
<file path=[Content_Types].xml><?xml version="1.0" encoding="utf-8"?>
<Types xmlns="http://schemas.openxmlformats.org/package/2006/content-types">
  <Default Extension="jpeg" ContentType="image/jpeg"/>
  <Default Extension="JPG" ContentType="image/.jpg"/>
  <Default Extension="xlsx" ContentType="application/vnd.openxmlformats-officedocument.spreadsheetml.sheet"/>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olors1.xml" ContentType="application/vnd.ms-office.chartcolorstyle+xml"/>
  <Override PartName="/ppt/charts/colors2.xml" ContentType="application/vnd.ms-office.chartcolorstyle+xml"/>
  <Override PartName="/ppt/charts/colors3.xml" ContentType="application/vnd.ms-office.chartcolorstyle+xml"/>
  <Override PartName="/ppt/charts/style1.xml" ContentType="application/vnd.ms-office.chartstyle+xml"/>
  <Override PartName="/ppt/charts/style2.xml" ContentType="application/vnd.ms-office.chartstyle+xml"/>
  <Override PartName="/ppt/charts/style3.xml" ContentType="application/vnd.ms-office.chartstyle+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media/image100.svg" ContentType="image/svg+xml"/>
  <Override PartName="/ppt/media/image102.svg" ContentType="image/svg+xml"/>
  <Override PartName="/ppt/media/image104.svg" ContentType="image/svg+xml"/>
  <Override PartName="/ppt/media/image106.svg" ContentType="image/svg+xml"/>
  <Override PartName="/ppt/media/image115.svg" ContentType="image/svg+xml"/>
  <Override PartName="/ppt/media/image118.svg" ContentType="image/svg+xml"/>
  <Override PartName="/ppt/media/image124.svg" ContentType="image/svg+xml"/>
  <Override PartName="/ppt/media/image14.svg" ContentType="image/svg+xml"/>
  <Override PartName="/ppt/media/image142.svg" ContentType="image/svg+xml"/>
  <Override PartName="/ppt/media/image150.svg" ContentType="image/svg+xml"/>
  <Override PartName="/ppt/media/image155.svg" ContentType="image/svg+xml"/>
  <Override PartName="/ppt/media/image16.svg" ContentType="image/svg+xml"/>
  <Override PartName="/ppt/media/image18.svg" ContentType="image/svg+xml"/>
  <Override PartName="/ppt/media/image20.svg" ContentType="image/svg+xml"/>
  <Override PartName="/ppt/media/image212.svg" ContentType="image/svg+xml"/>
  <Override PartName="/ppt/media/image22.svg" ContentType="image/svg+xml"/>
  <Override PartName="/ppt/media/image25.svg" ContentType="image/svg+xml"/>
  <Override PartName="/ppt/media/image27.svg" ContentType="image/svg+xml"/>
  <Override PartName="/ppt/media/image279.svg" ContentType="image/svg+xml"/>
  <Override PartName="/ppt/media/image289.svg" ContentType="image/svg+xml"/>
  <Override PartName="/ppt/media/image29.svg" ContentType="image/svg+xml"/>
  <Override PartName="/ppt/media/image300.svg" ContentType="image/svg+xml"/>
  <Override PartName="/ppt/media/image302.svg" ContentType="image/svg+xml"/>
  <Override PartName="/ppt/media/image31.svg" ContentType="image/svg+xml"/>
  <Override PartName="/ppt/media/image33.svg" ContentType="image/svg+xml"/>
  <Override PartName="/ppt/media/image36.svg" ContentType="image/svg+xml"/>
  <Override PartName="/ppt/media/image38.svg" ContentType="image/svg+xml"/>
  <Override PartName="/ppt/media/image40.svg" ContentType="image/svg+xml"/>
  <Override PartName="/ppt/media/image42.svg" ContentType="image/svg+xml"/>
  <Override PartName="/ppt/media/image47.svg" ContentType="image/svg+xml"/>
  <Override PartName="/ppt/media/image49.svg" ContentType="image/svg+xml"/>
  <Override PartName="/ppt/media/image53.svg" ContentType="image/svg+xml"/>
  <Override PartName="/ppt/media/image56.svg" ContentType="image/svg+xml"/>
  <Override PartName="/ppt/media/image58.svg" ContentType="image/svg+xml"/>
  <Override PartName="/ppt/media/image77.svg" ContentType="image/svg+xml"/>
  <Override PartName="/ppt/media/image82.svg" ContentType="image/svg+xml"/>
  <Override PartName="/ppt/media/image84.svg" ContentType="image/svg+xml"/>
  <Override PartName="/ppt/media/image86.svg" ContentType="image/svg+xml"/>
  <Override PartName="/ppt/media/image88.svg" ContentType="image/svg+xml"/>
  <Override PartName="/ppt/media/image90.svg" ContentType="image/svg+xml"/>
  <Override PartName="/ppt/media/image96.svg" ContentType="image/svg+xml"/>
  <Override PartName="/ppt/media/image98.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xml" ContentType="application/vnd.openxmlformats-officedocument.presentationml.notesSlide+xml"/>
  <Override PartName="/ppt/notesSlides/notesSlide70.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00.xml" ContentType="application/vnd.openxmlformats-officedocument.presentationml.tags+xml"/>
  <Override PartName="/ppt/tags/tag1001.xml" ContentType="application/vnd.openxmlformats-officedocument.presentationml.tags+xml"/>
  <Override PartName="/ppt/tags/tag1002.xml" ContentType="application/vnd.openxmlformats-officedocument.presentationml.tags+xml"/>
  <Override PartName="/ppt/tags/tag1003.xml" ContentType="application/vnd.openxmlformats-officedocument.presentationml.tags+xml"/>
  <Override PartName="/ppt/tags/tag1004.xml" ContentType="application/vnd.openxmlformats-officedocument.presentationml.tags+xml"/>
  <Override PartName="/ppt/tags/tag1005.xml" ContentType="application/vnd.openxmlformats-officedocument.presentationml.tags+xml"/>
  <Override PartName="/ppt/tags/tag1006.xml" ContentType="application/vnd.openxmlformats-officedocument.presentationml.tags+xml"/>
  <Override PartName="/ppt/tags/tag1007.xml" ContentType="application/vnd.openxmlformats-officedocument.presentationml.tags+xml"/>
  <Override PartName="/ppt/tags/tag1008.xml" ContentType="application/vnd.openxmlformats-officedocument.presentationml.tags+xml"/>
  <Override PartName="/ppt/tags/tag1009.xml" ContentType="application/vnd.openxmlformats-officedocument.presentationml.tags+xml"/>
  <Override PartName="/ppt/tags/tag101.xml" ContentType="application/vnd.openxmlformats-officedocument.presentationml.tags+xml"/>
  <Override PartName="/ppt/tags/tag1010.xml" ContentType="application/vnd.openxmlformats-officedocument.presentationml.tags+xml"/>
  <Override PartName="/ppt/tags/tag1011.xml" ContentType="application/vnd.openxmlformats-officedocument.presentationml.tags+xml"/>
  <Override PartName="/ppt/tags/tag1012.xml" ContentType="application/vnd.openxmlformats-officedocument.presentationml.tags+xml"/>
  <Override PartName="/ppt/tags/tag1013.xml" ContentType="application/vnd.openxmlformats-officedocument.presentationml.tags+xml"/>
  <Override PartName="/ppt/tags/tag1014.xml" ContentType="application/vnd.openxmlformats-officedocument.presentationml.tags+xml"/>
  <Override PartName="/ppt/tags/tag1015.xml" ContentType="application/vnd.openxmlformats-officedocument.presentationml.tags+xml"/>
  <Override PartName="/ppt/tags/tag1016.xml" ContentType="application/vnd.openxmlformats-officedocument.presentationml.tags+xml"/>
  <Override PartName="/ppt/tags/tag1017.xml" ContentType="application/vnd.openxmlformats-officedocument.presentationml.tags+xml"/>
  <Override PartName="/ppt/tags/tag1018.xml" ContentType="application/vnd.openxmlformats-officedocument.presentationml.tags+xml"/>
  <Override PartName="/ppt/tags/tag1019.xml" ContentType="application/vnd.openxmlformats-officedocument.presentationml.tags+xml"/>
  <Override PartName="/ppt/tags/tag102.xml" ContentType="application/vnd.openxmlformats-officedocument.presentationml.tags+xml"/>
  <Override PartName="/ppt/tags/tag1020.xml" ContentType="application/vnd.openxmlformats-officedocument.presentationml.tags+xml"/>
  <Override PartName="/ppt/tags/tag1021.xml" ContentType="application/vnd.openxmlformats-officedocument.presentationml.tags+xml"/>
  <Override PartName="/ppt/tags/tag1022.xml" ContentType="application/vnd.openxmlformats-officedocument.presentationml.tags+xml"/>
  <Override PartName="/ppt/tags/tag1023.xml" ContentType="application/vnd.openxmlformats-officedocument.presentationml.tags+xml"/>
  <Override PartName="/ppt/tags/tag1024.xml" ContentType="application/vnd.openxmlformats-officedocument.presentationml.tags+xml"/>
  <Override PartName="/ppt/tags/tag1025.xml" ContentType="application/vnd.openxmlformats-officedocument.presentationml.tags+xml"/>
  <Override PartName="/ppt/tags/tag1026.xml" ContentType="application/vnd.openxmlformats-officedocument.presentationml.tags+xml"/>
  <Override PartName="/ppt/tags/tag1027.xml" ContentType="application/vnd.openxmlformats-officedocument.presentationml.tags+xml"/>
  <Override PartName="/ppt/tags/tag1028.xml" ContentType="application/vnd.openxmlformats-officedocument.presentationml.tags+xml"/>
  <Override PartName="/ppt/tags/tag1029.xml" ContentType="application/vnd.openxmlformats-officedocument.presentationml.tags+xml"/>
  <Override PartName="/ppt/tags/tag103.xml" ContentType="application/vnd.openxmlformats-officedocument.presentationml.tags+xml"/>
  <Override PartName="/ppt/tags/tag1030.xml" ContentType="application/vnd.openxmlformats-officedocument.presentationml.tags+xml"/>
  <Override PartName="/ppt/tags/tag1031.xml" ContentType="application/vnd.openxmlformats-officedocument.presentationml.tags+xml"/>
  <Override PartName="/ppt/tags/tag1032.xml" ContentType="application/vnd.openxmlformats-officedocument.presentationml.tags+xml"/>
  <Override PartName="/ppt/tags/tag1033.xml" ContentType="application/vnd.openxmlformats-officedocument.presentationml.tags+xml"/>
  <Override PartName="/ppt/tags/tag1034.xml" ContentType="application/vnd.openxmlformats-officedocument.presentationml.tags+xml"/>
  <Override PartName="/ppt/tags/tag1035.xml" ContentType="application/vnd.openxmlformats-officedocument.presentationml.tags+xml"/>
  <Override PartName="/ppt/tags/tag1036.xml" ContentType="application/vnd.openxmlformats-officedocument.presentationml.tags+xml"/>
  <Override PartName="/ppt/tags/tag1037.xml" ContentType="application/vnd.openxmlformats-officedocument.presentationml.tags+xml"/>
  <Override PartName="/ppt/tags/tag1038.xml" ContentType="application/vnd.openxmlformats-officedocument.presentationml.tags+xml"/>
  <Override PartName="/ppt/tags/tag1039.xml" ContentType="application/vnd.openxmlformats-officedocument.presentationml.tags+xml"/>
  <Override PartName="/ppt/tags/tag104.xml" ContentType="application/vnd.openxmlformats-officedocument.presentationml.tags+xml"/>
  <Override PartName="/ppt/tags/tag1040.xml" ContentType="application/vnd.openxmlformats-officedocument.presentationml.tags+xml"/>
  <Override PartName="/ppt/tags/tag1041.xml" ContentType="application/vnd.openxmlformats-officedocument.presentationml.tags+xml"/>
  <Override PartName="/ppt/tags/tag1042.xml" ContentType="application/vnd.openxmlformats-officedocument.presentationml.tags+xml"/>
  <Override PartName="/ppt/tags/tag1043.xml" ContentType="application/vnd.openxmlformats-officedocument.presentationml.tags+xml"/>
  <Override PartName="/ppt/tags/tag1044.xml" ContentType="application/vnd.openxmlformats-officedocument.presentationml.tags+xml"/>
  <Override PartName="/ppt/tags/tag1045.xml" ContentType="application/vnd.openxmlformats-officedocument.presentationml.tags+xml"/>
  <Override PartName="/ppt/tags/tag1046.xml" ContentType="application/vnd.openxmlformats-officedocument.presentationml.tags+xml"/>
  <Override PartName="/ppt/tags/tag1047.xml" ContentType="application/vnd.openxmlformats-officedocument.presentationml.tags+xml"/>
  <Override PartName="/ppt/tags/tag1048.xml" ContentType="application/vnd.openxmlformats-officedocument.presentationml.tags+xml"/>
  <Override PartName="/ppt/tags/tag1049.xml" ContentType="application/vnd.openxmlformats-officedocument.presentationml.tags+xml"/>
  <Override PartName="/ppt/tags/tag105.xml" ContentType="application/vnd.openxmlformats-officedocument.presentationml.tags+xml"/>
  <Override PartName="/ppt/tags/tag1050.xml" ContentType="application/vnd.openxmlformats-officedocument.presentationml.tags+xml"/>
  <Override PartName="/ppt/tags/tag1051.xml" ContentType="application/vnd.openxmlformats-officedocument.presentationml.tags+xml"/>
  <Override PartName="/ppt/tags/tag1052.xml" ContentType="application/vnd.openxmlformats-officedocument.presentationml.tags+xml"/>
  <Override PartName="/ppt/tags/tag1053.xml" ContentType="application/vnd.openxmlformats-officedocument.presentationml.tags+xml"/>
  <Override PartName="/ppt/tags/tag1054.xml" ContentType="application/vnd.openxmlformats-officedocument.presentationml.tags+xml"/>
  <Override PartName="/ppt/tags/tag1055.xml" ContentType="application/vnd.openxmlformats-officedocument.presentationml.tags+xml"/>
  <Override PartName="/ppt/tags/tag1056.xml" ContentType="application/vnd.openxmlformats-officedocument.presentationml.tags+xml"/>
  <Override PartName="/ppt/tags/tag1057.xml" ContentType="application/vnd.openxmlformats-officedocument.presentationml.tags+xml"/>
  <Override PartName="/ppt/tags/tag1058.xml" ContentType="application/vnd.openxmlformats-officedocument.presentationml.tags+xml"/>
  <Override PartName="/ppt/tags/tag1059.xml" ContentType="application/vnd.openxmlformats-officedocument.presentationml.tags+xml"/>
  <Override PartName="/ppt/tags/tag106.xml" ContentType="application/vnd.openxmlformats-officedocument.presentationml.tags+xml"/>
  <Override PartName="/ppt/tags/tag1060.xml" ContentType="application/vnd.openxmlformats-officedocument.presentationml.tags+xml"/>
  <Override PartName="/ppt/tags/tag1061.xml" ContentType="application/vnd.openxmlformats-officedocument.presentationml.tags+xml"/>
  <Override PartName="/ppt/tags/tag1062.xml" ContentType="application/vnd.openxmlformats-officedocument.presentationml.tags+xml"/>
  <Override PartName="/ppt/tags/tag1063.xml" ContentType="application/vnd.openxmlformats-officedocument.presentationml.tags+xml"/>
  <Override PartName="/ppt/tags/tag1064.xml" ContentType="application/vnd.openxmlformats-officedocument.presentationml.tags+xml"/>
  <Override PartName="/ppt/tags/tag1065.xml" ContentType="application/vnd.openxmlformats-officedocument.presentationml.tags+xml"/>
  <Override PartName="/ppt/tags/tag1066.xml" ContentType="application/vnd.openxmlformats-officedocument.presentationml.tags+xml"/>
  <Override PartName="/ppt/tags/tag1067.xml" ContentType="application/vnd.openxmlformats-officedocument.presentationml.tags+xml"/>
  <Override PartName="/ppt/tags/tag1068.xml" ContentType="application/vnd.openxmlformats-officedocument.presentationml.tags+xml"/>
  <Override PartName="/ppt/tags/tag1069.xml" ContentType="application/vnd.openxmlformats-officedocument.presentationml.tags+xml"/>
  <Override PartName="/ppt/tags/tag107.xml" ContentType="application/vnd.openxmlformats-officedocument.presentationml.tags+xml"/>
  <Override PartName="/ppt/tags/tag1070.xml" ContentType="application/vnd.openxmlformats-officedocument.presentationml.tags+xml"/>
  <Override PartName="/ppt/tags/tag1071.xml" ContentType="application/vnd.openxmlformats-officedocument.presentationml.tags+xml"/>
  <Override PartName="/ppt/tags/tag1072.xml" ContentType="application/vnd.openxmlformats-officedocument.presentationml.tags+xml"/>
  <Override PartName="/ppt/tags/tag1073.xml" ContentType="application/vnd.openxmlformats-officedocument.presentationml.tags+xml"/>
  <Override PartName="/ppt/tags/tag1074.xml" ContentType="application/vnd.openxmlformats-officedocument.presentationml.tags+xml"/>
  <Override PartName="/ppt/tags/tag1075.xml" ContentType="application/vnd.openxmlformats-officedocument.presentationml.tags+xml"/>
  <Override PartName="/ppt/tags/tag1076.xml" ContentType="application/vnd.openxmlformats-officedocument.presentationml.tags+xml"/>
  <Override PartName="/ppt/tags/tag1077.xml" ContentType="application/vnd.openxmlformats-officedocument.presentationml.tags+xml"/>
  <Override PartName="/ppt/tags/tag1078.xml" ContentType="application/vnd.openxmlformats-officedocument.presentationml.tags+xml"/>
  <Override PartName="/ppt/tags/tag1079.xml" ContentType="application/vnd.openxmlformats-officedocument.presentationml.tags+xml"/>
  <Override PartName="/ppt/tags/tag108.xml" ContentType="application/vnd.openxmlformats-officedocument.presentationml.tags+xml"/>
  <Override PartName="/ppt/tags/tag1080.xml" ContentType="application/vnd.openxmlformats-officedocument.presentationml.tags+xml"/>
  <Override PartName="/ppt/tags/tag1081.xml" ContentType="application/vnd.openxmlformats-officedocument.presentationml.tags+xml"/>
  <Override PartName="/ppt/tags/tag1082.xml" ContentType="application/vnd.openxmlformats-officedocument.presentationml.tags+xml"/>
  <Override PartName="/ppt/tags/tag1083.xml" ContentType="application/vnd.openxmlformats-officedocument.presentationml.tags+xml"/>
  <Override PartName="/ppt/tags/tag1084.xml" ContentType="application/vnd.openxmlformats-officedocument.presentationml.tags+xml"/>
  <Override PartName="/ppt/tags/tag1085.xml" ContentType="application/vnd.openxmlformats-officedocument.presentationml.tags+xml"/>
  <Override PartName="/ppt/tags/tag1086.xml" ContentType="application/vnd.openxmlformats-officedocument.presentationml.tags+xml"/>
  <Override PartName="/ppt/tags/tag1087.xml" ContentType="application/vnd.openxmlformats-officedocument.presentationml.tags+xml"/>
  <Override PartName="/ppt/tags/tag1088.xml" ContentType="application/vnd.openxmlformats-officedocument.presentationml.tags+xml"/>
  <Override PartName="/ppt/tags/tag1089.xml" ContentType="application/vnd.openxmlformats-officedocument.presentationml.tags+xml"/>
  <Override PartName="/ppt/tags/tag109.xml" ContentType="application/vnd.openxmlformats-officedocument.presentationml.tags+xml"/>
  <Override PartName="/ppt/tags/tag1090.xml" ContentType="application/vnd.openxmlformats-officedocument.presentationml.tags+xml"/>
  <Override PartName="/ppt/tags/tag1091.xml" ContentType="application/vnd.openxmlformats-officedocument.presentationml.tags+xml"/>
  <Override PartName="/ppt/tags/tag1092.xml" ContentType="application/vnd.openxmlformats-officedocument.presentationml.tags+xml"/>
  <Override PartName="/ppt/tags/tag1093.xml" ContentType="application/vnd.openxmlformats-officedocument.presentationml.tags+xml"/>
  <Override PartName="/ppt/tags/tag1094.xml" ContentType="application/vnd.openxmlformats-officedocument.presentationml.tags+xml"/>
  <Override PartName="/ppt/tags/tag1095.xml" ContentType="application/vnd.openxmlformats-officedocument.presentationml.tags+xml"/>
  <Override PartName="/ppt/tags/tag1096.xml" ContentType="application/vnd.openxmlformats-officedocument.presentationml.tags+xml"/>
  <Override PartName="/ppt/tags/tag1097.xml" ContentType="application/vnd.openxmlformats-officedocument.presentationml.tags+xml"/>
  <Override PartName="/ppt/tags/tag1098.xml" ContentType="application/vnd.openxmlformats-officedocument.presentationml.tags+xml"/>
  <Override PartName="/ppt/tags/tag109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00.xml" ContentType="application/vnd.openxmlformats-officedocument.presentationml.tags+xml"/>
  <Override PartName="/ppt/tags/tag1101.xml" ContentType="application/vnd.openxmlformats-officedocument.presentationml.tags+xml"/>
  <Override PartName="/ppt/tags/tag1102.xml" ContentType="application/vnd.openxmlformats-officedocument.presentationml.tags+xml"/>
  <Override PartName="/ppt/tags/tag1103.xml" ContentType="application/vnd.openxmlformats-officedocument.presentationml.tags+xml"/>
  <Override PartName="/ppt/tags/tag1104.xml" ContentType="application/vnd.openxmlformats-officedocument.presentationml.tags+xml"/>
  <Override PartName="/ppt/tags/tag1105.xml" ContentType="application/vnd.openxmlformats-officedocument.presentationml.tags+xml"/>
  <Override PartName="/ppt/tags/tag1106.xml" ContentType="application/vnd.openxmlformats-officedocument.presentationml.tags+xml"/>
  <Override PartName="/ppt/tags/tag1107.xml" ContentType="application/vnd.openxmlformats-officedocument.presentationml.tags+xml"/>
  <Override PartName="/ppt/tags/tag1108.xml" ContentType="application/vnd.openxmlformats-officedocument.presentationml.tags+xml"/>
  <Override PartName="/ppt/tags/tag1109.xml" ContentType="application/vnd.openxmlformats-officedocument.presentationml.tags+xml"/>
  <Override PartName="/ppt/tags/tag111.xml" ContentType="application/vnd.openxmlformats-officedocument.presentationml.tags+xml"/>
  <Override PartName="/ppt/tags/tag1110.xml" ContentType="application/vnd.openxmlformats-officedocument.presentationml.tags+xml"/>
  <Override PartName="/ppt/tags/tag1111.xml" ContentType="application/vnd.openxmlformats-officedocument.presentationml.tags+xml"/>
  <Override PartName="/ppt/tags/tag1112.xml" ContentType="application/vnd.openxmlformats-officedocument.presentationml.tags+xml"/>
  <Override PartName="/ppt/tags/tag1113.xml" ContentType="application/vnd.openxmlformats-officedocument.presentationml.tags+xml"/>
  <Override PartName="/ppt/tags/tag1114.xml" ContentType="application/vnd.openxmlformats-officedocument.presentationml.tags+xml"/>
  <Override PartName="/ppt/tags/tag1115.xml" ContentType="application/vnd.openxmlformats-officedocument.presentationml.tags+xml"/>
  <Override PartName="/ppt/tags/tag1116.xml" ContentType="application/vnd.openxmlformats-officedocument.presentationml.tags+xml"/>
  <Override PartName="/ppt/tags/tag1117.xml" ContentType="application/vnd.openxmlformats-officedocument.presentationml.tags+xml"/>
  <Override PartName="/ppt/tags/tag1118.xml" ContentType="application/vnd.openxmlformats-officedocument.presentationml.tags+xml"/>
  <Override PartName="/ppt/tags/tag1119.xml" ContentType="application/vnd.openxmlformats-officedocument.presentationml.tags+xml"/>
  <Override PartName="/ppt/tags/tag112.xml" ContentType="application/vnd.openxmlformats-officedocument.presentationml.tags+xml"/>
  <Override PartName="/ppt/tags/tag1120.xml" ContentType="application/vnd.openxmlformats-officedocument.presentationml.tags+xml"/>
  <Override PartName="/ppt/tags/tag1121.xml" ContentType="application/vnd.openxmlformats-officedocument.presentationml.tags+xml"/>
  <Override PartName="/ppt/tags/tag1122.xml" ContentType="application/vnd.openxmlformats-officedocument.presentationml.tags+xml"/>
  <Override PartName="/ppt/tags/tag1123.xml" ContentType="application/vnd.openxmlformats-officedocument.presentationml.tags+xml"/>
  <Override PartName="/ppt/tags/tag1124.xml" ContentType="application/vnd.openxmlformats-officedocument.presentationml.tags+xml"/>
  <Override PartName="/ppt/tags/tag1125.xml" ContentType="application/vnd.openxmlformats-officedocument.presentationml.tags+xml"/>
  <Override PartName="/ppt/tags/tag1126.xml" ContentType="application/vnd.openxmlformats-officedocument.presentationml.tags+xml"/>
  <Override PartName="/ppt/tags/tag1127.xml" ContentType="application/vnd.openxmlformats-officedocument.presentationml.tags+xml"/>
  <Override PartName="/ppt/tags/tag1128.xml" ContentType="application/vnd.openxmlformats-officedocument.presentationml.tags+xml"/>
  <Override PartName="/ppt/tags/tag1129.xml" ContentType="application/vnd.openxmlformats-officedocument.presentationml.tags+xml"/>
  <Override PartName="/ppt/tags/tag113.xml" ContentType="application/vnd.openxmlformats-officedocument.presentationml.tags+xml"/>
  <Override PartName="/ppt/tags/tag1130.xml" ContentType="application/vnd.openxmlformats-officedocument.presentationml.tags+xml"/>
  <Override PartName="/ppt/tags/tag1131.xml" ContentType="application/vnd.openxmlformats-officedocument.presentationml.tags+xml"/>
  <Override PartName="/ppt/tags/tag1132.xml" ContentType="application/vnd.openxmlformats-officedocument.presentationml.tags+xml"/>
  <Override PartName="/ppt/tags/tag1133.xml" ContentType="application/vnd.openxmlformats-officedocument.presentationml.tags+xml"/>
  <Override PartName="/ppt/tags/tag1134.xml" ContentType="application/vnd.openxmlformats-officedocument.presentationml.tags+xml"/>
  <Override PartName="/ppt/tags/tag1135.xml" ContentType="application/vnd.openxmlformats-officedocument.presentationml.tags+xml"/>
  <Override PartName="/ppt/tags/tag1136.xml" ContentType="application/vnd.openxmlformats-officedocument.presentationml.tags+xml"/>
  <Override PartName="/ppt/tags/tag1137.xml" ContentType="application/vnd.openxmlformats-officedocument.presentationml.tags+xml"/>
  <Override PartName="/ppt/tags/tag1138.xml" ContentType="application/vnd.openxmlformats-officedocument.presentationml.tags+xml"/>
  <Override PartName="/ppt/tags/tag1139.xml" ContentType="application/vnd.openxmlformats-officedocument.presentationml.tags+xml"/>
  <Override PartName="/ppt/tags/tag114.xml" ContentType="application/vnd.openxmlformats-officedocument.presentationml.tags+xml"/>
  <Override PartName="/ppt/tags/tag1140.xml" ContentType="application/vnd.openxmlformats-officedocument.presentationml.tags+xml"/>
  <Override PartName="/ppt/tags/tag1141.xml" ContentType="application/vnd.openxmlformats-officedocument.presentationml.tags+xml"/>
  <Override PartName="/ppt/tags/tag1142.xml" ContentType="application/vnd.openxmlformats-officedocument.presentationml.tags+xml"/>
  <Override PartName="/ppt/tags/tag1143.xml" ContentType="application/vnd.openxmlformats-officedocument.presentationml.tags+xml"/>
  <Override PartName="/ppt/tags/tag1144.xml" ContentType="application/vnd.openxmlformats-officedocument.presentationml.tags+xml"/>
  <Override PartName="/ppt/tags/tag1145.xml" ContentType="application/vnd.openxmlformats-officedocument.presentationml.tags+xml"/>
  <Override PartName="/ppt/tags/tag1146.xml" ContentType="application/vnd.openxmlformats-officedocument.presentationml.tags+xml"/>
  <Override PartName="/ppt/tags/tag1147.xml" ContentType="application/vnd.openxmlformats-officedocument.presentationml.tags+xml"/>
  <Override PartName="/ppt/tags/tag1148.xml" ContentType="application/vnd.openxmlformats-officedocument.presentationml.tags+xml"/>
  <Override PartName="/ppt/tags/tag1149.xml" ContentType="application/vnd.openxmlformats-officedocument.presentationml.tags+xml"/>
  <Override PartName="/ppt/tags/tag115.xml" ContentType="application/vnd.openxmlformats-officedocument.presentationml.tags+xml"/>
  <Override PartName="/ppt/tags/tag1150.xml" ContentType="application/vnd.openxmlformats-officedocument.presentationml.tags+xml"/>
  <Override PartName="/ppt/tags/tag1151.xml" ContentType="application/vnd.openxmlformats-officedocument.presentationml.tags+xml"/>
  <Override PartName="/ppt/tags/tag1152.xml" ContentType="application/vnd.openxmlformats-officedocument.presentationml.tags+xml"/>
  <Override PartName="/ppt/tags/tag1153.xml" ContentType="application/vnd.openxmlformats-officedocument.presentationml.tags+xml"/>
  <Override PartName="/ppt/tags/tag1154.xml" ContentType="application/vnd.openxmlformats-officedocument.presentationml.tags+xml"/>
  <Override PartName="/ppt/tags/tag1155.xml" ContentType="application/vnd.openxmlformats-officedocument.presentationml.tags+xml"/>
  <Override PartName="/ppt/tags/tag1156.xml" ContentType="application/vnd.openxmlformats-officedocument.presentationml.tags+xml"/>
  <Override PartName="/ppt/tags/tag1157.xml" ContentType="application/vnd.openxmlformats-officedocument.presentationml.tags+xml"/>
  <Override PartName="/ppt/tags/tag1158.xml" ContentType="application/vnd.openxmlformats-officedocument.presentationml.tags+xml"/>
  <Override PartName="/ppt/tags/tag1159.xml" ContentType="application/vnd.openxmlformats-officedocument.presentationml.tags+xml"/>
  <Override PartName="/ppt/tags/tag116.xml" ContentType="application/vnd.openxmlformats-officedocument.presentationml.tags+xml"/>
  <Override PartName="/ppt/tags/tag1160.xml" ContentType="application/vnd.openxmlformats-officedocument.presentationml.tags+xml"/>
  <Override PartName="/ppt/tags/tag1161.xml" ContentType="application/vnd.openxmlformats-officedocument.presentationml.tags+xml"/>
  <Override PartName="/ppt/tags/tag1162.xml" ContentType="application/vnd.openxmlformats-officedocument.presentationml.tags+xml"/>
  <Override PartName="/ppt/tags/tag1163.xml" ContentType="application/vnd.openxmlformats-officedocument.presentationml.tags+xml"/>
  <Override PartName="/ppt/tags/tag1164.xml" ContentType="application/vnd.openxmlformats-officedocument.presentationml.tags+xml"/>
  <Override PartName="/ppt/tags/tag1165.xml" ContentType="application/vnd.openxmlformats-officedocument.presentationml.tags+xml"/>
  <Override PartName="/ppt/tags/tag1166.xml" ContentType="application/vnd.openxmlformats-officedocument.presentationml.tags+xml"/>
  <Override PartName="/ppt/tags/tag1167.xml" ContentType="application/vnd.openxmlformats-officedocument.presentationml.tags+xml"/>
  <Override PartName="/ppt/tags/tag1168.xml" ContentType="application/vnd.openxmlformats-officedocument.presentationml.tags+xml"/>
  <Override PartName="/ppt/tags/tag1169.xml" ContentType="application/vnd.openxmlformats-officedocument.presentationml.tags+xml"/>
  <Override PartName="/ppt/tags/tag117.xml" ContentType="application/vnd.openxmlformats-officedocument.presentationml.tags+xml"/>
  <Override PartName="/ppt/tags/tag1170.xml" ContentType="application/vnd.openxmlformats-officedocument.presentationml.tags+xml"/>
  <Override PartName="/ppt/tags/tag1171.xml" ContentType="application/vnd.openxmlformats-officedocument.presentationml.tags+xml"/>
  <Override PartName="/ppt/tags/tag1172.xml" ContentType="application/vnd.openxmlformats-officedocument.presentationml.tags+xml"/>
  <Override PartName="/ppt/tags/tag1173.xml" ContentType="application/vnd.openxmlformats-officedocument.presentationml.tags+xml"/>
  <Override PartName="/ppt/tags/tag1174.xml" ContentType="application/vnd.openxmlformats-officedocument.presentationml.tags+xml"/>
  <Override PartName="/ppt/tags/tag1175.xml" ContentType="application/vnd.openxmlformats-officedocument.presentationml.tags+xml"/>
  <Override PartName="/ppt/tags/tag1176.xml" ContentType="application/vnd.openxmlformats-officedocument.presentationml.tags+xml"/>
  <Override PartName="/ppt/tags/tag1177.xml" ContentType="application/vnd.openxmlformats-officedocument.presentationml.tags+xml"/>
  <Override PartName="/ppt/tags/tag1178.xml" ContentType="application/vnd.openxmlformats-officedocument.presentationml.tags+xml"/>
  <Override PartName="/ppt/tags/tag1179.xml" ContentType="application/vnd.openxmlformats-officedocument.presentationml.tags+xml"/>
  <Override PartName="/ppt/tags/tag118.xml" ContentType="application/vnd.openxmlformats-officedocument.presentationml.tags+xml"/>
  <Override PartName="/ppt/tags/tag1180.xml" ContentType="application/vnd.openxmlformats-officedocument.presentationml.tags+xml"/>
  <Override PartName="/ppt/tags/tag1181.xml" ContentType="application/vnd.openxmlformats-officedocument.presentationml.tags+xml"/>
  <Override PartName="/ppt/tags/tag1182.xml" ContentType="application/vnd.openxmlformats-officedocument.presentationml.tags+xml"/>
  <Override PartName="/ppt/tags/tag1183.xml" ContentType="application/vnd.openxmlformats-officedocument.presentationml.tags+xml"/>
  <Override PartName="/ppt/tags/tag1184.xml" ContentType="application/vnd.openxmlformats-officedocument.presentationml.tags+xml"/>
  <Override PartName="/ppt/tags/tag1185.xml" ContentType="application/vnd.openxmlformats-officedocument.presentationml.tags+xml"/>
  <Override PartName="/ppt/tags/tag1186.xml" ContentType="application/vnd.openxmlformats-officedocument.presentationml.tags+xml"/>
  <Override PartName="/ppt/tags/tag1187.xml" ContentType="application/vnd.openxmlformats-officedocument.presentationml.tags+xml"/>
  <Override PartName="/ppt/tags/tag1188.xml" ContentType="application/vnd.openxmlformats-officedocument.presentationml.tags+xml"/>
  <Override PartName="/ppt/tags/tag1189.xml" ContentType="application/vnd.openxmlformats-officedocument.presentationml.tags+xml"/>
  <Override PartName="/ppt/tags/tag119.xml" ContentType="application/vnd.openxmlformats-officedocument.presentationml.tags+xml"/>
  <Override PartName="/ppt/tags/tag1190.xml" ContentType="application/vnd.openxmlformats-officedocument.presentationml.tags+xml"/>
  <Override PartName="/ppt/tags/tag1191.xml" ContentType="application/vnd.openxmlformats-officedocument.presentationml.tags+xml"/>
  <Override PartName="/ppt/tags/tag1192.xml" ContentType="application/vnd.openxmlformats-officedocument.presentationml.tags+xml"/>
  <Override PartName="/ppt/tags/tag1193.xml" ContentType="application/vnd.openxmlformats-officedocument.presentationml.tags+xml"/>
  <Override PartName="/ppt/tags/tag1194.xml" ContentType="application/vnd.openxmlformats-officedocument.presentationml.tags+xml"/>
  <Override PartName="/ppt/tags/tag1195.xml" ContentType="application/vnd.openxmlformats-officedocument.presentationml.tags+xml"/>
  <Override PartName="/ppt/tags/tag1196.xml" ContentType="application/vnd.openxmlformats-officedocument.presentationml.tags+xml"/>
  <Override PartName="/ppt/tags/tag1197.xml" ContentType="application/vnd.openxmlformats-officedocument.presentationml.tags+xml"/>
  <Override PartName="/ppt/tags/tag1198.xml" ContentType="application/vnd.openxmlformats-officedocument.presentationml.tags+xml"/>
  <Override PartName="/ppt/tags/tag119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00.xml" ContentType="application/vnd.openxmlformats-officedocument.presentationml.tags+xml"/>
  <Override PartName="/ppt/tags/tag1201.xml" ContentType="application/vnd.openxmlformats-officedocument.presentationml.tags+xml"/>
  <Override PartName="/ppt/tags/tag1202.xml" ContentType="application/vnd.openxmlformats-officedocument.presentationml.tags+xml"/>
  <Override PartName="/ppt/tags/tag1203.xml" ContentType="application/vnd.openxmlformats-officedocument.presentationml.tags+xml"/>
  <Override PartName="/ppt/tags/tag1204.xml" ContentType="application/vnd.openxmlformats-officedocument.presentationml.tags+xml"/>
  <Override PartName="/ppt/tags/tag1205.xml" ContentType="application/vnd.openxmlformats-officedocument.presentationml.tags+xml"/>
  <Override PartName="/ppt/tags/tag1206.xml" ContentType="application/vnd.openxmlformats-officedocument.presentationml.tags+xml"/>
  <Override PartName="/ppt/tags/tag1207.xml" ContentType="application/vnd.openxmlformats-officedocument.presentationml.tags+xml"/>
  <Override PartName="/ppt/tags/tag1208.xml" ContentType="application/vnd.openxmlformats-officedocument.presentationml.tags+xml"/>
  <Override PartName="/ppt/tags/tag1209.xml" ContentType="application/vnd.openxmlformats-officedocument.presentationml.tags+xml"/>
  <Override PartName="/ppt/tags/tag121.xml" ContentType="application/vnd.openxmlformats-officedocument.presentationml.tags+xml"/>
  <Override PartName="/ppt/tags/tag1210.xml" ContentType="application/vnd.openxmlformats-officedocument.presentationml.tags+xml"/>
  <Override PartName="/ppt/tags/tag1211.xml" ContentType="application/vnd.openxmlformats-officedocument.presentationml.tags+xml"/>
  <Override PartName="/ppt/tags/tag1212.xml" ContentType="application/vnd.openxmlformats-officedocument.presentationml.tags+xml"/>
  <Override PartName="/ppt/tags/tag1213.xml" ContentType="application/vnd.openxmlformats-officedocument.presentationml.tags+xml"/>
  <Override PartName="/ppt/tags/tag1214.xml" ContentType="application/vnd.openxmlformats-officedocument.presentationml.tags+xml"/>
  <Override PartName="/ppt/tags/tag1215.xml" ContentType="application/vnd.openxmlformats-officedocument.presentationml.tags+xml"/>
  <Override PartName="/ppt/tags/tag1216.xml" ContentType="application/vnd.openxmlformats-officedocument.presentationml.tags+xml"/>
  <Override PartName="/ppt/tags/tag1217.xml" ContentType="application/vnd.openxmlformats-officedocument.presentationml.tags+xml"/>
  <Override PartName="/ppt/tags/tag1218.xml" ContentType="application/vnd.openxmlformats-officedocument.presentationml.tags+xml"/>
  <Override PartName="/ppt/tags/tag1219.xml" ContentType="application/vnd.openxmlformats-officedocument.presentationml.tags+xml"/>
  <Override PartName="/ppt/tags/tag122.xml" ContentType="application/vnd.openxmlformats-officedocument.presentationml.tags+xml"/>
  <Override PartName="/ppt/tags/tag1220.xml" ContentType="application/vnd.openxmlformats-officedocument.presentationml.tags+xml"/>
  <Override PartName="/ppt/tags/tag1221.xml" ContentType="application/vnd.openxmlformats-officedocument.presentationml.tags+xml"/>
  <Override PartName="/ppt/tags/tag1222.xml" ContentType="application/vnd.openxmlformats-officedocument.presentationml.tags+xml"/>
  <Override PartName="/ppt/tags/tag1223.xml" ContentType="application/vnd.openxmlformats-officedocument.presentationml.tags+xml"/>
  <Override PartName="/ppt/tags/tag1224.xml" ContentType="application/vnd.openxmlformats-officedocument.presentationml.tags+xml"/>
  <Override PartName="/ppt/tags/tag1225.xml" ContentType="application/vnd.openxmlformats-officedocument.presentationml.tags+xml"/>
  <Override PartName="/ppt/tags/tag1226.xml" ContentType="application/vnd.openxmlformats-officedocument.presentationml.tags+xml"/>
  <Override PartName="/ppt/tags/tag1227.xml" ContentType="application/vnd.openxmlformats-officedocument.presentationml.tags+xml"/>
  <Override PartName="/ppt/tags/tag1228.xml" ContentType="application/vnd.openxmlformats-officedocument.presentationml.tags+xml"/>
  <Override PartName="/ppt/tags/tag1229.xml" ContentType="application/vnd.openxmlformats-officedocument.presentationml.tags+xml"/>
  <Override PartName="/ppt/tags/tag123.xml" ContentType="application/vnd.openxmlformats-officedocument.presentationml.tags+xml"/>
  <Override PartName="/ppt/tags/tag1230.xml" ContentType="application/vnd.openxmlformats-officedocument.presentationml.tags+xml"/>
  <Override PartName="/ppt/tags/tag1231.xml" ContentType="application/vnd.openxmlformats-officedocument.presentationml.tags+xml"/>
  <Override PartName="/ppt/tags/tag1232.xml" ContentType="application/vnd.openxmlformats-officedocument.presentationml.tags+xml"/>
  <Override PartName="/ppt/tags/tag1233.xml" ContentType="application/vnd.openxmlformats-officedocument.presentationml.tags+xml"/>
  <Override PartName="/ppt/tags/tag1234.xml" ContentType="application/vnd.openxmlformats-officedocument.presentationml.tags+xml"/>
  <Override PartName="/ppt/tags/tag1235.xml" ContentType="application/vnd.openxmlformats-officedocument.presentationml.tags+xml"/>
  <Override PartName="/ppt/tags/tag1236.xml" ContentType="application/vnd.openxmlformats-officedocument.presentationml.tags+xml"/>
  <Override PartName="/ppt/tags/tag1237.xml" ContentType="application/vnd.openxmlformats-officedocument.presentationml.tags+xml"/>
  <Override PartName="/ppt/tags/tag1238.xml" ContentType="application/vnd.openxmlformats-officedocument.presentationml.tags+xml"/>
  <Override PartName="/ppt/tags/tag1239.xml" ContentType="application/vnd.openxmlformats-officedocument.presentationml.tags+xml"/>
  <Override PartName="/ppt/tags/tag124.xml" ContentType="application/vnd.openxmlformats-officedocument.presentationml.tags+xml"/>
  <Override PartName="/ppt/tags/tag1240.xml" ContentType="application/vnd.openxmlformats-officedocument.presentationml.tags+xml"/>
  <Override PartName="/ppt/tags/tag1241.xml" ContentType="application/vnd.openxmlformats-officedocument.presentationml.tags+xml"/>
  <Override PartName="/ppt/tags/tag1242.xml" ContentType="application/vnd.openxmlformats-officedocument.presentationml.tags+xml"/>
  <Override PartName="/ppt/tags/tag1243.xml" ContentType="application/vnd.openxmlformats-officedocument.presentationml.tags+xml"/>
  <Override PartName="/ppt/tags/tag1244.xml" ContentType="application/vnd.openxmlformats-officedocument.presentationml.tags+xml"/>
  <Override PartName="/ppt/tags/tag1245.xml" ContentType="application/vnd.openxmlformats-officedocument.presentationml.tags+xml"/>
  <Override PartName="/ppt/tags/tag1246.xml" ContentType="application/vnd.openxmlformats-officedocument.presentationml.tags+xml"/>
  <Override PartName="/ppt/tags/tag1247.xml" ContentType="application/vnd.openxmlformats-officedocument.presentationml.tags+xml"/>
  <Override PartName="/ppt/tags/tag1248.xml" ContentType="application/vnd.openxmlformats-officedocument.presentationml.tags+xml"/>
  <Override PartName="/ppt/tags/tag1249.xml" ContentType="application/vnd.openxmlformats-officedocument.presentationml.tags+xml"/>
  <Override PartName="/ppt/tags/tag125.xml" ContentType="application/vnd.openxmlformats-officedocument.presentationml.tags+xml"/>
  <Override PartName="/ppt/tags/tag1250.xml" ContentType="application/vnd.openxmlformats-officedocument.presentationml.tags+xml"/>
  <Override PartName="/ppt/tags/tag1251.xml" ContentType="application/vnd.openxmlformats-officedocument.presentationml.tags+xml"/>
  <Override PartName="/ppt/tags/tag1252.xml" ContentType="application/vnd.openxmlformats-officedocument.presentationml.tags+xml"/>
  <Override PartName="/ppt/tags/tag1253.xml" ContentType="application/vnd.openxmlformats-officedocument.presentationml.tags+xml"/>
  <Override PartName="/ppt/tags/tag1254.xml" ContentType="application/vnd.openxmlformats-officedocument.presentationml.tags+xml"/>
  <Override PartName="/ppt/tags/tag1255.xml" ContentType="application/vnd.openxmlformats-officedocument.presentationml.tags+xml"/>
  <Override PartName="/ppt/tags/tag1256.xml" ContentType="application/vnd.openxmlformats-officedocument.presentationml.tags+xml"/>
  <Override PartName="/ppt/tags/tag1257.xml" ContentType="application/vnd.openxmlformats-officedocument.presentationml.tags+xml"/>
  <Override PartName="/ppt/tags/tag1258.xml" ContentType="application/vnd.openxmlformats-officedocument.presentationml.tags+xml"/>
  <Override PartName="/ppt/tags/tag1259.xml" ContentType="application/vnd.openxmlformats-officedocument.presentationml.tags+xml"/>
  <Override PartName="/ppt/tags/tag126.xml" ContentType="application/vnd.openxmlformats-officedocument.presentationml.tags+xml"/>
  <Override PartName="/ppt/tags/tag1260.xml" ContentType="application/vnd.openxmlformats-officedocument.presentationml.tags+xml"/>
  <Override PartName="/ppt/tags/tag1261.xml" ContentType="application/vnd.openxmlformats-officedocument.presentationml.tags+xml"/>
  <Override PartName="/ppt/tags/tag1262.xml" ContentType="application/vnd.openxmlformats-officedocument.presentationml.tags+xml"/>
  <Override PartName="/ppt/tags/tag1263.xml" ContentType="application/vnd.openxmlformats-officedocument.presentationml.tags+xml"/>
  <Override PartName="/ppt/tags/tag1264.xml" ContentType="application/vnd.openxmlformats-officedocument.presentationml.tags+xml"/>
  <Override PartName="/ppt/tags/tag1265.xml" ContentType="application/vnd.openxmlformats-officedocument.presentationml.tags+xml"/>
  <Override PartName="/ppt/tags/tag1266.xml" ContentType="application/vnd.openxmlformats-officedocument.presentationml.tags+xml"/>
  <Override PartName="/ppt/tags/tag1267.xml" ContentType="application/vnd.openxmlformats-officedocument.presentationml.tags+xml"/>
  <Override PartName="/ppt/tags/tag1268.xml" ContentType="application/vnd.openxmlformats-officedocument.presentationml.tags+xml"/>
  <Override PartName="/ppt/tags/tag1269.xml" ContentType="application/vnd.openxmlformats-officedocument.presentationml.tags+xml"/>
  <Override PartName="/ppt/tags/tag127.xml" ContentType="application/vnd.openxmlformats-officedocument.presentationml.tags+xml"/>
  <Override PartName="/ppt/tags/tag1270.xml" ContentType="application/vnd.openxmlformats-officedocument.presentationml.tags+xml"/>
  <Override PartName="/ppt/tags/tag1271.xml" ContentType="application/vnd.openxmlformats-officedocument.presentationml.tags+xml"/>
  <Override PartName="/ppt/tags/tag1272.xml" ContentType="application/vnd.openxmlformats-officedocument.presentationml.tags+xml"/>
  <Override PartName="/ppt/tags/tag1273.xml" ContentType="application/vnd.openxmlformats-officedocument.presentationml.tags+xml"/>
  <Override PartName="/ppt/tags/tag1274.xml" ContentType="application/vnd.openxmlformats-officedocument.presentationml.tags+xml"/>
  <Override PartName="/ppt/tags/tag1275.xml" ContentType="application/vnd.openxmlformats-officedocument.presentationml.tags+xml"/>
  <Override PartName="/ppt/tags/tag1276.xml" ContentType="application/vnd.openxmlformats-officedocument.presentationml.tags+xml"/>
  <Override PartName="/ppt/tags/tag1277.xml" ContentType="application/vnd.openxmlformats-officedocument.presentationml.tags+xml"/>
  <Override PartName="/ppt/tags/tag1278.xml" ContentType="application/vnd.openxmlformats-officedocument.presentationml.tags+xml"/>
  <Override PartName="/ppt/tags/tag1279.xml" ContentType="application/vnd.openxmlformats-officedocument.presentationml.tags+xml"/>
  <Override PartName="/ppt/tags/tag128.xml" ContentType="application/vnd.openxmlformats-officedocument.presentationml.tags+xml"/>
  <Override PartName="/ppt/tags/tag1280.xml" ContentType="application/vnd.openxmlformats-officedocument.presentationml.tags+xml"/>
  <Override PartName="/ppt/tags/tag1281.xml" ContentType="application/vnd.openxmlformats-officedocument.presentationml.tags+xml"/>
  <Override PartName="/ppt/tags/tag1282.xml" ContentType="application/vnd.openxmlformats-officedocument.presentationml.tags+xml"/>
  <Override PartName="/ppt/tags/tag1283.xml" ContentType="application/vnd.openxmlformats-officedocument.presentationml.tags+xml"/>
  <Override PartName="/ppt/tags/tag1284.xml" ContentType="application/vnd.openxmlformats-officedocument.presentationml.tags+xml"/>
  <Override PartName="/ppt/tags/tag1285.xml" ContentType="application/vnd.openxmlformats-officedocument.presentationml.tags+xml"/>
  <Override PartName="/ppt/tags/tag1286.xml" ContentType="application/vnd.openxmlformats-officedocument.presentationml.tags+xml"/>
  <Override PartName="/ppt/tags/tag1287.xml" ContentType="application/vnd.openxmlformats-officedocument.presentationml.tags+xml"/>
  <Override PartName="/ppt/tags/tag1288.xml" ContentType="application/vnd.openxmlformats-officedocument.presentationml.tags+xml"/>
  <Override PartName="/ppt/tags/tag1289.xml" ContentType="application/vnd.openxmlformats-officedocument.presentationml.tags+xml"/>
  <Override PartName="/ppt/tags/tag129.xml" ContentType="application/vnd.openxmlformats-officedocument.presentationml.tags+xml"/>
  <Override PartName="/ppt/tags/tag1290.xml" ContentType="application/vnd.openxmlformats-officedocument.presentationml.tags+xml"/>
  <Override PartName="/ppt/tags/tag1291.xml" ContentType="application/vnd.openxmlformats-officedocument.presentationml.tags+xml"/>
  <Override PartName="/ppt/tags/tag1292.xml" ContentType="application/vnd.openxmlformats-officedocument.presentationml.tags+xml"/>
  <Override PartName="/ppt/tags/tag1293.xml" ContentType="application/vnd.openxmlformats-officedocument.presentationml.tags+xml"/>
  <Override PartName="/ppt/tags/tag1294.xml" ContentType="application/vnd.openxmlformats-officedocument.presentationml.tags+xml"/>
  <Override PartName="/ppt/tags/tag1295.xml" ContentType="application/vnd.openxmlformats-officedocument.presentationml.tags+xml"/>
  <Override PartName="/ppt/tags/tag1296.xml" ContentType="application/vnd.openxmlformats-officedocument.presentationml.tags+xml"/>
  <Override PartName="/ppt/tags/tag1297.xml" ContentType="application/vnd.openxmlformats-officedocument.presentationml.tags+xml"/>
  <Override PartName="/ppt/tags/tag1298.xml" ContentType="application/vnd.openxmlformats-officedocument.presentationml.tags+xml"/>
  <Override PartName="/ppt/tags/tag129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00.xml" ContentType="application/vnd.openxmlformats-officedocument.presentationml.tags+xml"/>
  <Override PartName="/ppt/tags/tag1301.xml" ContentType="application/vnd.openxmlformats-officedocument.presentationml.tags+xml"/>
  <Override PartName="/ppt/tags/tag1302.xml" ContentType="application/vnd.openxmlformats-officedocument.presentationml.tags+xml"/>
  <Override PartName="/ppt/tags/tag1303.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tags/tag539.xml" ContentType="application/vnd.openxmlformats-officedocument.presentationml.tags+xml"/>
  <Override PartName="/ppt/tags/tag54.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tags/tag543.xml" ContentType="application/vnd.openxmlformats-officedocument.presentationml.tags+xml"/>
  <Override PartName="/ppt/tags/tag544.xml" ContentType="application/vnd.openxmlformats-officedocument.presentationml.tags+xml"/>
  <Override PartName="/ppt/tags/tag545.xml" ContentType="application/vnd.openxmlformats-officedocument.presentationml.tags+xml"/>
  <Override PartName="/ppt/tags/tag546.xml" ContentType="application/vnd.openxmlformats-officedocument.presentationml.tags+xml"/>
  <Override PartName="/ppt/tags/tag547.xml" ContentType="application/vnd.openxmlformats-officedocument.presentationml.tags+xml"/>
  <Override PartName="/ppt/tags/tag548.xml" ContentType="application/vnd.openxmlformats-officedocument.presentationml.tags+xml"/>
  <Override PartName="/ppt/tags/tag549.xml" ContentType="application/vnd.openxmlformats-officedocument.presentationml.tags+xml"/>
  <Override PartName="/ppt/tags/tag55.xml" ContentType="application/vnd.openxmlformats-officedocument.presentationml.tags+xml"/>
  <Override PartName="/ppt/tags/tag550.xml" ContentType="application/vnd.openxmlformats-officedocument.presentationml.tags+xml"/>
  <Override PartName="/ppt/tags/tag551.xml" ContentType="application/vnd.openxmlformats-officedocument.presentationml.tags+xml"/>
  <Override PartName="/ppt/tags/tag552.xml" ContentType="application/vnd.openxmlformats-officedocument.presentationml.tags+xml"/>
  <Override PartName="/ppt/tags/tag553.xml" ContentType="application/vnd.openxmlformats-officedocument.presentationml.tags+xml"/>
  <Override PartName="/ppt/tags/tag554.xml" ContentType="application/vnd.openxmlformats-officedocument.presentationml.tags+xml"/>
  <Override PartName="/ppt/tags/tag555.xml" ContentType="application/vnd.openxmlformats-officedocument.presentationml.tags+xml"/>
  <Override PartName="/ppt/tags/tag556.xml" ContentType="application/vnd.openxmlformats-officedocument.presentationml.tags+xml"/>
  <Override PartName="/ppt/tags/tag557.xml" ContentType="application/vnd.openxmlformats-officedocument.presentationml.tags+xml"/>
  <Override PartName="/ppt/tags/tag558.xml" ContentType="application/vnd.openxmlformats-officedocument.presentationml.tags+xml"/>
  <Override PartName="/ppt/tags/tag559.xml" ContentType="application/vnd.openxmlformats-officedocument.presentationml.tags+xml"/>
  <Override PartName="/ppt/tags/tag56.xml" ContentType="application/vnd.openxmlformats-officedocument.presentationml.tags+xml"/>
  <Override PartName="/ppt/tags/tag560.xml" ContentType="application/vnd.openxmlformats-officedocument.presentationml.tags+xml"/>
  <Override PartName="/ppt/tags/tag561.xml" ContentType="application/vnd.openxmlformats-officedocument.presentationml.tags+xml"/>
  <Override PartName="/ppt/tags/tag562.xml" ContentType="application/vnd.openxmlformats-officedocument.presentationml.tags+xml"/>
  <Override PartName="/ppt/tags/tag563.xml" ContentType="application/vnd.openxmlformats-officedocument.presentationml.tags+xml"/>
  <Override PartName="/ppt/tags/tag564.xml" ContentType="application/vnd.openxmlformats-officedocument.presentationml.tags+xml"/>
  <Override PartName="/ppt/tags/tag565.xml" ContentType="application/vnd.openxmlformats-officedocument.presentationml.tags+xml"/>
  <Override PartName="/ppt/tags/tag566.xml" ContentType="application/vnd.openxmlformats-officedocument.presentationml.tags+xml"/>
  <Override PartName="/ppt/tags/tag567.xml" ContentType="application/vnd.openxmlformats-officedocument.presentationml.tags+xml"/>
  <Override PartName="/ppt/tags/tag568.xml" ContentType="application/vnd.openxmlformats-officedocument.presentationml.tags+xml"/>
  <Override PartName="/ppt/tags/tag569.xml" ContentType="application/vnd.openxmlformats-officedocument.presentationml.tags+xml"/>
  <Override PartName="/ppt/tags/tag57.xml" ContentType="application/vnd.openxmlformats-officedocument.presentationml.tags+xml"/>
  <Override PartName="/ppt/tags/tag570.xml" ContentType="application/vnd.openxmlformats-officedocument.presentationml.tags+xml"/>
  <Override PartName="/ppt/tags/tag571.xml" ContentType="application/vnd.openxmlformats-officedocument.presentationml.tags+xml"/>
  <Override PartName="/ppt/tags/tag572.xml" ContentType="application/vnd.openxmlformats-officedocument.presentationml.tags+xml"/>
  <Override PartName="/ppt/tags/tag573.xml" ContentType="application/vnd.openxmlformats-officedocument.presentationml.tags+xml"/>
  <Override PartName="/ppt/tags/tag574.xml" ContentType="application/vnd.openxmlformats-officedocument.presentationml.tags+xml"/>
  <Override PartName="/ppt/tags/tag575.xml" ContentType="application/vnd.openxmlformats-officedocument.presentationml.tags+xml"/>
  <Override PartName="/ppt/tags/tag576.xml" ContentType="application/vnd.openxmlformats-officedocument.presentationml.tags+xml"/>
  <Override PartName="/ppt/tags/tag577.xml" ContentType="application/vnd.openxmlformats-officedocument.presentationml.tags+xml"/>
  <Override PartName="/ppt/tags/tag578.xml" ContentType="application/vnd.openxmlformats-officedocument.presentationml.tags+xml"/>
  <Override PartName="/ppt/tags/tag579.xml" ContentType="application/vnd.openxmlformats-officedocument.presentationml.tags+xml"/>
  <Override PartName="/ppt/tags/tag58.xml" ContentType="application/vnd.openxmlformats-officedocument.presentationml.tags+xml"/>
  <Override PartName="/ppt/tags/tag580.xml" ContentType="application/vnd.openxmlformats-officedocument.presentationml.tags+xml"/>
  <Override PartName="/ppt/tags/tag581.xml" ContentType="application/vnd.openxmlformats-officedocument.presentationml.tags+xml"/>
  <Override PartName="/ppt/tags/tag582.xml" ContentType="application/vnd.openxmlformats-officedocument.presentationml.tags+xml"/>
  <Override PartName="/ppt/tags/tag583.xml" ContentType="application/vnd.openxmlformats-officedocument.presentationml.tags+xml"/>
  <Override PartName="/ppt/tags/tag584.xml" ContentType="application/vnd.openxmlformats-officedocument.presentationml.tags+xml"/>
  <Override PartName="/ppt/tags/tag585.xml" ContentType="application/vnd.openxmlformats-officedocument.presentationml.tags+xml"/>
  <Override PartName="/ppt/tags/tag586.xml" ContentType="application/vnd.openxmlformats-officedocument.presentationml.tags+xml"/>
  <Override PartName="/ppt/tags/tag587.xml" ContentType="application/vnd.openxmlformats-officedocument.presentationml.tags+xml"/>
  <Override PartName="/ppt/tags/tag588.xml" ContentType="application/vnd.openxmlformats-officedocument.presentationml.tags+xml"/>
  <Override PartName="/ppt/tags/tag589.xml" ContentType="application/vnd.openxmlformats-officedocument.presentationml.tags+xml"/>
  <Override PartName="/ppt/tags/tag59.xml" ContentType="application/vnd.openxmlformats-officedocument.presentationml.tags+xml"/>
  <Override PartName="/ppt/tags/tag590.xml" ContentType="application/vnd.openxmlformats-officedocument.presentationml.tags+xml"/>
  <Override PartName="/ppt/tags/tag591.xml" ContentType="application/vnd.openxmlformats-officedocument.presentationml.tags+xml"/>
  <Override PartName="/ppt/tags/tag592.xml" ContentType="application/vnd.openxmlformats-officedocument.presentationml.tags+xml"/>
  <Override PartName="/ppt/tags/tag593.xml" ContentType="application/vnd.openxmlformats-officedocument.presentationml.tags+xml"/>
  <Override PartName="/ppt/tags/tag594.xml" ContentType="application/vnd.openxmlformats-officedocument.presentationml.tags+xml"/>
  <Override PartName="/ppt/tags/tag595.xml" ContentType="application/vnd.openxmlformats-officedocument.presentationml.tags+xml"/>
  <Override PartName="/ppt/tags/tag596.xml" ContentType="application/vnd.openxmlformats-officedocument.presentationml.tags+xml"/>
  <Override PartName="/ppt/tags/tag597.xml" ContentType="application/vnd.openxmlformats-officedocument.presentationml.tags+xml"/>
  <Override PartName="/ppt/tags/tag598.xml" ContentType="application/vnd.openxmlformats-officedocument.presentationml.tags+xml"/>
  <Override PartName="/ppt/tags/tag59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00.xml" ContentType="application/vnd.openxmlformats-officedocument.presentationml.tags+xml"/>
  <Override PartName="/ppt/tags/tag601.xml" ContentType="application/vnd.openxmlformats-officedocument.presentationml.tags+xml"/>
  <Override PartName="/ppt/tags/tag602.xml" ContentType="application/vnd.openxmlformats-officedocument.presentationml.tags+xml"/>
  <Override PartName="/ppt/tags/tag603.xml" ContentType="application/vnd.openxmlformats-officedocument.presentationml.tags+xml"/>
  <Override PartName="/ppt/tags/tag604.xml" ContentType="application/vnd.openxmlformats-officedocument.presentationml.tags+xml"/>
  <Override PartName="/ppt/tags/tag605.xml" ContentType="application/vnd.openxmlformats-officedocument.presentationml.tags+xml"/>
  <Override PartName="/ppt/tags/tag606.xml" ContentType="application/vnd.openxmlformats-officedocument.presentationml.tags+xml"/>
  <Override PartName="/ppt/tags/tag607.xml" ContentType="application/vnd.openxmlformats-officedocument.presentationml.tags+xml"/>
  <Override PartName="/ppt/tags/tag608.xml" ContentType="application/vnd.openxmlformats-officedocument.presentationml.tags+xml"/>
  <Override PartName="/ppt/tags/tag609.xml" ContentType="application/vnd.openxmlformats-officedocument.presentationml.tags+xml"/>
  <Override PartName="/ppt/tags/tag61.xml" ContentType="application/vnd.openxmlformats-officedocument.presentationml.tags+xml"/>
  <Override PartName="/ppt/tags/tag610.xml" ContentType="application/vnd.openxmlformats-officedocument.presentationml.tags+xml"/>
  <Override PartName="/ppt/tags/tag611.xml" ContentType="application/vnd.openxmlformats-officedocument.presentationml.tags+xml"/>
  <Override PartName="/ppt/tags/tag612.xml" ContentType="application/vnd.openxmlformats-officedocument.presentationml.tags+xml"/>
  <Override PartName="/ppt/tags/tag613.xml" ContentType="application/vnd.openxmlformats-officedocument.presentationml.tags+xml"/>
  <Override PartName="/ppt/tags/tag614.xml" ContentType="application/vnd.openxmlformats-officedocument.presentationml.tags+xml"/>
  <Override PartName="/ppt/tags/tag615.xml" ContentType="application/vnd.openxmlformats-officedocument.presentationml.tags+xml"/>
  <Override PartName="/ppt/tags/tag616.xml" ContentType="application/vnd.openxmlformats-officedocument.presentationml.tags+xml"/>
  <Override PartName="/ppt/tags/tag617.xml" ContentType="application/vnd.openxmlformats-officedocument.presentationml.tags+xml"/>
  <Override PartName="/ppt/tags/tag618.xml" ContentType="application/vnd.openxmlformats-officedocument.presentationml.tags+xml"/>
  <Override PartName="/ppt/tags/tag619.xml" ContentType="application/vnd.openxmlformats-officedocument.presentationml.tags+xml"/>
  <Override PartName="/ppt/tags/tag62.xml" ContentType="application/vnd.openxmlformats-officedocument.presentationml.tags+xml"/>
  <Override PartName="/ppt/tags/tag620.xml" ContentType="application/vnd.openxmlformats-officedocument.presentationml.tags+xml"/>
  <Override PartName="/ppt/tags/tag621.xml" ContentType="application/vnd.openxmlformats-officedocument.presentationml.tags+xml"/>
  <Override PartName="/ppt/tags/tag622.xml" ContentType="application/vnd.openxmlformats-officedocument.presentationml.tags+xml"/>
  <Override PartName="/ppt/tags/tag623.xml" ContentType="application/vnd.openxmlformats-officedocument.presentationml.tags+xml"/>
  <Override PartName="/ppt/tags/tag624.xml" ContentType="application/vnd.openxmlformats-officedocument.presentationml.tags+xml"/>
  <Override PartName="/ppt/tags/tag625.xml" ContentType="application/vnd.openxmlformats-officedocument.presentationml.tags+xml"/>
  <Override PartName="/ppt/tags/tag626.xml" ContentType="application/vnd.openxmlformats-officedocument.presentationml.tags+xml"/>
  <Override PartName="/ppt/tags/tag627.xml" ContentType="application/vnd.openxmlformats-officedocument.presentationml.tags+xml"/>
  <Override PartName="/ppt/tags/tag628.xml" ContentType="application/vnd.openxmlformats-officedocument.presentationml.tags+xml"/>
  <Override PartName="/ppt/tags/tag629.xml" ContentType="application/vnd.openxmlformats-officedocument.presentationml.tags+xml"/>
  <Override PartName="/ppt/tags/tag63.xml" ContentType="application/vnd.openxmlformats-officedocument.presentationml.tags+xml"/>
  <Override PartName="/ppt/tags/tag630.xml" ContentType="application/vnd.openxmlformats-officedocument.presentationml.tags+xml"/>
  <Override PartName="/ppt/tags/tag631.xml" ContentType="application/vnd.openxmlformats-officedocument.presentationml.tags+xml"/>
  <Override PartName="/ppt/tags/tag632.xml" ContentType="application/vnd.openxmlformats-officedocument.presentationml.tags+xml"/>
  <Override PartName="/ppt/tags/tag633.xml" ContentType="application/vnd.openxmlformats-officedocument.presentationml.tags+xml"/>
  <Override PartName="/ppt/tags/tag634.xml" ContentType="application/vnd.openxmlformats-officedocument.presentationml.tags+xml"/>
  <Override PartName="/ppt/tags/tag635.xml" ContentType="application/vnd.openxmlformats-officedocument.presentationml.tags+xml"/>
  <Override PartName="/ppt/tags/tag636.xml" ContentType="application/vnd.openxmlformats-officedocument.presentationml.tags+xml"/>
  <Override PartName="/ppt/tags/tag637.xml" ContentType="application/vnd.openxmlformats-officedocument.presentationml.tags+xml"/>
  <Override PartName="/ppt/tags/tag638.xml" ContentType="application/vnd.openxmlformats-officedocument.presentationml.tags+xml"/>
  <Override PartName="/ppt/tags/tag639.xml" ContentType="application/vnd.openxmlformats-officedocument.presentationml.tags+xml"/>
  <Override PartName="/ppt/tags/tag64.xml" ContentType="application/vnd.openxmlformats-officedocument.presentationml.tags+xml"/>
  <Override PartName="/ppt/tags/tag640.xml" ContentType="application/vnd.openxmlformats-officedocument.presentationml.tags+xml"/>
  <Override PartName="/ppt/tags/tag641.xml" ContentType="application/vnd.openxmlformats-officedocument.presentationml.tags+xml"/>
  <Override PartName="/ppt/tags/tag642.xml" ContentType="application/vnd.openxmlformats-officedocument.presentationml.tags+xml"/>
  <Override PartName="/ppt/tags/tag643.xml" ContentType="application/vnd.openxmlformats-officedocument.presentationml.tags+xml"/>
  <Override PartName="/ppt/tags/tag644.xml" ContentType="application/vnd.openxmlformats-officedocument.presentationml.tags+xml"/>
  <Override PartName="/ppt/tags/tag645.xml" ContentType="application/vnd.openxmlformats-officedocument.presentationml.tags+xml"/>
  <Override PartName="/ppt/tags/tag646.xml" ContentType="application/vnd.openxmlformats-officedocument.presentationml.tags+xml"/>
  <Override PartName="/ppt/tags/tag647.xml" ContentType="application/vnd.openxmlformats-officedocument.presentationml.tags+xml"/>
  <Override PartName="/ppt/tags/tag648.xml" ContentType="application/vnd.openxmlformats-officedocument.presentationml.tags+xml"/>
  <Override PartName="/ppt/tags/tag649.xml" ContentType="application/vnd.openxmlformats-officedocument.presentationml.tags+xml"/>
  <Override PartName="/ppt/tags/tag65.xml" ContentType="application/vnd.openxmlformats-officedocument.presentationml.tags+xml"/>
  <Override PartName="/ppt/tags/tag650.xml" ContentType="application/vnd.openxmlformats-officedocument.presentationml.tags+xml"/>
  <Override PartName="/ppt/tags/tag651.xml" ContentType="application/vnd.openxmlformats-officedocument.presentationml.tags+xml"/>
  <Override PartName="/ppt/tags/tag652.xml" ContentType="application/vnd.openxmlformats-officedocument.presentationml.tags+xml"/>
  <Override PartName="/ppt/tags/tag653.xml" ContentType="application/vnd.openxmlformats-officedocument.presentationml.tags+xml"/>
  <Override PartName="/ppt/tags/tag654.xml" ContentType="application/vnd.openxmlformats-officedocument.presentationml.tags+xml"/>
  <Override PartName="/ppt/tags/tag655.xml" ContentType="application/vnd.openxmlformats-officedocument.presentationml.tags+xml"/>
  <Override PartName="/ppt/tags/tag656.xml" ContentType="application/vnd.openxmlformats-officedocument.presentationml.tags+xml"/>
  <Override PartName="/ppt/tags/tag657.xml" ContentType="application/vnd.openxmlformats-officedocument.presentationml.tags+xml"/>
  <Override PartName="/ppt/tags/tag658.xml" ContentType="application/vnd.openxmlformats-officedocument.presentationml.tags+xml"/>
  <Override PartName="/ppt/tags/tag659.xml" ContentType="application/vnd.openxmlformats-officedocument.presentationml.tags+xml"/>
  <Override PartName="/ppt/tags/tag66.xml" ContentType="application/vnd.openxmlformats-officedocument.presentationml.tags+xml"/>
  <Override PartName="/ppt/tags/tag660.xml" ContentType="application/vnd.openxmlformats-officedocument.presentationml.tags+xml"/>
  <Override PartName="/ppt/tags/tag661.xml" ContentType="application/vnd.openxmlformats-officedocument.presentationml.tags+xml"/>
  <Override PartName="/ppt/tags/tag662.xml" ContentType="application/vnd.openxmlformats-officedocument.presentationml.tags+xml"/>
  <Override PartName="/ppt/tags/tag663.xml" ContentType="application/vnd.openxmlformats-officedocument.presentationml.tags+xml"/>
  <Override PartName="/ppt/tags/tag664.xml" ContentType="application/vnd.openxmlformats-officedocument.presentationml.tags+xml"/>
  <Override PartName="/ppt/tags/tag665.xml" ContentType="application/vnd.openxmlformats-officedocument.presentationml.tags+xml"/>
  <Override PartName="/ppt/tags/tag666.xml" ContentType="application/vnd.openxmlformats-officedocument.presentationml.tags+xml"/>
  <Override PartName="/ppt/tags/tag667.xml" ContentType="application/vnd.openxmlformats-officedocument.presentationml.tags+xml"/>
  <Override PartName="/ppt/tags/tag668.xml" ContentType="application/vnd.openxmlformats-officedocument.presentationml.tags+xml"/>
  <Override PartName="/ppt/tags/tag669.xml" ContentType="application/vnd.openxmlformats-officedocument.presentationml.tags+xml"/>
  <Override PartName="/ppt/tags/tag67.xml" ContentType="application/vnd.openxmlformats-officedocument.presentationml.tags+xml"/>
  <Override PartName="/ppt/tags/tag670.xml" ContentType="application/vnd.openxmlformats-officedocument.presentationml.tags+xml"/>
  <Override PartName="/ppt/tags/tag671.xml" ContentType="application/vnd.openxmlformats-officedocument.presentationml.tags+xml"/>
  <Override PartName="/ppt/tags/tag672.xml" ContentType="application/vnd.openxmlformats-officedocument.presentationml.tags+xml"/>
  <Override PartName="/ppt/tags/tag673.xml" ContentType="application/vnd.openxmlformats-officedocument.presentationml.tags+xml"/>
  <Override PartName="/ppt/tags/tag674.xml" ContentType="application/vnd.openxmlformats-officedocument.presentationml.tags+xml"/>
  <Override PartName="/ppt/tags/tag675.xml" ContentType="application/vnd.openxmlformats-officedocument.presentationml.tags+xml"/>
  <Override PartName="/ppt/tags/tag676.xml" ContentType="application/vnd.openxmlformats-officedocument.presentationml.tags+xml"/>
  <Override PartName="/ppt/tags/tag677.xml" ContentType="application/vnd.openxmlformats-officedocument.presentationml.tags+xml"/>
  <Override PartName="/ppt/tags/tag678.xml" ContentType="application/vnd.openxmlformats-officedocument.presentationml.tags+xml"/>
  <Override PartName="/ppt/tags/tag679.xml" ContentType="application/vnd.openxmlformats-officedocument.presentationml.tags+xml"/>
  <Override PartName="/ppt/tags/tag68.xml" ContentType="application/vnd.openxmlformats-officedocument.presentationml.tags+xml"/>
  <Override PartName="/ppt/tags/tag680.xml" ContentType="application/vnd.openxmlformats-officedocument.presentationml.tags+xml"/>
  <Override PartName="/ppt/tags/tag681.xml" ContentType="application/vnd.openxmlformats-officedocument.presentationml.tags+xml"/>
  <Override PartName="/ppt/tags/tag682.xml" ContentType="application/vnd.openxmlformats-officedocument.presentationml.tags+xml"/>
  <Override PartName="/ppt/tags/tag683.xml" ContentType="application/vnd.openxmlformats-officedocument.presentationml.tags+xml"/>
  <Override PartName="/ppt/tags/tag684.xml" ContentType="application/vnd.openxmlformats-officedocument.presentationml.tags+xml"/>
  <Override PartName="/ppt/tags/tag685.xml" ContentType="application/vnd.openxmlformats-officedocument.presentationml.tags+xml"/>
  <Override PartName="/ppt/tags/tag686.xml" ContentType="application/vnd.openxmlformats-officedocument.presentationml.tags+xml"/>
  <Override PartName="/ppt/tags/tag687.xml" ContentType="application/vnd.openxmlformats-officedocument.presentationml.tags+xml"/>
  <Override PartName="/ppt/tags/tag688.xml" ContentType="application/vnd.openxmlformats-officedocument.presentationml.tags+xml"/>
  <Override PartName="/ppt/tags/tag689.xml" ContentType="application/vnd.openxmlformats-officedocument.presentationml.tags+xml"/>
  <Override PartName="/ppt/tags/tag69.xml" ContentType="application/vnd.openxmlformats-officedocument.presentationml.tags+xml"/>
  <Override PartName="/ppt/tags/tag690.xml" ContentType="application/vnd.openxmlformats-officedocument.presentationml.tags+xml"/>
  <Override PartName="/ppt/tags/tag691.xml" ContentType="application/vnd.openxmlformats-officedocument.presentationml.tags+xml"/>
  <Override PartName="/ppt/tags/tag692.xml" ContentType="application/vnd.openxmlformats-officedocument.presentationml.tags+xml"/>
  <Override PartName="/ppt/tags/tag693.xml" ContentType="application/vnd.openxmlformats-officedocument.presentationml.tags+xml"/>
  <Override PartName="/ppt/tags/tag694.xml" ContentType="application/vnd.openxmlformats-officedocument.presentationml.tags+xml"/>
  <Override PartName="/ppt/tags/tag695.xml" ContentType="application/vnd.openxmlformats-officedocument.presentationml.tags+xml"/>
  <Override PartName="/ppt/tags/tag696.xml" ContentType="application/vnd.openxmlformats-officedocument.presentationml.tags+xml"/>
  <Override PartName="/ppt/tags/tag697.xml" ContentType="application/vnd.openxmlformats-officedocument.presentationml.tags+xml"/>
  <Override PartName="/ppt/tags/tag698.xml" ContentType="application/vnd.openxmlformats-officedocument.presentationml.tags+xml"/>
  <Override PartName="/ppt/tags/tag69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00.xml" ContentType="application/vnd.openxmlformats-officedocument.presentationml.tags+xml"/>
  <Override PartName="/ppt/tags/tag701.xml" ContentType="application/vnd.openxmlformats-officedocument.presentationml.tags+xml"/>
  <Override PartName="/ppt/tags/tag702.xml" ContentType="application/vnd.openxmlformats-officedocument.presentationml.tags+xml"/>
  <Override PartName="/ppt/tags/tag703.xml" ContentType="application/vnd.openxmlformats-officedocument.presentationml.tags+xml"/>
  <Override PartName="/ppt/tags/tag704.xml" ContentType="application/vnd.openxmlformats-officedocument.presentationml.tags+xml"/>
  <Override PartName="/ppt/tags/tag705.xml" ContentType="application/vnd.openxmlformats-officedocument.presentationml.tags+xml"/>
  <Override PartName="/ppt/tags/tag706.xml" ContentType="application/vnd.openxmlformats-officedocument.presentationml.tags+xml"/>
  <Override PartName="/ppt/tags/tag707.xml" ContentType="application/vnd.openxmlformats-officedocument.presentationml.tags+xml"/>
  <Override PartName="/ppt/tags/tag708.xml" ContentType="application/vnd.openxmlformats-officedocument.presentationml.tags+xml"/>
  <Override PartName="/ppt/tags/tag709.xml" ContentType="application/vnd.openxmlformats-officedocument.presentationml.tags+xml"/>
  <Override PartName="/ppt/tags/tag71.xml" ContentType="application/vnd.openxmlformats-officedocument.presentationml.tags+xml"/>
  <Override PartName="/ppt/tags/tag710.xml" ContentType="application/vnd.openxmlformats-officedocument.presentationml.tags+xml"/>
  <Override PartName="/ppt/tags/tag711.xml" ContentType="application/vnd.openxmlformats-officedocument.presentationml.tags+xml"/>
  <Override PartName="/ppt/tags/tag712.xml" ContentType="application/vnd.openxmlformats-officedocument.presentationml.tags+xml"/>
  <Override PartName="/ppt/tags/tag713.xml" ContentType="application/vnd.openxmlformats-officedocument.presentationml.tags+xml"/>
  <Override PartName="/ppt/tags/tag714.xml" ContentType="application/vnd.openxmlformats-officedocument.presentationml.tags+xml"/>
  <Override PartName="/ppt/tags/tag715.xml" ContentType="application/vnd.openxmlformats-officedocument.presentationml.tags+xml"/>
  <Override PartName="/ppt/tags/tag716.xml" ContentType="application/vnd.openxmlformats-officedocument.presentationml.tags+xml"/>
  <Override PartName="/ppt/tags/tag717.xml" ContentType="application/vnd.openxmlformats-officedocument.presentationml.tags+xml"/>
  <Override PartName="/ppt/tags/tag718.xml" ContentType="application/vnd.openxmlformats-officedocument.presentationml.tags+xml"/>
  <Override PartName="/ppt/tags/tag719.xml" ContentType="application/vnd.openxmlformats-officedocument.presentationml.tags+xml"/>
  <Override PartName="/ppt/tags/tag72.xml" ContentType="application/vnd.openxmlformats-officedocument.presentationml.tags+xml"/>
  <Override PartName="/ppt/tags/tag720.xml" ContentType="application/vnd.openxmlformats-officedocument.presentationml.tags+xml"/>
  <Override PartName="/ppt/tags/tag721.xml" ContentType="application/vnd.openxmlformats-officedocument.presentationml.tags+xml"/>
  <Override PartName="/ppt/tags/tag722.xml" ContentType="application/vnd.openxmlformats-officedocument.presentationml.tags+xml"/>
  <Override PartName="/ppt/tags/tag723.xml" ContentType="application/vnd.openxmlformats-officedocument.presentationml.tags+xml"/>
  <Override PartName="/ppt/tags/tag724.xml" ContentType="application/vnd.openxmlformats-officedocument.presentationml.tags+xml"/>
  <Override PartName="/ppt/tags/tag725.xml" ContentType="application/vnd.openxmlformats-officedocument.presentationml.tags+xml"/>
  <Override PartName="/ppt/tags/tag726.xml" ContentType="application/vnd.openxmlformats-officedocument.presentationml.tags+xml"/>
  <Override PartName="/ppt/tags/tag727.xml" ContentType="application/vnd.openxmlformats-officedocument.presentationml.tags+xml"/>
  <Override PartName="/ppt/tags/tag728.xml" ContentType="application/vnd.openxmlformats-officedocument.presentationml.tags+xml"/>
  <Override PartName="/ppt/tags/tag729.xml" ContentType="application/vnd.openxmlformats-officedocument.presentationml.tags+xml"/>
  <Override PartName="/ppt/tags/tag73.xml" ContentType="application/vnd.openxmlformats-officedocument.presentationml.tags+xml"/>
  <Override PartName="/ppt/tags/tag730.xml" ContentType="application/vnd.openxmlformats-officedocument.presentationml.tags+xml"/>
  <Override PartName="/ppt/tags/tag731.xml" ContentType="application/vnd.openxmlformats-officedocument.presentationml.tags+xml"/>
  <Override PartName="/ppt/tags/tag732.xml" ContentType="application/vnd.openxmlformats-officedocument.presentationml.tags+xml"/>
  <Override PartName="/ppt/tags/tag733.xml" ContentType="application/vnd.openxmlformats-officedocument.presentationml.tags+xml"/>
  <Override PartName="/ppt/tags/tag734.xml" ContentType="application/vnd.openxmlformats-officedocument.presentationml.tags+xml"/>
  <Override PartName="/ppt/tags/tag735.xml" ContentType="application/vnd.openxmlformats-officedocument.presentationml.tags+xml"/>
  <Override PartName="/ppt/tags/tag736.xml" ContentType="application/vnd.openxmlformats-officedocument.presentationml.tags+xml"/>
  <Override PartName="/ppt/tags/tag737.xml" ContentType="application/vnd.openxmlformats-officedocument.presentationml.tags+xml"/>
  <Override PartName="/ppt/tags/tag738.xml" ContentType="application/vnd.openxmlformats-officedocument.presentationml.tags+xml"/>
  <Override PartName="/ppt/tags/tag739.xml" ContentType="application/vnd.openxmlformats-officedocument.presentationml.tags+xml"/>
  <Override PartName="/ppt/tags/tag74.xml" ContentType="application/vnd.openxmlformats-officedocument.presentationml.tags+xml"/>
  <Override PartName="/ppt/tags/tag740.xml" ContentType="application/vnd.openxmlformats-officedocument.presentationml.tags+xml"/>
  <Override PartName="/ppt/tags/tag741.xml" ContentType="application/vnd.openxmlformats-officedocument.presentationml.tags+xml"/>
  <Override PartName="/ppt/tags/tag742.xml" ContentType="application/vnd.openxmlformats-officedocument.presentationml.tags+xml"/>
  <Override PartName="/ppt/tags/tag743.xml" ContentType="application/vnd.openxmlformats-officedocument.presentationml.tags+xml"/>
  <Override PartName="/ppt/tags/tag744.xml" ContentType="application/vnd.openxmlformats-officedocument.presentationml.tags+xml"/>
  <Override PartName="/ppt/tags/tag745.xml" ContentType="application/vnd.openxmlformats-officedocument.presentationml.tags+xml"/>
  <Override PartName="/ppt/tags/tag746.xml" ContentType="application/vnd.openxmlformats-officedocument.presentationml.tags+xml"/>
  <Override PartName="/ppt/tags/tag747.xml" ContentType="application/vnd.openxmlformats-officedocument.presentationml.tags+xml"/>
  <Override PartName="/ppt/tags/tag748.xml" ContentType="application/vnd.openxmlformats-officedocument.presentationml.tags+xml"/>
  <Override PartName="/ppt/tags/tag749.xml" ContentType="application/vnd.openxmlformats-officedocument.presentationml.tags+xml"/>
  <Override PartName="/ppt/tags/tag75.xml" ContentType="application/vnd.openxmlformats-officedocument.presentationml.tags+xml"/>
  <Override PartName="/ppt/tags/tag750.xml" ContentType="application/vnd.openxmlformats-officedocument.presentationml.tags+xml"/>
  <Override PartName="/ppt/tags/tag751.xml" ContentType="application/vnd.openxmlformats-officedocument.presentationml.tags+xml"/>
  <Override PartName="/ppt/tags/tag752.xml" ContentType="application/vnd.openxmlformats-officedocument.presentationml.tags+xml"/>
  <Override PartName="/ppt/tags/tag753.xml" ContentType="application/vnd.openxmlformats-officedocument.presentationml.tags+xml"/>
  <Override PartName="/ppt/tags/tag754.xml" ContentType="application/vnd.openxmlformats-officedocument.presentationml.tags+xml"/>
  <Override PartName="/ppt/tags/tag755.xml" ContentType="application/vnd.openxmlformats-officedocument.presentationml.tags+xml"/>
  <Override PartName="/ppt/tags/tag756.xml" ContentType="application/vnd.openxmlformats-officedocument.presentationml.tags+xml"/>
  <Override PartName="/ppt/tags/tag757.xml" ContentType="application/vnd.openxmlformats-officedocument.presentationml.tags+xml"/>
  <Override PartName="/ppt/tags/tag758.xml" ContentType="application/vnd.openxmlformats-officedocument.presentationml.tags+xml"/>
  <Override PartName="/ppt/tags/tag759.xml" ContentType="application/vnd.openxmlformats-officedocument.presentationml.tags+xml"/>
  <Override PartName="/ppt/tags/tag76.xml" ContentType="application/vnd.openxmlformats-officedocument.presentationml.tags+xml"/>
  <Override PartName="/ppt/tags/tag760.xml" ContentType="application/vnd.openxmlformats-officedocument.presentationml.tags+xml"/>
  <Override PartName="/ppt/tags/tag761.xml" ContentType="application/vnd.openxmlformats-officedocument.presentationml.tags+xml"/>
  <Override PartName="/ppt/tags/tag762.xml" ContentType="application/vnd.openxmlformats-officedocument.presentationml.tags+xml"/>
  <Override PartName="/ppt/tags/tag763.xml" ContentType="application/vnd.openxmlformats-officedocument.presentationml.tags+xml"/>
  <Override PartName="/ppt/tags/tag764.xml" ContentType="application/vnd.openxmlformats-officedocument.presentationml.tags+xml"/>
  <Override PartName="/ppt/tags/tag765.xml" ContentType="application/vnd.openxmlformats-officedocument.presentationml.tags+xml"/>
  <Override PartName="/ppt/tags/tag766.xml" ContentType="application/vnd.openxmlformats-officedocument.presentationml.tags+xml"/>
  <Override PartName="/ppt/tags/tag767.xml" ContentType="application/vnd.openxmlformats-officedocument.presentationml.tags+xml"/>
  <Override PartName="/ppt/tags/tag768.xml" ContentType="application/vnd.openxmlformats-officedocument.presentationml.tags+xml"/>
  <Override PartName="/ppt/tags/tag769.xml" ContentType="application/vnd.openxmlformats-officedocument.presentationml.tags+xml"/>
  <Override PartName="/ppt/tags/tag77.xml" ContentType="application/vnd.openxmlformats-officedocument.presentationml.tags+xml"/>
  <Override PartName="/ppt/tags/tag770.xml" ContentType="application/vnd.openxmlformats-officedocument.presentationml.tags+xml"/>
  <Override PartName="/ppt/tags/tag771.xml" ContentType="application/vnd.openxmlformats-officedocument.presentationml.tags+xml"/>
  <Override PartName="/ppt/tags/tag772.xml" ContentType="application/vnd.openxmlformats-officedocument.presentationml.tags+xml"/>
  <Override PartName="/ppt/tags/tag773.xml" ContentType="application/vnd.openxmlformats-officedocument.presentationml.tags+xml"/>
  <Override PartName="/ppt/tags/tag774.xml" ContentType="application/vnd.openxmlformats-officedocument.presentationml.tags+xml"/>
  <Override PartName="/ppt/tags/tag775.xml" ContentType="application/vnd.openxmlformats-officedocument.presentationml.tags+xml"/>
  <Override PartName="/ppt/tags/tag776.xml" ContentType="application/vnd.openxmlformats-officedocument.presentationml.tags+xml"/>
  <Override PartName="/ppt/tags/tag777.xml" ContentType="application/vnd.openxmlformats-officedocument.presentationml.tags+xml"/>
  <Override PartName="/ppt/tags/tag778.xml" ContentType="application/vnd.openxmlformats-officedocument.presentationml.tags+xml"/>
  <Override PartName="/ppt/tags/tag779.xml" ContentType="application/vnd.openxmlformats-officedocument.presentationml.tags+xml"/>
  <Override PartName="/ppt/tags/tag78.xml" ContentType="application/vnd.openxmlformats-officedocument.presentationml.tags+xml"/>
  <Override PartName="/ppt/tags/tag780.xml" ContentType="application/vnd.openxmlformats-officedocument.presentationml.tags+xml"/>
  <Override PartName="/ppt/tags/tag781.xml" ContentType="application/vnd.openxmlformats-officedocument.presentationml.tags+xml"/>
  <Override PartName="/ppt/tags/tag782.xml" ContentType="application/vnd.openxmlformats-officedocument.presentationml.tags+xml"/>
  <Override PartName="/ppt/tags/tag783.xml" ContentType="application/vnd.openxmlformats-officedocument.presentationml.tags+xml"/>
  <Override PartName="/ppt/tags/tag784.xml" ContentType="application/vnd.openxmlformats-officedocument.presentationml.tags+xml"/>
  <Override PartName="/ppt/tags/tag785.xml" ContentType="application/vnd.openxmlformats-officedocument.presentationml.tags+xml"/>
  <Override PartName="/ppt/tags/tag786.xml" ContentType="application/vnd.openxmlformats-officedocument.presentationml.tags+xml"/>
  <Override PartName="/ppt/tags/tag787.xml" ContentType="application/vnd.openxmlformats-officedocument.presentationml.tags+xml"/>
  <Override PartName="/ppt/tags/tag788.xml" ContentType="application/vnd.openxmlformats-officedocument.presentationml.tags+xml"/>
  <Override PartName="/ppt/tags/tag789.xml" ContentType="application/vnd.openxmlformats-officedocument.presentationml.tags+xml"/>
  <Override PartName="/ppt/tags/tag79.xml" ContentType="application/vnd.openxmlformats-officedocument.presentationml.tags+xml"/>
  <Override PartName="/ppt/tags/tag790.xml" ContentType="application/vnd.openxmlformats-officedocument.presentationml.tags+xml"/>
  <Override PartName="/ppt/tags/tag791.xml" ContentType="application/vnd.openxmlformats-officedocument.presentationml.tags+xml"/>
  <Override PartName="/ppt/tags/tag792.xml" ContentType="application/vnd.openxmlformats-officedocument.presentationml.tags+xml"/>
  <Override PartName="/ppt/tags/tag793.xml" ContentType="application/vnd.openxmlformats-officedocument.presentationml.tags+xml"/>
  <Override PartName="/ppt/tags/tag794.xml" ContentType="application/vnd.openxmlformats-officedocument.presentationml.tags+xml"/>
  <Override PartName="/ppt/tags/tag795.xml" ContentType="application/vnd.openxmlformats-officedocument.presentationml.tags+xml"/>
  <Override PartName="/ppt/tags/tag796.xml" ContentType="application/vnd.openxmlformats-officedocument.presentationml.tags+xml"/>
  <Override PartName="/ppt/tags/tag797.xml" ContentType="application/vnd.openxmlformats-officedocument.presentationml.tags+xml"/>
  <Override PartName="/ppt/tags/tag798.xml" ContentType="application/vnd.openxmlformats-officedocument.presentationml.tags+xml"/>
  <Override PartName="/ppt/tags/tag79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00.xml" ContentType="application/vnd.openxmlformats-officedocument.presentationml.tags+xml"/>
  <Override PartName="/ppt/tags/tag801.xml" ContentType="application/vnd.openxmlformats-officedocument.presentationml.tags+xml"/>
  <Override PartName="/ppt/tags/tag802.xml" ContentType="application/vnd.openxmlformats-officedocument.presentationml.tags+xml"/>
  <Override PartName="/ppt/tags/tag803.xml" ContentType="application/vnd.openxmlformats-officedocument.presentationml.tags+xml"/>
  <Override PartName="/ppt/tags/tag804.xml" ContentType="application/vnd.openxmlformats-officedocument.presentationml.tags+xml"/>
  <Override PartName="/ppt/tags/tag805.xml" ContentType="application/vnd.openxmlformats-officedocument.presentationml.tags+xml"/>
  <Override PartName="/ppt/tags/tag806.xml" ContentType="application/vnd.openxmlformats-officedocument.presentationml.tags+xml"/>
  <Override PartName="/ppt/tags/tag807.xml" ContentType="application/vnd.openxmlformats-officedocument.presentationml.tags+xml"/>
  <Override PartName="/ppt/tags/tag808.xml" ContentType="application/vnd.openxmlformats-officedocument.presentationml.tags+xml"/>
  <Override PartName="/ppt/tags/tag809.xml" ContentType="application/vnd.openxmlformats-officedocument.presentationml.tags+xml"/>
  <Override PartName="/ppt/tags/tag81.xml" ContentType="application/vnd.openxmlformats-officedocument.presentationml.tags+xml"/>
  <Override PartName="/ppt/tags/tag810.xml" ContentType="application/vnd.openxmlformats-officedocument.presentationml.tags+xml"/>
  <Override PartName="/ppt/tags/tag811.xml" ContentType="application/vnd.openxmlformats-officedocument.presentationml.tags+xml"/>
  <Override PartName="/ppt/tags/tag812.xml" ContentType="application/vnd.openxmlformats-officedocument.presentationml.tags+xml"/>
  <Override PartName="/ppt/tags/tag813.xml" ContentType="application/vnd.openxmlformats-officedocument.presentationml.tags+xml"/>
  <Override PartName="/ppt/tags/tag814.xml" ContentType="application/vnd.openxmlformats-officedocument.presentationml.tags+xml"/>
  <Override PartName="/ppt/tags/tag815.xml" ContentType="application/vnd.openxmlformats-officedocument.presentationml.tags+xml"/>
  <Override PartName="/ppt/tags/tag816.xml" ContentType="application/vnd.openxmlformats-officedocument.presentationml.tags+xml"/>
  <Override PartName="/ppt/tags/tag817.xml" ContentType="application/vnd.openxmlformats-officedocument.presentationml.tags+xml"/>
  <Override PartName="/ppt/tags/tag818.xml" ContentType="application/vnd.openxmlformats-officedocument.presentationml.tags+xml"/>
  <Override PartName="/ppt/tags/tag819.xml" ContentType="application/vnd.openxmlformats-officedocument.presentationml.tags+xml"/>
  <Override PartName="/ppt/tags/tag82.xml" ContentType="application/vnd.openxmlformats-officedocument.presentationml.tags+xml"/>
  <Override PartName="/ppt/tags/tag820.xml" ContentType="application/vnd.openxmlformats-officedocument.presentationml.tags+xml"/>
  <Override PartName="/ppt/tags/tag821.xml" ContentType="application/vnd.openxmlformats-officedocument.presentationml.tags+xml"/>
  <Override PartName="/ppt/tags/tag822.xml" ContentType="application/vnd.openxmlformats-officedocument.presentationml.tags+xml"/>
  <Override PartName="/ppt/tags/tag823.xml" ContentType="application/vnd.openxmlformats-officedocument.presentationml.tags+xml"/>
  <Override PartName="/ppt/tags/tag824.xml" ContentType="application/vnd.openxmlformats-officedocument.presentationml.tags+xml"/>
  <Override PartName="/ppt/tags/tag825.xml" ContentType="application/vnd.openxmlformats-officedocument.presentationml.tags+xml"/>
  <Override PartName="/ppt/tags/tag826.xml" ContentType="application/vnd.openxmlformats-officedocument.presentationml.tags+xml"/>
  <Override PartName="/ppt/tags/tag827.xml" ContentType="application/vnd.openxmlformats-officedocument.presentationml.tags+xml"/>
  <Override PartName="/ppt/tags/tag828.xml" ContentType="application/vnd.openxmlformats-officedocument.presentationml.tags+xml"/>
  <Override PartName="/ppt/tags/tag829.xml" ContentType="application/vnd.openxmlformats-officedocument.presentationml.tags+xml"/>
  <Override PartName="/ppt/tags/tag83.xml" ContentType="application/vnd.openxmlformats-officedocument.presentationml.tags+xml"/>
  <Override PartName="/ppt/tags/tag830.xml" ContentType="application/vnd.openxmlformats-officedocument.presentationml.tags+xml"/>
  <Override PartName="/ppt/tags/tag831.xml" ContentType="application/vnd.openxmlformats-officedocument.presentationml.tags+xml"/>
  <Override PartName="/ppt/tags/tag832.xml" ContentType="application/vnd.openxmlformats-officedocument.presentationml.tags+xml"/>
  <Override PartName="/ppt/tags/tag833.xml" ContentType="application/vnd.openxmlformats-officedocument.presentationml.tags+xml"/>
  <Override PartName="/ppt/tags/tag834.xml" ContentType="application/vnd.openxmlformats-officedocument.presentationml.tags+xml"/>
  <Override PartName="/ppt/tags/tag835.xml" ContentType="application/vnd.openxmlformats-officedocument.presentationml.tags+xml"/>
  <Override PartName="/ppt/tags/tag836.xml" ContentType="application/vnd.openxmlformats-officedocument.presentationml.tags+xml"/>
  <Override PartName="/ppt/tags/tag837.xml" ContentType="application/vnd.openxmlformats-officedocument.presentationml.tags+xml"/>
  <Override PartName="/ppt/tags/tag838.xml" ContentType="application/vnd.openxmlformats-officedocument.presentationml.tags+xml"/>
  <Override PartName="/ppt/tags/tag839.xml" ContentType="application/vnd.openxmlformats-officedocument.presentationml.tags+xml"/>
  <Override PartName="/ppt/tags/tag84.xml" ContentType="application/vnd.openxmlformats-officedocument.presentationml.tags+xml"/>
  <Override PartName="/ppt/tags/tag840.xml" ContentType="application/vnd.openxmlformats-officedocument.presentationml.tags+xml"/>
  <Override PartName="/ppt/tags/tag841.xml" ContentType="application/vnd.openxmlformats-officedocument.presentationml.tags+xml"/>
  <Override PartName="/ppt/tags/tag842.xml" ContentType="application/vnd.openxmlformats-officedocument.presentationml.tags+xml"/>
  <Override PartName="/ppt/tags/tag843.xml" ContentType="application/vnd.openxmlformats-officedocument.presentationml.tags+xml"/>
  <Override PartName="/ppt/tags/tag844.xml" ContentType="application/vnd.openxmlformats-officedocument.presentationml.tags+xml"/>
  <Override PartName="/ppt/tags/tag845.xml" ContentType="application/vnd.openxmlformats-officedocument.presentationml.tags+xml"/>
  <Override PartName="/ppt/tags/tag846.xml" ContentType="application/vnd.openxmlformats-officedocument.presentationml.tags+xml"/>
  <Override PartName="/ppt/tags/tag847.xml" ContentType="application/vnd.openxmlformats-officedocument.presentationml.tags+xml"/>
  <Override PartName="/ppt/tags/tag848.xml" ContentType="application/vnd.openxmlformats-officedocument.presentationml.tags+xml"/>
  <Override PartName="/ppt/tags/tag849.xml" ContentType="application/vnd.openxmlformats-officedocument.presentationml.tags+xml"/>
  <Override PartName="/ppt/tags/tag85.xml" ContentType="application/vnd.openxmlformats-officedocument.presentationml.tags+xml"/>
  <Override PartName="/ppt/tags/tag850.xml" ContentType="application/vnd.openxmlformats-officedocument.presentationml.tags+xml"/>
  <Override PartName="/ppt/tags/tag851.xml" ContentType="application/vnd.openxmlformats-officedocument.presentationml.tags+xml"/>
  <Override PartName="/ppt/tags/tag852.xml" ContentType="application/vnd.openxmlformats-officedocument.presentationml.tags+xml"/>
  <Override PartName="/ppt/tags/tag853.xml" ContentType="application/vnd.openxmlformats-officedocument.presentationml.tags+xml"/>
  <Override PartName="/ppt/tags/tag854.xml" ContentType="application/vnd.openxmlformats-officedocument.presentationml.tags+xml"/>
  <Override PartName="/ppt/tags/tag855.xml" ContentType="application/vnd.openxmlformats-officedocument.presentationml.tags+xml"/>
  <Override PartName="/ppt/tags/tag856.xml" ContentType="application/vnd.openxmlformats-officedocument.presentationml.tags+xml"/>
  <Override PartName="/ppt/tags/tag857.xml" ContentType="application/vnd.openxmlformats-officedocument.presentationml.tags+xml"/>
  <Override PartName="/ppt/tags/tag858.xml" ContentType="application/vnd.openxmlformats-officedocument.presentationml.tags+xml"/>
  <Override PartName="/ppt/tags/tag859.xml" ContentType="application/vnd.openxmlformats-officedocument.presentationml.tags+xml"/>
  <Override PartName="/ppt/tags/tag86.xml" ContentType="application/vnd.openxmlformats-officedocument.presentationml.tags+xml"/>
  <Override PartName="/ppt/tags/tag860.xml" ContentType="application/vnd.openxmlformats-officedocument.presentationml.tags+xml"/>
  <Override PartName="/ppt/tags/tag861.xml" ContentType="application/vnd.openxmlformats-officedocument.presentationml.tags+xml"/>
  <Override PartName="/ppt/tags/tag862.xml" ContentType="application/vnd.openxmlformats-officedocument.presentationml.tags+xml"/>
  <Override PartName="/ppt/tags/tag863.xml" ContentType="application/vnd.openxmlformats-officedocument.presentationml.tags+xml"/>
  <Override PartName="/ppt/tags/tag864.xml" ContentType="application/vnd.openxmlformats-officedocument.presentationml.tags+xml"/>
  <Override PartName="/ppt/tags/tag865.xml" ContentType="application/vnd.openxmlformats-officedocument.presentationml.tags+xml"/>
  <Override PartName="/ppt/tags/tag866.xml" ContentType="application/vnd.openxmlformats-officedocument.presentationml.tags+xml"/>
  <Override PartName="/ppt/tags/tag867.xml" ContentType="application/vnd.openxmlformats-officedocument.presentationml.tags+xml"/>
  <Override PartName="/ppt/tags/tag868.xml" ContentType="application/vnd.openxmlformats-officedocument.presentationml.tags+xml"/>
  <Override PartName="/ppt/tags/tag869.xml" ContentType="application/vnd.openxmlformats-officedocument.presentationml.tags+xml"/>
  <Override PartName="/ppt/tags/tag87.xml" ContentType="application/vnd.openxmlformats-officedocument.presentationml.tags+xml"/>
  <Override PartName="/ppt/tags/tag870.xml" ContentType="application/vnd.openxmlformats-officedocument.presentationml.tags+xml"/>
  <Override PartName="/ppt/tags/tag871.xml" ContentType="application/vnd.openxmlformats-officedocument.presentationml.tags+xml"/>
  <Override PartName="/ppt/tags/tag872.xml" ContentType="application/vnd.openxmlformats-officedocument.presentationml.tags+xml"/>
  <Override PartName="/ppt/tags/tag873.xml" ContentType="application/vnd.openxmlformats-officedocument.presentationml.tags+xml"/>
  <Override PartName="/ppt/tags/tag874.xml" ContentType="application/vnd.openxmlformats-officedocument.presentationml.tags+xml"/>
  <Override PartName="/ppt/tags/tag875.xml" ContentType="application/vnd.openxmlformats-officedocument.presentationml.tags+xml"/>
  <Override PartName="/ppt/tags/tag876.xml" ContentType="application/vnd.openxmlformats-officedocument.presentationml.tags+xml"/>
  <Override PartName="/ppt/tags/tag877.xml" ContentType="application/vnd.openxmlformats-officedocument.presentationml.tags+xml"/>
  <Override PartName="/ppt/tags/tag878.xml" ContentType="application/vnd.openxmlformats-officedocument.presentationml.tags+xml"/>
  <Override PartName="/ppt/tags/tag879.xml" ContentType="application/vnd.openxmlformats-officedocument.presentationml.tags+xml"/>
  <Override PartName="/ppt/tags/tag88.xml" ContentType="application/vnd.openxmlformats-officedocument.presentationml.tags+xml"/>
  <Override PartName="/ppt/tags/tag880.xml" ContentType="application/vnd.openxmlformats-officedocument.presentationml.tags+xml"/>
  <Override PartName="/ppt/tags/tag881.xml" ContentType="application/vnd.openxmlformats-officedocument.presentationml.tags+xml"/>
  <Override PartName="/ppt/tags/tag882.xml" ContentType="application/vnd.openxmlformats-officedocument.presentationml.tags+xml"/>
  <Override PartName="/ppt/tags/tag883.xml" ContentType="application/vnd.openxmlformats-officedocument.presentationml.tags+xml"/>
  <Override PartName="/ppt/tags/tag884.xml" ContentType="application/vnd.openxmlformats-officedocument.presentationml.tags+xml"/>
  <Override PartName="/ppt/tags/tag885.xml" ContentType="application/vnd.openxmlformats-officedocument.presentationml.tags+xml"/>
  <Override PartName="/ppt/tags/tag886.xml" ContentType="application/vnd.openxmlformats-officedocument.presentationml.tags+xml"/>
  <Override PartName="/ppt/tags/tag887.xml" ContentType="application/vnd.openxmlformats-officedocument.presentationml.tags+xml"/>
  <Override PartName="/ppt/tags/tag888.xml" ContentType="application/vnd.openxmlformats-officedocument.presentationml.tags+xml"/>
  <Override PartName="/ppt/tags/tag889.xml" ContentType="application/vnd.openxmlformats-officedocument.presentationml.tags+xml"/>
  <Override PartName="/ppt/tags/tag89.xml" ContentType="application/vnd.openxmlformats-officedocument.presentationml.tags+xml"/>
  <Override PartName="/ppt/tags/tag890.xml" ContentType="application/vnd.openxmlformats-officedocument.presentationml.tags+xml"/>
  <Override PartName="/ppt/tags/tag891.xml" ContentType="application/vnd.openxmlformats-officedocument.presentationml.tags+xml"/>
  <Override PartName="/ppt/tags/tag892.xml" ContentType="application/vnd.openxmlformats-officedocument.presentationml.tags+xml"/>
  <Override PartName="/ppt/tags/tag893.xml" ContentType="application/vnd.openxmlformats-officedocument.presentationml.tags+xml"/>
  <Override PartName="/ppt/tags/tag894.xml" ContentType="application/vnd.openxmlformats-officedocument.presentationml.tags+xml"/>
  <Override PartName="/ppt/tags/tag895.xml" ContentType="application/vnd.openxmlformats-officedocument.presentationml.tags+xml"/>
  <Override PartName="/ppt/tags/tag896.xml" ContentType="application/vnd.openxmlformats-officedocument.presentationml.tags+xml"/>
  <Override PartName="/ppt/tags/tag897.xml" ContentType="application/vnd.openxmlformats-officedocument.presentationml.tags+xml"/>
  <Override PartName="/ppt/tags/tag898.xml" ContentType="application/vnd.openxmlformats-officedocument.presentationml.tags+xml"/>
  <Override PartName="/ppt/tags/tag89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00.xml" ContentType="application/vnd.openxmlformats-officedocument.presentationml.tags+xml"/>
  <Override PartName="/ppt/tags/tag901.xml" ContentType="application/vnd.openxmlformats-officedocument.presentationml.tags+xml"/>
  <Override PartName="/ppt/tags/tag902.xml" ContentType="application/vnd.openxmlformats-officedocument.presentationml.tags+xml"/>
  <Override PartName="/ppt/tags/tag903.xml" ContentType="application/vnd.openxmlformats-officedocument.presentationml.tags+xml"/>
  <Override PartName="/ppt/tags/tag904.xml" ContentType="application/vnd.openxmlformats-officedocument.presentationml.tags+xml"/>
  <Override PartName="/ppt/tags/tag905.xml" ContentType="application/vnd.openxmlformats-officedocument.presentationml.tags+xml"/>
  <Override PartName="/ppt/tags/tag906.xml" ContentType="application/vnd.openxmlformats-officedocument.presentationml.tags+xml"/>
  <Override PartName="/ppt/tags/tag907.xml" ContentType="application/vnd.openxmlformats-officedocument.presentationml.tags+xml"/>
  <Override PartName="/ppt/tags/tag908.xml" ContentType="application/vnd.openxmlformats-officedocument.presentationml.tags+xml"/>
  <Override PartName="/ppt/tags/tag909.xml" ContentType="application/vnd.openxmlformats-officedocument.presentationml.tags+xml"/>
  <Override PartName="/ppt/tags/tag91.xml" ContentType="application/vnd.openxmlformats-officedocument.presentationml.tags+xml"/>
  <Override PartName="/ppt/tags/tag910.xml" ContentType="application/vnd.openxmlformats-officedocument.presentationml.tags+xml"/>
  <Override PartName="/ppt/tags/tag911.xml" ContentType="application/vnd.openxmlformats-officedocument.presentationml.tags+xml"/>
  <Override PartName="/ppt/tags/tag912.xml" ContentType="application/vnd.openxmlformats-officedocument.presentationml.tags+xml"/>
  <Override PartName="/ppt/tags/tag913.xml" ContentType="application/vnd.openxmlformats-officedocument.presentationml.tags+xml"/>
  <Override PartName="/ppt/tags/tag914.xml" ContentType="application/vnd.openxmlformats-officedocument.presentationml.tags+xml"/>
  <Override PartName="/ppt/tags/tag915.xml" ContentType="application/vnd.openxmlformats-officedocument.presentationml.tags+xml"/>
  <Override PartName="/ppt/tags/tag916.xml" ContentType="application/vnd.openxmlformats-officedocument.presentationml.tags+xml"/>
  <Override PartName="/ppt/tags/tag917.xml" ContentType="application/vnd.openxmlformats-officedocument.presentationml.tags+xml"/>
  <Override PartName="/ppt/tags/tag918.xml" ContentType="application/vnd.openxmlformats-officedocument.presentationml.tags+xml"/>
  <Override PartName="/ppt/tags/tag919.xml" ContentType="application/vnd.openxmlformats-officedocument.presentationml.tags+xml"/>
  <Override PartName="/ppt/tags/tag92.xml" ContentType="application/vnd.openxmlformats-officedocument.presentationml.tags+xml"/>
  <Override PartName="/ppt/tags/tag920.xml" ContentType="application/vnd.openxmlformats-officedocument.presentationml.tags+xml"/>
  <Override PartName="/ppt/tags/tag921.xml" ContentType="application/vnd.openxmlformats-officedocument.presentationml.tags+xml"/>
  <Override PartName="/ppt/tags/tag922.xml" ContentType="application/vnd.openxmlformats-officedocument.presentationml.tags+xml"/>
  <Override PartName="/ppt/tags/tag923.xml" ContentType="application/vnd.openxmlformats-officedocument.presentationml.tags+xml"/>
  <Override PartName="/ppt/tags/tag924.xml" ContentType="application/vnd.openxmlformats-officedocument.presentationml.tags+xml"/>
  <Override PartName="/ppt/tags/tag925.xml" ContentType="application/vnd.openxmlformats-officedocument.presentationml.tags+xml"/>
  <Override PartName="/ppt/tags/tag926.xml" ContentType="application/vnd.openxmlformats-officedocument.presentationml.tags+xml"/>
  <Override PartName="/ppt/tags/tag927.xml" ContentType="application/vnd.openxmlformats-officedocument.presentationml.tags+xml"/>
  <Override PartName="/ppt/tags/tag928.xml" ContentType="application/vnd.openxmlformats-officedocument.presentationml.tags+xml"/>
  <Override PartName="/ppt/tags/tag929.xml" ContentType="application/vnd.openxmlformats-officedocument.presentationml.tags+xml"/>
  <Override PartName="/ppt/tags/tag93.xml" ContentType="application/vnd.openxmlformats-officedocument.presentationml.tags+xml"/>
  <Override PartName="/ppt/tags/tag930.xml" ContentType="application/vnd.openxmlformats-officedocument.presentationml.tags+xml"/>
  <Override PartName="/ppt/tags/tag931.xml" ContentType="application/vnd.openxmlformats-officedocument.presentationml.tags+xml"/>
  <Override PartName="/ppt/tags/tag932.xml" ContentType="application/vnd.openxmlformats-officedocument.presentationml.tags+xml"/>
  <Override PartName="/ppt/tags/tag933.xml" ContentType="application/vnd.openxmlformats-officedocument.presentationml.tags+xml"/>
  <Override PartName="/ppt/tags/tag934.xml" ContentType="application/vnd.openxmlformats-officedocument.presentationml.tags+xml"/>
  <Override PartName="/ppt/tags/tag935.xml" ContentType="application/vnd.openxmlformats-officedocument.presentationml.tags+xml"/>
  <Override PartName="/ppt/tags/tag936.xml" ContentType="application/vnd.openxmlformats-officedocument.presentationml.tags+xml"/>
  <Override PartName="/ppt/tags/tag937.xml" ContentType="application/vnd.openxmlformats-officedocument.presentationml.tags+xml"/>
  <Override PartName="/ppt/tags/tag938.xml" ContentType="application/vnd.openxmlformats-officedocument.presentationml.tags+xml"/>
  <Override PartName="/ppt/tags/tag939.xml" ContentType="application/vnd.openxmlformats-officedocument.presentationml.tags+xml"/>
  <Override PartName="/ppt/tags/tag94.xml" ContentType="application/vnd.openxmlformats-officedocument.presentationml.tags+xml"/>
  <Override PartName="/ppt/tags/tag940.xml" ContentType="application/vnd.openxmlformats-officedocument.presentationml.tags+xml"/>
  <Override PartName="/ppt/tags/tag941.xml" ContentType="application/vnd.openxmlformats-officedocument.presentationml.tags+xml"/>
  <Override PartName="/ppt/tags/tag942.xml" ContentType="application/vnd.openxmlformats-officedocument.presentationml.tags+xml"/>
  <Override PartName="/ppt/tags/tag943.xml" ContentType="application/vnd.openxmlformats-officedocument.presentationml.tags+xml"/>
  <Override PartName="/ppt/tags/tag944.xml" ContentType="application/vnd.openxmlformats-officedocument.presentationml.tags+xml"/>
  <Override PartName="/ppt/tags/tag945.xml" ContentType="application/vnd.openxmlformats-officedocument.presentationml.tags+xml"/>
  <Override PartName="/ppt/tags/tag946.xml" ContentType="application/vnd.openxmlformats-officedocument.presentationml.tags+xml"/>
  <Override PartName="/ppt/tags/tag947.xml" ContentType="application/vnd.openxmlformats-officedocument.presentationml.tags+xml"/>
  <Override PartName="/ppt/tags/tag948.xml" ContentType="application/vnd.openxmlformats-officedocument.presentationml.tags+xml"/>
  <Override PartName="/ppt/tags/tag949.xml" ContentType="application/vnd.openxmlformats-officedocument.presentationml.tags+xml"/>
  <Override PartName="/ppt/tags/tag95.xml" ContentType="application/vnd.openxmlformats-officedocument.presentationml.tags+xml"/>
  <Override PartName="/ppt/tags/tag950.xml" ContentType="application/vnd.openxmlformats-officedocument.presentationml.tags+xml"/>
  <Override PartName="/ppt/tags/tag951.xml" ContentType="application/vnd.openxmlformats-officedocument.presentationml.tags+xml"/>
  <Override PartName="/ppt/tags/tag952.xml" ContentType="application/vnd.openxmlformats-officedocument.presentationml.tags+xml"/>
  <Override PartName="/ppt/tags/tag953.xml" ContentType="application/vnd.openxmlformats-officedocument.presentationml.tags+xml"/>
  <Override PartName="/ppt/tags/tag954.xml" ContentType="application/vnd.openxmlformats-officedocument.presentationml.tags+xml"/>
  <Override PartName="/ppt/tags/tag955.xml" ContentType="application/vnd.openxmlformats-officedocument.presentationml.tags+xml"/>
  <Override PartName="/ppt/tags/tag956.xml" ContentType="application/vnd.openxmlformats-officedocument.presentationml.tags+xml"/>
  <Override PartName="/ppt/tags/tag957.xml" ContentType="application/vnd.openxmlformats-officedocument.presentationml.tags+xml"/>
  <Override PartName="/ppt/tags/tag958.xml" ContentType="application/vnd.openxmlformats-officedocument.presentationml.tags+xml"/>
  <Override PartName="/ppt/tags/tag959.xml" ContentType="application/vnd.openxmlformats-officedocument.presentationml.tags+xml"/>
  <Override PartName="/ppt/tags/tag96.xml" ContentType="application/vnd.openxmlformats-officedocument.presentationml.tags+xml"/>
  <Override PartName="/ppt/tags/tag960.xml" ContentType="application/vnd.openxmlformats-officedocument.presentationml.tags+xml"/>
  <Override PartName="/ppt/tags/tag961.xml" ContentType="application/vnd.openxmlformats-officedocument.presentationml.tags+xml"/>
  <Override PartName="/ppt/tags/tag962.xml" ContentType="application/vnd.openxmlformats-officedocument.presentationml.tags+xml"/>
  <Override PartName="/ppt/tags/tag963.xml" ContentType="application/vnd.openxmlformats-officedocument.presentationml.tags+xml"/>
  <Override PartName="/ppt/tags/tag964.xml" ContentType="application/vnd.openxmlformats-officedocument.presentationml.tags+xml"/>
  <Override PartName="/ppt/tags/tag965.xml" ContentType="application/vnd.openxmlformats-officedocument.presentationml.tags+xml"/>
  <Override PartName="/ppt/tags/tag966.xml" ContentType="application/vnd.openxmlformats-officedocument.presentationml.tags+xml"/>
  <Override PartName="/ppt/tags/tag967.xml" ContentType="application/vnd.openxmlformats-officedocument.presentationml.tags+xml"/>
  <Override PartName="/ppt/tags/tag968.xml" ContentType="application/vnd.openxmlformats-officedocument.presentationml.tags+xml"/>
  <Override PartName="/ppt/tags/tag969.xml" ContentType="application/vnd.openxmlformats-officedocument.presentationml.tags+xml"/>
  <Override PartName="/ppt/tags/tag97.xml" ContentType="application/vnd.openxmlformats-officedocument.presentationml.tags+xml"/>
  <Override PartName="/ppt/tags/tag970.xml" ContentType="application/vnd.openxmlformats-officedocument.presentationml.tags+xml"/>
  <Override PartName="/ppt/tags/tag971.xml" ContentType="application/vnd.openxmlformats-officedocument.presentationml.tags+xml"/>
  <Override PartName="/ppt/tags/tag972.xml" ContentType="application/vnd.openxmlformats-officedocument.presentationml.tags+xml"/>
  <Override PartName="/ppt/tags/tag973.xml" ContentType="application/vnd.openxmlformats-officedocument.presentationml.tags+xml"/>
  <Override PartName="/ppt/tags/tag974.xml" ContentType="application/vnd.openxmlformats-officedocument.presentationml.tags+xml"/>
  <Override PartName="/ppt/tags/tag975.xml" ContentType="application/vnd.openxmlformats-officedocument.presentationml.tags+xml"/>
  <Override PartName="/ppt/tags/tag976.xml" ContentType="application/vnd.openxmlformats-officedocument.presentationml.tags+xml"/>
  <Override PartName="/ppt/tags/tag977.xml" ContentType="application/vnd.openxmlformats-officedocument.presentationml.tags+xml"/>
  <Override PartName="/ppt/tags/tag978.xml" ContentType="application/vnd.openxmlformats-officedocument.presentationml.tags+xml"/>
  <Override PartName="/ppt/tags/tag979.xml" ContentType="application/vnd.openxmlformats-officedocument.presentationml.tags+xml"/>
  <Override PartName="/ppt/tags/tag98.xml" ContentType="application/vnd.openxmlformats-officedocument.presentationml.tags+xml"/>
  <Override PartName="/ppt/tags/tag980.xml" ContentType="application/vnd.openxmlformats-officedocument.presentationml.tags+xml"/>
  <Override PartName="/ppt/tags/tag981.xml" ContentType="application/vnd.openxmlformats-officedocument.presentationml.tags+xml"/>
  <Override PartName="/ppt/tags/tag982.xml" ContentType="application/vnd.openxmlformats-officedocument.presentationml.tags+xml"/>
  <Override PartName="/ppt/tags/tag983.xml" ContentType="application/vnd.openxmlformats-officedocument.presentationml.tags+xml"/>
  <Override PartName="/ppt/tags/tag984.xml" ContentType="application/vnd.openxmlformats-officedocument.presentationml.tags+xml"/>
  <Override PartName="/ppt/tags/tag985.xml" ContentType="application/vnd.openxmlformats-officedocument.presentationml.tags+xml"/>
  <Override PartName="/ppt/tags/tag986.xml" ContentType="application/vnd.openxmlformats-officedocument.presentationml.tags+xml"/>
  <Override PartName="/ppt/tags/tag987.xml" ContentType="application/vnd.openxmlformats-officedocument.presentationml.tags+xml"/>
  <Override PartName="/ppt/tags/tag988.xml" ContentType="application/vnd.openxmlformats-officedocument.presentationml.tags+xml"/>
  <Override PartName="/ppt/tags/tag989.xml" ContentType="application/vnd.openxmlformats-officedocument.presentationml.tags+xml"/>
  <Override PartName="/ppt/tags/tag99.xml" ContentType="application/vnd.openxmlformats-officedocument.presentationml.tags+xml"/>
  <Override PartName="/ppt/tags/tag990.xml" ContentType="application/vnd.openxmlformats-officedocument.presentationml.tags+xml"/>
  <Override PartName="/ppt/tags/tag991.xml" ContentType="application/vnd.openxmlformats-officedocument.presentationml.tags+xml"/>
  <Override PartName="/ppt/tags/tag992.xml" ContentType="application/vnd.openxmlformats-officedocument.presentationml.tags+xml"/>
  <Override PartName="/ppt/tags/tag993.xml" ContentType="application/vnd.openxmlformats-officedocument.presentationml.tags+xml"/>
  <Override PartName="/ppt/tags/tag994.xml" ContentType="application/vnd.openxmlformats-officedocument.presentationml.tags+xml"/>
  <Override PartName="/ppt/tags/tag995.xml" ContentType="application/vnd.openxmlformats-officedocument.presentationml.tags+xml"/>
  <Override PartName="/ppt/tags/tag996.xml" ContentType="application/vnd.openxmlformats-officedocument.presentationml.tags+xml"/>
  <Override PartName="/ppt/tags/tag997.xml" ContentType="application/vnd.openxmlformats-officedocument.presentationml.tags+xml"/>
  <Override PartName="/ppt/tags/tag998.xml" ContentType="application/vnd.openxmlformats-officedocument.presentationml.tags+xml"/>
  <Override PartName="/ppt/tags/tag9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3" r:id="rId3"/>
    <p:sldMasterId id="2147483684" r:id="rId4"/>
    <p:sldMasterId id="2147483700" r:id="rId5"/>
  </p:sldMasterIdLst>
  <p:notesMasterIdLst>
    <p:notesMasterId r:id="rId7"/>
  </p:notesMasterIdLst>
  <p:handoutMasterIdLst>
    <p:handoutMasterId r:id="rId83"/>
  </p:handoutMasterIdLst>
  <p:sldIdLst>
    <p:sldId id="2921" r:id="rId6"/>
    <p:sldId id="3549" r:id="rId8"/>
    <p:sldId id="2923" r:id="rId9"/>
    <p:sldId id="2508" r:id="rId10"/>
    <p:sldId id="3831" r:id="rId11"/>
    <p:sldId id="3834" r:id="rId12"/>
    <p:sldId id="3835" r:id="rId13"/>
    <p:sldId id="3836" r:id="rId14"/>
    <p:sldId id="3837" r:id="rId15"/>
    <p:sldId id="3838" r:id="rId16"/>
    <p:sldId id="3839" r:id="rId17"/>
    <p:sldId id="3840" r:id="rId18"/>
    <p:sldId id="3841" r:id="rId19"/>
    <p:sldId id="2924" r:id="rId20"/>
    <p:sldId id="3712" r:id="rId21"/>
    <p:sldId id="263" r:id="rId22"/>
    <p:sldId id="3830" r:id="rId23"/>
    <p:sldId id="2992" r:id="rId24"/>
    <p:sldId id="3651" r:id="rId25"/>
    <p:sldId id="3473" r:id="rId26"/>
    <p:sldId id="3477" r:id="rId27"/>
    <p:sldId id="3472" r:id="rId28"/>
    <p:sldId id="3506" r:id="rId29"/>
    <p:sldId id="3478" r:id="rId30"/>
    <p:sldId id="3507" r:id="rId31"/>
    <p:sldId id="3519" r:id="rId32"/>
    <p:sldId id="3508" r:id="rId33"/>
    <p:sldId id="3512" r:id="rId34"/>
    <p:sldId id="3516" r:id="rId35"/>
    <p:sldId id="3514" r:id="rId36"/>
    <p:sldId id="3754" r:id="rId37"/>
    <p:sldId id="3755" r:id="rId38"/>
    <p:sldId id="3756" r:id="rId39"/>
    <p:sldId id="3762" r:id="rId40"/>
    <p:sldId id="3761" r:id="rId41"/>
    <p:sldId id="3763" r:id="rId42"/>
    <p:sldId id="3764" r:id="rId43"/>
    <p:sldId id="3765" r:id="rId44"/>
    <p:sldId id="3524" r:id="rId45"/>
    <p:sldId id="3615" r:id="rId46"/>
    <p:sldId id="3511" r:id="rId47"/>
    <p:sldId id="3510" r:id="rId48"/>
    <p:sldId id="3527" r:id="rId49"/>
    <p:sldId id="3652" r:id="rId50"/>
    <p:sldId id="3254" r:id="rId51"/>
    <p:sldId id="3383" r:id="rId52"/>
    <p:sldId id="3638" r:id="rId53"/>
    <p:sldId id="3385" r:id="rId54"/>
    <p:sldId id="3687" r:id="rId55"/>
    <p:sldId id="3688" r:id="rId56"/>
    <p:sldId id="3386" r:id="rId57"/>
    <p:sldId id="3691" r:id="rId58"/>
    <p:sldId id="3801" r:id="rId59"/>
    <p:sldId id="3374" r:id="rId60"/>
    <p:sldId id="3766" r:id="rId61"/>
    <p:sldId id="3376" r:id="rId62"/>
    <p:sldId id="3520" r:id="rId63"/>
    <p:sldId id="3690" r:id="rId64"/>
    <p:sldId id="3689" r:id="rId65"/>
    <p:sldId id="3692" r:id="rId66"/>
    <p:sldId id="3767" r:id="rId67"/>
    <p:sldId id="3768" r:id="rId68"/>
    <p:sldId id="3769" r:id="rId69"/>
    <p:sldId id="3798" r:id="rId70"/>
    <p:sldId id="3799" r:id="rId71"/>
    <p:sldId id="3800" r:id="rId72"/>
    <p:sldId id="3075" r:id="rId73"/>
    <p:sldId id="3802" r:id="rId74"/>
    <p:sldId id="3823" r:id="rId75"/>
    <p:sldId id="3706" r:id="rId76"/>
    <p:sldId id="3382" r:id="rId77"/>
    <p:sldId id="3634" r:id="rId78"/>
    <p:sldId id="3523" r:id="rId79"/>
    <p:sldId id="3842" r:id="rId80"/>
    <p:sldId id="3843" r:id="rId81"/>
    <p:sldId id="3128" r:id="rId82"/>
  </p:sldIdLst>
  <p:sldSz cx="12192000" cy="6858000"/>
  <p:notesSz cx="6858000" cy="9144000"/>
  <p:custShowLst>
    <p:custShow name="自定义放映 1" id="0">
      <p:sldLst/>
    </p:custShow>
  </p:custShowLst>
  <p:custDataLst>
    <p:tags r:id="rId88"/>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189" userDrawn="1">
          <p15:clr>
            <a:srgbClr val="A4A3A4"/>
          </p15:clr>
        </p15:guide>
        <p15:guide id="2" orient="horz" pos="1249" userDrawn="1">
          <p15:clr>
            <a:srgbClr val="A4A3A4"/>
          </p15:clr>
        </p15:guide>
        <p15:guide id="4" pos="4896" userDrawn="1">
          <p15:clr>
            <a:srgbClr val="A4A3A4"/>
          </p15:clr>
        </p15:guide>
        <p15:guide id="5" orient="horz" pos="664" userDrawn="1">
          <p15:clr>
            <a:srgbClr val="A4A3A4"/>
          </p15:clr>
        </p15:guide>
        <p15:guide id="6" pos="5127"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mber" initials="A" lastIdx="148" clrIdx="0"/>
  <p:cmAuthor id="2" name="Angel" initials="A" lastIdx="17" clrIdx="1"/>
  <p:cmAuthor id="3" name="Vivian" initials="V" lastIdx="28" clrIdx="2"/>
  <p:cmAuthor id="4" name="Sarah" initials="S" lastIdx="11" clrIdx="3"/>
  <p:cmAuthor id="5" name="Yanxw" initials="Y" lastIdx="17" clrIdx="4"/>
  <p:cmAuthor id="6" name="Nina" initials="N" lastIdx="11" clrIdx="5"/>
  <p:cmAuthor id="7" name="Amy" initials="A" lastIdx="5" clrIdx="6"/>
  <p:cmAuthor id="8" name="Agnes" initials="A" lastIdx="4" clrIdx="7"/>
  <p:cmAuthor id="9" name="Iris" initials="I" lastIdx="1" clrIdx="8"/>
  <p:cmAuthor id="10" name="Milesight" initials="M" lastIdx="16" clrIdx="9"/>
  <p:cmAuthor id="11" name="Alison" initials="A" lastIdx="37" clrIdx="10"/>
  <p:cmAuthor id="12" name="Project" initials="P" lastIdx="1" clrIdx="11"/>
  <p:cmAuthor id="13" name="Vita" initials="V" lastIdx="37" clrIdx="12"/>
  <p:cmAuthor id="14" name="Wangxl" initials="W" lastIdx="3" clrIdx="13"/>
  <p:cmAuthor id="15" name="Frankie" initials="F" lastIdx="1" clrIdx="14"/>
  <p:cmAuthor id="16" name="Support" initials="S" lastIdx="2" clrIdx="15"/>
  <p:cmAuthor id="17" name="Lix" initials="L" lastIdx="95" clrIdx="16"/>
  <p:cmAuthor id="18" name="西西" initials="西" lastIdx="6" clrIdx="17"/>
  <p:cmAuthor id="19" name="fiona" initials="f" lastIdx="66" clrIdx="18"/>
  <p:cmAuthor id="20" name="lfy" initials="l" lastIdx="1" clrIdx="19"/>
  <p:cmAuthor id="21" name="milesihgt" initials="m" lastIdx="1" clrIdx="20"/>
  <p:cmAuthor id="23" name="Thalia" initials="T" lastIdx="2" clrIdx="22"/>
  <p:cmAuthor id="75" name="作者" initials="A" lastIdx="0" clrIdx="24"/>
  <p:cmAuthor id="76" name="杨 斌" initials="杨" lastIdx="1" clrIdx="25"/>
  <p:cmAuthor id="77" name="iris hwang" initials="ih" lastIdx="7" clrIdx="27"/>
  <p:cmAuthor id="78" name="盼 陈" initials="盼陈" lastIdx="1" clrIdx="28"/>
  <p:cmAuthor id="24" name="Chris" initials="C" lastIdx="5" clrIdx="23"/>
  <p:cmAuthor id="25" name="Cristina" initials="C" lastIdx="25" clrIdx="24"/>
  <p:cmAuthor id="26" name="Wangzw" initials="W" lastIdx="1" clrIdx="25"/>
  <p:cmAuthor id="28" name="Jessica" initials="J" lastIdx="1" clrIdx="27"/>
  <p:cmAuthor id="30" name="zjj" initials="z" lastIdx="9" clrIdx="29"/>
  <p:cmAuthor id="31" name="YEASTAR" initials="Y" lastIdx="1" clrIdx="30"/>
  <p:cmAuthor id="29" name="Denggh" initials="D" lastIdx="1" clrIdx="28"/>
  <p:cmAuthor id="351321132" name="星纵产品营销组" initials="星" lastIdx="3" clrIdx="31"/>
  <p:cmAuthor id="2001" name="骆倩怡_Znauj26B" initials="authorId_382814100" lastIdx="0" clrIdx="0"/>
  <p:cmAuthor id="1620402626" name="WPS_1722485273" initials="W" lastIdx="19" clrIdx="35"/>
  <p:cmAuthor id="452581668" name="拉拉迷J" initials="拉" lastIdx="27" clrIdx="31"/>
  <p:cmAuthor id="2000" name="Rainfee_UFRvm6j2" initials="authorId_392116988" lastIdx="0" clrIdx="0"/>
  <p:cmAuthor id="32" name="谢东芸" initials="谢" lastIdx="1" clrIdx="31"/>
  <p:cmAuthor id="1621816433" name="卡皮巴拉F" initials="卡" lastIdx="1" clrIdx="31"/>
  <p:cmAuthor id="0" name="微软用户" initials="微软用户" lastIdx="0" clrIdx="0"/>
  <p:cmAuthor id="557" name="未知用户157" initials="未" lastIdx="8" clrIdx="0"/>
  <p:cmAuthor id="558" name="未知用户158" initials="未" lastIdx="2" clrIdx="0"/>
  <p:cmAuthor id="559" name="未知用户159" initials="未" lastIdx="1" clrIdx="0"/>
  <p:cmAuthor id="560" name="未知用户160" initials="未" lastIdx="2" clrIdx="0"/>
  <p:cmAuthor id="561" name="未知用户168" initials="未" lastIdx="1" clrIdx="0"/>
  <p:cmAuthor id="562" name="順天" initials="順" lastIdx="1" clrIdx="0"/>
  <p:cmAuthor id="564" name="未知用户219" initials="未" lastIdx="6" clrIdx="0"/>
  <p:cmAuthor id="565" name="未知用户222" initials="未" lastIdx="1" clrIdx="0"/>
  <p:cmAuthor id="566" name="未知用户200" initials="未" lastIdx="8" clrIdx="0"/>
  <p:cmAuthor id="567" name="未知用户213" initials="未" lastIdx="1" clrIdx="0"/>
  <p:cmAuthor id="568" name="未知用户214" initials="未" lastIdx="2" clrIdx="0"/>
  <p:cmAuthor id="569" name="未知用户215" initials="未" lastIdx="1" clrIdx="0"/>
  <p:cmAuthor id="570" name="未知用户231" initials="未" lastIdx="1" clrIdx="0"/>
  <p:cmAuthor id="571" name="未知用户293" initials="未" lastIdx="1" clrIdx="0"/>
  <p:cmAuthor id="572" name="未知用户234" initials="未" lastIdx="7" clrIdx="1"/>
  <p:cmAuthor id="573" name="未知用户235" initials="未" lastIdx="1" clrIdx="2"/>
  <p:cmAuthor id="574" name="未知用户236" initials="未" lastIdx="1" clrIdx="0"/>
  <p:cmAuthor id="575" name="未知用户237" initials="未" lastIdx="1" clrIdx="0"/>
  <p:cmAuthor id="576" name="未知用户240" initials="未" lastIdx="2" clrIdx="0"/>
  <p:cmAuthor id="577" name="未知的使用者142" initials="未" lastIdx="1" clrIdx="0"/>
  <p:cmAuthor id="578" name="ll z" initials="l" lastIdx="2" clrIdx="0"/>
  <p:cmAuthor id="579" name="未知用户283" initials="未" lastIdx="1" clrIdx="1"/>
  <p:cmAuthor id="580" name="未知用户284" initials="未" lastIdx="1" clrIdx="0"/>
  <p:cmAuthor id="581" name="guanhh" initials="g" lastIdx="3" clrIdx="0"/>
  <p:cmAuthor id="582" name="未知用户292" initials="未" lastIdx="1" clrIdx="0"/>
  <p:cmAuthor id="583" name="未知用户87" initials="未" lastIdx="1" clrIdx="1"/>
  <p:cmAuthor id="27" name="刘振权" initials="刘" lastIdx="4" clrIdx="0"/>
  <p:cmAuthor id="584" name="未知用户295" initials="未" lastIdx="1" clrIdx="0"/>
  <p:cmAuthor id="585" name="未知用户297" initials="未" lastIdx="1" clrIdx="0"/>
  <p:cmAuthor id="586" name="panjm" initials="p" lastIdx="1" clrIdx="0"/>
  <p:cmAuthor id="587" name="ye gusong" initials="y" lastIdx="1" clrIdx="0"/>
  <p:cmAuthor id="588" name="孙" initials="孙" lastIdx="1" clrIdx="50"/>
  <p:cmAuthor id="589" name="未知的使用者139" initials="未" lastIdx="1" clrIdx="0"/>
  <p:cmAuthor id="33" name="未知用户2" initials="未" lastIdx="1" clrIdx="1"/>
  <p:cmAuthor id="590" name="未知的使用者140" initials="未" lastIdx="1" clrIdx="1"/>
  <p:cmAuthor id="34" name="孙晓晨" initials="孙" lastIdx="1" clrIdx="6"/>
  <p:cmAuthor id="591" name="未知的使用者196" initials="未" lastIdx="1" clrIdx="0"/>
  <p:cmAuthor id="35" name="hydkhxsbsxs1" initials="h" lastIdx="1" clrIdx="34"/>
  <p:cmAuthor id="592" name="未知的使用者203" initials="未" lastIdx="1" clrIdx="0"/>
  <p:cmAuthor id="36" name="叶公义" initials="叶" lastIdx="2" clrIdx="0"/>
  <p:cmAuthor id="593" name="Carol Kelly" initials="C" lastIdx="1" clrIdx="0"/>
  <p:cmAuthor id="37" name="siwei.wang@rhsmith.umd.edu" initials="s" lastIdx="1" clrIdx="0"/>
  <p:cmAuthor id="594" name="Unknown User58" initials="U" lastIdx="1" clrIdx="0"/>
  <p:cmAuthor id="38" name="ljhdeyx@163.com" initials="l" lastIdx="1" clrIdx="6"/>
  <p:cmAuthor id="595" name="Unknown User55" initials="U" lastIdx="1" clrIdx="1"/>
  <p:cmAuthor id="39" name="86134" initials="8" lastIdx="1" clrIdx="38"/>
  <p:cmAuthor id="596" name="Microsoft Office User" initials="M" lastIdx="2" clrIdx="86"/>
  <p:cmAuthor id="40" name="zhao yong" initials="z" lastIdx="1" clrIdx="0"/>
  <p:cmAuthor id="597" name="Huipeng Cao" initials="H" lastIdx="1" clrIdx="0"/>
  <p:cmAuthor id="41" name="18352" initials="1" lastIdx="1" clrIdx="40"/>
  <p:cmAuthor id="598" name="李 雷雨" initials="李" lastIdx="1" clrIdx="0"/>
  <p:cmAuthor id="42" name="lizhihui" initials="l" lastIdx="1" clrIdx="41"/>
  <p:cmAuthor id="599" name="91257" initials="9" lastIdx="0" clrIdx="1"/>
  <p:cmAuthor id="43" name="Sharr.Xia" initials="S" lastIdx="1" clrIdx="0"/>
  <p:cmAuthor id="44" name="马孟模" initials="马" lastIdx="7" clrIdx="0"/>
  <p:cmAuthor id="45" name="陈 正胤" initials="陈" lastIdx="2" clrIdx="110"/>
  <p:cmAuthor id="46" name="xuyidan" initials="x" lastIdx="6" clrIdx="45"/>
  <p:cmAuthor id="603" name="陈东林" initials="陈东林" lastIdx="1" clrIdx="602"/>
  <p:cmAuthor id="47" name="jiangquanda" initials="j" lastIdx="1" clrIdx="46"/>
  <p:cmAuthor id="48" name="未知用户44" initials="未知用户44" lastIdx="2" clrIdx="0"/>
  <p:cmAuthor id="605" name="yudi lin" initials="y" lastIdx="0" clrIdx="0"/>
  <p:cmAuthor id="49" name="chaishanshan" initials="c" lastIdx="1" clrIdx="48"/>
  <p:cmAuthor id="606" name="JeremyBai" initials="J" lastIdx="1" clrIdx="605"/>
  <p:cmAuthor id="50" name="fulinying" initials="f" lastIdx="3" clrIdx="49"/>
  <p:cmAuthor id="607" name="liuzga" initials="l" lastIdx="1" clrIdx="3"/>
  <p:cmAuthor id="51" name="August" initials="A" lastIdx="1" clrIdx="0"/>
  <p:cmAuthor id="608" name="49554261@qq.com" initials="4" lastIdx="2" clrIdx="2"/>
  <p:cmAuthor id="52" name="zhoukangyun" initials="z" lastIdx="3" clrIdx="51"/>
  <p:cmAuthor id="609" name="进 揭" initials="进" lastIdx="1" clrIdx="87"/>
  <p:cmAuthor id="53" name="未知的使用者28" initials="未" lastIdx="1" clrIdx="0"/>
  <p:cmAuthor id="54" name="未知的使用者29" initials="未" lastIdx="1" clrIdx="0"/>
  <p:cmAuthor id="55" name="administrator1" initials="a" lastIdx="16" clrIdx="2"/>
  <p:cmAuthor id="56" name="Wenwen" initials="W" lastIdx="1" clrIdx="1"/>
  <p:cmAuthor id="57" name="未知用户8" initials="未" lastIdx="1" clrIdx="0"/>
  <p:cmAuthor id="58" name="未知的使用者11" initials="未" lastIdx="1" clrIdx="0"/>
  <p:cmAuthor id="615" name="梅芬 吳" initials="梅" lastIdx="1" clrIdx="85"/>
  <p:cmAuthor id="59" name="Unknown User7" initials="U" lastIdx="1" clrIdx="0"/>
  <p:cmAuthor id="60" name="Unknown User8" initials="U" lastIdx="1" clrIdx="0"/>
  <p:cmAuthor id="61" name="未知的使用者24" initials="未" lastIdx="8" clrIdx="0"/>
  <p:cmAuthor id="62" name="dgs" initials="{&quot;applyName&quot;:&quot;危丽萍&quot;,&quot;approverName&quot;:&quot;王潇;&quot;,&quot;creatorTime&quot;:&quot;2022-03-21 21:37:13.0&quot;}" lastIdx="0" clrIdx="34"/>
  <p:cmAuthor id="63" name="未知的使用者26" initials="未" lastIdx="1" clrIdx="0"/>
  <p:cmAuthor id="64" name="未知用户107" initials="未" lastIdx="1" clrIdx="0"/>
  <p:cmAuthor id="65" name="朱绍春" initials="朱" lastIdx="13" clrIdx="0"/>
  <p:cmAuthor id="66" name="未知用户13" initials="未" lastIdx="1" clrIdx="0"/>
  <p:cmAuthor id="623" name="未知用户233" initials="未" lastIdx="11" clrIdx="0"/>
  <p:cmAuthor id="67" name="未知用户14" initials="未" lastIdx="1" clrIdx="0"/>
  <p:cmAuthor id="624" name="赵 璐" initials="赵" lastIdx="4" clrIdx="0"/>
  <p:cmAuthor id="68" name="Jason Wang" initials="J" lastIdx="1" clrIdx="0"/>
  <p:cmAuthor id="69" name="Shawna Strickland" initials="S" lastIdx="2" clrIdx="0"/>
  <p:cmAuthor id="70" name="Ashley Eberenz" initials="A" lastIdx="7" clrIdx="1"/>
  <p:cmAuthor id="71" name="Mary Feil-Jacobs" initials="M" lastIdx="43" clrIdx="1"/>
  <p:cmAuthor id="628" name="�Ÿ�" initials="�" lastIdx="1" clrIdx="0"/>
  <p:cmAuthor id="72" name="周开雷" initials="周" lastIdx="8" clrIdx="0"/>
  <p:cmAuthor id="629" name="未知用户221" initials="未" lastIdx="43" clrIdx="1"/>
  <p:cmAuthor id="73" name="未知的使用者23" initials="未" lastIdx="1" clrIdx="0"/>
  <p:cmAuthor id="74" name="P00035_jeremy" initials="P" lastIdx="1" clrIdx="0"/>
  <p:cmAuthor id="631" name="未知用户89" initials="未" lastIdx="1" clrIdx="0"/>
  <p:cmAuthor id="634" name="未知的使用者155" initials="未" lastIdx="1" clrIdx="0"/>
  <p:cmAuthor id="635" name="未知用户110" initials="未" lastIdx="1" clrIdx="1"/>
  <p:cmAuthor id="79" name="王 钟兴" initials="王" lastIdx="1" clrIdx="28"/>
  <p:cmAuthor id="80" name="li shuiping" initials="ls" lastIdx="1" clrIdx="29"/>
  <p:cmAuthor id="81" name="未知的使用者53" initials="未" lastIdx="1" clrIdx="0"/>
  <p:cmAuthor id="638" name="未知用户343" initials="未" lastIdx="1" clrIdx="0"/>
  <p:cmAuthor id="82" name="未知的使用者46" initials="未" lastIdx="1" clrIdx="1"/>
  <p:cmAuthor id="83" name="mm" initials="m" lastIdx="1" clrIdx="0"/>
  <p:cmAuthor id="84" name="未知的使用者57" initials="未" lastIdx="1" clrIdx="0"/>
  <p:cmAuthor id="85" name="未知的使用者22" initials="未" lastIdx="1" clrIdx="0"/>
  <p:cmAuthor id="642" name="vicky" initials="v" lastIdx="2" clrIdx="1"/>
  <p:cmAuthor id="86" name="朱晓瑜" initials="朱" lastIdx="54" clrIdx="0"/>
  <p:cmAuthor id="87" name="djj" initials="d" lastIdx="2" clrIdx="0"/>
  <p:cmAuthor id="88" name="lianghb" initials="l" lastIdx="19" clrIdx="0"/>
  <p:cmAuthor id="89" name="linyd" initials="l" lastIdx="3" clrIdx="1"/>
  <p:cmAuthor id="646" name="不明使用者1" initials="不" lastIdx="0" clrIdx="0"/>
  <p:cmAuthor id="90" name="muzi wei" initials="m" lastIdx="1" clrIdx="0"/>
  <p:cmAuthor id="91" name="张田田" initials="张" lastIdx="23" clrIdx="2"/>
  <p:cmAuthor id="92" name="马静" initials="马" lastIdx="0" clrIdx="0"/>
  <p:cmAuthor id="649" name="不明使用者4" initials="不" lastIdx="1" clrIdx="0"/>
  <p:cmAuthor id="650" name="不明使用者6" initials="不" lastIdx="1" clrIdx="0"/>
  <p:cmAuthor id="94" name="未知的使用者56" initials="未" lastIdx="1" clrIdx="0"/>
  <p:cmAuthor id="651" name="不明使用者5" initials="不" lastIdx="11" clrIdx="0"/>
  <p:cmAuthor id="95" name="未知的使用者55" initials="未" lastIdx="1" clrIdx="0"/>
  <p:cmAuthor id="96" name="未知的使用者52" initials="未" lastIdx="1" clrIdx="1"/>
  <p:cmAuthor id="653" name="不明使用者8" initials="不" lastIdx="43" clrIdx="1"/>
  <p:cmAuthor id="97" name="王鹏凯" initials="王" lastIdx="1" clrIdx="0"/>
  <p:cmAuthor id="654" name="不明使用者9" initials="不" lastIdx="1" clrIdx="0"/>
  <p:cmAuthor id="98" name="Saku Uchikawa" initials="S" lastIdx="11" clrIdx="0"/>
  <p:cmAuthor id="655" name="不明使用者10" initials="不" lastIdx="0" clrIdx="0"/>
  <p:cmAuthor id="99" name="未知的使用者3" initials="未" lastIdx="7" clrIdx="1"/>
  <p:cmAuthor id="656" name="不明使用者11" initials="不" lastIdx="1" clrIdx="0"/>
  <p:cmAuthor id="100" name="張秀娟" initials="張" lastIdx="1" clrIdx="2"/>
  <p:cmAuthor id="101" name="未知的使用者34" initials="未" lastIdx="1" clrIdx="0"/>
  <p:cmAuthor id="102" name="未知的使用者35" initials="未" lastIdx="1" clrIdx="0"/>
  <p:cmAuthor id="103" name="LeeElva" initials="L" lastIdx="1" clrIdx="0"/>
  <p:cmAuthor id="104" name="未知的使用者72" initials="未" lastIdx="1" clrIdx="0"/>
  <p:cmAuthor id="105" name="未知的使用者74" initials="未" lastIdx="1" clrIdx="0"/>
  <p:cmAuthor id="106" name="未知的使用者71" initials="未" lastIdx="1" clrIdx="1"/>
  <p:cmAuthor id="107" name="未知的使用者30" initials="未" lastIdx="8" clrIdx="0"/>
  <p:cmAuthor id="108" name="未知的使用者31" initials="未" lastIdx="1" clrIdx="0"/>
  <p:cmAuthor id="109" name="未知的使用者32" initials="未" lastIdx="1" clrIdx="0"/>
  <p:cmAuthor id="110" name="未知用户103" initials="未" lastIdx="1" clrIdx="0"/>
  <p:cmAuthor id="111" name="毕军(0212009)" initials="毕" lastIdx="10" clrIdx="0"/>
  <p:cmAuthor id="112" name="P1063cindychen" initials="P" lastIdx="6" clrIdx="0"/>
  <p:cmAuthor id="113" name="曾红" initials="曾" lastIdx="0" clrIdx="0"/>
  <p:cmAuthor id="114" name="未知用户" initials="未" lastIdx="2" clrIdx="0"/>
  <p:cmAuthor id="115" name="谭涛" initials="谭" lastIdx="11" clrIdx="4"/>
  <p:cmAuthor id="116" name="liupeng" initials="l" lastIdx="1" clrIdx="1"/>
  <p:cmAuthor id="117" name="周宏達JerryChou" initials="周" lastIdx="6" clrIdx="2"/>
  <p:cmAuthor id="118" name="luxu" initials="l" lastIdx="22" clrIdx="0"/>
  <p:cmAuthor id="119" name="hl sun" initials="h" lastIdx="1" clrIdx="0"/>
  <p:cmAuthor id="120" name="不明使用者20" initials="不" lastIdx="1" clrIdx="0"/>
  <p:cmAuthor id="121" name="不明使用者21" initials="不" lastIdx="1" clrIdx="0"/>
  <p:cmAuthor id="122" name="不明使用者18" initials="不" lastIdx="0" clrIdx="1"/>
  <p:cmAuthor id="123" name="不明使用者19" initials="不" lastIdx="1" clrIdx="0"/>
  <p:cmAuthor id="124" name="未知的使用者119" initials="未" lastIdx="1" clrIdx="2"/>
  <p:cmAuthor id="125" name="未知用户74" initials="未" lastIdx="5" clrIdx="1"/>
  <p:cmAuthor id="126" name="未知用户67" initials="未" lastIdx="1" clrIdx="0"/>
  <p:cmAuthor id="127" name="未知用户76" initials="未" lastIdx="1" clrIdx="0"/>
  <p:cmAuthor id="128" name="未知用户77" initials="未" lastIdx="8" clrIdx="0"/>
  <p:cmAuthor id="129" name="未知的使用者43" initials="未" lastIdx="1" clrIdx="0"/>
  <p:cmAuthor id="130" name="未知用户48" initials="未" lastIdx="34" clrIdx="0"/>
  <p:cmAuthor id="131" name="不明使用者57" initials="不" lastIdx="1" clrIdx="0"/>
  <p:cmAuthor id="132" name="未知的使用者110" initials="未" lastIdx="1" clrIdx="0"/>
  <p:cmAuthor id="133" name="未知的使用者95" initials="未" lastIdx="1" clrIdx="0"/>
  <p:cmAuthor id="134" name="未知用户81" initials="未" lastIdx="1" clrIdx="0"/>
  <p:cmAuthor id="135" name="未知的使用者93" initials="未" lastIdx="1" clrIdx="1"/>
  <p:cmAuthor id="136" name="未知的使用者94" initials="未" lastIdx="1" clrIdx="2"/>
  <p:cmAuthor id="137" name="Christina" initials="C" lastIdx="0" clrIdx="0"/>
  <p:cmAuthor id="138" name="未知用户82" initials="未" lastIdx="1" clrIdx="0"/>
  <p:cmAuthor id="139" name="未知用户57" initials="未" lastIdx="4" clrIdx="0"/>
  <p:cmAuthor id="140" name="未知的使用者111" initials="未" lastIdx="1" clrIdx="0"/>
  <p:cmAuthor id="141" name="未知的使用者197" initials="未" lastIdx="8" clrIdx="0"/>
  <p:cmAuthor id="142" name="未知的使用者107" initials="未" lastIdx="1" clrIdx="0"/>
  <p:cmAuthor id="143" name="未知的使用者108" initials="未" lastIdx="1" clrIdx="1"/>
  <p:cmAuthor id="144" name="未知的使用者112" initials="未" lastIdx="1" clrIdx="1"/>
  <p:cmAuthor id="145" name="Kevin Hu" initials="K" lastIdx="1" clrIdx="0"/>
  <p:cmAuthor id="146" name="唐可欣" initials="唐" lastIdx="1" clrIdx="0"/>
  <p:cmAuthor id="147" name="不明使用者56" initials="不" lastIdx="1" clrIdx="0"/>
  <p:cmAuthor id="148" name="未知的使用者133" initials="未" lastIdx="1" clrIdx="0"/>
  <p:cmAuthor id="149" name="未知的使用者41" initials="未" lastIdx="1" clrIdx="0"/>
  <p:cmAuthor id="150" name="未知的使用者135" initials="未" lastIdx="2" clrIdx="0"/>
  <p:cmAuthor id="151" name="不明使用者54" initials="不" lastIdx="1" clrIdx="1"/>
  <p:cmAuthor id="152" name="未知的使用者137" initials="未" lastIdx="5" clrIdx="0"/>
  <p:cmAuthor id="153" name="未知的使用者138" initials="未" lastIdx="10" clrIdx="0"/>
  <p:cmAuthor id="154" name="未知的使用者40" initials="未" lastIdx="1" clrIdx="0"/>
  <p:cmAuthor id="155" name="未知的使用者120" initials="未" lastIdx="1" clrIdx="0"/>
  <p:cmAuthor id="156" name="未知的使用者145" initials="未" lastIdx="1" clrIdx="0"/>
  <p:cmAuthor id="157" name="Unknown User22" initials="U" lastIdx="1" clrIdx="0"/>
  <p:cmAuthor id="158" name="Unknown User23" initials="U" lastIdx="1" clrIdx="0"/>
  <p:cmAuthor id="159" name="未知的使用者121" initials="未" lastIdx="1" clrIdx="1"/>
  <p:cmAuthor id="160" name="未知的使用者162" initials="未" lastIdx="8" clrIdx="0"/>
  <p:cmAuthor id="161" name="未知的使用者163" initials="未" lastIdx="1" clrIdx="0"/>
  <p:cmAuthor id="162" name="未知的使用者170" initials="未" lastIdx="0" clrIdx="1"/>
  <p:cmAuthor id="163" name="未知用户114" initials="未" lastIdx="1" clrIdx="0"/>
  <p:cmAuthor id="164" name="未知的使用者158" initials="未" lastIdx="1" clrIdx="0"/>
  <p:cmAuthor id="165" name="未知的使用者148" initials="未" lastIdx="5" clrIdx="0"/>
  <p:cmAuthor id="166" name="未知的使用者149" initials="未" lastIdx="10" clrIdx="0"/>
  <p:cmAuthor id="167" name="未知用户115" initials="未" lastIdx="1" clrIdx="0"/>
  <p:cmAuthor id="168" name="未知的使用者166" initials="未" lastIdx="8" clrIdx="0"/>
  <p:cmAuthor id="169" name="未知的使用者167" initials="未" lastIdx="0" clrIdx="1"/>
  <p:cmAuthor id="170" name="未知的使用者50" initials="未" lastIdx="1" clrIdx="0"/>
  <p:cmAuthor id="171" name="未知用户116" initials="未" lastIdx="1" clrIdx="1"/>
  <p:cmAuthor id="172" name="未知的使用者168" initials="未" lastIdx="1" clrIdx="0"/>
  <p:cmAuthor id="173" name="未知的使用者169" initials="未" lastIdx="1" clrIdx="0"/>
  <p:cmAuthor id="174" name="未知的使用者117" initials="未" lastIdx="1" clrIdx="0"/>
  <p:cmAuthor id="175" name="未知用户117" initials="未" lastIdx="1" clrIdx="2"/>
  <p:cmAuthor id="176" name="jet" initials="j" lastIdx="1" clrIdx="0"/>
  <p:cmAuthor id="177" name="clinchen" initials="c" lastIdx="0" clrIdx="1"/>
  <p:cmAuthor id="178" name="未知用户109" initials="未" lastIdx="1" clrIdx="1"/>
  <p:cmAuthor id="179" name="thomas" initials="t" lastIdx="1" clrIdx="49"/>
  <p:cmAuthor id="180" name="未知的使用者198" initials="未" lastIdx="1" clrIdx="0"/>
  <p:cmAuthor id="181" name="未知的使用者205" initials="未" lastIdx="0" clrIdx="1"/>
  <p:cmAuthor id="182" name="未知的使用者200" initials="未" lastIdx="1" clrIdx="0"/>
  <p:cmAuthor id="183" name="YuQing" initials="Y" lastIdx="9" clrIdx="0"/>
  <p:cmAuthor id="184" name="未知的使用者194" initials="未" lastIdx="1" clrIdx="0"/>
  <p:cmAuthor id="185" name="未知的使用者182" initials="未" lastIdx="1" clrIdx="0"/>
  <p:cmAuthor id="186" name="未知的使用者48" initials="未" lastIdx="1" clrIdx="0"/>
  <p:cmAuthor id="188" name="未知的使用者185" initials="未" lastIdx="5" clrIdx="0"/>
  <p:cmAuthor id="189" name="未知的使用者186" initials="未" lastIdx="10" clrIdx="0"/>
  <p:cmAuthor id="190" name="未知的使用者187" initials="未" lastIdx="1" clrIdx="0"/>
  <p:cmAuthor id="191" name="未知的使用者201" initials="未" lastIdx="8" clrIdx="0"/>
  <p:cmAuthor id="192" name="未知的使用者202" initials="未" lastIdx="0" clrIdx="1"/>
  <p:cmAuthor id="193" name="未知的使用者171" initials="未" lastIdx="3" clrIdx="1"/>
  <p:cmAuthor id="194" name="未知的使用者195" initials="未" lastIdx="1" clrIdx="1"/>
  <p:cmAuthor id="195" name="未知的使用者173" initials="未" lastIdx="6" clrIdx="0"/>
  <p:cmAuthor id="196" name="R affer" initials="R" lastIdx="1" clrIdx="0"/>
  <p:cmAuthor id="197" name="未知的使用者175" initials="未" lastIdx="2" clrIdx="0"/>
  <p:cmAuthor id="198" name="Neno Loje" initials="N" lastIdx="1" clrIdx="0"/>
  <p:cmAuthor id="199" name="未知的使用者49" initials="未" lastIdx="1" clrIdx="0"/>
  <p:cmAuthor id="200" name="未知用户143" initials="未知用户143" lastIdx="1" clrIdx="1"/>
  <p:cmAuthor id="202" name="李刚" initials="李" lastIdx="3" clrIdx="0"/>
  <p:cmAuthor id="203" name="office365" initials="o" lastIdx="1" clrIdx="3"/>
  <p:cmAuthor id="204" name="未知的使用者37" initials="未" lastIdx="8" clrIdx="0"/>
  <p:cmAuthor id="205" name="未知用户290" initials="未" lastIdx="2" clrIdx="0"/>
  <p:cmAuthor id="206" name="未知的使用者42" initials="未" lastIdx="1" clrIdx="1"/>
  <p:cmAuthor id="207" name="Evonlin" initials="E" lastIdx="2" clrIdx="2"/>
  <p:cmAuthor id="208" name="未知的使用者39" initials="未" lastIdx="10" clrIdx="0"/>
  <p:cmAuthor id="209" name="未知的使用者38" initials="未" lastIdx="1" clrIdx="0"/>
  <p:cmAuthor id="213" name="Admin" initials="A" lastIdx="1" clrIdx="2"/>
  <p:cmAuthor id="214" name="未知的使用者64" initials="未" lastIdx="8" clrIdx="0"/>
  <p:cmAuthor id="215" name="未知的使用者65" initials="未" lastIdx="1" clrIdx="0"/>
  <p:cmAuthor id="216" name="未知的使用者66" initials="未" lastIdx="1" clrIdx="0"/>
  <p:cmAuthor id="217" name="FanJQ" initials="F" lastIdx="1" clrIdx="1"/>
  <p:cmAuthor id="218" name="张利英" initials="张" lastIdx="2" clrIdx="2"/>
  <p:cmAuthor id="219" name="张双文" initials="张" lastIdx="2" clrIdx="3"/>
  <p:cmAuthor id="220" name="任勇" initials="任" lastIdx="5" clrIdx="0"/>
  <p:cmAuthor id="221" name="李天骄" initials="李" lastIdx="2" clrIdx="1"/>
  <p:cmAuthor id="222" name="王川雪" initials="王" lastIdx="65" clrIdx="0"/>
  <p:cmAuthor id="223" name="未知用户30" initials="未" lastIdx="2" clrIdx="0"/>
  <p:cmAuthor id="224" name="樊革霞" initials="樊" lastIdx="56" clrIdx="0"/>
  <p:cmAuthor id="225" name="郭金玲" initials="郭" lastIdx="2" clrIdx="2"/>
  <p:cmAuthor id="226" name="fgx" initials="f" lastIdx="6" clrIdx="6"/>
  <p:cmAuthor id="227" name="郑汝鸿" initials="郑" lastIdx="2" clrIdx="0"/>
  <p:cmAuthor id="228" name="Harry xu" initials="H" lastIdx="1" clrIdx="0"/>
  <p:cmAuthor id="229" name="huang gerrard" initials="h" lastIdx="1" clrIdx="0"/>
  <p:cmAuthor id="230" name="Unknown User24" initials="U" lastIdx="1" clrIdx="0"/>
  <p:cmAuthor id="231" name="Unknown User25" initials="U" lastIdx="1" clrIdx="0"/>
  <p:cmAuthor id="232" name="Unknown User26" initials="U" lastIdx="1" clrIdx="1"/>
  <p:cmAuthor id="233" name="Unknown User27" initials="U" lastIdx="1" clrIdx="0"/>
  <p:cmAuthor id="234" name="Unknown User28" initials="U" lastIdx="3" clrIdx="1"/>
  <p:cmAuthor id="235" name="Unknown User11" initials="U" lastIdx="0" clrIdx="1"/>
  <p:cmAuthor id="236" name="未知用户154" initials="未" lastIdx="1" clrIdx="0"/>
  <p:cmAuthor id="237" name="未知用户155" initials="未" lastIdx="1" clrIdx="0"/>
  <p:cmAuthor id="239" name="px" initials="p" lastIdx="3" clrIdx="1"/>
  <p:cmAuthor id="242" name="未知的使用者128" initials="未" lastIdx="1" clrIdx="1"/>
  <p:cmAuthor id="243" name="未知用户156" initials="未" lastIdx="10" clrIdx="0"/>
  <p:cmAuthor id="246" name="未知用户68" initials="未" lastIdx="1" clrIdx="0"/>
  <p:cmAuthor id="247" name="未知用户69" initials="未" lastIdx="2" clrIdx="0"/>
  <p:cmAuthor id="248" name="未知用户70" initials="未" lastIdx="1" clrIdx="1"/>
  <p:cmAuthor id="249" name="未知用户71" initials="未" lastIdx="1" clrIdx="0"/>
  <p:cmAuthor id="250" name="未知用户72" initials="未" lastIdx="1" clrIdx="0"/>
  <p:cmAuthor id="251" name="未知用户73" initials="未" lastIdx="2" clrIdx="0"/>
  <p:cmAuthor id="252" name="未知用户150" initials="未" lastIdx="1" clrIdx="0"/>
  <p:cmAuthor id="253" name="未知用户310" initials="未" lastIdx="1" clrIdx="0"/>
  <p:cmAuthor id="254" name="maxine" initials="m" lastIdx="0" clrIdx="0"/>
  <p:cmAuthor id="255" name="未知用户153" initials="未" lastIdx="8" clrIdx="0"/>
  <p:cmAuthor id="256" name="shinin" initials="s" lastIdx="4" clrIdx="2"/>
  <p:cmAuthor id="257" name="未知的使用者59" initials="未" lastIdx="8" clrIdx="0"/>
  <p:cmAuthor id="258" name="dcis" initials="d" lastIdx="4" clrIdx="0"/>
  <p:cmAuthor id="259" name="未知用户53" initials="未" lastIdx="10" clrIdx="0"/>
  <p:cmAuthor id="262" name="未知用户106" initials="未" lastIdx="1" clrIdx="0"/>
  <p:cmAuthor id="263" name="未知的使用者61" initials="未" lastIdx="1" clrIdx="0"/>
  <p:cmAuthor id="264" name="未知的使用者62" initials="未" lastIdx="1" clrIdx="1"/>
  <p:cmAuthor id="265" name="未知的使用者58" initials="未" lastIdx="1" clrIdx="0"/>
  <p:cmAuthor id="268" name="未知用户151" initials="未" lastIdx="2" clrIdx="0"/>
  <p:cmAuthor id="269" name="未知的使用者109" initials="未" lastIdx="5" clrIdx="1"/>
  <p:cmAuthor id="270" name="Chun Chung YEH" initials="C" lastIdx="2" clrIdx="0"/>
  <p:cmAuthor id="272" name="未知用户152" initials="未" lastIdx="8" clrIdx="0"/>
  <p:cmAuthor id="273" name="未知的使用者75" initials="未" lastIdx="8" clrIdx="0"/>
  <p:cmAuthor id="274" name="未知的使用者113" initials="未" lastIdx="1" clrIdx="0"/>
  <p:cmAuthor id="275" name="未知的使用者122" initials="未" lastIdx="1" clrIdx="0"/>
  <p:cmAuthor id="276" name="未知的使用者123" initials="未" lastIdx="8" clrIdx="0"/>
  <p:cmAuthor id="277" name="未知的使用者124" initials="未" lastIdx="8" clrIdx="0"/>
  <p:cmAuthor id="278" name="未知的使用者125" initials="未" lastIdx="1" clrIdx="0"/>
  <p:cmAuthor id="279" name="未知的使用者118" initials="未" lastIdx="1" clrIdx="0"/>
  <p:cmAuthor id="280" name="未知的使用者126" initials="未" lastIdx="1" clrIdx="0"/>
  <p:cmAuthor id="281" name="未知用户98" initials="未" lastIdx="8" clrIdx="0"/>
  <p:cmAuthor id="282" name="未知用户100" initials="未" lastIdx="1" clrIdx="0"/>
  <p:cmAuthor id="283" name="未知用户101" initials="未" lastIdx="1" clrIdx="0"/>
  <p:cmAuthor id="284" name="hanjuncompany" initials="h" lastIdx="1" clrIdx="0"/>
  <p:cmAuthor id="285" name="未知用户9" initials="未" lastIdx="43" clrIdx="1"/>
  <p:cmAuthor id="286" name="未知的使用者183" initials="未" lastIdx="5" clrIdx="1"/>
  <p:cmAuthor id="287" name="未知用户95" initials="未" lastIdx="1" clrIdx="0"/>
  <p:cmAuthor id="288" name="未知用户211" initials="未" lastIdx="8" clrIdx="0"/>
  <p:cmAuthor id="289" name="未知用户212" initials="未" lastIdx="8" clrIdx="0"/>
  <p:cmAuthor id="290" name="未知用户210" initials="未" lastIdx="1" clrIdx="0"/>
  <p:cmAuthor id="291" name="未知用户201" initials="未" lastIdx="8" clrIdx="0"/>
  <p:cmAuthor id="292" name="未知用户161" initials="未" lastIdx="1" clrIdx="0"/>
  <p:cmAuthor id="293" name="未知用户183" initials="未" lastIdx="1" clrIdx="0"/>
  <p:cmAuthor id="294" name="未知用户162" initials="未" lastIdx="1" clrIdx="0"/>
  <p:cmAuthor id="295" name="未知用户163" initials="未" lastIdx="8" clrIdx="0"/>
  <p:cmAuthor id="296" name="未知用户164" initials="未" lastIdx="1" clrIdx="0"/>
  <p:cmAuthor id="297" name="未知用户165" initials="未" lastIdx="2" clrIdx="0"/>
  <p:cmAuthor id="298" name="未知用户191" initials="未" lastIdx="1" clrIdx="0"/>
  <p:cmAuthor id="299" name="未知用户167" initials="未" lastIdx="1" clrIdx="0"/>
  <p:cmAuthor id="300" name="未知用户202" initials="未" lastIdx="8" clrIdx="0"/>
  <p:cmAuthor id="301" name="未知用户169" initials="未" lastIdx="1" clrIdx="0"/>
  <p:cmAuthor id="302" name="未知用户192" initials="未" lastIdx="1" clrIdx="0"/>
  <p:cmAuthor id="303" name="未知用户203" initials="未" lastIdx="1" clrIdx="1"/>
  <p:cmAuthor id="304" name="未知用户174" initials="未" lastIdx="1" clrIdx="0"/>
  <p:cmAuthor id="305" name="未知用户175" initials="未" lastIdx="1" clrIdx="0"/>
  <p:cmAuthor id="306" name="未知用户176" initials="未" lastIdx="1" clrIdx="0"/>
  <p:cmAuthor id="307" name="未知用户177" initials="未" lastIdx="2" clrIdx="0"/>
  <p:cmAuthor id="308" name="未知用户184" initials="未" lastIdx="1" clrIdx="1"/>
  <p:cmAuthor id="309" name="未知用户179" initials="未" lastIdx="1" clrIdx="0"/>
  <p:cmAuthor id="310" name="未知用户185" initials="未" lastIdx="1" clrIdx="0"/>
  <p:cmAuthor id="311" name="未知用户181" initials="未" lastIdx="2" clrIdx="0"/>
  <p:cmAuthor id="312" name="未知用户182" initials="未" lastIdx="1" clrIdx="49"/>
  <p:cmAuthor id="313" name="未知用户204" initials="未" lastIdx="1" clrIdx="0"/>
  <p:cmAuthor id="314" name="未知用户205" initials="未" lastIdx="1" clrIdx="0"/>
  <p:cmAuthor id="315" name="未知用户79" initials="未" lastIdx="1" clrIdx="0"/>
  <p:cmAuthor id="316" name="未知用户80" initials="未" lastIdx="1" clrIdx="0"/>
  <p:cmAuthor id="317" name="未知用户193" initials="未" lastIdx="3" clrIdx="0"/>
  <p:cmAuthor id="318" name="未知用户194" initials="未" lastIdx="1" clrIdx="0"/>
  <p:cmAuthor id="319" name="MA15" initials="M" lastIdx="1" clrIdx="0"/>
  <p:cmAuthor id="320" name="未知用户187" initials="未" lastIdx="10" clrIdx="0"/>
  <p:cmAuthor id="321" name="Kent" initials="K" lastIdx="2" clrIdx="0"/>
  <p:cmAuthor id="322" name="留毓吟" initials="留" lastIdx="1" clrIdx="0"/>
  <p:cmAuthor id="323" name="未知的使用者204" initials="未" lastIdx="1" clrIdx="0"/>
  <p:cmAuthor id="324" name="未知用户190" initials="未" lastIdx="1" clrIdx="1"/>
  <p:cmAuthor id="325" name="未知用户127" initials="未" lastIdx="10" clrIdx="0"/>
  <p:cmAuthor id="326" name="未知用户196" initials="未" lastIdx="1" clrIdx="0"/>
  <p:cmAuthor id="327" name="未知用户199" initials="未" lastIdx="1" clrIdx="0"/>
  <p:cmAuthor id="328" name="未知用户128" initials="未" lastIdx="0" clrIdx="1"/>
  <p:cmAuthor id="329" name="未知用户118" initials="未" lastIdx="1" clrIdx="0"/>
  <p:cmAuthor id="330" name="未知用户123" initials="未" lastIdx="6" clrIdx="0"/>
  <p:cmAuthor id="331" name="未知用户178" initials="未" lastIdx="1" clrIdx="0"/>
  <p:cmAuthor id="2002" name="淑芬 田" initials="淑田" lastIdx="1" clrIdx="113"/>
  <p:cmAuthor id="332" name="未知用户180" initials="未" lastIdx="8" clrIdx="0"/>
  <p:cmAuthor id="333" name="未知用户186" initials="未" lastIdx="1" clrIdx="0"/>
  <p:cmAuthor id="334" name="未知用户188" initials="未" lastIdx="1" clrIdx="0"/>
  <p:cmAuthor id="335" name="未知用户189" initials="未" lastIdx="2" clrIdx="0"/>
  <p:cmAuthor id="336" name="未知的使用者85" initials="未" lastIdx="6" clrIdx="0"/>
  <p:cmAuthor id="337" name="未知的使用者100" initials="未" lastIdx="1" clrIdx="0"/>
  <p:cmAuthor id="338" name="未知的使用者87" initials="未" lastIdx="2" clrIdx="0"/>
  <p:cmAuthor id="339" name="未知的使用者44" initials="未" lastIdx="1" clrIdx="0"/>
  <p:cmAuthor id="340" name="Unknown User48" initials="U" lastIdx="8" clrIdx="0"/>
  <p:cmAuthor id="341" name="未知的使用者77" initials="未" lastIdx="1" clrIdx="1"/>
  <p:cmAuthor id="342" name="未知的使用者78" initials="未" lastIdx="1" clrIdx="2"/>
  <p:cmAuthor id="343" name="未知的使用者79" initials="未" lastIdx="1" clrIdx="0"/>
  <p:cmAuthor id="344" name="未知的使用者80" initials="未" lastIdx="1" clrIdx="1"/>
  <p:cmAuthor id="345" name="未知的使用者81" initials="未" lastIdx="1" clrIdx="2"/>
  <p:cmAuthor id="346" name="未知的使用者82" initials="未" lastIdx="1" clrIdx="0"/>
  <p:cmAuthor id="347" name="未知的使用者84" initials="未" lastIdx="1" clrIdx="0"/>
  <p:cmAuthor id="348" name="未知用户92" initials="未" lastIdx="1" clrIdx="0"/>
  <p:cmAuthor id="349" name="未知的使用者88" initials="未" lastIdx="1" clrIdx="0"/>
  <p:cmAuthor id="350" name="未知的使用者89" initials="未" lastIdx="5" clrIdx="0"/>
  <p:cmAuthor id="351" name="未知的使用者90" initials="未" lastIdx="10" clrIdx="0"/>
  <p:cmAuthor id="352" name="未知的使用者91" initials="未" lastIdx="1" clrIdx="0"/>
  <p:cmAuthor id="353" name="Johnny Hsieh" initials="J" lastIdx="1" clrIdx="0"/>
  <p:cmAuthor id="356" name="未知的使用者184" initials="未" lastIdx="8" clrIdx="0"/>
  <p:cmAuthor id="357" name="未知用户170" initials="未" lastIdx="1" clrIdx="0"/>
  <p:cmAuthor id="358" name="未知用户172" initials="未" lastIdx="1" clrIdx="1"/>
  <p:cmAuthor id="360" name="未知的使用者127" initials="未" lastIdx="3" clrIdx="1"/>
  <p:cmAuthor id="363" name="未知的使用者179" initials="未" lastIdx="1" clrIdx="0"/>
  <p:cmAuthor id="364" name="未知的使用者180" initials="未" lastIdx="2" clrIdx="0"/>
  <p:cmAuthor id="365" name="未知的使用者181" initials="未" lastIdx="7" clrIdx="1"/>
  <p:cmAuthor id="367" name="CHRISYU" initials="C" lastIdx="1" clrIdx="0"/>
  <p:cmAuthor id="368" name="liucunri" initials="l" lastIdx="1" clrIdx="0"/>
  <p:cmAuthor id="369" name="未知的使用者141" initials="未" lastIdx="8" clrIdx="0"/>
  <p:cmAuthor id="372" name="未知的使用者144" initials="未" lastIdx="1" clrIdx="0"/>
  <p:cmAuthor id="373" name="alpha" initials="a" lastIdx="1" clrIdx="0"/>
  <p:cmAuthor id="374" name="未知的使用者146" initials="未" lastIdx="1" clrIdx="0"/>
  <p:cmAuthor id="375" name="未知的使用者147" initials="未" lastIdx="1" clrIdx="0"/>
  <p:cmAuthor id="376" name="未知用户113" initials="未知用户113" lastIdx="8" clrIdx="0"/>
  <p:cmAuthor id="377" name="未知用户85" initials="未" lastIdx="1" clrIdx="0"/>
  <p:cmAuthor id="378" name="未知用户86" initials="未" lastIdx="1" clrIdx="0"/>
  <p:cmAuthor id="381" name="未知用户78" initials="未" lastIdx="8" clrIdx="0"/>
  <p:cmAuthor id="383" name="未知的使用者63" initials="未" lastIdx="1" clrIdx="0"/>
  <p:cmAuthor id="384" name="kathy chen" initials="k" lastIdx="3" clrIdx="0"/>
  <p:cmAuthor id="385" name="未知的使用者143" initials="未" lastIdx="1" clrIdx="0"/>
  <p:cmAuthor id="386" name="raymond luan" initials="r" lastIdx="0" clrIdx="0"/>
  <p:cmAuthor id="387" name="未知的使用者106" initials="未" lastIdx="3" clrIdx="1"/>
  <p:cmAuthor id="388" name="未知的使用者86" initials="未" lastIdx="1" clrIdx="0"/>
  <p:cmAuthor id="392" name="未知的使用者116" initials="未" lastIdx="1" clrIdx="1"/>
  <p:cmAuthor id="394" name="Vicky" initials="V" lastIdx="1" clrIdx="3"/>
  <p:cmAuthor id="395" name="Sara Chen" initials="S" lastIdx="1" clrIdx="0"/>
  <p:cmAuthor id="396" name="未知的使用者114" initials="未" lastIdx="1" clrIdx="0"/>
  <p:cmAuthor id="397" name="未知的使用者115" initials="未" lastIdx="1" clrIdx="0"/>
  <p:cmAuthor id="398" name="未知用户138" initials="未" lastIdx="1" clrIdx="0"/>
  <p:cmAuthor id="399" name="未知用户130" initials="未" lastIdx="1" clrIdx="1"/>
  <p:cmAuthor id="400" name="未知用户131" initials="未" lastIdx="1" clrIdx="2"/>
  <p:cmAuthor id="401" name="未知用户132" initials="未" lastIdx="1" clrIdx="0"/>
  <p:cmAuthor id="402" name="未知用户133" initials="未" lastIdx="1" clrIdx="0"/>
  <p:cmAuthor id="403" name="未知用户134" initials="未" lastIdx="10" clrIdx="0"/>
  <p:cmAuthor id="404" name="未知用户135" initials="未" lastIdx="1" clrIdx="0"/>
  <p:cmAuthor id="405" name="未知用户137" initials="未" lastIdx="10" clrIdx="0"/>
  <p:cmAuthor id="406" name="未知用户136" initials="未" lastIdx="1" clrIdx="1"/>
  <p:cmAuthor id="407" name="Arno.Du(杜明星)" initials="A" lastIdx="0" clrIdx="0"/>
  <p:cmAuthor id="408" name="Yoyo Wu" initials="Y" lastIdx="2" clrIdx="0"/>
  <p:cmAuthor id="409" name="zhangbin" initials="z" lastIdx="6" clrIdx="0"/>
  <p:cmAuthor id="410" name="未知的使用者232" initials="" lastIdx="8" clrIdx="0"/>
  <p:cmAuthor id="412" name="未知用户111" initials="未" lastIdx="1" clrIdx="1"/>
  <p:cmAuthor id="413" name="Unknown User112" initials="U" lastIdx="1" clrIdx="0"/>
  <p:cmAuthor id="414" name="Unknown User59" initials="U" lastIdx="1" clrIdx="0"/>
  <p:cmAuthor id="415" name="Unknown User113" initials="U" lastIdx="1" clrIdx="0"/>
  <p:cmAuthor id="416" name="Unknown User114" initials="U" lastIdx="1" clrIdx="1"/>
  <p:cmAuthor id="417" name="Unknown User111" initials="U" lastIdx="1" clrIdx="0"/>
  <p:cmAuthor id="418" name="Unknown User117" initials="U" lastIdx="10" clrIdx="0"/>
  <p:cmAuthor id="419" name="Unknown User63" initials="U" lastIdx="8" clrIdx="0"/>
  <p:cmAuthor id="420" name="Unknown User115" initials="U" lastIdx="10" clrIdx="0"/>
  <p:cmAuthor id="421" name="Unknown User116" initials="U" lastIdx="0" clrIdx="1"/>
  <p:cmAuthor id="422" name="Unknown User65" initials="U" lastIdx="1" clrIdx="0"/>
  <p:cmAuthor id="423" name="Unknown User66" initials="U" lastIdx="1" clrIdx="0"/>
  <p:cmAuthor id="424" name="Unknown User67" initials="U" lastIdx="1" clrIdx="0"/>
  <p:cmAuthor id="425" name="Unknown User68" initials="U" lastIdx="1" clrIdx="0"/>
  <p:cmAuthor id="426" name="Unknown User69" initials="U" lastIdx="8" clrIdx="0"/>
  <p:cmAuthor id="427" name="Unknown User70" initials="U" lastIdx="1" clrIdx="0"/>
  <p:cmAuthor id="428" name="Unknown User52" initials="U" lastIdx="1" clrIdx="0"/>
  <p:cmAuthor id="429" name="James" initials="J" lastIdx="1" clrIdx="0"/>
  <p:cmAuthor id="430" name="未知的使用者134" initials="未" lastIdx="1" clrIdx="0"/>
  <p:cmAuthor id="431" name="刘云轩" initials="刘" lastIdx="1" clrIdx="0"/>
  <p:cmAuthor id="432" name="sharon" initials="s" lastIdx="1" clrIdx="84"/>
  <p:cmAuthor id="433" name="nancy" initials="n" lastIdx="1" clrIdx="0"/>
  <p:cmAuthor id="434" name="未知用户124" initials="未" lastIdx="1" clrIdx="0"/>
  <p:cmAuthor id="435" name="未知用户125" initials="未" lastIdx="1" clrIdx="1"/>
  <p:cmAuthor id="436" name="未知用户126" initials="未" lastIdx="1" clrIdx="0"/>
  <p:cmAuthor id="437" name="未知用户84" initials="未" lastIdx="1" clrIdx="0"/>
  <p:cmAuthor id="438" name="Ted Su" initials="T" lastIdx="1" clrIdx="78"/>
  <p:cmAuthor id="439" name="未知用户10" initials="未" lastIdx="1" clrIdx="0"/>
  <p:cmAuthor id="440" name="未知用户129" initials="未" lastIdx="1" clrIdx="0"/>
  <p:cmAuthor id="444" name="未知的使用者165" initials="未" lastIdx="1" clrIdx="0"/>
  <p:cmAuthor id="445" name="庆芳 许" initials="庆" lastIdx="1" clrIdx="0"/>
  <p:cmAuthor id="446" name="jerrychou" initials="j" lastIdx="1" clrIdx="4"/>
  <p:cmAuthor id="447" name="不明使用者12" initials="不" lastIdx="3" clrIdx="1"/>
  <p:cmAuthor id="448" name="未知的使用者150" initials="未" lastIdx="1" clrIdx="0"/>
  <p:cmAuthor id="449" name="不明使用者2" initials="不" lastIdx="2" clrIdx="0"/>
  <p:cmAuthor id="450" name="不明使用者3" initials="不" lastIdx="1" clrIdx="0"/>
  <p:cmAuthor id="451" name="未知的使用者159" initials="未" lastIdx="1" clrIdx="1"/>
  <p:cmAuthor id="452" name="未知的使用者160" initials="未" lastIdx="1" clrIdx="0"/>
  <p:cmAuthor id="453" name="未知用户166" initials="未知用户166" lastIdx="1" clrIdx="0"/>
  <p:cmAuthor id="454" name="不明使用者7" initials="不" lastIdx="7" clrIdx="1"/>
  <p:cmAuthor id="455" name="未知用户120" initials="未" lastIdx="1" clrIdx="0"/>
  <p:cmAuthor id="456" name="未知用户122" initials="未" lastIdx="1" clrIdx="0"/>
  <p:cmAuthor id="457" name="未知用户139" initials="未" lastIdx="2" clrIdx="0"/>
  <p:cmAuthor id="458" name="未知用户141" initials="未" lastIdx="1" clrIdx="1"/>
  <p:cmAuthor id="460" name="未知用户144" initials="未" lastIdx="1" clrIdx="0"/>
  <p:cmAuthor id="461" name="未知用户145" initials="未" lastIdx="2" clrIdx="0"/>
  <p:cmAuthor id="462" name="未知用户119" initials="未" lastIdx="1" clrIdx="1"/>
  <p:cmAuthor id="463" name="未知用户140" initials="未" lastIdx="0" clrIdx="1"/>
  <p:cmAuthor id="464" name="未知用户142" initials="未" lastIdx="1" clrIdx="0"/>
  <p:cmAuthor id="465" name="未知用户146" initials="未" lastIdx="5" clrIdx="1"/>
  <p:cmAuthor id="466" name="未知用户147" initials="未" lastIdx="0" clrIdx="1"/>
  <p:cmAuthor id="467" name="未知用户148" initials="未" lastIdx="1" clrIdx="0"/>
  <p:cmAuthor id="468" name="未知用户195" initials="未" lastIdx="1" clrIdx="0"/>
  <p:cmAuthor id="469" name="未知用户207" initials="未" lastIdx="3" clrIdx="1"/>
  <p:cmAuthor id="470" name="未知用户208" initials="未" lastIdx="1" clrIdx="0"/>
  <p:cmAuthor id="471" name="未知用户198" initials="未" lastIdx="1" clrIdx="0"/>
  <p:cmAuthor id="472" name="未知用户209" initials="未" lastIdx="1" clrIdx="0"/>
  <p:cmAuthor id="473" name="未知的使用者178" initials="未" lastIdx="2" clrIdx="0"/>
  <p:cmAuthor id="474" name="未知用户206" initials="未" lastIdx="6" clrIdx="0"/>
  <p:cmAuthor id="475" name="未知用户46" initials="未" lastIdx="10" clrIdx="0"/>
  <p:cmAuthor id="476" name="未知的使用者207" initials="未" lastIdx="1" clrIdx="0"/>
  <p:cmAuthor id="477" name="未知的使用者208" initials="未" lastIdx="1" clrIdx="0"/>
  <p:cmAuthor id="478" name="未知的使用者188" initials="未" lastIdx="1" clrIdx="0"/>
  <p:cmAuthor id="479" name="未知的使用者189" initials="未" lastIdx="2" clrIdx="0"/>
  <p:cmAuthor id="480" name="未知的使用者190" initials="未" lastIdx="1" clrIdx="1"/>
  <p:cmAuthor id="481" name="未知的使用者191" initials="未" lastIdx="1" clrIdx="0"/>
  <p:cmAuthor id="482" name="未知的使用者192" initials="未" lastIdx="1" clrIdx="0"/>
  <p:cmAuthor id="483" name="未知的使用者193" initials="未" lastIdx="2" clrIdx="0"/>
  <p:cmAuthor id="484" name="未知的使用者209" initials="未" lastIdx="8" clrIdx="0"/>
  <p:cmAuthor id="485" name="未知的使用者210" initials="未" lastIdx="1" clrIdx="0"/>
  <p:cmAuthor id="486" name="未知的使用者211" initials="未" lastIdx="1" clrIdx="0"/>
  <p:cmAuthor id="487" name="未知的使用者212" initials="未" lastIdx="11" clrIdx="0"/>
  <p:cmAuthor id="488" name="未知的使用者213" initials="未" lastIdx="7" clrIdx="1"/>
  <p:cmAuthor id="489" name="未知的使用者214" initials="未" lastIdx="1" clrIdx="2"/>
  <p:cmAuthor id="490" name="未知的使用者215" initials="未" lastIdx="1" clrIdx="0"/>
  <p:cmAuthor id="491" name="未知的使用者216" initials="未" lastIdx="1" clrIdx="0"/>
  <p:cmAuthor id="492" name="未知的使用者217" initials="未" lastIdx="1" clrIdx="1"/>
  <p:cmAuthor id="493" name="未知的使用者218" initials="未" lastIdx="1" clrIdx="0"/>
  <p:cmAuthor id="494" name="未知的使用者219" initials="未" lastIdx="2" clrIdx="0"/>
  <p:cmAuthor id="495" name="未知的使用者220" initials="未" lastIdx="7" clrIdx="1"/>
  <p:cmAuthor id="496" name="未知的使用者152" initials="未" lastIdx="8" clrIdx="0"/>
  <p:cmAuthor id="497" name="未知的使用者153" initials="未" lastIdx="1" clrIdx="0"/>
  <p:cmAuthor id="498" name="未知的使用者154" initials="未" lastIdx="1" clrIdx="0"/>
  <p:cmAuthor id="499" name="未知的使用者156" initials="未" lastIdx="1" clrIdx="0"/>
  <p:cmAuthor id="500" name="未知的使用者157" initials="未" lastIdx="1" clrIdx="0"/>
  <p:cmAuthor id="501" name="未知的使用者161" initials="未" lastIdx="1" clrIdx="0"/>
  <p:cmAuthor id="502" name="未知的使用者151" initials="未" lastIdx="1" clrIdx="1"/>
  <p:cmAuthor id="503" name="未知的使用者129" initials="未" lastIdx="1" clrIdx="0"/>
  <p:cmAuthor id="504" name="未知的使用者130" initials="未" lastIdx="8" clrIdx="0"/>
  <p:cmAuthor id="505" name="未知的使用者131" initials="未" lastIdx="2" clrIdx="0"/>
  <p:cmAuthor id="506" name="未知的使用者132" initials="未" lastIdx="8" clrIdx="0"/>
  <p:cmAuthor id="507" name="未知的使用者164" initials="未" lastIdx="8" clrIdx="0"/>
  <p:cmAuthor id="508" name="未知的使用者172" initials="未" lastIdx="1" clrIdx="0"/>
  <p:cmAuthor id="509" name="未知的使用者174" initials="未" lastIdx="1" clrIdx="0"/>
  <p:cmAuthor id="510" name="未知的使用者176" initials="未" lastIdx="8" clrIdx="0"/>
  <p:cmAuthor id="511" name="未知的使用者247" initials="未" lastIdx="6" clrIdx="0"/>
  <p:cmAuthor id="512" name="未知的使用者249" initials="未" lastIdx="43" clrIdx="1"/>
  <p:cmAuthor id="513" name="未知的使用者250" initials="未" lastIdx="1" clrIdx="0"/>
  <p:cmAuthor id="514" name="未知的使用者251" initials="未" lastIdx="1" clrIdx="0"/>
  <p:cmAuthor id="515" name="未知的使用者246" initials="未" lastIdx="1" clrIdx="1"/>
  <p:cmAuthor id="516" name="未知的使用者224" initials="未" lastIdx="1" clrIdx="0"/>
  <p:cmAuthor id="517" name="未知的使用者252" initials="未" lastIdx="1" clrIdx="0"/>
  <p:cmAuthor id="518" name="未知的使用者253" initials="未" lastIdx="1" clrIdx="0"/>
  <p:cmAuthor id="519" name="未知的使用者254" initials="未" lastIdx="1" clrIdx="0"/>
  <p:cmAuthor id="520" name="未知的使用者255" initials="未" lastIdx="1" clrIdx="0"/>
  <p:cmAuthor id="521" name="未知的使用者226" initials="未" lastIdx="8" clrIdx="0"/>
  <p:cmAuthor id="522" name="未知的使用者227" initials="未" lastIdx="2" clrIdx="0"/>
  <p:cmAuthor id="523" name="未知的使用者270" initials="未" lastIdx="1" clrIdx="0"/>
  <p:cmAuthor id="524" name="未知的使用者228" initials="未" lastIdx="8" clrIdx="0"/>
  <p:cmAuthor id="525" name="未知的使用者229" initials="未" lastIdx="8" clrIdx="0"/>
  <p:cmAuthor id="526" name="未知的使用者230" initials="未" lastIdx="1" clrIdx="0"/>
  <p:cmAuthor id="527" name="未知的使用者231" initials="未" lastIdx="1" clrIdx="0"/>
  <p:cmAuthor id="528" name="未知的使用者256" initials="未" lastIdx="1" clrIdx="0"/>
  <p:cmAuthor id="529" name="未知的使用者233" initials="未" lastIdx="1" clrIdx="0"/>
  <p:cmAuthor id="530" name="未知的使用者234" initials="未" lastIdx="10" clrIdx="0"/>
  <p:cmAuthor id="531" name="未知的使用者235" initials="未" lastIdx="1" clrIdx="0"/>
  <p:cmAuthor id="532" name="未知的使用者236" initials="未" lastIdx="1" clrIdx="0"/>
  <p:cmAuthor id="533" name="未知的使用者257" initials="未" lastIdx="1" clrIdx="0"/>
  <p:cmAuthor id="534" name="未知的使用者237" initials="未" lastIdx="1" clrIdx="0"/>
  <p:cmAuthor id="535" name="未知的使用者238" initials="未" lastIdx="2" clrIdx="0"/>
  <p:cmAuthor id="536" name="未知的使用者239" initials="未" lastIdx="1" clrIdx="1"/>
  <p:cmAuthor id="537" name="未知的使用者240" initials="未" lastIdx="1" clrIdx="0"/>
  <p:cmAuthor id="538" name="未知的使用者241" initials="未" lastIdx="1" clrIdx="0"/>
  <p:cmAuthor id="539" name="未知的使用者242" initials="未" lastIdx="2" clrIdx="0"/>
  <p:cmAuthor id="540" name="未知的使用者243" initials="未" lastIdx="1" clrIdx="0"/>
  <p:cmAuthor id="541" name="未知的使用者258" initials="未" lastIdx="8" clrIdx="0"/>
  <p:cmAuthor id="542" name="未知的使用者259" initials="未" lastIdx="1" clrIdx="0"/>
  <p:cmAuthor id="543" name="未知的使用者260" initials="未" lastIdx="1" clrIdx="0"/>
  <p:cmAuthor id="544" name="未知的使用者261" initials="未" lastIdx="11" clrIdx="0"/>
  <p:cmAuthor id="545" name="未知的使用者262" initials="未" lastIdx="7" clrIdx="1"/>
  <p:cmAuthor id="546" name="未知的使用者263" initials="未" lastIdx="1" clrIdx="2"/>
  <p:cmAuthor id="547" name="未知的使用者264" initials="未" lastIdx="1" clrIdx="0"/>
  <p:cmAuthor id="548" name="未知的使用者265" initials="未" lastIdx="1" clrIdx="0"/>
  <p:cmAuthor id="549" name="未知的使用者266" initials="未" lastIdx="1" clrIdx="1"/>
  <p:cmAuthor id="550" name="未知的使用者267" initials="未" lastIdx="1" clrIdx="0"/>
  <p:cmAuthor id="551" name="未知的使用者268" initials="未" lastIdx="2" clrIdx="0"/>
  <p:cmAuthor id="552" name="未知的使用者269" initials="未" lastIdx="7" clrIdx="1"/>
  <p:cmAuthor id="555" name="lillian" initials="l" lastIdx="1" clrIdx="0"/>
  <p:cmAuthor id="556" name="未知用户197" initials="未" lastIdx="1" clrIdx="0"/>
  <p:cmAuthor id="22" name="Alex" initials="A" lastIdx="26" clrIdx="21"/>
  <p:cmAuthor id="256885273" name="美小彩" initials="美" lastIdx="1" clrIdx="28"/>
  <p:cmAuthor id="384969370" name="萝卜糕" initials="萝" lastIdx="34" clrIdx="33"/>
  <p:cmAuthor id="1481289511" name="脉视" initials="脉" lastIdx="1" clrIdx="33"/>
  <p:cmAuthor id="1481289512" name="Pearl Xie" initials="PX" lastIdx="6" clrIdx="35"/>
  <p:cmAuthor id="750443452" name="April" initials="A" lastIdx="5" clrIdx="34"/>
  <p:cmAuthor id="1164334738" name="WPS_1611051603" initials="W" lastIdx="1" clrIdx="39"/>
  <p:cmAuthor id="242564457" name="Hwangyanny" initials="H" lastIdx="1" clrIdx="4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2891F0"/>
    <a:srgbClr val="235FA5"/>
    <a:srgbClr val="595757"/>
    <a:srgbClr val="5E7FB9"/>
    <a:srgbClr val="F4F4F4"/>
    <a:srgbClr val="737373"/>
    <a:srgbClr val="DEEBF7"/>
    <a:srgbClr val="479EF6"/>
    <a:srgbClr val="2564A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68F48CB-B3E4-4AC4-B9B0-83364689537C}" styleName="{d81a1682-f6d3-453d-a0b4-2df6d50f48b8}">
    <a:wholeTbl>
      <a:tcTxStyle>
        <a:fontRef idx="none">
          <a:prstClr val="black"/>
        </a:fontRef>
      </a:tcTxStyle>
      <a:tcStyle>
        <a:tcBdr>
          <a:left>
            <a:ln w="6350" cmpd="sng">
              <a:solidFill>
                <a:srgbClr val="B8D6BA"/>
              </a:solidFill>
            </a:ln>
          </a:left>
          <a:right>
            <a:ln w="6350" cmpd="sng">
              <a:solidFill>
                <a:srgbClr val="B8D6BA"/>
              </a:solidFill>
            </a:ln>
          </a:right>
          <a:top>
            <a:ln w="6350" cmpd="sng">
              <a:solidFill>
                <a:srgbClr val="B8D6BA"/>
              </a:solidFill>
            </a:ln>
          </a:top>
          <a:bottom>
            <a:ln w="6350" cmpd="sng">
              <a:solidFill>
                <a:srgbClr val="B8D6BA"/>
              </a:solidFill>
            </a:ln>
          </a:bottom>
          <a:insideH>
            <a:ln w="6350" cmpd="sng">
              <a:solidFill>
                <a:srgbClr val="B8D6BA"/>
              </a:solidFill>
            </a:ln>
          </a:insideH>
          <a:insideV>
            <a:ln w="6350" cmpd="sng">
              <a:solidFill>
                <a:srgbClr val="B8D6BA"/>
              </a:solidFill>
            </a:ln>
          </a:insideV>
        </a:tcBdr>
        <a:fill>
          <a:solidFill>
            <a:srgbClr val="FFFFFF"/>
          </a:solidFill>
        </a:fill>
      </a:tcStyle>
    </a:wholeTbl>
    <a:firstRow>
      <a:tcTxStyle>
        <a:fontRef idx="none">
          <a:prstClr val="black"/>
        </a:fontRef>
      </a:tcTxStyle>
      <a:tcStyle>
        <a:tcBdr>
          <a:left>
            <a:ln w="6350" cmpd="sng">
              <a:solidFill>
                <a:srgbClr val="FFFFFF"/>
              </a:solidFill>
            </a:ln>
          </a:left>
          <a:right>
            <a:ln w="6350" cmpd="sng">
              <a:solidFill>
                <a:srgbClr val="FFFFFF"/>
              </a:solidFill>
            </a:ln>
          </a:right>
          <a:top>
            <a:ln w="6350" cmpd="sng">
              <a:solidFill>
                <a:srgbClr val="FFFFFF"/>
              </a:solidFill>
            </a:ln>
          </a:top>
          <a:bottom>
            <a:ln w="6350" cmpd="sng">
              <a:solidFill>
                <a:srgbClr val="FFFFFF"/>
              </a:solidFill>
            </a:ln>
          </a:bottom>
          <a:insideV>
            <a:ln w="6350" cmpd="sng">
              <a:solidFill>
                <a:srgbClr val="FFFFFF"/>
              </a:solidFill>
            </a:ln>
          </a:insideV>
        </a:tcBdr>
        <a:fill>
          <a:solidFill>
            <a:srgbClr val="B8D6BA"/>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558" autoAdjust="0"/>
    <p:restoredTop sz="88089" autoAdjust="0"/>
  </p:normalViewPr>
  <p:slideViewPr>
    <p:cSldViewPr snapToGrid="0" showGuides="1">
      <p:cViewPr varScale="1">
        <p:scale>
          <a:sx n="72" d="100"/>
          <a:sy n="72" d="100"/>
        </p:scale>
        <p:origin x="1214" y="67"/>
      </p:cViewPr>
      <p:guideLst>
        <p:guide pos="189"/>
        <p:guide orient="horz" pos="1249"/>
        <p:guide pos="4896"/>
        <p:guide orient="horz" pos="664"/>
        <p:guide pos="5127"/>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3.xml"/><Relationship Id="rId88" Type="http://schemas.openxmlformats.org/officeDocument/2006/relationships/tags" Target="tags/tag1303.xml"/><Relationship Id="rId87" Type="http://schemas.openxmlformats.org/officeDocument/2006/relationships/commentAuthors" Target="commentAuthors.xml"/><Relationship Id="rId86" Type="http://schemas.openxmlformats.org/officeDocument/2006/relationships/tableStyles" Target="tableStyles.xml"/><Relationship Id="rId85" Type="http://schemas.openxmlformats.org/officeDocument/2006/relationships/viewProps" Target="viewProps.xml"/><Relationship Id="rId84" Type="http://schemas.openxmlformats.org/officeDocument/2006/relationships/presProps" Target="presProps.xml"/><Relationship Id="rId83" Type="http://schemas.openxmlformats.org/officeDocument/2006/relationships/handoutMaster" Target="handoutMasters/handoutMaster1.xml"/><Relationship Id="rId82" Type="http://schemas.openxmlformats.org/officeDocument/2006/relationships/slide" Target="slides/slide76.xml"/><Relationship Id="rId81" Type="http://schemas.openxmlformats.org/officeDocument/2006/relationships/slide" Target="slides/slide75.xml"/><Relationship Id="rId80" Type="http://schemas.openxmlformats.org/officeDocument/2006/relationships/slide" Target="slides/slide74.xml"/><Relationship Id="rId8" Type="http://schemas.openxmlformats.org/officeDocument/2006/relationships/slide" Target="slides/slide2.xml"/><Relationship Id="rId79" Type="http://schemas.openxmlformats.org/officeDocument/2006/relationships/slide" Target="slides/slide73.xml"/><Relationship Id="rId78" Type="http://schemas.openxmlformats.org/officeDocument/2006/relationships/slide" Target="slides/slide72.xml"/><Relationship Id="rId77" Type="http://schemas.openxmlformats.org/officeDocument/2006/relationships/slide" Target="slides/slide71.xml"/><Relationship Id="rId76" Type="http://schemas.openxmlformats.org/officeDocument/2006/relationships/slide" Target="slides/slide70.xml"/><Relationship Id="rId75" Type="http://schemas.openxmlformats.org/officeDocument/2006/relationships/slide" Target="slides/slide69.xml"/><Relationship Id="rId74" Type="http://schemas.openxmlformats.org/officeDocument/2006/relationships/slide" Target="slides/slide68.xml"/><Relationship Id="rId73" Type="http://schemas.openxmlformats.org/officeDocument/2006/relationships/slide" Target="slides/slide67.xml"/><Relationship Id="rId72" Type="http://schemas.openxmlformats.org/officeDocument/2006/relationships/slide" Target="slides/slide66.xml"/><Relationship Id="rId71" Type="http://schemas.openxmlformats.org/officeDocument/2006/relationships/slide" Target="slides/slide65.xml"/><Relationship Id="rId70" Type="http://schemas.openxmlformats.org/officeDocument/2006/relationships/slide" Target="slides/slide64.xml"/><Relationship Id="rId7" Type="http://schemas.openxmlformats.org/officeDocument/2006/relationships/notesMaster" Target="notesMasters/notesMaster1.xml"/><Relationship Id="rId69" Type="http://schemas.openxmlformats.org/officeDocument/2006/relationships/slide" Target="slides/slide63.xml"/><Relationship Id="rId68" Type="http://schemas.openxmlformats.org/officeDocument/2006/relationships/slide" Target="slides/slide62.xml"/><Relationship Id="rId67" Type="http://schemas.openxmlformats.org/officeDocument/2006/relationships/slide" Target="slides/slide61.xml"/><Relationship Id="rId66" Type="http://schemas.openxmlformats.org/officeDocument/2006/relationships/slide" Target="slides/slide60.xml"/><Relationship Id="rId65" Type="http://schemas.openxmlformats.org/officeDocument/2006/relationships/slide" Target="slides/slide59.xml"/><Relationship Id="rId64" Type="http://schemas.openxmlformats.org/officeDocument/2006/relationships/slide" Target="slides/slide58.xml"/><Relationship Id="rId63" Type="http://schemas.openxmlformats.org/officeDocument/2006/relationships/slide" Target="slides/slide57.xml"/><Relationship Id="rId62" Type="http://schemas.openxmlformats.org/officeDocument/2006/relationships/slide" Target="slides/slide56.xml"/><Relationship Id="rId61" Type="http://schemas.openxmlformats.org/officeDocument/2006/relationships/slide" Target="slides/slide55.xml"/><Relationship Id="rId60" Type="http://schemas.openxmlformats.org/officeDocument/2006/relationships/slide" Target="slides/slide54.xml"/><Relationship Id="rId6" Type="http://schemas.openxmlformats.org/officeDocument/2006/relationships/slide" Target="slides/slide1.xml"/><Relationship Id="rId59" Type="http://schemas.openxmlformats.org/officeDocument/2006/relationships/slide" Target="slides/slide53.xml"/><Relationship Id="rId58" Type="http://schemas.openxmlformats.org/officeDocument/2006/relationships/slide" Target="slides/slide52.xml"/><Relationship Id="rId57" Type="http://schemas.openxmlformats.org/officeDocument/2006/relationships/slide" Target="slides/slide51.xml"/><Relationship Id="rId56" Type="http://schemas.openxmlformats.org/officeDocument/2006/relationships/slide" Target="slides/slide50.xml"/><Relationship Id="rId55" Type="http://schemas.openxmlformats.org/officeDocument/2006/relationships/slide" Target="slides/slide49.xml"/><Relationship Id="rId54" Type="http://schemas.openxmlformats.org/officeDocument/2006/relationships/slide" Target="slides/slide48.xml"/><Relationship Id="rId53" Type="http://schemas.openxmlformats.org/officeDocument/2006/relationships/slide" Target="slides/slide47.xml"/><Relationship Id="rId52" Type="http://schemas.openxmlformats.org/officeDocument/2006/relationships/slide" Target="slides/slide46.xml"/><Relationship Id="rId51" Type="http://schemas.openxmlformats.org/officeDocument/2006/relationships/slide" Target="slides/slide45.xml"/><Relationship Id="rId50" Type="http://schemas.openxmlformats.org/officeDocument/2006/relationships/slide" Target="slides/slide44.xml"/><Relationship Id="rId5" Type="http://schemas.openxmlformats.org/officeDocument/2006/relationships/slideMaster" Target="slideMasters/slideMaster4.xml"/><Relationship Id="rId49" Type="http://schemas.openxmlformats.org/officeDocument/2006/relationships/slide" Target="slides/slide43.xml"/><Relationship Id="rId48" Type="http://schemas.openxmlformats.org/officeDocument/2006/relationships/slide" Target="slides/slide42.xml"/><Relationship Id="rId47" Type="http://schemas.openxmlformats.org/officeDocument/2006/relationships/slide" Target="slides/slide41.xml"/><Relationship Id="rId46" Type="http://schemas.openxmlformats.org/officeDocument/2006/relationships/slide" Target="slides/slide40.xml"/><Relationship Id="rId45" Type="http://schemas.openxmlformats.org/officeDocument/2006/relationships/slide" Target="slides/slide39.xml"/><Relationship Id="rId44" Type="http://schemas.openxmlformats.org/officeDocument/2006/relationships/slide" Target="slides/slide38.xml"/><Relationship Id="rId43" Type="http://schemas.openxmlformats.org/officeDocument/2006/relationships/slide" Target="slides/slide37.xml"/><Relationship Id="rId42" Type="http://schemas.openxmlformats.org/officeDocument/2006/relationships/slide" Target="slides/slide36.xml"/><Relationship Id="rId41" Type="http://schemas.openxmlformats.org/officeDocument/2006/relationships/slide" Target="slides/slide35.xml"/><Relationship Id="rId40" Type="http://schemas.openxmlformats.org/officeDocument/2006/relationships/slide" Target="slides/slide34.xml"/><Relationship Id="rId4" Type="http://schemas.openxmlformats.org/officeDocument/2006/relationships/slideMaster" Target="slideMasters/slideMaster3.xml"/><Relationship Id="rId39" Type="http://schemas.openxmlformats.org/officeDocument/2006/relationships/slide" Target="slides/slide33.xml"/><Relationship Id="rId38" Type="http://schemas.openxmlformats.org/officeDocument/2006/relationships/slide" Target="slides/slide32.xml"/><Relationship Id="rId37" Type="http://schemas.openxmlformats.org/officeDocument/2006/relationships/slide" Target="slides/slide31.xml"/><Relationship Id="rId36" Type="http://schemas.openxmlformats.org/officeDocument/2006/relationships/slide" Target="slides/slide30.xml"/><Relationship Id="rId35" Type="http://schemas.openxmlformats.org/officeDocument/2006/relationships/slide" Target="slides/slide29.xml"/><Relationship Id="rId34" Type="http://schemas.openxmlformats.org/officeDocument/2006/relationships/slide" Target="slides/slide28.xml"/><Relationship Id="rId33" Type="http://schemas.openxmlformats.org/officeDocument/2006/relationships/slide" Target="slides/slide27.xml"/><Relationship Id="rId32" Type="http://schemas.openxmlformats.org/officeDocument/2006/relationships/slide" Target="slides/slide26.xml"/><Relationship Id="rId31" Type="http://schemas.openxmlformats.org/officeDocument/2006/relationships/slide" Target="slides/slide25.xml"/><Relationship Id="rId30" Type="http://schemas.openxmlformats.org/officeDocument/2006/relationships/slide" Target="slides/slide24.xml"/><Relationship Id="rId3" Type="http://schemas.openxmlformats.org/officeDocument/2006/relationships/slideMaster" Target="slideMasters/slideMaster2.xml"/><Relationship Id="rId29" Type="http://schemas.openxmlformats.org/officeDocument/2006/relationships/slide" Target="slides/slide23.xml"/><Relationship Id="rId28" Type="http://schemas.openxmlformats.org/officeDocument/2006/relationships/slide" Target="slides/slide22.xml"/><Relationship Id="rId27" Type="http://schemas.openxmlformats.org/officeDocument/2006/relationships/slide" Target="slides/slide21.xml"/><Relationship Id="rId26" Type="http://schemas.openxmlformats.org/officeDocument/2006/relationships/slide" Target="slides/slide20.xml"/><Relationship Id="rId25" Type="http://schemas.openxmlformats.org/officeDocument/2006/relationships/slide" Target="slides/slide19.xml"/><Relationship Id="rId24" Type="http://schemas.openxmlformats.org/officeDocument/2006/relationships/slide" Target="slides/slide18.xml"/><Relationship Id="rId23" Type="http://schemas.openxmlformats.org/officeDocument/2006/relationships/slide" Target="slides/slide17.xml"/><Relationship Id="rId22" Type="http://schemas.openxmlformats.org/officeDocument/2006/relationships/slide" Target="slides/slide16.xml"/><Relationship Id="rId21" Type="http://schemas.openxmlformats.org/officeDocument/2006/relationships/slide" Target="slides/slide15.xml"/><Relationship Id="rId20" Type="http://schemas.openxmlformats.org/officeDocument/2006/relationships/slide" Target="slides/slide14.xml"/><Relationship Id="rId2" Type="http://schemas.openxmlformats.org/officeDocument/2006/relationships/theme" Target="theme/theme1.xml"/><Relationship Id="rId19" Type="http://schemas.openxmlformats.org/officeDocument/2006/relationships/slide" Target="slides/slide13.xml"/><Relationship Id="rId18" Type="http://schemas.openxmlformats.org/officeDocument/2006/relationships/slide" Target="slides/slide12.xml"/><Relationship Id="rId17" Type="http://schemas.openxmlformats.org/officeDocument/2006/relationships/slide" Target="slides/slide11.xml"/><Relationship Id="rId16" Type="http://schemas.openxmlformats.org/officeDocument/2006/relationships/slide" Target="slides/slide10.xml"/><Relationship Id="rId15" Type="http://schemas.openxmlformats.org/officeDocument/2006/relationships/slide" Target="slides/slide9.xml"/><Relationship Id="rId14" Type="http://schemas.openxmlformats.org/officeDocument/2006/relationships/slide" Target="slides/slide8.xml"/><Relationship Id="rId13" Type="http://schemas.openxmlformats.org/officeDocument/2006/relationships/slide" Target="slides/slide7.xml"/><Relationship Id="rId12" Type="http://schemas.openxmlformats.org/officeDocument/2006/relationships/slide" Target="slides/slide6.xml"/><Relationship Id="rId11" Type="http://schemas.openxmlformats.org/officeDocument/2006/relationships/slide" Target="slides/slide5.xml"/><Relationship Id="rId10" Type="http://schemas.openxmlformats.org/officeDocument/2006/relationships/slide" Target="slides/slide4.xml"/><Relationship Id="rId1" Type="http://schemas.openxmlformats.org/officeDocument/2006/relationships/slideMaster" Target="slideMasters/slideMaster1.xml"/></Relationships>
</file>

<file path=ppt/charts/_rels/chart1.xml.rels><?xml version="1.0" encoding="UTF-8" standalone="yes"?>
<Relationships xmlns="http://schemas.openxmlformats.org/package/2006/relationships"><Relationship Id="rId3" Type="http://schemas.microsoft.com/office/2011/relationships/chartColorStyle" Target="colors1.xml"/><Relationship Id="rId2" Type="http://schemas.microsoft.com/office/2011/relationships/chartStyle" Target="style1.xml"/><Relationship Id="rId1" Type="http://schemas.openxmlformats.org/officeDocument/2006/relationships/package" Target="../embeddings/Workbook1.xlsx"/></Relationships>
</file>

<file path=ppt/charts/_rels/chart2.xml.rels><?xml version="1.0" encoding="UTF-8" standalone="yes"?>
<Relationships xmlns="http://schemas.openxmlformats.org/package/2006/relationships"><Relationship Id="rId3" Type="http://schemas.microsoft.com/office/2011/relationships/chartColorStyle" Target="colors2.xml"/><Relationship Id="rId2" Type="http://schemas.microsoft.com/office/2011/relationships/chartStyle" Target="style2.xml"/><Relationship Id="rId1" Type="http://schemas.openxmlformats.org/officeDocument/2006/relationships/package" Target="../embeddings/Workbook2.xlsx"/></Relationships>
</file>

<file path=ppt/charts/_rels/chart3.xml.rels><?xml version="1.0" encoding="UTF-8" standalone="yes"?>
<Relationships xmlns="http://schemas.openxmlformats.org/package/2006/relationships"><Relationship Id="rId3" Type="http://schemas.microsoft.com/office/2011/relationships/chartColorStyle" Target="colors3.xml"/><Relationship Id="rId2" Type="http://schemas.microsoft.com/office/2011/relationships/chartStyle" Target="style3.xml"/><Relationship Id="rId1" Type="http://schemas.openxmlformats.org/officeDocument/2006/relationships/package" Target="../embeddings/Workbook3.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销售额</c:v>
                </c:pt>
              </c:strCache>
            </c:strRef>
          </c:tx>
          <c:spPr>
            <a:solidFill>
              <a:schemeClr val="accent2"/>
            </a:solidFill>
          </c:spPr>
          <c:explosion val="0"/>
          <c:dPt>
            <c:idx val="0"/>
            <c:bubble3D val="0"/>
            <c:spPr>
              <a:solidFill>
                <a:schemeClr val="bg1">
                  <a:lumMod val="95000"/>
                </a:schemeClr>
              </a:solidFill>
              <a:ln w="19050">
                <a:noFill/>
              </a:ln>
              <a:effectLst/>
            </c:spPr>
          </c:dPt>
          <c:dPt>
            <c:idx val="1"/>
            <c:bubble3D val="0"/>
            <c:spPr>
              <a:solidFill>
                <a:srgbClr val="4696F5"/>
              </a:solidFill>
              <a:ln w="19050">
                <a:noFill/>
              </a:ln>
              <a:effectLst/>
            </c:spPr>
          </c:dPt>
          <c:dLbls>
            <c:delete val="1"/>
          </c:dLbls>
          <c:cat>
            <c:strRef>
              <c:f>Sheet1!$A$2:$A$3</c:f>
              <c:strCache>
                <c:ptCount val="2"/>
                <c:pt idx="0">
                  <c:v>第一季度</c:v>
                </c:pt>
                <c:pt idx="1">
                  <c:v>第二季度</c:v>
                </c:pt>
              </c:strCache>
            </c:strRef>
          </c:cat>
          <c:val>
            <c:numRef>
              <c:f>Sheet1!$B$2:$B$3</c:f>
              <c:numCache>
                <c:formatCode>0%</c:formatCode>
                <c:ptCount val="2"/>
                <c:pt idx="0">
                  <c:v>0.3</c:v>
                </c:pt>
                <c:pt idx="1">
                  <c:v>0.7</c:v>
                </c:pt>
              </c:numCache>
            </c:numRef>
          </c:val>
        </c:ser>
        <c:dLbls>
          <c:showLegendKey val="0"/>
          <c:showVal val="0"/>
          <c:showCatName val="0"/>
          <c:showSerName val="0"/>
          <c:showPercent val="0"/>
          <c:showBubbleSize val="0"/>
          <c:showLeaderLines val="1"/>
        </c:dLbls>
        <c:firstSliceAng val="0"/>
        <c:holeSize val="22"/>
      </c:doughnutChart>
      <c:spPr>
        <a:noFill/>
        <a:ln>
          <a:noFill/>
        </a:ln>
        <a:effectLst/>
      </c:spPr>
    </c:plotArea>
    <c:plotVisOnly val="1"/>
    <c:dispBlanksAs val="gap"/>
    <c:showDLblsOverMax val="0"/>
    <c:extLst>
      <c:ext uri="{0b15fc19-7d7d-44ad-8c2d-2c3a37ce22c3}">
        <chartProps xmlns="https://web.wps.cn/et/2018/main" chartId="{95b339a5-613a-4e26-9b00-e44c0afbda40}"/>
      </c:ext>
    </c:extLst>
  </c:chart>
  <c:spPr>
    <a:noFill/>
    <a:ln>
      <a:noFill/>
    </a:ln>
    <a:effectLst/>
  </c:spPr>
  <c:txPr>
    <a:bodyPr/>
    <a:lstStyle/>
    <a:p>
      <a:pPr>
        <a:defRPr lang="zh-CN">
          <a:latin typeface="微软雅黑" panose="020B0503020204020204" charset="-122"/>
          <a:ea typeface="微软雅黑" panose="020B0503020204020204" charset="-122"/>
          <a:cs typeface="微软雅黑" panose="020B0503020204020204" charset="-122"/>
          <a:sym typeface="微软雅黑" panose="020B0503020204020204" charset="-122"/>
        </a:defRPr>
      </a:pPr>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销售额</c:v>
                </c:pt>
              </c:strCache>
            </c:strRef>
          </c:tx>
          <c:spPr/>
          <c:explosion val="0"/>
          <c:dPt>
            <c:idx val="0"/>
            <c:bubble3D val="0"/>
            <c:spPr>
              <a:noFill/>
              <a:ln w="19050">
                <a:noFill/>
              </a:ln>
              <a:effectLst/>
            </c:spPr>
          </c:dPt>
          <c:dPt>
            <c:idx val="1"/>
            <c:bubble3D val="0"/>
            <c:spPr>
              <a:solidFill>
                <a:srgbClr val="235FA5"/>
              </a:solidFill>
              <a:ln w="19050">
                <a:noFill/>
              </a:ln>
              <a:effectLst/>
            </c:spPr>
          </c:dPt>
          <c:dLbls>
            <c:delete val="1"/>
          </c:dLbls>
          <c:cat>
            <c:strRef>
              <c:f>Sheet1!$A$2:$A$3</c:f>
              <c:strCache>
                <c:ptCount val="2"/>
                <c:pt idx="0">
                  <c:v>第一季度</c:v>
                </c:pt>
                <c:pt idx="1">
                  <c:v>第二季度</c:v>
                </c:pt>
              </c:strCache>
            </c:strRef>
          </c:cat>
          <c:val>
            <c:numRef>
              <c:f>Sheet1!$B$2:$B$3</c:f>
              <c:numCache>
                <c:formatCode>0%</c:formatCode>
                <c:ptCount val="2"/>
                <c:pt idx="0">
                  <c:v>0.2</c:v>
                </c:pt>
                <c:pt idx="1">
                  <c:v>0.8</c:v>
                </c:pt>
              </c:numCache>
            </c:numRef>
          </c:val>
        </c:ser>
        <c:dLbls>
          <c:showLegendKey val="0"/>
          <c:showVal val="0"/>
          <c:showCatName val="0"/>
          <c:showSerName val="0"/>
          <c:showPercent val="0"/>
          <c:showBubbleSize val="0"/>
          <c:showLeaderLines val="1"/>
        </c:dLbls>
        <c:firstSliceAng val="0"/>
        <c:holeSize val="22"/>
      </c:doughnutChart>
      <c:spPr>
        <a:noFill/>
        <a:ln>
          <a:noFill/>
        </a:ln>
        <a:effectLst/>
      </c:spPr>
    </c:plotArea>
    <c:plotVisOnly val="1"/>
    <c:dispBlanksAs val="gap"/>
    <c:showDLblsOverMax val="0"/>
    <c:extLst>
      <c:ext uri="{0b15fc19-7d7d-44ad-8c2d-2c3a37ce22c3}">
        <chartProps xmlns="https://web.wps.cn/et/2018/main" chartId="{9e5768b7-1510-4533-8596-442b8caf4240}"/>
      </c:ext>
    </c:extLst>
  </c:chart>
  <c:spPr>
    <a:noFill/>
    <a:ln>
      <a:noFill/>
    </a:ln>
    <a:effectLst/>
  </c:spPr>
  <c:txPr>
    <a:bodyPr/>
    <a:lstStyle/>
    <a:p>
      <a:pPr>
        <a:defRPr lang="zh-CN">
          <a:latin typeface="微软雅黑" panose="020B0503020204020204" charset="-122"/>
          <a:ea typeface="微软雅黑" panose="020B0503020204020204" charset="-122"/>
          <a:cs typeface="微软雅黑" panose="020B0503020204020204" charset="-122"/>
          <a:sym typeface="微软雅黑" panose="020B0503020204020204" charset="-122"/>
        </a:defRPr>
      </a:pPr>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销售额</c:v>
                </c:pt>
              </c:strCache>
            </c:strRef>
          </c:tx>
          <c:spPr/>
          <c:explosion val="0"/>
          <c:dPt>
            <c:idx val="0"/>
            <c:bubble3D val="0"/>
            <c:spPr>
              <a:solidFill>
                <a:schemeClr val="bg2"/>
              </a:solidFill>
              <a:ln w="19050">
                <a:noFill/>
              </a:ln>
              <a:effectLst/>
            </c:spPr>
          </c:dPt>
          <c:dPt>
            <c:idx val="1"/>
            <c:bubble3D val="0"/>
            <c:spPr>
              <a:solidFill>
                <a:schemeClr val="accent1">
                  <a:lumMod val="60000"/>
                  <a:lumOff val="40000"/>
                </a:schemeClr>
              </a:solidFill>
              <a:ln w="19050">
                <a:noFill/>
              </a:ln>
              <a:effectLst/>
            </c:spPr>
          </c:dPt>
          <c:dLbls>
            <c:delete val="1"/>
          </c:dLbls>
          <c:cat>
            <c:strRef>
              <c:f>Sheet1!$A$2:$A$3</c:f>
              <c:strCache>
                <c:ptCount val="2"/>
                <c:pt idx="0">
                  <c:v>第一季度</c:v>
                </c:pt>
                <c:pt idx="1">
                  <c:v>第二季度</c:v>
                </c:pt>
              </c:strCache>
            </c:strRef>
          </c:cat>
          <c:val>
            <c:numRef>
              <c:f>Sheet1!$B$2:$B$3</c:f>
              <c:numCache>
                <c:formatCode>0%</c:formatCode>
                <c:ptCount val="2"/>
                <c:pt idx="0">
                  <c:v>0.4</c:v>
                </c:pt>
                <c:pt idx="1">
                  <c:v>0.6</c:v>
                </c:pt>
              </c:numCache>
            </c:numRef>
          </c:val>
        </c:ser>
        <c:dLbls>
          <c:showLegendKey val="0"/>
          <c:showVal val="0"/>
          <c:showCatName val="0"/>
          <c:showSerName val="0"/>
          <c:showPercent val="0"/>
          <c:showBubbleSize val="0"/>
          <c:showLeaderLines val="1"/>
        </c:dLbls>
        <c:firstSliceAng val="0"/>
        <c:holeSize val="22"/>
      </c:doughnutChart>
      <c:spPr>
        <a:noFill/>
        <a:ln>
          <a:noFill/>
        </a:ln>
        <a:effectLst/>
      </c:spPr>
    </c:plotArea>
    <c:plotVisOnly val="1"/>
    <c:dispBlanksAs val="gap"/>
    <c:showDLblsOverMax val="0"/>
    <c:extLst>
      <c:ext uri="{0b15fc19-7d7d-44ad-8c2d-2c3a37ce22c3}">
        <chartProps xmlns="https://web.wps.cn/et/2018/main" chartId="{db031b15-7ba9-44df-999e-574f7ec36252}"/>
      </c:ext>
    </c:extLst>
  </c:chart>
  <c:spPr>
    <a:noFill/>
    <a:ln>
      <a:noFill/>
    </a:ln>
    <a:effectLst/>
  </c:spPr>
  <c:txPr>
    <a:bodyPr/>
    <a:lstStyle/>
    <a:p>
      <a:pPr>
        <a:defRPr lang="zh-CN">
          <a:latin typeface="微软雅黑" panose="020B0503020204020204" charset="-122"/>
          <a:ea typeface="微软雅黑" panose="020B0503020204020204" charset="-122"/>
          <a:cs typeface="微软雅黑" panose="020B0503020204020204" charset="-122"/>
          <a:sym typeface="微软雅黑" panose="020B0503020204020204" charset="-122"/>
        </a:defRPr>
      </a:pPr>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5"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5"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5"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latin typeface="WeblySleek UI Semilight" panose="020B0402040204020203" charset="0"/>
              <a:ea typeface="思源黑体 CN Regular" panose="020B0500000000000000" charset="-122"/>
              <a:cs typeface="WeblySleek UI Semilight" panose="020B0402040204020203" charset="0"/>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latin typeface="WeblySleek UI Semilight" panose="020B0402040204020203" charset="0"/>
              </a:rPr>
            </a:fld>
            <a:endParaRPr lang="zh-CN" altLang="en-US">
              <a:latin typeface="WeblySleek UI Semilight" panose="020B0402040204020203" charset="0"/>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latin typeface="WeblySleek UI Semilight" panose="020B0402040204020203" charset="0"/>
              <a:ea typeface="思源黑体 CN Regular" panose="020B0500000000000000" charset="-122"/>
              <a:cs typeface="WeblySleek UI Semilight" panose="020B0402040204020203" charset="0"/>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latin typeface="WeblySleek UI Semilight" panose="020B0402040204020203" charset="0"/>
              </a:rPr>
            </a:fld>
            <a:endParaRPr lang="zh-CN" altLang="en-US">
              <a:latin typeface="WeblySleek UI Semilight" panose="020B0402040204020203" charset="0"/>
            </a:endParaRP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WeblySleek UI Semilight" panose="020B0402040204020203" charset="0"/>
                <a:ea typeface="思源黑体 CN Regular" panose="020B0500000000000000" charset="-122"/>
                <a:cs typeface="WeblySleek UI Semilight" panose="020B0402040204020203" charset="0"/>
              </a:defRPr>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WeblySleek UI Semilight" panose="020B0402040204020203" charset="0"/>
                <a:ea typeface="思源黑体 CN Regular" panose="020B0500000000000000" charset="-122"/>
                <a:cs typeface="WeblySleek UI Semilight" panose="020B0402040204020203" charset="0"/>
              </a:defRPr>
            </a:lvl1pPr>
          </a:lstStyle>
          <a:p>
            <a:fld id="{B5092D09-6E53-4EE3-94EA-323CDEEA173D}"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WeblySleek UI Semilight" panose="020B0402040204020203" charset="0"/>
                <a:ea typeface="思源黑体 CN Regular" panose="020B0500000000000000" charset="-122"/>
                <a:cs typeface="WeblySleek UI Semilight" panose="020B0402040204020203" charset="0"/>
              </a:defRPr>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WeblySleek UI Semilight" panose="020B0402040204020203" charset="0"/>
                <a:ea typeface="思源黑体 CN Regular" panose="020B0500000000000000" charset="-122"/>
                <a:cs typeface="WeblySleek UI Semilight" panose="020B0402040204020203" charset="0"/>
              </a:defRPr>
            </a:lvl1pPr>
          </a:lstStyle>
          <a:p>
            <a:fld id="{8923550C-0EAD-42A3-AC8C-7F87D0B3B98F}"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WeblySleek UI Semilight" panose="020B0402040204020203" charset="0"/>
        <a:ea typeface="思源黑体 CN Regular" panose="020B0500000000000000" charset="-122"/>
        <a:cs typeface="WeblySleek UI Semilight" panose="020B0402040204020203" charset="0"/>
      </a:defRPr>
    </a:lvl1pPr>
    <a:lvl2pPr marL="457200" algn="l" defTabSz="914400" rtl="0" eaLnBrk="1" latinLnBrk="0" hangingPunct="1">
      <a:defRPr sz="1200" kern="1200">
        <a:solidFill>
          <a:schemeClr val="tx1"/>
        </a:solidFill>
        <a:latin typeface="WeblySleek UI Semilight" panose="020B0402040204020203" charset="0"/>
        <a:ea typeface="思源黑体 CN Regular" panose="020B0500000000000000" charset="-122"/>
        <a:cs typeface="WeblySleek UI Semilight" panose="020B0402040204020203" charset="0"/>
      </a:defRPr>
    </a:lvl2pPr>
    <a:lvl3pPr marL="914400" algn="l" defTabSz="914400" rtl="0" eaLnBrk="1" latinLnBrk="0" hangingPunct="1">
      <a:defRPr sz="1200" kern="1200">
        <a:solidFill>
          <a:schemeClr val="tx1"/>
        </a:solidFill>
        <a:latin typeface="WeblySleek UI Semilight" panose="020B0402040204020203" charset="0"/>
        <a:ea typeface="思源黑体 CN Regular" panose="020B0500000000000000" charset="-122"/>
        <a:cs typeface="WeblySleek UI Semilight" panose="020B0402040204020203" charset="0"/>
      </a:defRPr>
    </a:lvl3pPr>
    <a:lvl4pPr marL="1371600" algn="l" defTabSz="914400" rtl="0" eaLnBrk="1" latinLnBrk="0" hangingPunct="1">
      <a:defRPr sz="1200" kern="1200">
        <a:solidFill>
          <a:schemeClr val="tx1"/>
        </a:solidFill>
        <a:latin typeface="WeblySleek UI Semilight" panose="020B0402040204020203" charset="0"/>
        <a:ea typeface="思源黑体 CN Regular" panose="020B0500000000000000" charset="-122"/>
        <a:cs typeface="WeblySleek UI Semilight" panose="020B0402040204020203" charset="0"/>
      </a:defRPr>
    </a:lvl4pPr>
    <a:lvl5pPr marL="1828800" algn="l" defTabSz="914400" rtl="0" eaLnBrk="1" latinLnBrk="0" hangingPunct="1">
      <a:defRPr sz="1200" kern="1200">
        <a:solidFill>
          <a:schemeClr val="tx1"/>
        </a:solidFill>
        <a:latin typeface="WeblySleek UI Semilight" panose="020B0402040204020203" charset="0"/>
        <a:ea typeface="思源黑体 CN Regular" panose="020B0500000000000000" charset="-122"/>
        <a:cs typeface="WeblySleek UI Semilight" panose="020B0402040204020203"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3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3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4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2.xml"/></Relationships>
</file>

<file path=ppt/notesSlides/_rels/notesSlide4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3.xml"/></Relationships>
</file>

<file path=ppt/notesSlides/_rels/notesSlide4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4.xml"/></Relationships>
</file>

<file path=ppt/notesSlides/_rels/notesSlide4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5.xml"/></Relationships>
</file>

<file path=ppt/notesSlides/_rels/notesSlide4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6.xml"/></Relationships>
</file>

<file path=ppt/notesSlides/_rels/notesSlide4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7.xml"/></Relationships>
</file>

<file path=ppt/notesSlides/_rels/notesSlide4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8.xml"/></Relationships>
</file>

<file path=ppt/notesSlides/_rels/notesSlide4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9.xml"/></Relationships>
</file>

<file path=ppt/notesSlides/_rels/notesSlide4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0.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1.xml"/></Relationships>
</file>

<file path=ppt/notesSlides/_rels/notesSlide5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2.xml"/></Relationships>
</file>

<file path=ppt/notesSlides/_rels/notesSlide5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3.xml"/></Relationships>
</file>

<file path=ppt/notesSlides/_rels/notesSlide5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4.xml"/></Relationships>
</file>

<file path=ppt/notesSlides/_rels/notesSlide5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5.xml"/></Relationships>
</file>

<file path=ppt/notesSlides/_rels/notesSlide5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6.xml"/></Relationships>
</file>

<file path=ppt/notesSlides/_rels/notesSlide5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7.xml"/></Relationships>
</file>

<file path=ppt/notesSlides/_rels/notesSlide5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8.xml"/></Relationships>
</file>

<file path=ppt/notesSlides/_rels/notesSlide5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9.xml"/></Relationships>
</file>

<file path=ppt/notesSlides/_rels/notesSlide5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0.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4.xml"/></Relationships>
</file>

<file path=ppt/notesSlides/_rels/notesSlide6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5.xml"/></Relationships>
</file>

<file path=ppt/notesSlides/_rels/notesSlide6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6.xml"/></Relationships>
</file>

<file path=ppt/notesSlides/_rels/notesSlide6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7.xml"/></Relationships>
</file>

<file path=ppt/notesSlides/_rels/notesSlide6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8.xml"/></Relationships>
</file>

<file path=ppt/notesSlides/_rels/notesSlide6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9.xml"/></Relationships>
</file>

<file path=ppt/notesSlides/_rels/notesSlide6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0.xml"/></Relationships>
</file>

<file path=ppt/notesSlides/_rels/notesSlide6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1.xml"/></Relationships>
</file>

<file path=ppt/notesSlides/_rels/notesSlide6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2.xml"/></Relationships>
</file>

<file path=ppt/notesSlides/_rels/notesSlide6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3.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6.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pPr indent="0">
              <a:lnSpc>
                <a:spcPct val="120000"/>
              </a:lnSpc>
              <a:spcBef>
                <a:spcPts val="0"/>
              </a:spcBef>
              <a:spcAft>
                <a:spcPts val="0"/>
              </a:spcAft>
            </a:pPr>
            <a:r>
              <a:rPr lang="zh-CN">
                <a:solidFill>
                  <a:schemeClr val="bg1"/>
                </a:solidFill>
                <a:latin typeface="微软雅黑" panose="020B0503020204020204" charset="-122"/>
                <a:ea typeface="微软雅黑" panose="020B0503020204020204" charset="-122"/>
                <a:sym typeface="+mn-ea"/>
              </a:rPr>
              <a:t>星纵物联以蓬勃的创造力，不断推出高价值的产品与技术，与合作伙伴实现共赢。</a:t>
            </a:r>
            <a:endParaRPr lang="zh-CN" altLang="en-US"/>
          </a:p>
          <a:p>
            <a:pPr indent="0">
              <a:lnSpc>
                <a:spcPct val="120000"/>
              </a:lnSpc>
              <a:spcBef>
                <a:spcPts val="0"/>
              </a:spcBef>
              <a:spcAft>
                <a:spcPts val="0"/>
              </a:spcAft>
            </a:pPr>
            <a:r>
              <a:rPr lang="zh-CN" altLang="en-US"/>
              <a:t>这里展现的是我们部分合作伙伴，在国内比较出名的头部企业，像华为、阿里、腾讯也都是我们的合作伙伴</a:t>
            </a:r>
            <a:endParaRPr lang="zh-CN" altLang="en-US"/>
          </a:p>
          <a:p>
            <a:pPr indent="0">
              <a:lnSpc>
                <a:spcPct val="120000"/>
              </a:lnSpc>
              <a:spcBef>
                <a:spcPts val="0"/>
              </a:spcBef>
              <a:spcAft>
                <a:spcPts val="0"/>
              </a:spcAft>
            </a:pPr>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i="0" dirty="0">
                <a:solidFill>
                  <a:srgbClr val="333333"/>
                </a:solidFill>
                <a:effectLst/>
                <a:latin typeface="微软雅黑" panose="020B0503020204020204" charset="-122"/>
              </a:rPr>
              <a:t>基于公司大手笔的研发投入，</a:t>
            </a:r>
            <a:r>
              <a:rPr lang="zh-CN" altLang="en-US" i="0" dirty="0">
                <a:solidFill>
                  <a:srgbClr val="333333"/>
                </a:solidFill>
                <a:effectLst/>
                <a:latin typeface="微软雅黑" panose="020B0503020204020204" charset="-122"/>
              </a:rPr>
              <a:t>和优秀人才队伍的建设，</a:t>
            </a:r>
            <a:r>
              <a:rPr lang="en-US" altLang="zh-CN" i="0" dirty="0">
                <a:solidFill>
                  <a:srgbClr val="333333"/>
                </a:solidFill>
                <a:effectLst/>
                <a:latin typeface="微软雅黑" panose="020B0503020204020204" charset="-122"/>
              </a:rPr>
              <a:t>公司荣获国家高新技术企业</a:t>
            </a:r>
            <a:r>
              <a:rPr lang="zh-CN" altLang="en-US" i="0" dirty="0">
                <a:solidFill>
                  <a:srgbClr val="333333"/>
                </a:solidFill>
                <a:effectLst/>
                <a:latin typeface="微软雅黑" panose="020B0503020204020204" charset="-122"/>
              </a:rPr>
              <a:t>、</a:t>
            </a:r>
            <a:r>
              <a:rPr lang="en-US" altLang="zh-CN" i="0" dirty="0">
                <a:solidFill>
                  <a:srgbClr val="333333"/>
                </a:solidFill>
                <a:effectLst/>
                <a:latin typeface="微软雅黑" panose="020B0503020204020204" charset="-122"/>
              </a:rPr>
              <a:t>国家专精特新“</a:t>
            </a:r>
            <a:r>
              <a:rPr lang="zh-CN" altLang="en-US" i="0" dirty="0">
                <a:solidFill>
                  <a:srgbClr val="333333"/>
                </a:solidFill>
                <a:effectLst/>
                <a:latin typeface="微软雅黑" panose="020B0503020204020204" charset="-122"/>
              </a:rPr>
              <a:t>小巨人</a:t>
            </a:r>
            <a:r>
              <a:rPr lang="en-US" altLang="zh-CN" i="0" dirty="0">
                <a:solidFill>
                  <a:srgbClr val="333333"/>
                </a:solidFill>
                <a:effectLst/>
                <a:latin typeface="微软雅黑" panose="020B0503020204020204" charset="-122"/>
              </a:rPr>
              <a:t>”</a:t>
            </a:r>
            <a:r>
              <a:rPr lang="zh-CN" altLang="en-US" i="0" dirty="0">
                <a:solidFill>
                  <a:srgbClr val="333333"/>
                </a:solidFill>
                <a:effectLst/>
                <a:latin typeface="微软雅黑" panose="020B0503020204020204" charset="-122"/>
              </a:rPr>
              <a:t>企业、福建数字经济领域</a:t>
            </a:r>
            <a:r>
              <a:rPr lang="en-US" altLang="zh-CN" i="0" dirty="0">
                <a:solidFill>
                  <a:srgbClr val="333333"/>
                </a:solidFill>
                <a:effectLst/>
                <a:latin typeface="微软雅黑" panose="020B0503020204020204" charset="-122"/>
              </a:rPr>
              <a:t>“</a:t>
            </a:r>
            <a:r>
              <a:rPr lang="zh-CN" altLang="en-US" i="0" dirty="0">
                <a:solidFill>
                  <a:srgbClr val="333333"/>
                </a:solidFill>
                <a:effectLst/>
                <a:latin typeface="微软雅黑" panose="020B0503020204020204" charset="-122"/>
              </a:rPr>
              <a:t>瞪羚</a:t>
            </a:r>
            <a:r>
              <a:rPr lang="en-US" altLang="zh-CN" i="0" dirty="0">
                <a:solidFill>
                  <a:srgbClr val="333333"/>
                </a:solidFill>
                <a:effectLst/>
                <a:latin typeface="微软雅黑" panose="020B0503020204020204" charset="-122"/>
              </a:rPr>
              <a:t>”</a:t>
            </a:r>
            <a:r>
              <a:rPr lang="zh-CN" altLang="en-US" i="0" dirty="0">
                <a:solidFill>
                  <a:srgbClr val="333333"/>
                </a:solidFill>
                <a:effectLst/>
                <a:latin typeface="微软雅黑" panose="020B0503020204020204" charset="-122"/>
              </a:rPr>
              <a:t>创新企业等荣誉</a:t>
            </a:r>
            <a:r>
              <a:rPr lang="en-US" altLang="zh-CN" i="0" dirty="0">
                <a:solidFill>
                  <a:srgbClr val="333333"/>
                </a:solidFill>
                <a:effectLst/>
                <a:latin typeface="微软雅黑" panose="020B0503020204020204" charset="-122"/>
              </a:rPr>
              <a:t>。</a:t>
            </a:r>
            <a:endParaRPr lang="en-US" altLang="zh-CN" i="0" dirty="0">
              <a:solidFill>
                <a:srgbClr val="333333"/>
              </a:solidFill>
              <a:effectLst/>
              <a:latin typeface="微软雅黑" panose="020B0503020204020204" charset="-122"/>
            </a:endParaRPr>
          </a:p>
          <a:p>
            <a:r>
              <a:rPr lang="en-US" altLang="zh-CN" i="0" dirty="0">
                <a:solidFill>
                  <a:srgbClr val="333333"/>
                </a:solidFill>
                <a:effectLst/>
                <a:latin typeface="微软雅黑" panose="020B0503020204020204" charset="-122"/>
              </a:rPr>
              <a:t>公司</a:t>
            </a:r>
            <a:r>
              <a:rPr lang="zh-CN" altLang="en-US" i="0" dirty="0">
                <a:solidFill>
                  <a:srgbClr val="333333"/>
                </a:solidFill>
                <a:effectLst/>
                <a:latin typeface="微软雅黑" panose="020B0503020204020204" charset="-122"/>
              </a:rPr>
              <a:t>在</a:t>
            </a:r>
            <a:r>
              <a:rPr lang="en-US" altLang="zh-CN" i="0" dirty="0">
                <a:solidFill>
                  <a:srgbClr val="333333"/>
                </a:solidFill>
                <a:effectLst/>
                <a:latin typeface="微软雅黑" panose="020B0503020204020204" charset="-122"/>
              </a:rPr>
              <a:t>发展过程中，我们的产品、解决方案也获得了海内外的</a:t>
            </a:r>
            <a:r>
              <a:rPr lang="zh-CN" altLang="en-US" i="0" dirty="0">
                <a:solidFill>
                  <a:srgbClr val="333333"/>
                </a:solidFill>
                <a:effectLst/>
                <a:latin typeface="微软雅黑" panose="020B0503020204020204" charset="-122"/>
              </a:rPr>
              <a:t>多项</a:t>
            </a:r>
            <a:r>
              <a:rPr lang="en-US" altLang="zh-CN" i="0" dirty="0">
                <a:solidFill>
                  <a:srgbClr val="333333"/>
                </a:solidFill>
                <a:effectLst/>
                <a:latin typeface="微软雅黑" panose="020B0503020204020204" charset="-122"/>
              </a:rPr>
              <a:t>行业专项奖项</a:t>
            </a:r>
            <a:endParaRPr lang="en-US" altLang="zh-CN" i="0" dirty="0">
              <a:solidFill>
                <a:srgbClr val="333333"/>
              </a:solidFill>
              <a:effectLst/>
              <a:latin typeface="微软雅黑" panose="020B0503020204020204" charset="-122"/>
            </a:endParaRPr>
          </a:p>
          <a:p>
            <a:r>
              <a:rPr lang="en-US" altLang="zh-CN" i="0" dirty="0">
                <a:solidFill>
                  <a:srgbClr val="333333"/>
                </a:solidFill>
                <a:effectLst/>
                <a:latin typeface="微软雅黑" panose="020B0503020204020204" charset="-122"/>
              </a:rPr>
              <a:t>同时，我们非常</a:t>
            </a:r>
            <a:r>
              <a:rPr lang="zh-CN" altLang="en-US" i="0" dirty="0">
                <a:solidFill>
                  <a:srgbClr val="333333"/>
                </a:solidFill>
                <a:effectLst/>
                <a:latin typeface="微软雅黑" panose="020B0503020204020204" charset="-122"/>
              </a:rPr>
              <a:t>重视</a:t>
            </a:r>
            <a:r>
              <a:rPr lang="zh-CN" altLang="en-US" dirty="0">
                <a:solidFill>
                  <a:srgbClr val="333333"/>
                </a:solidFill>
                <a:effectLst/>
                <a:latin typeface="微软雅黑" panose="020B0503020204020204" charset="-122"/>
                <a:sym typeface="+mn-ea"/>
              </a:rPr>
              <a:t>校企合作</a:t>
            </a:r>
            <a:r>
              <a:rPr lang="zh-CN" altLang="en-US" i="0" dirty="0">
                <a:solidFill>
                  <a:srgbClr val="333333"/>
                </a:solidFill>
                <a:effectLst/>
                <a:latin typeface="微软雅黑" panose="020B0503020204020204" charset="-122"/>
              </a:rPr>
              <a:t>，为公司注入</a:t>
            </a:r>
            <a:r>
              <a:rPr lang="en-US" altLang="zh-CN" i="0" dirty="0">
                <a:solidFill>
                  <a:srgbClr val="333333"/>
                </a:solidFill>
                <a:effectLst/>
                <a:latin typeface="微软雅黑" panose="020B0503020204020204" charset="-122"/>
              </a:rPr>
              <a:t>“新鲜血液”，</a:t>
            </a:r>
            <a:r>
              <a:rPr lang="zh-CN" altLang="en-US" i="0" dirty="0">
                <a:solidFill>
                  <a:srgbClr val="333333"/>
                </a:solidFill>
                <a:effectLst/>
                <a:latin typeface="微软雅黑" panose="020B0503020204020204" charset="-122"/>
              </a:rPr>
              <a:t>与</a:t>
            </a:r>
            <a:r>
              <a:rPr lang="en-US" altLang="zh-CN" i="0" dirty="0">
                <a:solidFill>
                  <a:srgbClr val="333333"/>
                </a:solidFill>
                <a:effectLst/>
                <a:latin typeface="微软雅黑" panose="020B0503020204020204" charset="-122"/>
              </a:rPr>
              <a:t>厦门大学、集美大学、华侨大学</a:t>
            </a:r>
            <a:r>
              <a:rPr lang="zh-CN" altLang="en-US" i="0" dirty="0">
                <a:solidFill>
                  <a:srgbClr val="333333"/>
                </a:solidFill>
                <a:effectLst/>
                <a:latin typeface="微软雅黑" panose="020B0503020204020204" charset="-122"/>
              </a:rPr>
              <a:t>合作</a:t>
            </a:r>
            <a:r>
              <a:rPr lang="en-US" altLang="zh-CN" i="0" dirty="0">
                <a:solidFill>
                  <a:srgbClr val="333333"/>
                </a:solidFill>
                <a:effectLst/>
                <a:latin typeface="微软雅黑" panose="020B0503020204020204" charset="-122"/>
              </a:rPr>
              <a:t>，</a:t>
            </a:r>
            <a:r>
              <a:rPr lang="zh-CN" altLang="en-US" i="0" dirty="0">
                <a:solidFill>
                  <a:srgbClr val="333333"/>
                </a:solidFill>
                <a:effectLst/>
                <a:latin typeface="微软雅黑" panose="020B0503020204020204" charset="-122"/>
              </a:rPr>
              <a:t>建立实训基地</a:t>
            </a:r>
            <a:r>
              <a:rPr lang="en-US" altLang="zh-CN" i="0" dirty="0">
                <a:solidFill>
                  <a:srgbClr val="333333"/>
                </a:solidFill>
                <a:effectLst/>
                <a:latin typeface="微软雅黑" panose="020B0503020204020204" charset="-122"/>
              </a:rPr>
              <a:t>。</a:t>
            </a:r>
            <a:endParaRPr lang="en-US" altLang="zh-CN" i="0" dirty="0">
              <a:solidFill>
                <a:srgbClr val="333333"/>
              </a:solidFill>
              <a:effectLst/>
              <a:latin typeface="微软雅黑" panose="020B0503020204020204" charset="-122"/>
            </a:endParaRPr>
          </a:p>
          <a:p>
            <a:endParaRPr lang="zh-CN" altLang="en-US" i="0" dirty="0">
              <a:solidFill>
                <a:srgbClr val="333333"/>
              </a:solidFill>
              <a:effectLst/>
              <a:latin typeface="微软雅黑" panose="020B0503020204020204" charset="-122"/>
            </a:endParaRPr>
          </a:p>
        </p:txBody>
      </p:sp>
      <p:sp>
        <p:nvSpPr>
          <p:cNvPr id="4" name="灯片编号占位符 3"/>
          <p:cNvSpPr>
            <a:spLocks noGrp="1"/>
          </p:cNvSpPr>
          <p:nvPr>
            <p:ph type="sldNum" sz="quarter" idx="5"/>
          </p:nvPr>
        </p:nvSpPr>
        <p:spPr/>
        <p:txBody>
          <a:bodyPr/>
          <a:lstStyle/>
          <a:p>
            <a:fld id="{BB5E8086-5501-4AF9-B62F-E3CC9633F955}"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众所周知，二氧化碳是导致全球温室效应的主要原因之一，中国在</a:t>
            </a:r>
            <a:r>
              <a:rPr lang="en-US" altLang="zh-CN"/>
              <a:t>2020</a:t>
            </a:r>
            <a:r>
              <a:rPr lang="zh-CN" altLang="en-US"/>
              <a:t>年提出</a:t>
            </a:r>
            <a:r>
              <a:rPr lang="en-US" altLang="zh-CN">
                <a:sym typeface="+mn-ea"/>
              </a:rPr>
              <a:t>“</a:t>
            </a:r>
            <a:r>
              <a:rPr lang="zh-CN" altLang="en-US">
                <a:sym typeface="+mn-ea"/>
              </a:rPr>
              <a:t>碳达峰</a:t>
            </a:r>
            <a:r>
              <a:rPr lang="en-US" altLang="zh-CN">
                <a:sym typeface="+mn-ea"/>
              </a:rPr>
              <a:t>”</a:t>
            </a:r>
            <a:r>
              <a:rPr lang="zh-CN" altLang="en-US">
                <a:sym typeface="+mn-ea"/>
              </a:rPr>
              <a:t>碳中和</a:t>
            </a:r>
            <a:r>
              <a:rPr lang="en-US" altLang="zh-CN">
                <a:sym typeface="+mn-ea"/>
              </a:rPr>
              <a:t>”</a:t>
            </a:r>
            <a:r>
              <a:rPr lang="zh-CN" altLang="en-US">
                <a:sym typeface="+mn-ea"/>
              </a:rPr>
              <a:t>的双碳目标，</a:t>
            </a:r>
            <a:r>
              <a:rPr lang="zh-CN" altLang="en-US"/>
              <a:t>在</a:t>
            </a:r>
            <a:r>
              <a:rPr lang="en-US" altLang="zh-CN">
                <a:latin typeface="微软雅黑" panose="020B0503020204020204" charset="-122"/>
                <a:ea typeface="微软雅黑" panose="020B0503020204020204" charset="-122"/>
                <a:cs typeface="微软雅黑" panose="020B0503020204020204" charset="-122"/>
                <a:sym typeface="+mn-ea"/>
              </a:rPr>
              <a:t>2030</a:t>
            </a:r>
            <a:r>
              <a:rPr lang="zh-CN" altLang="en-US">
                <a:latin typeface="微软雅黑" panose="020B0503020204020204" charset="-122"/>
                <a:ea typeface="微软雅黑" panose="020B0503020204020204" charset="-122"/>
                <a:cs typeface="微软雅黑" panose="020B0503020204020204" charset="-122"/>
                <a:sym typeface="+mn-ea"/>
              </a:rPr>
              <a:t>年实现碳达峰，</a:t>
            </a:r>
            <a:r>
              <a:rPr lang="zh-CN" altLang="en-US">
                <a:sym typeface="+mn-ea"/>
              </a:rPr>
              <a:t>在</a:t>
            </a:r>
            <a:r>
              <a:rPr lang="en-US" altLang="zh-CN">
                <a:sym typeface="+mn-ea"/>
              </a:rPr>
              <a:t>2060</a:t>
            </a:r>
            <a:r>
              <a:rPr lang="zh-CN" altLang="en-US">
                <a:sym typeface="+mn-ea"/>
              </a:rPr>
              <a:t>年实现碳中和，达到相对的</a:t>
            </a:r>
            <a:r>
              <a:rPr lang="en-US" altLang="zh-CN">
                <a:sym typeface="+mn-ea"/>
              </a:rPr>
              <a:t>”</a:t>
            </a:r>
            <a:r>
              <a:rPr lang="zh-CN" altLang="en-US">
                <a:sym typeface="+mn-ea"/>
              </a:rPr>
              <a:t>零排放</a:t>
            </a:r>
            <a:r>
              <a:rPr lang="en-US" altLang="zh-CN">
                <a:sym typeface="+mn-ea"/>
              </a:rPr>
              <a:t>“</a:t>
            </a:r>
            <a:r>
              <a:rPr lang="zh-CN" altLang="en-US">
                <a:sym typeface="+mn-ea"/>
              </a:rPr>
              <a:t>。</a:t>
            </a:r>
            <a:endParaRPr lang="zh-CN" altLang="en-US">
              <a:sym typeface="+mn-ea"/>
            </a:endParaRPr>
          </a:p>
          <a:p>
            <a:r>
              <a:rPr lang="zh-CN" altLang="en-US">
                <a:sym typeface="+mn-ea"/>
              </a:rPr>
              <a:t>建筑节能与绿色建筑发展面临更大挑战，同时也迎来重要发展机遇。</a:t>
            </a:r>
            <a:endParaRPr lang="zh-CN" altLang="en-US">
              <a:sym typeface="+mn-ea"/>
            </a:endParaRPr>
          </a:p>
          <a:p>
            <a:r>
              <a:rPr lang="zh-CN" altLang="en-US"/>
              <a:t>国家这两年也陆续颁布了节能减排的政策文件，比如这个</a:t>
            </a:r>
            <a:r>
              <a:rPr lang="en-US" altLang="zh-CN"/>
              <a:t>“</a:t>
            </a:r>
            <a:r>
              <a:rPr lang="zh-CN" altLang="en-US"/>
              <a:t>十四五节能减排工作方案</a:t>
            </a:r>
            <a:r>
              <a:rPr lang="en-US" altLang="zh-CN"/>
              <a:t>”</a:t>
            </a:r>
            <a:r>
              <a:rPr lang="zh-CN" altLang="en-US"/>
              <a:t>，要求各行业各开展对应的工作并制定了具体的目标。建筑领域也发布了</a:t>
            </a:r>
            <a:r>
              <a:rPr lang="en-US" altLang="zh-CN"/>
              <a:t>“</a:t>
            </a:r>
            <a:r>
              <a:rPr lang="zh-CN" altLang="en-US"/>
              <a:t>十四五建筑节能与绿色建筑发展规划</a:t>
            </a:r>
            <a:r>
              <a:rPr lang="en-US" altLang="zh-CN"/>
              <a:t>”</a:t>
            </a:r>
            <a:r>
              <a:rPr lang="zh-CN" altLang="en-US"/>
              <a:t>，推动绿色低碳建筑的建设，地方省市也根据中央的政策，制定自己的相关政策文件。对符合超低能耗建筑标准的新建建筑和改造项目，给予补贴，最高补贴可达到五千万。</a:t>
            </a:r>
            <a:endParaRPr lang="zh-CN" altLang="en-US"/>
          </a:p>
          <a:p>
            <a:r>
              <a:rPr lang="zh-CN" altLang="en-US">
                <a:sym typeface="+mn-ea"/>
              </a:rPr>
              <a:t>在推动建筑行业朝绿色低碳方向发展的因素除了双碳目标之外，</a:t>
            </a:r>
            <a:r>
              <a:rPr lang="en-US" altLang="zh-CN">
                <a:sym typeface="+mn-ea"/>
              </a:rPr>
              <a:t>ESG</a:t>
            </a:r>
            <a:r>
              <a:rPr lang="zh-CN" altLang="en-US">
                <a:sym typeface="+mn-ea"/>
              </a:rPr>
              <a:t>的发展</a:t>
            </a:r>
            <a:r>
              <a:rPr lang="zh-CN">
                <a:sym typeface="+mn-ea"/>
              </a:rPr>
              <a:t>也是其中一个重要因素。</a:t>
            </a:r>
            <a:endParaRPr lang="zh-CN"/>
          </a:p>
          <a:p>
            <a:r>
              <a:rPr lang="en-US" altLang="zh-CN">
                <a:sym typeface="+mn-ea"/>
              </a:rPr>
              <a:t>ESG</a:t>
            </a:r>
            <a:r>
              <a:rPr lang="zh-CN" altLang="en-US">
                <a:sym typeface="+mn-ea"/>
              </a:rPr>
              <a:t>是一套用于评价企业发展可持续性和对环境社会影响的体系，包含许多细分内容，比如，企业环境方面的表现可以细分为温室气体排放了多少、采取了哪些节能减排措施、废弃物是怎么管理的等等。</a:t>
            </a:r>
            <a:endParaRPr lang="zh-CN" altLang="en-US"/>
          </a:p>
          <a:p>
            <a:r>
              <a:rPr lang="zh-CN">
                <a:sym typeface="+mn-ea"/>
              </a:rPr>
              <a:t>在全球变暖及可持续发展的大背景下，越来越多投资者将企业</a:t>
            </a:r>
            <a:r>
              <a:rPr lang="en-US" altLang="zh-CN">
                <a:sym typeface="+mn-ea"/>
              </a:rPr>
              <a:t>ESG</a:t>
            </a:r>
            <a:r>
              <a:rPr lang="zh-CN" altLang="en-US">
                <a:sym typeface="+mn-ea"/>
              </a:rPr>
              <a:t>的表现考虑进投资决策中，也就是说企业</a:t>
            </a:r>
            <a:r>
              <a:rPr lang="en-US" altLang="zh-CN">
                <a:sym typeface="+mn-ea"/>
              </a:rPr>
              <a:t>ESG</a:t>
            </a:r>
            <a:r>
              <a:rPr lang="zh-CN" altLang="en-US">
                <a:sym typeface="+mn-ea"/>
              </a:rPr>
              <a:t>做得越好，越能受到资本的青睐。目前国内需要披露</a:t>
            </a:r>
            <a:r>
              <a:rPr lang="en-US" altLang="zh-CN">
                <a:sym typeface="+mn-ea"/>
              </a:rPr>
              <a:t>ESG</a:t>
            </a:r>
            <a:r>
              <a:rPr lang="zh-CN" altLang="en-US">
                <a:sym typeface="+mn-ea"/>
              </a:rPr>
              <a:t>报告，有</a:t>
            </a:r>
            <a:r>
              <a:rPr lang="en-US" altLang="zh-CN">
                <a:sym typeface="+mn-ea"/>
              </a:rPr>
              <a:t>ESG</a:t>
            </a:r>
            <a:r>
              <a:rPr lang="zh-CN" altLang="en-US">
                <a:sym typeface="+mn-ea"/>
              </a:rPr>
              <a:t>建设需求的企业主要包括国央企上市公司、重点排污单位、中国大陆上市公司、港交所上市公司，以及所有金融行业的公司。</a:t>
            </a:r>
            <a:endParaRPr lang="zh-CN" altLang="en-US"/>
          </a:p>
          <a:p>
            <a:r>
              <a:rPr lang="zh-CN" altLang="en-US">
                <a:sym typeface="+mn-ea"/>
              </a:rPr>
              <a:t>据中金公司的研究，预计到2025年，中国的ESG投资规模将达到20至30万亿元。所以，ESG投资未来的增长潜力是非常巨大的。</a:t>
            </a:r>
            <a:endParaRPr lang="zh-CN" altLang="en-US"/>
          </a:p>
          <a:p>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除了指导性的政策，国家住建部和中国建筑科学研究院，也颁布了具体的执行和评级标准。</a:t>
            </a:r>
            <a:endParaRPr lang="zh-CN" altLang="en-US"/>
          </a:p>
          <a:p>
            <a:r>
              <a:rPr lang="zh-CN" altLang="en-US"/>
              <a:t>在最新的《绿色建筑评价标准》中，对绿色建筑的内涵也给出了明确定义，比如健康舒适层面，要求建筑内空气质量要达标，建筑空间的温湿度也要达到一定要求；同时也要求建筑要采取智慧管理的手段，比如采用智能水电表、传感器、控制器等硬件设备，来实时监测建筑内的设备、环境、和能耗的使用情况，减少碳排放。</a:t>
            </a:r>
            <a:endParaRPr lang="zh-CN" altLang="en-US"/>
          </a:p>
          <a:p>
            <a:r>
              <a:rPr lang="zh-CN" altLang="en-US">
                <a:sym typeface="+mn-ea"/>
              </a:rPr>
              <a:t>随着智能建筑要求的不断发展，国家住建部最近有发布了《零碳建筑技术标准》，想把建筑领域的节能减排推到更高的目标，这份技术标准除了涵盖绿色建筑中，对空气质量、温湿度、能耗监测等方面的要求，还进一步要求了智能化硬件设备要功耗低、寿命长。</a:t>
            </a:r>
            <a:endParaRPr lang="zh-CN" altLang="en-US"/>
          </a:p>
          <a:p>
            <a:r>
              <a:rPr lang="zh-CN" altLang="en-US">
                <a:sym typeface="+mn-ea"/>
              </a:rPr>
              <a:t>这一点要求，恰巧是星纵物联产品的优势之一。虽然目前这份零碳建筑技术标准还是征求意见稿，有望在</a:t>
            </a:r>
            <a:r>
              <a:rPr lang="en-US" altLang="zh-CN">
                <a:sym typeface="+mn-ea"/>
              </a:rPr>
              <a:t>2024</a:t>
            </a:r>
            <a:r>
              <a:rPr lang="zh-CN" altLang="en-US">
                <a:sym typeface="+mn-ea"/>
              </a:rPr>
              <a:t>年正式实施。但我们星纵物联已经在蓄力，为能够满足客户和项目的零碳建筑需求提前做好了准备。</a:t>
            </a:r>
            <a:endParaRPr lang="en-US" altLang="zh-CN"/>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除了指导性的政策，国家住建部和中国建筑科学研究院，也颁布了具体的执行和评级标准。</a:t>
            </a:r>
            <a:endParaRPr lang="zh-CN" altLang="en-US"/>
          </a:p>
          <a:p>
            <a:r>
              <a:rPr lang="zh-CN" altLang="en-US"/>
              <a:t>在最新的《绿色建筑评价标准》中，对绿色建筑的内涵也给出了明确定义，比如健康舒适层面，要求建筑内空气质量要达标，建筑空间的温湿度也要达到一定要求；同时也要求建筑要采取智慧管理的手段，比如采用智能水电表、传感器、控制器等硬件设备，来实时监测建筑内的设备、环境、和能耗的使用情况，减少碳排放。</a:t>
            </a:r>
            <a:endParaRPr lang="zh-CN" altLang="en-US"/>
          </a:p>
          <a:p>
            <a:r>
              <a:rPr lang="zh-CN" altLang="en-US">
                <a:sym typeface="+mn-ea"/>
              </a:rPr>
              <a:t>随着智能建筑要求的不断发展，国家住建部最近有发布了《零碳建筑技术标准》，想把建筑领域的节能减排推到更高的目标，这份技术标准除了涵盖绿色建筑中，对空气质量、温湿度、能耗监测等方面的要求，还进一步要求了智能化硬件设备要功耗低、寿命长。</a:t>
            </a:r>
            <a:endParaRPr lang="zh-CN" altLang="en-US"/>
          </a:p>
          <a:p>
            <a:r>
              <a:rPr lang="zh-CN" altLang="en-US">
                <a:sym typeface="+mn-ea"/>
              </a:rPr>
              <a:t>这一点要求，恰巧是星纵物联产品的优势之一。虽然目前这份零碳建筑技术标准还是征求意见稿，有望在</a:t>
            </a:r>
            <a:r>
              <a:rPr lang="en-US" altLang="zh-CN">
                <a:sym typeface="+mn-ea"/>
              </a:rPr>
              <a:t>2024</a:t>
            </a:r>
            <a:r>
              <a:rPr lang="zh-CN" altLang="en-US">
                <a:sym typeface="+mn-ea"/>
              </a:rPr>
              <a:t>年正式实施。但我们星纵物联已经在蓄力，为能够满足客户和项目的零碳建筑需求提前做好了准备。</a:t>
            </a:r>
            <a:endParaRPr lang="en-US" altLang="zh-CN"/>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en-US" altLang="zh-CN"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dirty="0"/>
              <a:t>在进入每个板块的说明之前，首先我们来讨论下</a:t>
            </a:r>
            <a:r>
              <a:rPr lang="en-US" altLang="zh-CN" dirty="0" err="1"/>
              <a:t>oRaWAN</a:t>
            </a:r>
            <a:r>
              <a:rPr lang="zh-CN" altLang="en-US" dirty="0"/>
              <a:t>在绿色低碳建筑行业中有哪些优势呢，总结几个字来看是兼容性强，性价比高。具体来看主要表现在以下几个方面。</a:t>
            </a:r>
            <a:endParaRPr lang="en-US" altLang="zh-CN" dirty="0"/>
          </a:p>
          <a:p>
            <a:r>
              <a:rPr lang="zh-CN" altLang="en-US" dirty="0"/>
              <a:t>第一是无线部署，传感器不用布线安装，且网关支持底噪扫描，在项目部署前可以对通信频点进行扫描，避开干扰较大的频点。为项目部署提供可靠的信道部署建议；信号覆盖范围大，对于项目上网关的前期评估，按照一个网关垂直覆盖三层，网关放在</a:t>
            </a:r>
            <a:r>
              <a:rPr lang="en-US" altLang="zh-CN" dirty="0"/>
              <a:t>2</a:t>
            </a:r>
            <a:r>
              <a:rPr lang="zh-CN" altLang="en-US" dirty="0"/>
              <a:t>层，覆盖</a:t>
            </a:r>
            <a:r>
              <a:rPr lang="en-US" altLang="zh-CN" dirty="0"/>
              <a:t>1</a:t>
            </a:r>
            <a:r>
              <a:rPr lang="zh-CN" altLang="en-US" dirty="0"/>
              <a:t>，</a:t>
            </a:r>
            <a:r>
              <a:rPr lang="en-US" altLang="zh-CN" dirty="0"/>
              <a:t>2</a:t>
            </a:r>
            <a:r>
              <a:rPr lang="zh-CN" altLang="en-US" dirty="0"/>
              <a:t>，</a:t>
            </a:r>
            <a:r>
              <a:rPr lang="en-US" altLang="zh-CN" dirty="0"/>
              <a:t>3</a:t>
            </a:r>
            <a:r>
              <a:rPr lang="zh-CN" altLang="en-US" dirty="0"/>
              <a:t>层，水平穿透</a:t>
            </a:r>
            <a:r>
              <a:rPr lang="en-US" altLang="zh-CN" dirty="0"/>
              <a:t>2~3</a:t>
            </a:r>
            <a:r>
              <a:rPr lang="zh-CN" altLang="en-US" dirty="0"/>
              <a:t>堵墙来评估，这个主要与环境会有一定关系。之前我们在泰州一个绿建项目中，网关最远覆盖了</a:t>
            </a:r>
            <a:r>
              <a:rPr lang="en-US" altLang="zh-CN" dirty="0"/>
              <a:t>6</a:t>
            </a:r>
            <a:r>
              <a:rPr lang="zh-CN" altLang="en-US" dirty="0"/>
              <a:t>层。</a:t>
            </a:r>
            <a:endParaRPr lang="en-US" altLang="zh-CN" dirty="0"/>
          </a:p>
          <a:p>
            <a:r>
              <a:rPr lang="zh-CN" altLang="en-US" dirty="0"/>
              <a:t>第二是传感器低功耗，使用电池供电，部署时就不用考虑额外的供电问题，根据不同的传感器类型，电池的寿命</a:t>
            </a:r>
            <a:r>
              <a:rPr lang="en-US" altLang="zh-CN" dirty="0"/>
              <a:t>3~5</a:t>
            </a:r>
            <a:r>
              <a:rPr lang="zh-CN" altLang="en-US" dirty="0"/>
              <a:t>年；</a:t>
            </a:r>
            <a:endParaRPr lang="en-US" altLang="zh-CN" dirty="0"/>
          </a:p>
          <a:p>
            <a:r>
              <a:rPr lang="zh-CN" altLang="en-US" dirty="0"/>
              <a:t>第三是数据精准采集联动，传感器支持</a:t>
            </a:r>
            <a:r>
              <a:rPr lang="en-US" altLang="zh-CN" dirty="0" err="1"/>
              <a:t>Milesight</a:t>
            </a:r>
            <a:r>
              <a:rPr lang="en-US" altLang="zh-CN" dirty="0"/>
              <a:t> D2D</a:t>
            </a:r>
            <a:r>
              <a:rPr lang="zh-CN" altLang="en-US" dirty="0"/>
              <a:t>，可以实现本地化的秒级快速联动；</a:t>
            </a:r>
            <a:endParaRPr lang="en-US" altLang="zh-CN" dirty="0"/>
          </a:p>
          <a:p>
            <a:r>
              <a:rPr lang="zh-CN" altLang="en-US" dirty="0"/>
              <a:t>第四是环境健康管理，传感器数据实时传输和远程查看，且可以在传感器里面设置阈值，当环境参数超过阈值之后立即上报，不用等待上报周期。</a:t>
            </a:r>
            <a:endParaRPr lang="en-US" altLang="zh-CN" dirty="0"/>
          </a:p>
          <a:p>
            <a:endParaRPr lang="en-US" altLang="zh-CN" dirty="0"/>
          </a:p>
          <a:p>
            <a:endParaRPr lang="en-US" altLang="zh-CN"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接下来我们就进入到节能管理这个板块的具体说明；</a:t>
            </a:r>
            <a:endParaRPr lang="zh-CN" altLang="en-US" dirty="0"/>
          </a:p>
        </p:txBody>
      </p:sp>
      <p:sp>
        <p:nvSpPr>
          <p:cNvPr id="4" name="灯片编号占位符 3"/>
          <p:cNvSpPr>
            <a:spLocks noGrp="1"/>
          </p:cNvSpPr>
          <p:nvPr>
            <p:ph type="sldNum" sz="quarter" idx="10"/>
          </p:nvPr>
        </p:nvSpPr>
        <p:spPr/>
        <p:txBody>
          <a:bodyPr/>
          <a:lstStyle/>
          <a:p>
            <a:fld id="{8923550C-0EAD-42A3-AC8C-7F87D0B3B98F}"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pPr>
              <a:lnSpc>
                <a:spcPct val="120000"/>
              </a:lnSpc>
            </a:pPr>
            <a:r>
              <a:rPr lang="zh-CN" altLang="en-US" dirty="0"/>
              <a:t>第一个是照明智能控制部分，实现告别手动控制、通过智能化的控制方式实现节约用电，降低管理成本；</a:t>
            </a:r>
            <a:endParaRPr lang="en-US" altLang="zh-CN" dirty="0"/>
          </a:p>
          <a:p>
            <a:pPr>
              <a:lnSpc>
                <a:spcPct val="120000"/>
              </a:lnSpc>
            </a:pPr>
            <a:r>
              <a:rPr lang="zh-CN" altLang="en-US" dirty="0"/>
              <a:t>对于整层的办公区或会议室，可以通过情景面板设置不同的情景模式本地控制，比如午休时需要关闭一层的灯、关窗帘，开会时需要开灯关窗帘，散会时需要关灯开窗帘，则可以通过在情景面板上设置对应的情景。</a:t>
            </a:r>
            <a:endParaRPr lang="en-US" altLang="zh-CN" dirty="0"/>
          </a:p>
          <a:p>
            <a:pPr>
              <a:lnSpc>
                <a:spcPct val="120000"/>
              </a:lnSpc>
            </a:pPr>
            <a:r>
              <a:rPr lang="zh-CN" altLang="en-US" dirty="0"/>
              <a:t>对于会议室或电梯口，可以通过空间占用传感器和开关面板联动，实现来人自动开灯，无人自动关灯。</a:t>
            </a:r>
            <a:endParaRPr lang="en-US" altLang="zh-CN" dirty="0"/>
          </a:p>
          <a:p>
            <a:pPr>
              <a:lnSpc>
                <a:spcPct val="120000"/>
              </a:lnSpc>
            </a:pPr>
            <a:r>
              <a:rPr lang="zh-CN" altLang="en-US" dirty="0"/>
              <a:t>对于楼道，厕所门口，可以通过红外传感器和开关面板，实现人来自动开灯，无人自动关灯。</a:t>
            </a:r>
            <a:endParaRPr lang="en-US" altLang="zh-CN" dirty="0"/>
          </a:p>
          <a:p>
            <a:pPr>
              <a:lnSpc>
                <a:spcPct val="120000"/>
              </a:lnSpc>
            </a:pPr>
            <a:r>
              <a:rPr lang="zh-CN" altLang="en-US" dirty="0"/>
              <a:t>上面有提到空间占用传感器和红外传感器，红外传感器对于静止的人可能会出现误报的情况，所以可以使用空间占用传感器和红外传感器在某些场景下互补。</a:t>
            </a:r>
            <a:endParaRPr lang="en-US" altLang="zh-CN"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dirty="0"/>
              <a:t>第二个是空调智能控制部分，实现提高空调能效，保证室内舒适度。</a:t>
            </a:r>
            <a:endParaRPr lang="en-US" altLang="zh-CN" dirty="0"/>
          </a:p>
          <a:p>
            <a:r>
              <a:rPr lang="zh-CN" altLang="en-US" dirty="0"/>
              <a:t>按照之前了解的数据，中央空调系统的能耗占整个楼宇总能耗的</a:t>
            </a:r>
            <a:r>
              <a:rPr lang="en-US" altLang="zh-CN" dirty="0"/>
              <a:t>40%~60%</a:t>
            </a:r>
            <a:r>
              <a:rPr lang="zh-CN" altLang="en-US" dirty="0"/>
              <a:t>，这个占比来看空调部分能耗占比较大。那如何智能化管控这部分的能耗呢？</a:t>
            </a:r>
            <a:endParaRPr lang="en-US" altLang="zh-CN" dirty="0"/>
          </a:p>
          <a:p>
            <a:r>
              <a:rPr lang="zh-CN" altLang="en-US" dirty="0"/>
              <a:t>我们可以通过我们的</a:t>
            </a:r>
            <a:r>
              <a:rPr lang="en-US" altLang="zh-CN" dirty="0"/>
              <a:t>PIR+</a:t>
            </a:r>
            <a:r>
              <a:rPr lang="zh-CN" altLang="en-US" dirty="0"/>
              <a:t>温度传感器实现人体感应联动和温度自动调节，当</a:t>
            </a:r>
            <a:r>
              <a:rPr lang="en-US" altLang="zh-CN" dirty="0"/>
              <a:t>PIR</a:t>
            </a:r>
            <a:r>
              <a:rPr lang="zh-CN" altLang="en-US" dirty="0"/>
              <a:t>监测到有人之后自动开启空调设备，监测到无人自动关闭空调设备，避免无人时空调长时间开启导致能耗浪费。当室内温度超过系统设置的温度阈值之后，自动调节风机速度，保证室温适宜。这样可以避免空调长时间运行在高风速条件下导致能耗浪费。</a:t>
            </a:r>
            <a:endParaRPr lang="en-US" altLang="zh-CN"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dirty="0"/>
              <a:t>第三个是用电设备智能控制。实现设备能耗精细化管理。</a:t>
            </a:r>
            <a:endParaRPr lang="en-US" altLang="zh-CN" dirty="0"/>
          </a:p>
          <a:p>
            <a:r>
              <a:rPr lang="zh-CN" altLang="en-US" dirty="0"/>
              <a:t>可以通过</a:t>
            </a:r>
            <a:r>
              <a:rPr lang="en-US" altLang="zh-CN" dirty="0"/>
              <a:t>86</a:t>
            </a:r>
            <a:r>
              <a:rPr lang="zh-CN" altLang="en-US" dirty="0"/>
              <a:t>盒的插座面板或移动插座给饮水机、冰箱、打印机灯用电设备供电，定时开关、远程控制，从而智能判断用电隐患和提前规避；</a:t>
            </a:r>
            <a:endParaRPr lang="en-US" altLang="zh-CN" dirty="0"/>
          </a:p>
          <a:p>
            <a:r>
              <a:rPr lang="zh-CN" altLang="en-US" dirty="0"/>
              <a:t>另外插座面板和移动插座，可以计量负载的电流、电压、电量、功率及功率因素，形成用电量的精细化数据，作为节电措施的数据依据。</a:t>
            </a:r>
            <a:endParaRPr lang="en-US" altLang="zh-CN"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接下来我们进入到空气质量与健康管理这个板块的具体说明。</a:t>
            </a:r>
            <a:endParaRPr lang="zh-CN" altLang="en-US" dirty="0"/>
          </a:p>
        </p:txBody>
      </p:sp>
      <p:sp>
        <p:nvSpPr>
          <p:cNvPr id="4" name="灯片编号占位符 3"/>
          <p:cNvSpPr>
            <a:spLocks noGrp="1"/>
          </p:cNvSpPr>
          <p:nvPr>
            <p:ph type="sldNum" sz="quarter" idx="10"/>
          </p:nvPr>
        </p:nvSpPr>
        <p:spPr/>
        <p:txBody>
          <a:bodyPr/>
          <a:lstStyle/>
          <a:p>
            <a:fld id="{8923550C-0EAD-42A3-AC8C-7F87D0B3B98F}" type="slidenum">
              <a:rPr lang="zh-CN" altLang="en-US" smtClean="0"/>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b="0" i="0" dirty="0">
                <a:solidFill>
                  <a:srgbClr val="333333"/>
                </a:solidFill>
                <a:effectLst/>
                <a:latin typeface="Arial" panose="020B0604020202020204" pitchFamily="34" charset="0"/>
              </a:rPr>
              <a:t>这个部分主要是对楼宇建筑里面的环境监测，通过室内环境监测传感器监测室内的温湿度、</a:t>
            </a:r>
            <a:r>
              <a:rPr lang="en-US" altLang="zh-CN" b="0" i="0" dirty="0">
                <a:solidFill>
                  <a:srgbClr val="333333"/>
                </a:solidFill>
                <a:effectLst/>
                <a:latin typeface="Arial" panose="020B0604020202020204" pitchFamily="34" charset="0"/>
              </a:rPr>
              <a:t>CO2</a:t>
            </a:r>
            <a:r>
              <a:rPr lang="zh-CN" altLang="en-US" b="0" i="0" dirty="0">
                <a:solidFill>
                  <a:srgbClr val="333333"/>
                </a:solidFill>
                <a:effectLst/>
                <a:latin typeface="Arial" panose="020B0604020202020204" pitchFamily="34" charset="0"/>
              </a:rPr>
              <a:t>、</a:t>
            </a:r>
            <a:r>
              <a:rPr lang="en-US" altLang="zh-CN" b="0" i="0" dirty="0">
                <a:solidFill>
                  <a:srgbClr val="333333"/>
                </a:solidFill>
                <a:effectLst/>
                <a:latin typeface="Arial" panose="020B0604020202020204" pitchFamily="34" charset="0"/>
              </a:rPr>
              <a:t>TVOC</a:t>
            </a:r>
            <a:r>
              <a:rPr lang="zh-CN" altLang="en-US" b="0" i="0" dirty="0">
                <a:solidFill>
                  <a:srgbClr val="333333"/>
                </a:solidFill>
                <a:effectLst/>
                <a:latin typeface="Arial" panose="020B0604020202020204" pitchFamily="34" charset="0"/>
              </a:rPr>
              <a:t>、</a:t>
            </a:r>
            <a:r>
              <a:rPr lang="en-US" altLang="zh-CN" b="0" i="0" dirty="0">
                <a:solidFill>
                  <a:srgbClr val="333333"/>
                </a:solidFill>
                <a:effectLst/>
                <a:latin typeface="Arial" panose="020B0604020202020204" pitchFamily="34" charset="0"/>
              </a:rPr>
              <a:t>PM2.5&amp;PM10</a:t>
            </a:r>
            <a:r>
              <a:rPr lang="zh-CN" altLang="en-US" b="0" i="0" dirty="0">
                <a:solidFill>
                  <a:srgbClr val="333333"/>
                </a:solidFill>
                <a:effectLst/>
                <a:latin typeface="Arial" panose="020B0604020202020204" pitchFamily="34" charset="0"/>
              </a:rPr>
              <a:t>、甲醛或臭氧参数，实时了解楼宇里面的环境质量，指标异常时及时告警，保证用户的身心健康。</a:t>
            </a:r>
            <a:endParaRPr lang="zh-CN" altLang="en-US" b="0" i="0" dirty="0">
              <a:solidFill>
                <a:srgbClr val="333333"/>
              </a:solidFill>
              <a:effectLst/>
              <a:latin typeface="Arial" panose="020B0604020202020204" pitchFamily="34" charset="0"/>
            </a:endParaRPr>
          </a:p>
        </p:txBody>
      </p:sp>
      <p:sp>
        <p:nvSpPr>
          <p:cNvPr id="4" name="灯片编号占位符 3"/>
          <p:cNvSpPr>
            <a:spLocks noGrp="1"/>
          </p:cNvSpPr>
          <p:nvPr>
            <p:ph type="sldNum" sz="quarter" idx="5"/>
          </p:nvPr>
        </p:nvSpPr>
        <p:spPr/>
        <p:txBody>
          <a:bodyPr/>
          <a:lstStyle/>
          <a:p>
            <a:fld id="{BB5E8086-5501-4AF9-B62F-E3CC9633F955}" type="slidenum">
              <a:rPr lang="zh-CN" altLang="en-US" smtClean="0"/>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dirty="0"/>
              <a:t>这边是一个联动的示例，传感器监测的</a:t>
            </a:r>
            <a:r>
              <a:rPr lang="en-US" altLang="zh-CN" dirty="0"/>
              <a:t>CO2</a:t>
            </a:r>
            <a:r>
              <a:rPr lang="zh-CN" altLang="en-US" dirty="0"/>
              <a:t>浓度，通过</a:t>
            </a:r>
            <a:r>
              <a:rPr lang="en-US" altLang="zh-CN" dirty="0" err="1"/>
              <a:t>Milesight</a:t>
            </a:r>
            <a:r>
              <a:rPr lang="en-US" altLang="zh-CN" dirty="0"/>
              <a:t> D2D</a:t>
            </a:r>
            <a:r>
              <a:rPr lang="zh-CN" altLang="en-US" dirty="0"/>
              <a:t>无线通信方式联动</a:t>
            </a:r>
            <a:r>
              <a:rPr lang="en-US" altLang="zh-CN" dirty="0"/>
              <a:t>UC100</a:t>
            </a:r>
            <a:r>
              <a:rPr lang="zh-CN" altLang="en-US" dirty="0"/>
              <a:t>采集器，</a:t>
            </a:r>
            <a:r>
              <a:rPr lang="en-US" altLang="zh-CN" dirty="0"/>
              <a:t>UC100</a:t>
            </a:r>
            <a:r>
              <a:rPr lang="zh-CN" altLang="en-US" dirty="0"/>
              <a:t>采集器走</a:t>
            </a:r>
            <a:r>
              <a:rPr lang="en-US" altLang="zh-CN" dirty="0"/>
              <a:t>RS485</a:t>
            </a:r>
            <a:r>
              <a:rPr lang="zh-CN" altLang="en-US" dirty="0"/>
              <a:t>接口对接到新风机上，从而联动</a:t>
            </a:r>
            <a:r>
              <a:rPr lang="en-US" altLang="zh-CN" dirty="0"/>
              <a:t>HVAC</a:t>
            </a:r>
            <a:r>
              <a:rPr lang="zh-CN" altLang="en-US" dirty="0"/>
              <a:t>系统，实现区域通风调节，避免不必要的用电浪费。</a:t>
            </a:r>
            <a:endParaRPr lang="en-US" altLang="zh-CN"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接下来是空间管理和人数统计这个板块，提高空间使用与管理效率，节约空间能耗。</a:t>
            </a:r>
            <a:endParaRPr lang="zh-CN" altLang="en-US" dirty="0"/>
          </a:p>
        </p:txBody>
      </p:sp>
      <p:sp>
        <p:nvSpPr>
          <p:cNvPr id="4" name="灯片编号占位符 3"/>
          <p:cNvSpPr>
            <a:spLocks noGrp="1"/>
          </p:cNvSpPr>
          <p:nvPr>
            <p:ph type="sldNum" sz="quarter" idx="10"/>
          </p:nvPr>
        </p:nvSpPr>
        <p:spPr/>
        <p:txBody>
          <a:bodyPr/>
          <a:lstStyle/>
          <a:p>
            <a:fld id="{8923550C-0EAD-42A3-AC8C-7F87D0B3B98F}" type="slidenum">
              <a:rPr lang="zh-CN" altLang="en-US" smtClean="0"/>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b="0" i="0" dirty="0">
                <a:solidFill>
                  <a:srgbClr val="333333"/>
                </a:solidFill>
                <a:effectLst/>
                <a:latin typeface="Arial" panose="020B0604020202020204" pitchFamily="34" charset="0"/>
              </a:rPr>
              <a:t>第一个是空间人数统计实现提升空间利用率，降低空间能耗；</a:t>
            </a:r>
            <a:endParaRPr lang="en-US" altLang="zh-CN" b="0" i="0" dirty="0">
              <a:solidFill>
                <a:srgbClr val="333333"/>
              </a:solidFill>
              <a:effectLst/>
              <a:latin typeface="Arial" panose="020B0604020202020204" pitchFamily="34" charset="0"/>
            </a:endParaRPr>
          </a:p>
          <a:p>
            <a:r>
              <a:rPr lang="zh-CN" altLang="en-US" b="0" i="0" dirty="0">
                <a:solidFill>
                  <a:srgbClr val="333333"/>
                </a:solidFill>
                <a:effectLst/>
                <a:latin typeface="Arial" panose="020B0604020202020204" pitchFamily="34" charset="0"/>
              </a:rPr>
              <a:t>可以通过空间占用传感器监测会议室或办公空间的占用情况，无人时自动释放。具体的人数统计，合理管理人流。从而保证场所环境的舒适与安全。</a:t>
            </a:r>
            <a:endParaRPr lang="en-US" altLang="zh-CN" b="0" i="0" dirty="0">
              <a:solidFill>
                <a:srgbClr val="333333"/>
              </a:solidFill>
              <a:effectLst/>
              <a:latin typeface="Arial" panose="020B0604020202020204" pitchFamily="34" charset="0"/>
            </a:endParaRPr>
          </a:p>
          <a:p>
            <a:r>
              <a:rPr lang="zh-CN" altLang="en-US" b="0" i="0" dirty="0">
                <a:solidFill>
                  <a:srgbClr val="333333"/>
                </a:solidFill>
                <a:effectLst/>
                <a:latin typeface="Arial" panose="020B0604020202020204" pitchFamily="34" charset="0"/>
              </a:rPr>
              <a:t>通过空间占用传感器实现与空调或灯光的联动，当有人时开空调、开灯，监测到无人时自动关闭，避免空间能源的浪费。</a:t>
            </a:r>
            <a:endParaRPr lang="zh-CN" altLang="en-US" b="0" i="0" dirty="0">
              <a:solidFill>
                <a:srgbClr val="333333"/>
              </a:solidFill>
              <a:effectLst/>
              <a:latin typeface="Arial" panose="020B0604020202020204" pitchFamily="34" charset="0"/>
            </a:endParaRPr>
          </a:p>
        </p:txBody>
      </p:sp>
      <p:sp>
        <p:nvSpPr>
          <p:cNvPr id="4" name="灯片编号占位符 3"/>
          <p:cNvSpPr>
            <a:spLocks noGrp="1"/>
          </p:cNvSpPr>
          <p:nvPr>
            <p:ph type="sldNum" sz="quarter" idx="5"/>
          </p:nvPr>
        </p:nvSpPr>
        <p:spPr/>
        <p:txBody>
          <a:bodyPr/>
          <a:lstStyle/>
          <a:p>
            <a:fld id="{BB5E8086-5501-4AF9-B62F-E3CC9633F955}"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b="0" i="0" dirty="0">
                <a:solidFill>
                  <a:srgbClr val="333333"/>
                </a:solidFill>
                <a:effectLst/>
                <a:latin typeface="Arial" panose="020B0604020202020204" pitchFamily="34" charset="0"/>
              </a:rPr>
              <a:t>第二个是工位占用管理，让工位管理更加轻松高效。</a:t>
            </a:r>
            <a:endParaRPr lang="en-US" altLang="zh-CN" b="0" i="0" dirty="0">
              <a:solidFill>
                <a:srgbClr val="333333"/>
              </a:solidFill>
              <a:effectLst/>
              <a:latin typeface="Arial" panose="020B0604020202020204" pitchFamily="34" charset="0"/>
            </a:endParaRPr>
          </a:p>
          <a:p>
            <a:r>
              <a:rPr lang="zh-CN" altLang="en-US" b="0" i="0" dirty="0">
                <a:solidFill>
                  <a:srgbClr val="333333"/>
                </a:solidFill>
                <a:effectLst/>
                <a:latin typeface="Arial" panose="020B0604020202020204" pitchFamily="34" charset="0"/>
              </a:rPr>
              <a:t>通过工位占用传感器监测工位是否有人，监测到无人时，自动释放工位，实现工位的便捷管理，共享工位。同时可以联动控制座位的灯光，当没人时关闭灯光，从而节约用电。</a:t>
            </a:r>
            <a:endParaRPr lang="en-US" altLang="zh-CN" b="0" i="0" dirty="0">
              <a:solidFill>
                <a:srgbClr val="333333"/>
              </a:solidFill>
              <a:effectLst/>
              <a:latin typeface="Arial" panose="020B0604020202020204" pitchFamily="34" charset="0"/>
            </a:endParaRPr>
          </a:p>
          <a:p>
            <a:r>
              <a:rPr lang="zh-CN" altLang="en-US" b="0" i="0" dirty="0">
                <a:solidFill>
                  <a:srgbClr val="333333"/>
                </a:solidFill>
                <a:effectLst/>
                <a:latin typeface="Arial" panose="020B0604020202020204" pitchFamily="34" charset="0"/>
              </a:rPr>
              <a:t>通过智慧电子墨水屏幕展示工位的基本信息情况，解决人员变动、工位移动带来的信息快速改变带来的工位信息不同步的情况，同时智慧电子墨水屏幕重复使用，减少废弃物。</a:t>
            </a:r>
            <a:endParaRPr lang="en-US" altLang="zh-CN" b="0" i="0" dirty="0">
              <a:solidFill>
                <a:srgbClr val="333333"/>
              </a:solidFill>
              <a:effectLst/>
              <a:latin typeface="Arial" panose="020B0604020202020204" pitchFamily="34" charset="0"/>
            </a:endParaRPr>
          </a:p>
          <a:p>
            <a:r>
              <a:rPr lang="zh-CN" altLang="en-US" b="0" i="0" dirty="0">
                <a:solidFill>
                  <a:srgbClr val="333333"/>
                </a:solidFill>
                <a:effectLst/>
                <a:latin typeface="Arial" panose="020B0604020202020204" pitchFamily="34" charset="0"/>
              </a:rPr>
              <a:t>以上两个产品对工位实现统一管理和精细化管理，全面掌握工位的使用信息。</a:t>
            </a:r>
            <a:endParaRPr lang="en-US" altLang="zh-CN" b="0" i="0" dirty="0">
              <a:solidFill>
                <a:srgbClr val="333333"/>
              </a:solidFill>
              <a:effectLst/>
              <a:latin typeface="Arial" panose="020B0604020202020204" pitchFamily="34" charset="0"/>
            </a:endParaRPr>
          </a:p>
        </p:txBody>
      </p:sp>
      <p:sp>
        <p:nvSpPr>
          <p:cNvPr id="4" name="灯片编号占位符 3"/>
          <p:cNvSpPr>
            <a:spLocks noGrp="1"/>
          </p:cNvSpPr>
          <p:nvPr>
            <p:ph type="sldNum" sz="quarter" idx="5"/>
          </p:nvPr>
        </p:nvSpPr>
        <p:spPr/>
        <p:txBody>
          <a:bodyPr/>
          <a:lstStyle/>
          <a:p>
            <a:fld id="{BB5E8086-5501-4AF9-B62F-E3CC9633F955}" type="slidenum">
              <a:rPr lang="zh-CN" altLang="en-US" smtClean="0"/>
            </a:fld>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接下来我们就进入到节能管理这个板块的具体说明；</a:t>
            </a:r>
            <a:endParaRPr lang="zh-CN" altLang="en-US" dirty="0"/>
          </a:p>
        </p:txBody>
      </p:sp>
      <p:sp>
        <p:nvSpPr>
          <p:cNvPr id="4" name="灯片编号占位符 3"/>
          <p:cNvSpPr>
            <a:spLocks noGrp="1"/>
          </p:cNvSpPr>
          <p:nvPr>
            <p:ph type="sldNum" sz="quarter" idx="10"/>
          </p:nvPr>
        </p:nvSpPr>
        <p:spPr/>
        <p:txBody>
          <a:bodyPr/>
          <a:lstStyle/>
          <a:p>
            <a:fld id="{8923550C-0EAD-42A3-AC8C-7F87D0B3B98F}" type="slidenum">
              <a:rPr lang="zh-CN" altLang="en-US" smtClean="0"/>
            </a:fld>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en-US" altLang="zh-CN"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923550C-0EAD-42A3-AC8C-7F87D0B3B98F}" type="slidenum">
              <a:rPr lang="zh-CN" altLang="en-US" smtClean="0"/>
            </a:fld>
            <a:endParaRPr lang="zh-CN"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b="0" i="0" dirty="0">
              <a:solidFill>
                <a:srgbClr val="333333"/>
              </a:solidFill>
              <a:effectLst/>
              <a:latin typeface="Arial" panose="020B0604020202020204" pitchFamily="34" charset="0"/>
            </a:endParaRPr>
          </a:p>
        </p:txBody>
      </p:sp>
      <p:sp>
        <p:nvSpPr>
          <p:cNvPr id="4" name="灯片编号占位符 3"/>
          <p:cNvSpPr>
            <a:spLocks noGrp="1"/>
          </p:cNvSpPr>
          <p:nvPr>
            <p:ph type="sldNum" sz="quarter" idx="5"/>
          </p:nvPr>
        </p:nvSpPr>
        <p:spPr/>
        <p:txBody>
          <a:bodyPr/>
          <a:lstStyle/>
          <a:p>
            <a:fld id="{BB5E8086-5501-4AF9-B62F-E3CC9633F955}" type="slidenum">
              <a:rPr lang="zh-CN" altLang="en-US" smtClean="0"/>
            </a:fld>
            <a:endParaRPr lang="zh-CN"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923550C-0EAD-42A3-AC8C-7F87D0B3B98F}" type="slidenum">
              <a:rPr lang="zh-CN" altLang="en-US" smtClean="0"/>
            </a:fld>
            <a:endParaRPr lang="zh-CN"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b="0" i="0" dirty="0">
              <a:solidFill>
                <a:srgbClr val="333333"/>
              </a:solidFill>
              <a:effectLst/>
              <a:latin typeface="Arial" panose="020B0604020202020204" pitchFamily="34" charset="0"/>
            </a:endParaRPr>
          </a:p>
        </p:txBody>
      </p:sp>
      <p:sp>
        <p:nvSpPr>
          <p:cNvPr id="4" name="灯片编号占位符 3"/>
          <p:cNvSpPr>
            <a:spLocks noGrp="1"/>
          </p:cNvSpPr>
          <p:nvPr>
            <p:ph type="sldNum" sz="quarter" idx="5"/>
          </p:nvPr>
        </p:nvSpPr>
        <p:spPr/>
        <p:txBody>
          <a:bodyPr/>
          <a:lstStyle/>
          <a:p>
            <a:fld id="{BB5E8086-5501-4AF9-B62F-E3CC9633F955}" type="slidenum">
              <a:rPr lang="zh-CN" altLang="en-US" smtClean="0"/>
            </a:fld>
            <a:endParaRPr lang="zh-CN"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b="0" i="0" dirty="0">
              <a:solidFill>
                <a:srgbClr val="333333"/>
              </a:solidFill>
              <a:effectLst/>
              <a:latin typeface="Arial" panose="020B0604020202020204" pitchFamily="34" charset="0"/>
            </a:endParaRPr>
          </a:p>
        </p:txBody>
      </p:sp>
      <p:sp>
        <p:nvSpPr>
          <p:cNvPr id="4" name="灯片编号占位符 3"/>
          <p:cNvSpPr>
            <a:spLocks noGrp="1"/>
          </p:cNvSpPr>
          <p:nvPr>
            <p:ph type="sldNum" sz="quarter" idx="5"/>
          </p:nvPr>
        </p:nvSpPr>
        <p:spPr/>
        <p:txBody>
          <a:bodyPr/>
          <a:lstStyle/>
          <a:p>
            <a:fld id="{BB5E8086-5501-4AF9-B62F-E3CC9633F955}" type="slidenum">
              <a:rPr lang="zh-CN" altLang="en-US" smtClean="0"/>
            </a:fld>
            <a:endParaRPr lang="zh-CN"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dirty="0"/>
              <a:t>分享完以绿色低碳建筑场景为例的应用方案，方案能带来哪些效益呢，那我们接着往下看。</a:t>
            </a:r>
            <a:endParaRPr lang="zh-CN" alt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这个是做为</a:t>
            </a:r>
            <a:r>
              <a:rPr lang="en-US" altLang="zh-CN" dirty="0"/>
              <a:t>ESG</a:t>
            </a:r>
            <a:r>
              <a:rPr lang="zh-CN" altLang="en-US" dirty="0"/>
              <a:t>报表时的碳数据引用的平台示例，那可以看到这里主要有包含碳排放，那大家可能觉得我们的设备是跟这个不大相关，其实恰恰相反平台的碳排放的数据来源以及如果优化排放源碳排是要基本底层的原始环境数据进行调控；基本的底层数据由专门的能耗管控平台进行数据接收处理，生成对应的报表或是提供</a:t>
            </a:r>
            <a:r>
              <a:rPr lang="en-US" altLang="zh-CN" dirty="0"/>
              <a:t>API</a:t>
            </a:r>
            <a:r>
              <a:rPr lang="zh-CN" altLang="en-US" dirty="0"/>
              <a:t>接口。在这个平台的下一层就是各类的终端感知设备，如环境监测类的温湿度、</a:t>
            </a:r>
            <a:r>
              <a:rPr lang="en-US" altLang="zh-CN" dirty="0"/>
              <a:t>CO2</a:t>
            </a:r>
            <a:r>
              <a:rPr lang="zh-CN" altLang="en-US" dirty="0"/>
              <a:t>、甲醛等，以及能耗灯的灯光、空调、新风等，当然还有包含常规三表类的数据。</a:t>
            </a:r>
            <a:endParaRPr lang="zh-CN" altLang="en-US" dirty="0"/>
          </a:p>
        </p:txBody>
      </p:sp>
      <p:sp>
        <p:nvSpPr>
          <p:cNvPr id="4" name="灯片编号占位符 3"/>
          <p:cNvSpPr>
            <a:spLocks noGrp="1"/>
          </p:cNvSpPr>
          <p:nvPr>
            <p:ph type="sldNum" sz="quarter" idx="5"/>
          </p:nvPr>
        </p:nvSpPr>
        <p:spPr/>
        <p:txBody>
          <a:bodyPr/>
          <a:lstStyle/>
          <a:p>
            <a:fld id="{8923550C-0EAD-42A3-AC8C-7F87D0B3B98F}"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智能化联动控制地整体效益，第一个是降低能耗，提高能效，减少建筑碳排放，从之前客户项目反馈的数据来看，主要是在照明能耗，空调能耗方面，可以实现每年节约</a:t>
            </a:r>
            <a:r>
              <a:rPr lang="en-US" altLang="zh-CN" dirty="0"/>
              <a:t>20%~30%</a:t>
            </a:r>
            <a:r>
              <a:rPr lang="zh-CN" altLang="en-US" dirty="0"/>
              <a:t>的能耗。智能化联动</a:t>
            </a:r>
            <a:r>
              <a:rPr lang="en-US" altLang="zh-CN" dirty="0"/>
              <a:t>HVAC</a:t>
            </a:r>
            <a:r>
              <a:rPr lang="zh-CN" altLang="en-US" dirty="0"/>
              <a:t>的调节，每年可节约</a:t>
            </a:r>
            <a:r>
              <a:rPr lang="en-US" altLang="zh-CN" dirty="0"/>
              <a:t>10%~20%</a:t>
            </a:r>
            <a:r>
              <a:rPr lang="zh-CN" altLang="en-US" dirty="0"/>
              <a:t>的能耗。</a:t>
            </a:r>
            <a:endParaRPr lang="zh-CN" altLang="en-US" dirty="0"/>
          </a:p>
        </p:txBody>
      </p:sp>
      <p:sp>
        <p:nvSpPr>
          <p:cNvPr id="4" name="灯片编号占位符 3"/>
          <p:cNvSpPr>
            <a:spLocks noGrp="1"/>
          </p:cNvSpPr>
          <p:nvPr>
            <p:ph type="sldNum" sz="quarter" idx="10"/>
          </p:nvPr>
        </p:nvSpPr>
        <p:spPr/>
        <p:txBody>
          <a:bodyPr/>
          <a:lstStyle/>
          <a:p>
            <a:fld id="{8923550C-0EAD-42A3-AC8C-7F87D0B3B98F}" type="slidenum">
              <a:rPr lang="zh-CN" altLang="en-US" smtClean="0"/>
            </a:fld>
            <a:endParaRPr lang="zh-CN"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第二个是降低人工成本，提高管理效率。从之前客户项目反馈的数据来看，传感器和网关无需布线安装，可节约</a:t>
            </a:r>
            <a:r>
              <a:rPr lang="en-US" altLang="zh-CN" dirty="0"/>
              <a:t>30%</a:t>
            </a:r>
            <a:r>
              <a:rPr lang="zh-CN" altLang="en-US" dirty="0"/>
              <a:t>的人工部署成本。设备的智能化监控，减少人工巡检量和巡检人员，节约</a:t>
            </a:r>
            <a:r>
              <a:rPr lang="en-US" altLang="zh-CN" dirty="0"/>
              <a:t>20%</a:t>
            </a:r>
            <a:r>
              <a:rPr lang="zh-CN" altLang="en-US" dirty="0"/>
              <a:t>的人工巡查成本。网关集中式平台管理，传感器</a:t>
            </a:r>
            <a:r>
              <a:rPr lang="en-US" altLang="zh-CN" dirty="0"/>
              <a:t>NFC</a:t>
            </a:r>
            <a:r>
              <a:rPr lang="zh-CN" altLang="en-US" dirty="0"/>
              <a:t>配置，简单方便，节约</a:t>
            </a:r>
            <a:r>
              <a:rPr lang="en-US" altLang="zh-CN" dirty="0"/>
              <a:t>40%</a:t>
            </a:r>
            <a:r>
              <a:rPr lang="zh-CN" altLang="en-US" dirty="0"/>
              <a:t>的维护成本。</a:t>
            </a:r>
            <a:endParaRPr lang="zh-CN" altLang="en-US" dirty="0"/>
          </a:p>
        </p:txBody>
      </p:sp>
      <p:sp>
        <p:nvSpPr>
          <p:cNvPr id="4" name="灯片编号占位符 3"/>
          <p:cNvSpPr>
            <a:spLocks noGrp="1"/>
          </p:cNvSpPr>
          <p:nvPr>
            <p:ph type="sldNum" sz="quarter" idx="10"/>
          </p:nvPr>
        </p:nvSpPr>
        <p:spPr/>
        <p:txBody>
          <a:bodyPr/>
          <a:lstStyle/>
          <a:p>
            <a:fld id="{8923550C-0EAD-42A3-AC8C-7F87D0B3B98F}" type="slidenum">
              <a:rPr lang="zh-CN" altLang="en-US" smtClean="0"/>
            </a:fld>
            <a:endParaRPr lang="zh-CN"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企业在披露</a:t>
            </a:r>
            <a:r>
              <a:rPr lang="en-US" altLang="zh-CN" dirty="0"/>
              <a:t>ESG</a:t>
            </a:r>
            <a:r>
              <a:rPr lang="zh-CN" altLang="en-US" dirty="0"/>
              <a:t>报告的时候，需要提供相关的实践案例并进行说明。</a:t>
            </a:r>
            <a:endParaRPr lang="zh-CN" altLang="en-US" dirty="0"/>
          </a:p>
          <a:p>
            <a:r>
              <a:rPr lang="zh-CN" altLang="en-US" dirty="0"/>
              <a:t>我们的绿色低碳建筑方案和产品可以帮助企业降低建筑能耗和碳排放，让企业的</a:t>
            </a:r>
            <a:r>
              <a:rPr lang="en-US" altLang="zh-CN" dirty="0"/>
              <a:t>ESG</a:t>
            </a:r>
            <a:r>
              <a:rPr lang="zh-CN" altLang="en-US" dirty="0"/>
              <a:t>报告数据更加亮眼。同时通过空气质量的实时监控，为员工打造舒适健康的工作环境，体现了企业的人文关怀。这些都是企业打造</a:t>
            </a:r>
            <a:r>
              <a:rPr lang="en-US" altLang="zh-CN" dirty="0"/>
              <a:t>ESG</a:t>
            </a:r>
            <a:r>
              <a:rPr lang="zh-CN" altLang="en-US" dirty="0"/>
              <a:t>优秀案例的最佳素材和有力佐证。</a:t>
            </a:r>
            <a:endParaRPr lang="zh-CN" altLang="en-US" dirty="0"/>
          </a:p>
          <a:p>
            <a:endParaRPr lang="zh-CN" altLang="en-US" dirty="0"/>
          </a:p>
          <a:p>
            <a:endParaRPr lang="zh-CN" altLang="en-US" dirty="0"/>
          </a:p>
        </p:txBody>
      </p:sp>
      <p:sp>
        <p:nvSpPr>
          <p:cNvPr id="4" name="灯片编号占位符 3"/>
          <p:cNvSpPr>
            <a:spLocks noGrp="1"/>
          </p:cNvSpPr>
          <p:nvPr>
            <p:ph type="sldNum" sz="quarter" idx="10"/>
          </p:nvPr>
        </p:nvSpPr>
        <p:spPr/>
        <p:txBody>
          <a:bodyPr/>
          <a:lstStyle/>
          <a:p>
            <a:fld id="{8923550C-0EAD-42A3-AC8C-7F87D0B3B98F}" type="slidenum">
              <a:rPr lang="zh-CN" altLang="en-US" smtClean="0"/>
            </a:fld>
            <a:endParaRPr lang="zh-CN"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我们的绿色低碳建筑的方案和产品满足多种类型的建筑节能改造的需求，降低碳排放，比如办公楼宇、园区建筑、校园建筑等等。</a:t>
            </a:r>
            <a:endParaRPr lang="zh-CN" altLang="en-US" dirty="0"/>
          </a:p>
        </p:txBody>
      </p:sp>
      <p:sp>
        <p:nvSpPr>
          <p:cNvPr id="4" name="灯片编号占位符 3"/>
          <p:cNvSpPr>
            <a:spLocks noGrp="1"/>
          </p:cNvSpPr>
          <p:nvPr>
            <p:ph type="sldNum" sz="quarter" idx="10"/>
          </p:nvPr>
        </p:nvSpPr>
        <p:spPr/>
        <p:txBody>
          <a:bodyPr/>
          <a:lstStyle/>
          <a:p>
            <a:fld id="{8923550C-0EAD-42A3-AC8C-7F87D0B3B98F}" type="slidenum">
              <a:rPr lang="zh-CN" altLang="en-US" smtClean="0"/>
            </a:fld>
            <a:endParaRPr lang="zh-CN"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dirty="0"/>
              <a:t>接下来我们具体看下前面绿色低碳建筑里面有提到的产品，我们一起了解下产品的具体功能和应用。</a:t>
            </a:r>
            <a:endParaRPr lang="zh-CN" altLang="en-US"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dirty="0"/>
              <a:t>这个是我们的室内型网关，内置</a:t>
            </a:r>
            <a:r>
              <a:rPr lang="en-US" altLang="zh-CN" dirty="0"/>
              <a:t>NS</a:t>
            </a:r>
            <a:r>
              <a:rPr lang="zh-CN" altLang="en-US" dirty="0"/>
              <a:t>服务器，主要为</a:t>
            </a:r>
            <a:r>
              <a:rPr lang="en-US" altLang="zh-CN" dirty="0"/>
              <a:t>lora</a:t>
            </a:r>
            <a:r>
              <a:rPr lang="zh-CN" altLang="en-US" dirty="0"/>
              <a:t>数据传输提供通道和数据处理。</a:t>
            </a:r>
            <a:endParaRPr lang="en-US" altLang="zh-CN" dirty="0"/>
          </a:p>
          <a:p>
            <a:r>
              <a:rPr lang="zh-CN" altLang="en-US" dirty="0"/>
              <a:t>网关支持底噪扫描，在项目部署前可以扫描周围的频点，为传感器的数据传输提供可靠的频点信道。</a:t>
            </a:r>
            <a:endParaRPr lang="en-US" altLang="zh-CN" dirty="0"/>
          </a:p>
          <a:p>
            <a:r>
              <a:rPr lang="zh-CN" altLang="en-US" dirty="0"/>
              <a:t>且网关可以对接设备管理平台，方便对网关设备实现统一管理。</a:t>
            </a:r>
            <a:endParaRPr lang="en-US" altLang="zh-CN" dirty="0"/>
          </a:p>
          <a:p>
            <a:r>
              <a:rPr lang="zh-CN" altLang="en-US" dirty="0"/>
              <a:t>网关是采用</a:t>
            </a:r>
            <a:r>
              <a:rPr lang="en-US" altLang="zh-CN" dirty="0"/>
              <a:t>NXP</a:t>
            </a:r>
            <a:r>
              <a:rPr lang="zh-CN" altLang="en-US" dirty="0"/>
              <a:t>的方案，性能强大。</a:t>
            </a:r>
            <a:endParaRPr lang="en-US" altLang="zh-CN" dirty="0"/>
          </a:p>
          <a:p>
            <a:r>
              <a:rPr lang="zh-CN" altLang="en-US" dirty="0"/>
              <a:t>为了避免在蜂窝或者有线断网情况下的传感器数据丢失，网关支持缓存</a:t>
            </a:r>
            <a:r>
              <a:rPr lang="en-US" altLang="zh-CN" dirty="0"/>
              <a:t>1000</a:t>
            </a:r>
            <a:r>
              <a:rPr lang="zh-CN" altLang="en-US" dirty="0"/>
              <a:t>条的数据。当网络恢复后数据将重传到平台。</a:t>
            </a:r>
            <a:endParaRPr lang="zh-CN" altLang="en-US"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dirty="0"/>
              <a:t>这一款是</a:t>
            </a:r>
            <a:r>
              <a:rPr lang="en-US" altLang="zh-CN" dirty="0"/>
              <a:t>RS485</a:t>
            </a:r>
            <a:r>
              <a:rPr lang="zh-CN" altLang="en-US" dirty="0"/>
              <a:t>转</a:t>
            </a:r>
            <a:r>
              <a:rPr lang="en-US" altLang="zh-CN" dirty="0"/>
              <a:t>LoRa</a:t>
            </a:r>
            <a:r>
              <a:rPr lang="zh-CN" altLang="en-US" dirty="0"/>
              <a:t>的数据采集器，采集器上只有</a:t>
            </a:r>
            <a:r>
              <a:rPr lang="en-US" altLang="zh-CN" dirty="0"/>
              <a:t>RS485</a:t>
            </a:r>
            <a:r>
              <a:rPr lang="zh-CN" altLang="en-US" dirty="0"/>
              <a:t>接口，设备内置看门口，保证程序的稳定运行。且采集器里面可以设置本地联动规则，可在断网的情况下执行。</a:t>
            </a:r>
            <a:endParaRPr lang="zh-CN" altLang="en-US"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dirty="0"/>
              <a:t>这一款是开关面板，有触摸和机械按键两个型号可选，且有</a:t>
            </a:r>
            <a:r>
              <a:rPr lang="en-US" altLang="zh-CN" dirty="0"/>
              <a:t>1</a:t>
            </a:r>
            <a:r>
              <a:rPr lang="zh-CN" altLang="en-US" dirty="0"/>
              <a:t>，</a:t>
            </a:r>
            <a:r>
              <a:rPr lang="en-US" altLang="zh-CN" dirty="0"/>
              <a:t>2</a:t>
            </a:r>
            <a:r>
              <a:rPr lang="zh-CN" altLang="en-US" dirty="0"/>
              <a:t>，</a:t>
            </a:r>
            <a:r>
              <a:rPr lang="en-US" altLang="zh-CN" dirty="0"/>
              <a:t>3</a:t>
            </a:r>
            <a:r>
              <a:rPr lang="zh-CN" altLang="en-US" dirty="0"/>
              <a:t>键式可选。开关支持组播功能，可实现远程批量控制开关。标准的</a:t>
            </a:r>
            <a:r>
              <a:rPr lang="en-US" altLang="zh-CN" dirty="0"/>
              <a:t>86</a:t>
            </a:r>
            <a:r>
              <a:rPr lang="zh-CN" altLang="en-US" dirty="0"/>
              <a:t>底盒，可以直接无缝替换传统的开关面板。</a:t>
            </a:r>
            <a:endParaRPr lang="zh-CN" altLang="en-US"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dirty="0"/>
              <a:t>这一款是情景面板，内置</a:t>
            </a:r>
            <a:r>
              <a:rPr lang="en-US" altLang="zh-CN" dirty="0"/>
              <a:t>1180mAh</a:t>
            </a:r>
            <a:r>
              <a:rPr lang="zh-CN" altLang="en-US" dirty="0"/>
              <a:t>的电池，在一天按压</a:t>
            </a:r>
            <a:r>
              <a:rPr lang="en-US" altLang="zh-CN" dirty="0"/>
              <a:t>20</a:t>
            </a:r>
            <a:r>
              <a:rPr lang="zh-CN" altLang="en-US" dirty="0"/>
              <a:t>次，</a:t>
            </a:r>
            <a:r>
              <a:rPr lang="en-US" altLang="zh-CN" dirty="0"/>
              <a:t>10min</a:t>
            </a:r>
            <a:r>
              <a:rPr lang="zh-CN" altLang="en-US" dirty="0"/>
              <a:t>上报周期的情况下，可工作大于</a:t>
            </a:r>
            <a:r>
              <a:rPr lang="en-US" altLang="zh-CN" dirty="0"/>
              <a:t>3</a:t>
            </a:r>
            <a:r>
              <a:rPr lang="zh-CN" altLang="en-US" dirty="0"/>
              <a:t>年的使用寿命。在面板上可根据不同的场景设置不同的情景模式。且支持直接</a:t>
            </a:r>
            <a:r>
              <a:rPr lang="en-US" altLang="zh-CN" dirty="0"/>
              <a:t>3M</a:t>
            </a:r>
            <a:r>
              <a:rPr lang="zh-CN" altLang="en-US" dirty="0"/>
              <a:t>胶粘贴固定安装和，方便快捷。</a:t>
            </a:r>
            <a:endParaRPr lang="zh-CN" altLang="en-US"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这一款是灯光控制器，支持接入</a:t>
            </a:r>
            <a:r>
              <a:rPr lang="en-US" altLang="zh-CN" dirty="0"/>
              <a:t>8</a:t>
            </a:r>
            <a:r>
              <a:rPr lang="zh-CN" altLang="en-US" dirty="0"/>
              <a:t>路开关负载，分为灵活版本和开关版本，零火版本支持采集负载的电流、电压、电量等参数，则可以计算用户使用过程中的耗电量。</a:t>
            </a:r>
            <a:endParaRPr lang="en-US" altLang="zh-CN" dirty="0"/>
          </a:p>
        </p:txBody>
      </p:sp>
      <p:sp>
        <p:nvSpPr>
          <p:cNvPr id="4" name="灯片编号占位符 3"/>
          <p:cNvSpPr>
            <a:spLocks noGrp="1"/>
          </p:cNvSpPr>
          <p:nvPr>
            <p:ph type="sldNum" sz="quarter" idx="10"/>
          </p:nvPr>
        </p:nvSpPr>
        <p:spPr/>
        <p:txBody>
          <a:bodyPr/>
          <a:lstStyle/>
          <a:p>
            <a:fld id="{8923550C-0EAD-42A3-AC8C-7F87D0B3B98F}"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sym typeface="+mn-ea"/>
              </a:rPr>
              <a:t>星纵品牌（</a:t>
            </a:r>
            <a:r>
              <a:rPr lang="en-US" altLang="zh-CN" dirty="0">
                <a:sym typeface="+mn-ea"/>
              </a:rPr>
              <a:t>Milesight</a:t>
            </a:r>
            <a:r>
              <a:rPr lang="zh-CN" altLang="en-US" dirty="0">
                <a:sym typeface="+mn-ea"/>
              </a:rPr>
              <a:t>）诞生于</a:t>
            </a:r>
            <a:r>
              <a:rPr lang="en-US" altLang="zh-CN" dirty="0">
                <a:sym typeface="+mn-ea"/>
              </a:rPr>
              <a:t>2011</a:t>
            </a:r>
            <a:r>
              <a:rPr lang="zh-CN" altLang="en-US" dirty="0">
                <a:sym typeface="+mn-ea"/>
              </a:rPr>
              <a:t>年，在</a:t>
            </a:r>
            <a:r>
              <a:rPr lang="en-US" altLang="zh-CN" dirty="0">
                <a:sym typeface="+mn-ea"/>
              </a:rPr>
              <a:t>AIOT</a:t>
            </a:r>
            <a:r>
              <a:rPr lang="zh-CN" altLang="en-US" dirty="0">
                <a:sym typeface="+mn-ea"/>
              </a:rPr>
              <a:t>领域已经深耕</a:t>
            </a:r>
            <a:r>
              <a:rPr lang="en-US" altLang="zh-CN" dirty="0">
                <a:sym typeface="+mn-ea"/>
              </a:rPr>
              <a:t>14</a:t>
            </a:r>
            <a:r>
              <a:rPr lang="zh-CN" altLang="en-US" dirty="0">
                <a:sym typeface="+mn-ea"/>
              </a:rPr>
              <a:t>年，总部位于美丽的滨海城市厦门，目前公司</a:t>
            </a:r>
            <a:r>
              <a:rPr lang="zh-CN" dirty="0">
                <a:sym typeface="+mn-ea"/>
              </a:rPr>
              <a:t>约</a:t>
            </a:r>
            <a:r>
              <a:rPr lang="en-US" altLang="zh-CN" dirty="0">
                <a:sym typeface="+mn-ea"/>
              </a:rPr>
              <a:t>700</a:t>
            </a:r>
            <a:r>
              <a:rPr lang="zh-CN" altLang="en-US" dirty="0">
                <a:sym typeface="+mn-ea"/>
              </a:rPr>
              <a:t>人，其中研发人员占比</a:t>
            </a:r>
            <a:r>
              <a:rPr lang="en-US" altLang="zh-CN" dirty="0">
                <a:sym typeface="+mn-ea"/>
              </a:rPr>
              <a:t>50%</a:t>
            </a:r>
            <a:r>
              <a:rPr lang="zh-CN" altLang="en-US" dirty="0">
                <a:sym typeface="+mn-ea"/>
              </a:rPr>
              <a:t>以上，我们的产品都是自主研发生产，目前产品的专利证书达到</a:t>
            </a:r>
            <a:r>
              <a:rPr lang="en-US" altLang="zh-CN" dirty="0">
                <a:sym typeface="+mn-ea"/>
              </a:rPr>
              <a:t>126</a:t>
            </a:r>
            <a:r>
              <a:rPr lang="zh-CN" altLang="en-US" dirty="0">
                <a:sym typeface="+mn-ea"/>
              </a:rPr>
              <a:t>项，软著达到</a:t>
            </a:r>
            <a:r>
              <a:rPr lang="en-US" altLang="zh-CN" dirty="0">
                <a:sym typeface="+mn-ea"/>
              </a:rPr>
              <a:t>191</a:t>
            </a:r>
            <a:r>
              <a:rPr lang="zh-CN" altLang="en-US" dirty="0">
                <a:sym typeface="+mn-ea"/>
              </a:rPr>
              <a:t>项，产品次品率＜</a:t>
            </a:r>
            <a:r>
              <a:rPr lang="en-US" altLang="zh-CN" dirty="0">
                <a:sym typeface="+mn-ea"/>
              </a:rPr>
              <a:t>0.7%</a:t>
            </a:r>
            <a:endParaRPr lang="en-US" altLang="zh-CN" dirty="0"/>
          </a:p>
          <a:p>
            <a:r>
              <a:rPr lang="zh-CN" altLang="en-US" dirty="0">
                <a:sym typeface="+mn-ea"/>
              </a:rPr>
              <a:t>星纵物联的定位是一家专业的数字感知产品供应商，致力于智能物联网</a:t>
            </a:r>
            <a:r>
              <a:rPr lang="zh-CN" altLang="en-US" spc="150">
                <a:solidFill>
                  <a:schemeClr val="tx1">
                    <a:lumMod val="65000"/>
                    <a:lumOff val="35000"/>
                  </a:schemeClr>
                </a:solidFill>
                <a:uFillTx/>
                <a:sym typeface="+mn-ea"/>
              </a:rPr>
              <a:t>设备的研发、生产与销售。</a:t>
            </a:r>
            <a:endParaRPr lang="en-US" altLang="zh-CN" spc="150" dirty="0">
              <a:solidFill>
                <a:schemeClr val="tx1">
                  <a:lumMod val="65000"/>
                  <a:lumOff val="35000"/>
                </a:schemeClr>
              </a:solidFill>
              <a:uFillTx/>
              <a:sym typeface="+mn-ea"/>
            </a:endParaRPr>
          </a:p>
          <a:p>
            <a:endParaRPr lang="zh-CN" altLang="en-US" kern="0" dirty="0">
              <a:solidFill>
                <a:schemeClr val="bg1"/>
              </a:solidFill>
              <a:effectLst/>
              <a:uFillTx/>
              <a:cs typeface="Arial" panose="020B0604020202020204" pitchFamily="34" charset="0"/>
              <a:sym typeface="Arial" panose="020B0604020202020204" pitchFamily="34" charset="0"/>
            </a:endParaRPr>
          </a:p>
        </p:txBody>
      </p:sp>
      <p:sp>
        <p:nvSpPr>
          <p:cNvPr id="4" name="灯片编号占位符 3"/>
          <p:cNvSpPr>
            <a:spLocks noGrp="1"/>
          </p:cNvSpPr>
          <p:nvPr>
            <p:ph type="sldNum" sz="quarter" idx="5"/>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dirty="0"/>
              <a:t>这一款是温控器面板，主要是取代传统的控制风机盘管类的空调面板，兼容传统面板的本地调温、风速调节的同时，还支持通过</a:t>
            </a:r>
            <a:r>
              <a:rPr lang="en-US" altLang="zh-CN" dirty="0" err="1"/>
              <a:t>LoRaWAN</a:t>
            </a:r>
            <a:r>
              <a:rPr lang="zh-CN" altLang="en-US" dirty="0"/>
              <a:t>远程调节温度、风速的控制应用。设备还支持设置温度控制任务与时间排程。</a:t>
            </a:r>
            <a:endParaRPr lang="zh-CN" altLang="en-US"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dirty="0"/>
              <a:t>这一款是智能插座，主要有</a:t>
            </a:r>
            <a:r>
              <a:rPr lang="en-US" altLang="zh-CN" dirty="0"/>
              <a:t>86</a:t>
            </a:r>
            <a:r>
              <a:rPr lang="zh-CN" altLang="en-US" dirty="0"/>
              <a:t>盒和可移动的两款，支持</a:t>
            </a:r>
            <a:r>
              <a:rPr lang="en-US" altLang="zh-CN" dirty="0"/>
              <a:t>10A</a:t>
            </a:r>
            <a:r>
              <a:rPr lang="zh-CN" altLang="en-US" dirty="0"/>
              <a:t>和</a:t>
            </a:r>
            <a:r>
              <a:rPr lang="en-US" altLang="zh-CN" dirty="0"/>
              <a:t>16A</a:t>
            </a:r>
            <a:r>
              <a:rPr lang="zh-CN" altLang="en-US" dirty="0"/>
              <a:t>的电流可选，插座可以监测负载的电流电压电量等参数，可以实现过流保护功能。且支持按键锁，满足不同的应用场景。</a:t>
            </a:r>
            <a:endParaRPr lang="zh-CN" altLang="en-US"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923550C-0EAD-42A3-AC8C-7F87D0B3B98F}" type="slidenum">
              <a:rPr lang="zh-CN" altLang="en-US" smtClean="0"/>
            </a:fld>
            <a:endParaRPr lang="zh-CN" alt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这一款是</a:t>
            </a:r>
            <a:r>
              <a:rPr lang="en-US" altLang="zh-CN" dirty="0"/>
              <a:t>PIR</a:t>
            </a:r>
            <a:r>
              <a:rPr lang="zh-CN" altLang="en-US" dirty="0"/>
              <a:t>和温湿度二合一的传感器，红外的监测范围广，探测距离最远可达</a:t>
            </a:r>
            <a:r>
              <a:rPr lang="en-US" altLang="zh-CN" dirty="0"/>
              <a:t>6m</a:t>
            </a:r>
            <a:r>
              <a:rPr lang="zh-CN" altLang="en-US" dirty="0"/>
              <a:t>，且遮蔽罩可选，支持自由调节探测角度。里面采用是高精度的温湿度传感器芯片，准确感知周围的温湿度的细微变化，从而智能化联动。</a:t>
            </a:r>
            <a:endParaRPr lang="zh-CN" altLang="en-US" dirty="0"/>
          </a:p>
        </p:txBody>
      </p:sp>
      <p:sp>
        <p:nvSpPr>
          <p:cNvPr id="4" name="灯片编号占位符 3"/>
          <p:cNvSpPr>
            <a:spLocks noGrp="1"/>
          </p:cNvSpPr>
          <p:nvPr>
            <p:ph type="sldNum" sz="quarter" idx="10"/>
          </p:nvPr>
        </p:nvSpPr>
        <p:spPr/>
        <p:txBody>
          <a:bodyPr/>
          <a:lstStyle/>
          <a:p>
            <a:fld id="{8923550C-0EAD-42A3-AC8C-7F87D0B3B98F}" type="slidenum">
              <a:rPr lang="zh-CN" altLang="en-US" smtClean="0"/>
            </a:fld>
            <a:endParaRPr lang="zh-CN" alt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b="0" i="0" dirty="0">
              <a:solidFill>
                <a:srgbClr val="333333"/>
              </a:solidFill>
              <a:effectLst/>
              <a:latin typeface="Arial" panose="020B0604020202020204" pitchFamily="34" charset="0"/>
            </a:endParaRPr>
          </a:p>
        </p:txBody>
      </p:sp>
      <p:sp>
        <p:nvSpPr>
          <p:cNvPr id="4" name="灯片编号占位符 3"/>
          <p:cNvSpPr>
            <a:spLocks noGrp="1"/>
          </p:cNvSpPr>
          <p:nvPr>
            <p:ph type="sldNum" sz="quarter" idx="5"/>
          </p:nvPr>
        </p:nvSpPr>
        <p:spPr/>
        <p:txBody>
          <a:bodyPr/>
          <a:lstStyle/>
          <a:p>
            <a:fld id="{BB5E8086-5501-4AF9-B62F-E3CC9633F955}" type="slidenum">
              <a:rPr lang="zh-CN" altLang="en-US" smtClean="0"/>
            </a:fld>
            <a:endParaRPr lang="zh-CN" alt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dirty="0"/>
              <a:t>这一款是室内环境监测传感器，分为</a:t>
            </a:r>
            <a:r>
              <a:rPr lang="en-US" altLang="zh-CN" dirty="0"/>
              <a:t>7</a:t>
            </a:r>
            <a:r>
              <a:rPr lang="zh-CN" altLang="en-US" dirty="0"/>
              <a:t>和一，</a:t>
            </a:r>
            <a:r>
              <a:rPr lang="en-US" altLang="zh-CN" dirty="0"/>
              <a:t>8</a:t>
            </a:r>
            <a:r>
              <a:rPr lang="zh-CN" altLang="en-US" dirty="0"/>
              <a:t>和一，</a:t>
            </a:r>
            <a:r>
              <a:rPr lang="en-US" altLang="zh-CN" dirty="0"/>
              <a:t>9</a:t>
            </a:r>
            <a:r>
              <a:rPr lang="zh-CN" altLang="en-US" dirty="0"/>
              <a:t>和一三个型号，主要监测的参数是温湿度、</a:t>
            </a:r>
            <a:r>
              <a:rPr lang="en-US" altLang="zh-CN" dirty="0"/>
              <a:t>CO2</a:t>
            </a:r>
            <a:r>
              <a:rPr lang="zh-CN" altLang="en-US" dirty="0"/>
              <a:t>、</a:t>
            </a:r>
            <a:r>
              <a:rPr lang="en-US" altLang="zh-CN" dirty="0"/>
              <a:t>PM2.5&amp;PM10</a:t>
            </a:r>
            <a:r>
              <a:rPr lang="zh-CN" altLang="en-US" dirty="0"/>
              <a:t>等这些参数，由于甲醛和臭氧的功耗会高些，所以</a:t>
            </a:r>
            <a:r>
              <a:rPr lang="en-US" altLang="zh-CN" dirty="0"/>
              <a:t>9</a:t>
            </a:r>
            <a:r>
              <a:rPr lang="zh-CN" altLang="en-US" dirty="0"/>
              <a:t>和一的传感器是使用外部</a:t>
            </a:r>
            <a:r>
              <a:rPr lang="en-US" altLang="zh-CN" dirty="0"/>
              <a:t>type C</a:t>
            </a:r>
            <a:r>
              <a:rPr lang="zh-CN" altLang="en-US" dirty="0"/>
              <a:t>供电的。其他两个型号是电池供电的。传感器支持数据本地存储</a:t>
            </a:r>
            <a:r>
              <a:rPr lang="en-US" altLang="zh-CN" dirty="0"/>
              <a:t>1.8w</a:t>
            </a:r>
            <a:r>
              <a:rPr lang="zh-CN" altLang="en-US" dirty="0"/>
              <a:t>条，使用的是抗酒精的甲醛传感器，保证检测的准确性。</a:t>
            </a:r>
            <a:endParaRPr lang="zh-CN" altLang="en-US"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dirty="0"/>
              <a:t>这一款也是和上面一款类似的室内环境检测传感器，只是这一款监测的参数会少一些，主要监测的是温湿度和</a:t>
            </a:r>
            <a:r>
              <a:rPr lang="en-US" altLang="zh-CN" dirty="0"/>
              <a:t>CO2</a:t>
            </a:r>
            <a:r>
              <a:rPr lang="zh-CN" altLang="en-US" dirty="0"/>
              <a:t>三个参数，内置锂亚电池供电，可工作</a:t>
            </a:r>
            <a:r>
              <a:rPr lang="en-US" altLang="zh-CN" dirty="0"/>
              <a:t>3~4</a:t>
            </a:r>
            <a:r>
              <a:rPr lang="zh-CN" altLang="en-US" dirty="0"/>
              <a:t>年的使用寿命。以上分享的两款环境监测传感器主要是监测的参数差异。</a:t>
            </a:r>
            <a:endParaRPr lang="zh-CN" altLang="en-US" dirty="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dirty="0"/>
              <a:t>这一款是空间人数传感器，分为</a:t>
            </a:r>
            <a:r>
              <a:rPr lang="en-US" altLang="zh-CN" dirty="0" err="1"/>
              <a:t>LoRaWAN</a:t>
            </a:r>
            <a:r>
              <a:rPr lang="zh-CN" altLang="en-US" dirty="0"/>
              <a:t>和</a:t>
            </a:r>
            <a:r>
              <a:rPr lang="en-US" altLang="zh-CN" dirty="0"/>
              <a:t>POE</a:t>
            </a:r>
            <a:r>
              <a:rPr lang="zh-CN" altLang="en-US" dirty="0"/>
              <a:t>两个版本，这款传感器是通过</a:t>
            </a:r>
            <a:r>
              <a:rPr lang="en-US" altLang="zh-CN" dirty="0"/>
              <a:t>AI</a:t>
            </a:r>
            <a:r>
              <a:rPr lang="zh-CN" altLang="en-US" dirty="0"/>
              <a:t>算法监测人的肩膀和头顶，从而统计人数，准确率比红外、微波等识别原理技术的设备会高。准确率高达</a:t>
            </a:r>
            <a:r>
              <a:rPr lang="en-US" altLang="zh-CN" dirty="0"/>
              <a:t>98%</a:t>
            </a:r>
            <a:r>
              <a:rPr lang="zh-CN" altLang="en-US" dirty="0"/>
              <a:t>，这款设备前端登录界面支持隐私模式的模糊处理和正常模式两种方式，保护隐私。</a:t>
            </a:r>
            <a:endParaRPr lang="zh-CN" altLang="en-US" dirty="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dirty="0"/>
              <a:t>这一款是工位占用传感器，我们有两个型号，一个型号是只通过微动</a:t>
            </a:r>
            <a:r>
              <a:rPr lang="en-US" altLang="zh-CN" dirty="0"/>
              <a:t>PIR</a:t>
            </a:r>
            <a:r>
              <a:rPr lang="zh-CN" altLang="en-US" dirty="0"/>
              <a:t>监测，一个型号是采用微动</a:t>
            </a:r>
            <a:r>
              <a:rPr lang="en-US" altLang="zh-CN" dirty="0"/>
              <a:t>PIR+</a:t>
            </a:r>
            <a:r>
              <a:rPr lang="zh-CN" altLang="en-US" dirty="0"/>
              <a:t>热电堆的方式，且都支持灵活调整探头覆盖角度与范围，适用于不同的应用场景。</a:t>
            </a:r>
            <a:endParaRPr lang="zh-CN" altLang="en-US" dirty="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dirty="0"/>
              <a:t>这一款是智慧电子墨水屏幕，主要是针对于移动共享工位使用，设备采用电池供电，在</a:t>
            </a:r>
            <a:r>
              <a:rPr lang="en-US" altLang="zh-CN" dirty="0"/>
              <a:t>class A</a:t>
            </a:r>
            <a:r>
              <a:rPr lang="zh-CN" altLang="en-US" dirty="0"/>
              <a:t>的模式下电池寿命可达</a:t>
            </a:r>
            <a:r>
              <a:rPr lang="en-US" altLang="zh-CN" dirty="0"/>
              <a:t>5</a:t>
            </a:r>
            <a:r>
              <a:rPr lang="zh-CN" altLang="en-US" dirty="0"/>
              <a:t>年。安装方式是支持</a:t>
            </a:r>
            <a:r>
              <a:rPr lang="en-US" altLang="zh-CN" dirty="0"/>
              <a:t>3M</a:t>
            </a:r>
            <a:r>
              <a:rPr lang="zh-CN" altLang="en-US" dirty="0"/>
              <a:t>胶固定，安装方便。</a:t>
            </a:r>
            <a:endParaRPr lang="zh-CN" alt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en-US" altLang="zh-CN" sz="2000" dirty="0">
              <a:ea typeface="微软雅黑" panose="020B0503020204020204" charset="-122"/>
            </a:endParaRPr>
          </a:p>
          <a:p>
            <a:endParaRPr lang="en-US" altLang="zh-CN" sz="2000" dirty="0">
              <a:ea typeface="微软雅黑" panose="020B0503020204020204" charset="-122"/>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b="0" i="0" dirty="0">
              <a:solidFill>
                <a:srgbClr val="333333"/>
              </a:solidFill>
              <a:effectLst/>
              <a:latin typeface="Arial" panose="020B0604020202020204" pitchFamily="34" charset="0"/>
            </a:endParaRPr>
          </a:p>
        </p:txBody>
      </p:sp>
      <p:sp>
        <p:nvSpPr>
          <p:cNvPr id="4" name="灯片编号占位符 3"/>
          <p:cNvSpPr>
            <a:spLocks noGrp="1"/>
          </p:cNvSpPr>
          <p:nvPr>
            <p:ph type="sldNum" sz="quarter" idx="5"/>
          </p:nvPr>
        </p:nvSpPr>
        <p:spPr/>
        <p:txBody>
          <a:bodyPr/>
          <a:lstStyle/>
          <a:p>
            <a:fld id="{BB5E8086-5501-4AF9-B62F-E3CC9633F955}" type="slidenum">
              <a:rPr lang="zh-CN" altLang="en-US" smtClean="0"/>
            </a:fld>
            <a:endParaRPr lang="zh-CN" alt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b="0" i="0" dirty="0">
              <a:solidFill>
                <a:srgbClr val="333333"/>
              </a:solidFill>
              <a:effectLst/>
              <a:latin typeface="Arial" panose="020B0604020202020204" pitchFamily="34" charset="0"/>
            </a:endParaRPr>
          </a:p>
        </p:txBody>
      </p:sp>
      <p:sp>
        <p:nvSpPr>
          <p:cNvPr id="4" name="灯片编号占位符 3"/>
          <p:cNvSpPr>
            <a:spLocks noGrp="1"/>
          </p:cNvSpPr>
          <p:nvPr>
            <p:ph type="sldNum" sz="quarter" idx="5"/>
          </p:nvPr>
        </p:nvSpPr>
        <p:spPr/>
        <p:txBody>
          <a:bodyPr/>
          <a:lstStyle/>
          <a:p>
            <a:fld id="{BB5E8086-5501-4AF9-B62F-E3CC9633F955}" type="slidenum">
              <a:rPr lang="zh-CN" altLang="en-US" smtClean="0"/>
            </a:fld>
            <a:endParaRPr lang="zh-CN" alt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b="0" i="0" dirty="0">
              <a:solidFill>
                <a:srgbClr val="333333"/>
              </a:solidFill>
              <a:effectLst/>
              <a:latin typeface="Arial" panose="020B0604020202020204" pitchFamily="34" charset="0"/>
            </a:endParaRPr>
          </a:p>
        </p:txBody>
      </p:sp>
      <p:sp>
        <p:nvSpPr>
          <p:cNvPr id="4" name="灯片编号占位符 3"/>
          <p:cNvSpPr>
            <a:spLocks noGrp="1"/>
          </p:cNvSpPr>
          <p:nvPr>
            <p:ph type="sldNum" sz="quarter" idx="5"/>
          </p:nvPr>
        </p:nvSpPr>
        <p:spPr/>
        <p:txBody>
          <a:bodyPr/>
          <a:lstStyle/>
          <a:p>
            <a:fld id="{BB5E8086-5501-4AF9-B62F-E3CC9633F955}" type="slidenum">
              <a:rPr lang="zh-CN" altLang="en-US" smtClean="0"/>
            </a:fld>
            <a:endParaRPr lang="zh-CN" alt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dirty="0"/>
              <a:t>接下来分享下我们之前在绿色建筑与</a:t>
            </a:r>
            <a:r>
              <a:rPr lang="en-US" altLang="zh-CN" dirty="0"/>
              <a:t>ESG</a:t>
            </a:r>
            <a:r>
              <a:rPr lang="zh-CN" altLang="en-US" dirty="0"/>
              <a:t>相关的成功案例。</a:t>
            </a:r>
            <a:endParaRPr lang="zh-CN" altLang="en-US" dirty="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923550C-0EAD-42A3-AC8C-7F87D0B3B98F}" type="slidenum">
              <a:rPr lang="zh-CN" altLang="en-US" smtClean="0"/>
            </a:fld>
            <a:endParaRPr lang="zh-CN" alt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923550C-0EAD-42A3-AC8C-7F87D0B3B98F}" type="slidenum">
              <a:rPr lang="zh-CN" altLang="en-US" smtClean="0"/>
            </a:fld>
            <a:endParaRPr lang="zh-CN" alt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第一个是武汉联想制造园区的项目，项目的背景</a:t>
            </a:r>
            <a:r>
              <a:rPr lang="en-US" altLang="zh-CN" dirty="0"/>
              <a:t>……</a:t>
            </a:r>
            <a:endParaRPr lang="en-US" altLang="zh-CN" dirty="0"/>
          </a:p>
          <a:p>
            <a:r>
              <a:rPr lang="zh-CN" altLang="en-US" dirty="0"/>
              <a:t>项目部署</a:t>
            </a:r>
            <a:r>
              <a:rPr lang="en-US" altLang="zh-CN" dirty="0"/>
              <a:t>……</a:t>
            </a:r>
            <a:endParaRPr lang="en-US" altLang="zh-CN" dirty="0"/>
          </a:p>
          <a:p>
            <a:r>
              <a:rPr lang="zh-CN" altLang="en-US" dirty="0"/>
              <a:t>项目效益</a:t>
            </a:r>
            <a:r>
              <a:rPr lang="en-US" altLang="zh-CN" dirty="0"/>
              <a:t>……</a:t>
            </a:r>
            <a:endParaRPr lang="zh-CN" altLang="en-US" dirty="0"/>
          </a:p>
        </p:txBody>
      </p:sp>
      <p:sp>
        <p:nvSpPr>
          <p:cNvPr id="4" name="灯片编号占位符 3"/>
          <p:cNvSpPr>
            <a:spLocks noGrp="1"/>
          </p:cNvSpPr>
          <p:nvPr>
            <p:ph type="sldNum" sz="quarter" idx="5"/>
          </p:nvPr>
        </p:nvSpPr>
        <p:spPr/>
        <p:txBody>
          <a:bodyPr/>
          <a:lstStyle/>
          <a:p>
            <a:fld id="{8923550C-0EAD-42A3-AC8C-7F87D0B3B98F}" type="slidenum">
              <a:rPr lang="zh-CN" altLang="en-US" smtClean="0"/>
            </a:fld>
            <a:endParaRPr lang="zh-CN" alt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第二个是在深圳飞亚达大厦与先科大厦的绿色节能改造的项目，项目的背景是大楼办公区传统的管理方式，存在较多问题，不利于节能减排。主要表现在能源浪费、管理不便、环境监测难三个方面。他们主要通过我们的开关面板、红外传感器、采集器对接</a:t>
            </a:r>
            <a:r>
              <a:rPr lang="en-US" altLang="zh-CN" dirty="0"/>
              <a:t>RS485</a:t>
            </a:r>
            <a:r>
              <a:rPr lang="zh-CN" altLang="en-US" dirty="0"/>
              <a:t>电表、插座等设备实现智能化改造。</a:t>
            </a:r>
            <a:endParaRPr lang="zh-CN" altLang="en-US" dirty="0"/>
          </a:p>
        </p:txBody>
      </p:sp>
      <p:sp>
        <p:nvSpPr>
          <p:cNvPr id="4" name="灯片编号占位符 3"/>
          <p:cNvSpPr>
            <a:spLocks noGrp="1"/>
          </p:cNvSpPr>
          <p:nvPr>
            <p:ph type="sldNum" sz="quarter" idx="5"/>
          </p:nvPr>
        </p:nvSpPr>
        <p:spPr/>
        <p:txBody>
          <a:bodyPr/>
          <a:lstStyle/>
          <a:p>
            <a:fld id="{8923550C-0EAD-42A3-AC8C-7F87D0B3B98F}" type="slidenum">
              <a:rPr lang="zh-CN" altLang="en-US" smtClean="0"/>
            </a:fld>
            <a:endParaRPr lang="zh-CN" alt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dirty="0"/>
              <a:t>第三个是海外加拿大的项目，项目背景</a:t>
            </a:r>
            <a:r>
              <a:rPr lang="en-US" altLang="zh-CN" dirty="0"/>
              <a:t>……</a:t>
            </a:r>
            <a:endParaRPr lang="en-US" altLang="zh-CN" dirty="0"/>
          </a:p>
          <a:p>
            <a:r>
              <a:rPr lang="zh-CN" altLang="en-US" dirty="0"/>
              <a:t>主要使用环境监测传感器、插座、空间占用传感器实现实时监测楼宇、办公的环境数据，电量统计及设备联动，整个大楼</a:t>
            </a:r>
            <a:r>
              <a:rPr lang="en-US" altLang="zh-CN" dirty="0"/>
              <a:t>19</a:t>
            </a:r>
            <a:r>
              <a:rPr lang="zh-CN" altLang="en-US" dirty="0"/>
              <a:t>层使用</a:t>
            </a:r>
            <a:r>
              <a:rPr lang="en-US" altLang="zh-CN" dirty="0"/>
              <a:t>5</a:t>
            </a:r>
            <a:r>
              <a:rPr lang="zh-CN" altLang="en-US" dirty="0"/>
              <a:t>台网关实现整个的信号覆盖。</a:t>
            </a:r>
            <a:endParaRPr lang="zh-CN" altLang="en-US" dirty="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第四个是广州某农商行绿色网点的建设项目，项目背景</a:t>
            </a:r>
            <a:r>
              <a:rPr lang="en-US" altLang="zh-CN" dirty="0"/>
              <a:t>……</a:t>
            </a:r>
            <a:endParaRPr lang="en-US" altLang="zh-CN" dirty="0"/>
          </a:p>
          <a:p>
            <a:r>
              <a:rPr lang="zh-CN" altLang="en-US" dirty="0"/>
              <a:t>项目部署</a:t>
            </a:r>
            <a:r>
              <a:rPr lang="en-US" altLang="zh-CN" dirty="0"/>
              <a:t>……</a:t>
            </a:r>
            <a:endParaRPr lang="zh-CN" altLang="en-US" dirty="0"/>
          </a:p>
        </p:txBody>
      </p:sp>
      <p:sp>
        <p:nvSpPr>
          <p:cNvPr id="4" name="灯片编号占位符 3"/>
          <p:cNvSpPr>
            <a:spLocks noGrp="1"/>
          </p:cNvSpPr>
          <p:nvPr>
            <p:ph type="sldNum" sz="quarter" idx="5"/>
          </p:nvPr>
        </p:nvSpPr>
        <p:spPr/>
        <p:txBody>
          <a:bodyPr/>
          <a:lstStyle/>
          <a:p>
            <a:fld id="{8923550C-0EAD-42A3-AC8C-7F87D0B3B98F}"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以上就是所有的分享，谢谢大家。</a:t>
            </a:r>
            <a:endParaRPr lang="zh-CN" altLang="en-US" dirty="0"/>
          </a:p>
        </p:txBody>
      </p:sp>
      <p:sp>
        <p:nvSpPr>
          <p:cNvPr id="4" name="灯片编号占位符 3"/>
          <p:cNvSpPr>
            <a:spLocks noGrp="1"/>
          </p:cNvSpPr>
          <p:nvPr>
            <p:ph type="sldNum" sz="quarter" idx="5"/>
          </p:nvPr>
        </p:nvSpPr>
        <p:spPr/>
        <p:txBody>
          <a:bodyPr/>
          <a:lstStyle/>
          <a:p>
            <a:fld id="{8923550C-0EAD-42A3-AC8C-7F87D0B3B98F}"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sz="2000" dirty="0">
                <a:sym typeface="+mn-ea"/>
              </a:rPr>
              <a:t>简单介绍下目前</a:t>
            </a:r>
            <a:r>
              <a:rPr lang="en-US" altLang="zh-CN" sz="2000" dirty="0">
                <a:sym typeface="+mn-ea"/>
              </a:rPr>
              <a:t>【</a:t>
            </a:r>
            <a:r>
              <a:rPr lang="zh-CN" altLang="en-US" sz="2000" dirty="0">
                <a:sym typeface="+mn-ea"/>
              </a:rPr>
              <a:t>物联网通信协议</a:t>
            </a:r>
            <a:r>
              <a:rPr lang="en-US" altLang="zh-CN" sz="2000" dirty="0">
                <a:sym typeface="+mn-ea"/>
              </a:rPr>
              <a:t>】</a:t>
            </a:r>
            <a:r>
              <a:rPr lang="zh-CN" altLang="en-US" sz="2000" dirty="0">
                <a:sym typeface="+mn-ea"/>
              </a:rPr>
              <a:t>的全球发展的趋势。。。。。。。</a:t>
            </a:r>
            <a:endParaRPr lang="en-US" altLang="zh-CN" sz="2000" dirty="0">
              <a:sym typeface="+mn-ea"/>
            </a:endParaRPr>
          </a:p>
          <a:p>
            <a:pPr algn="l">
              <a:lnSpc>
                <a:spcPct val="125000"/>
              </a:lnSpc>
              <a:spcBef>
                <a:spcPts val="0"/>
              </a:spcBef>
              <a:spcAft>
                <a:spcPts val="0"/>
              </a:spcAft>
            </a:pPr>
            <a:r>
              <a:rPr lang="en-US" altLang="zh-CN" sz="2000" dirty="0">
                <a:solidFill>
                  <a:srgbClr val="F5F9FE"/>
                </a:solidFill>
                <a:latin typeface="微软雅黑" panose="020B0503020204020204" charset="-122"/>
                <a:ea typeface="微软雅黑" panose="020B0503020204020204" charset="-122"/>
              </a:rPr>
              <a:t>2020</a:t>
            </a:r>
            <a:r>
              <a:rPr lang="zh-CN" altLang="en-US" sz="2000" dirty="0">
                <a:solidFill>
                  <a:srgbClr val="F5F9FE"/>
                </a:solidFill>
                <a:latin typeface="微软雅黑" panose="020B0503020204020204" charset="-122"/>
                <a:ea typeface="微软雅黑" panose="020B0503020204020204" charset="-122"/>
              </a:rPr>
              <a:t>年全球物联网连接规模达到</a:t>
            </a:r>
            <a:r>
              <a:rPr lang="en-US" altLang="zh-CN" sz="2000" dirty="0">
                <a:solidFill>
                  <a:srgbClr val="F5F9FE"/>
                </a:solidFill>
                <a:latin typeface="微软雅黑" panose="020B0503020204020204" charset="-122"/>
                <a:ea typeface="微软雅黑" panose="020B0503020204020204" charset="-122"/>
              </a:rPr>
              <a:t>300</a:t>
            </a:r>
            <a:r>
              <a:rPr lang="zh-CN" altLang="en-US" sz="2000" dirty="0">
                <a:solidFill>
                  <a:srgbClr val="F5F9FE"/>
                </a:solidFill>
                <a:latin typeface="微软雅黑" panose="020B0503020204020204" charset="-122"/>
                <a:ea typeface="微软雅黑" panose="020B0503020204020204" charset="-122"/>
              </a:rPr>
              <a:t>亿，</a:t>
            </a:r>
            <a:r>
              <a:rPr lang="en-US" altLang="zh-CN" sz="2000" dirty="0">
                <a:solidFill>
                  <a:srgbClr val="F5F9FE"/>
                </a:solidFill>
                <a:latin typeface="微软雅黑" panose="020B0503020204020204" charset="-122"/>
                <a:ea typeface="微软雅黑" panose="020B0503020204020204" charset="-122"/>
              </a:rPr>
              <a:t>2024</a:t>
            </a:r>
            <a:r>
              <a:rPr lang="zh-CN" altLang="en-US" sz="2000" dirty="0">
                <a:solidFill>
                  <a:srgbClr val="F5F9FE"/>
                </a:solidFill>
                <a:latin typeface="微软雅黑" panose="020B0503020204020204" charset="-122"/>
                <a:ea typeface="微软雅黑" panose="020B0503020204020204" charset="-122"/>
              </a:rPr>
              <a:t>年全球物联网连接量将达到</a:t>
            </a:r>
            <a:r>
              <a:rPr lang="en-US" altLang="zh-CN" sz="2000" dirty="0">
                <a:solidFill>
                  <a:srgbClr val="F5F9FE"/>
                </a:solidFill>
                <a:latin typeface="微软雅黑" panose="020B0503020204020204" charset="-122"/>
                <a:ea typeface="微软雅黑" panose="020B0503020204020204" charset="-122"/>
              </a:rPr>
              <a:t>650</a:t>
            </a:r>
            <a:r>
              <a:rPr lang="zh-CN" altLang="en-US" sz="2000" dirty="0">
                <a:solidFill>
                  <a:srgbClr val="F5F9FE"/>
                </a:solidFill>
                <a:latin typeface="微软雅黑" panose="020B0503020204020204" charset="-122"/>
                <a:ea typeface="微软雅黑" panose="020B0503020204020204" charset="-122"/>
              </a:rPr>
              <a:t>亿，</a:t>
            </a:r>
            <a:r>
              <a:rPr lang="en-US" altLang="zh-CN" sz="2000" dirty="0">
                <a:solidFill>
                  <a:srgbClr val="F5F9FE"/>
                </a:solidFill>
                <a:latin typeface="微软雅黑" panose="020B0503020204020204" charset="-122"/>
                <a:ea typeface="微软雅黑" panose="020B0503020204020204" charset="-122"/>
              </a:rPr>
              <a:t>2025</a:t>
            </a:r>
            <a:r>
              <a:rPr lang="zh-CN" altLang="en-US" sz="2000" dirty="0">
                <a:solidFill>
                  <a:srgbClr val="F5F9FE"/>
                </a:solidFill>
                <a:latin typeface="微软雅黑" panose="020B0503020204020204" charset="-122"/>
                <a:ea typeface="微软雅黑" panose="020B0503020204020204" charset="-122"/>
              </a:rPr>
              <a:t>年全球物联网支出将达到</a:t>
            </a:r>
            <a:r>
              <a:rPr lang="en-US" altLang="zh-CN" sz="2000" dirty="0">
                <a:solidFill>
                  <a:srgbClr val="F5F9FE"/>
                </a:solidFill>
                <a:latin typeface="微软雅黑" panose="020B0503020204020204" charset="-122"/>
                <a:ea typeface="微软雅黑" panose="020B0503020204020204" charset="-122"/>
              </a:rPr>
              <a:t>1.1</a:t>
            </a:r>
            <a:r>
              <a:rPr lang="zh-CN" altLang="en-US" sz="2000" dirty="0">
                <a:solidFill>
                  <a:srgbClr val="F5F9FE"/>
                </a:solidFill>
                <a:latin typeface="微软雅黑" panose="020B0503020204020204" charset="-122"/>
                <a:ea typeface="微软雅黑" panose="020B0503020204020204" charset="-122"/>
              </a:rPr>
              <a:t>万亿美元</a:t>
            </a:r>
            <a:endParaRPr lang="en-US" altLang="zh-CN" sz="2000" dirty="0">
              <a:solidFill>
                <a:srgbClr val="F5F9FE"/>
              </a:solidFill>
              <a:latin typeface="微软雅黑" panose="020B0503020204020204" charset="-122"/>
              <a:ea typeface="微软雅黑" panose="020B0503020204020204" charset="-122"/>
            </a:endParaRPr>
          </a:p>
          <a:p>
            <a:pPr algn="l">
              <a:lnSpc>
                <a:spcPct val="125000"/>
              </a:lnSpc>
              <a:spcAft>
                <a:spcPts val="0"/>
              </a:spcAft>
              <a:buClrTx/>
              <a:buSzTx/>
              <a:buFontTx/>
              <a:buNone/>
            </a:pPr>
            <a:r>
              <a:rPr lang="zh-CN" altLang="en-US" sz="2000" spc="0" dirty="0">
                <a:solidFill>
                  <a:srgbClr val="F5F9FE"/>
                </a:solidFill>
                <a:latin typeface="微软雅黑" panose="020B0503020204020204" charset="-122"/>
                <a:ea typeface="微软雅黑" panose="020B0503020204020204" charset="-122"/>
                <a:cs typeface="+mn-cs"/>
              </a:rPr>
              <a:t>目前物联网协议主要以</a:t>
            </a:r>
            <a:r>
              <a:rPr lang="en-US" altLang="zh-CN" sz="2000" spc="0" dirty="0">
                <a:solidFill>
                  <a:srgbClr val="F5F9FE"/>
                </a:solidFill>
                <a:latin typeface="微软雅黑" panose="020B0503020204020204" charset="-122"/>
                <a:ea typeface="微软雅黑" panose="020B0503020204020204" charset="-122"/>
                <a:cs typeface="+mn-cs"/>
              </a:rPr>
              <a:t>WIFI\</a:t>
            </a:r>
            <a:r>
              <a:rPr lang="en-US" altLang="zh-CN" sz="2000" spc="0" dirty="0" err="1">
                <a:solidFill>
                  <a:srgbClr val="F5F9FE"/>
                </a:solidFill>
                <a:latin typeface="微软雅黑" panose="020B0503020204020204" charset="-122"/>
                <a:ea typeface="微软雅黑" panose="020B0503020204020204" charset="-122"/>
                <a:cs typeface="+mn-cs"/>
              </a:rPr>
              <a:t>Zgeb</a:t>
            </a:r>
            <a:r>
              <a:rPr lang="en-US" altLang="zh-CN" sz="2000" spc="0" dirty="0">
                <a:solidFill>
                  <a:srgbClr val="F5F9FE"/>
                </a:solidFill>
                <a:latin typeface="微软雅黑" panose="020B0503020204020204" charset="-122"/>
                <a:ea typeface="微软雅黑" panose="020B0503020204020204" charset="-122"/>
                <a:cs typeface="+mn-cs"/>
              </a:rPr>
              <a:t>\</a:t>
            </a:r>
            <a:r>
              <a:rPr lang="zh-CN" altLang="en-US" sz="2000" spc="0" dirty="0">
                <a:solidFill>
                  <a:srgbClr val="F5F9FE"/>
                </a:solidFill>
                <a:latin typeface="微软雅黑" panose="020B0503020204020204" charset="-122"/>
                <a:ea typeface="微软雅黑" panose="020B0503020204020204" charset="-122"/>
                <a:cs typeface="+mn-cs"/>
              </a:rPr>
              <a:t>蜂窝</a:t>
            </a:r>
            <a:r>
              <a:rPr lang="en-US" altLang="zh-CN" sz="2000" spc="0" dirty="0">
                <a:solidFill>
                  <a:srgbClr val="F5F9FE"/>
                </a:solidFill>
                <a:latin typeface="微软雅黑" panose="020B0503020204020204" charset="-122"/>
                <a:ea typeface="微软雅黑" panose="020B0503020204020204" charset="-122"/>
                <a:cs typeface="+mn-cs"/>
              </a:rPr>
              <a:t>\NB\LORA</a:t>
            </a:r>
            <a:r>
              <a:rPr lang="zh-CN" altLang="en-US" sz="2000" spc="0" dirty="0">
                <a:solidFill>
                  <a:srgbClr val="F5F9FE"/>
                </a:solidFill>
                <a:latin typeface="微软雅黑" panose="020B0503020204020204" charset="-122"/>
                <a:ea typeface="微软雅黑" panose="020B0503020204020204" charset="-122"/>
                <a:cs typeface="+mn-cs"/>
              </a:rPr>
              <a:t>等通信网络协议为主</a:t>
            </a:r>
            <a:endParaRPr lang="en-US" altLang="zh-CN" sz="2000" spc="0" dirty="0">
              <a:solidFill>
                <a:srgbClr val="F5F9FE"/>
              </a:solidFill>
              <a:latin typeface="微软雅黑" panose="020B0503020204020204" charset="-122"/>
              <a:ea typeface="微软雅黑" panose="020B0503020204020204" charset="-122"/>
              <a:cs typeface="+mn-cs"/>
            </a:endParaRPr>
          </a:p>
          <a:p>
            <a:pPr algn="l">
              <a:lnSpc>
                <a:spcPct val="125000"/>
              </a:lnSpc>
              <a:spcAft>
                <a:spcPts val="0"/>
              </a:spcAft>
              <a:buClrTx/>
              <a:buSzTx/>
              <a:buFontTx/>
              <a:buNone/>
            </a:pPr>
            <a:r>
              <a:rPr lang="zh-CN" altLang="en-US" sz="2000" spc="0" dirty="0">
                <a:solidFill>
                  <a:srgbClr val="F5F9FE"/>
                </a:solidFill>
                <a:latin typeface="微软雅黑" panose="020B0503020204020204" charset="-122"/>
                <a:ea typeface="微软雅黑" panose="020B0503020204020204" charset="-122"/>
                <a:cs typeface="+mn-cs"/>
              </a:rPr>
              <a:t>如果按速率划分，物联网连接数分布大致是：高速率10%、中速率30%、低速率60%。</a:t>
            </a:r>
            <a:endParaRPr lang="en-US" altLang="zh-CN" sz="2000" spc="0" dirty="0">
              <a:solidFill>
                <a:srgbClr val="F5F9FE"/>
              </a:solidFill>
              <a:latin typeface="微软雅黑" panose="020B0503020204020204" charset="-122"/>
              <a:ea typeface="微软雅黑" panose="020B0503020204020204" charset="-122"/>
              <a:cs typeface="+mn-cs"/>
            </a:endParaRPr>
          </a:p>
          <a:p>
            <a:pPr algn="l">
              <a:lnSpc>
                <a:spcPct val="125000"/>
              </a:lnSpc>
              <a:spcAft>
                <a:spcPts val="0"/>
              </a:spcAft>
              <a:buClrTx/>
              <a:buSzTx/>
              <a:buFontTx/>
              <a:buNone/>
            </a:pPr>
            <a:r>
              <a:rPr lang="zh-CN" altLang="en-US" sz="2000" spc="0" dirty="0">
                <a:solidFill>
                  <a:srgbClr val="F5F9FE"/>
                </a:solidFill>
                <a:latin typeface="微软雅黑" panose="020B0503020204020204" charset="-122"/>
                <a:ea typeface="微软雅黑" panose="020B0503020204020204" charset="-122"/>
                <a:cs typeface="+mn-cs"/>
              </a:rPr>
              <a:t>LoRa等低功耗广域物联网主要面向的就是这60%的物联网市场的需求，目标直指千亿级的市场容量</a:t>
            </a:r>
            <a:endParaRPr lang="en-US" altLang="zh-CN" sz="2000" spc="0" dirty="0">
              <a:solidFill>
                <a:srgbClr val="F5F9FE"/>
              </a:solidFill>
              <a:latin typeface="微软雅黑" panose="020B0503020204020204" charset="-122"/>
              <a:ea typeface="微软雅黑" panose="020B0503020204020204" charset="-122"/>
              <a:cs typeface="+mn-cs"/>
            </a:endParaRPr>
          </a:p>
          <a:p>
            <a:pPr algn="l">
              <a:lnSpc>
                <a:spcPct val="125000"/>
              </a:lnSpc>
              <a:spcAft>
                <a:spcPts val="0"/>
              </a:spcAft>
              <a:buClrTx/>
              <a:buSzTx/>
              <a:buFontTx/>
              <a:buNone/>
            </a:pPr>
            <a:endParaRPr lang="en-US" altLang="zh-CN" sz="2000" spc="0" dirty="0">
              <a:solidFill>
                <a:srgbClr val="F5F9FE"/>
              </a:solidFill>
              <a:latin typeface="微软雅黑" panose="020B0503020204020204" charset="-122"/>
              <a:ea typeface="微软雅黑" panose="020B0503020204020204" charset="-122"/>
              <a:cs typeface="+mn-cs"/>
            </a:endParaRPr>
          </a:p>
          <a:p>
            <a:endParaRPr lang="en-US" altLang="zh-CN" sz="2000" dirty="0">
              <a:ea typeface="微软雅黑" panose="020B0503020204020204" charset="-122"/>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923550C-0EAD-42A3-AC8C-7F87D0B3B98F}"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6" Type="http://schemas.openxmlformats.org/officeDocument/2006/relationships/tags" Target="../tags/tag18.xml"/><Relationship Id="rId5" Type="http://schemas.openxmlformats.org/officeDocument/2006/relationships/tags" Target="../tags/tag17.xml"/><Relationship Id="rId4" Type="http://schemas.openxmlformats.org/officeDocument/2006/relationships/tags" Target="../tags/tag16.xml"/><Relationship Id="rId3" Type="http://schemas.openxmlformats.org/officeDocument/2006/relationships/tags" Target="../tags/tag15.xml"/><Relationship Id="rId2" Type="http://schemas.openxmlformats.org/officeDocument/2006/relationships/tags" Target="../tags/tag14.xml"/><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6" Type="http://schemas.openxmlformats.org/officeDocument/2006/relationships/tags" Target="../tags/tag23.xml"/><Relationship Id="rId5" Type="http://schemas.openxmlformats.org/officeDocument/2006/relationships/tags" Target="../tags/tag22.xml"/><Relationship Id="rId4" Type="http://schemas.openxmlformats.org/officeDocument/2006/relationships/tags" Target="../tags/tag21.xml"/><Relationship Id="rId3" Type="http://schemas.openxmlformats.org/officeDocument/2006/relationships/tags" Target="../tags/tag20.xml"/><Relationship Id="rId2" Type="http://schemas.openxmlformats.org/officeDocument/2006/relationships/tags" Target="../tags/tag19.xml"/><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6" Type="http://schemas.openxmlformats.org/officeDocument/2006/relationships/tags" Target="../tags/tag28.xml"/><Relationship Id="rId5" Type="http://schemas.openxmlformats.org/officeDocument/2006/relationships/tags" Target="../tags/tag27.xml"/><Relationship Id="rId4" Type="http://schemas.openxmlformats.org/officeDocument/2006/relationships/tags" Target="../tags/tag26.xml"/><Relationship Id="rId3" Type="http://schemas.openxmlformats.org/officeDocument/2006/relationships/tags" Target="../tags/tag25.xml"/><Relationship Id="rId2" Type="http://schemas.openxmlformats.org/officeDocument/2006/relationships/tags" Target="../tags/tag24.xml"/><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6" Type="http://schemas.openxmlformats.org/officeDocument/2006/relationships/tags" Target="../tags/tag33.xml"/><Relationship Id="rId5" Type="http://schemas.openxmlformats.org/officeDocument/2006/relationships/tags" Target="../tags/tag32.xml"/><Relationship Id="rId4" Type="http://schemas.openxmlformats.org/officeDocument/2006/relationships/tags" Target="../tags/tag31.xml"/><Relationship Id="rId3" Type="http://schemas.openxmlformats.org/officeDocument/2006/relationships/tags" Target="../tags/tag30.xml"/><Relationship Id="rId2" Type="http://schemas.openxmlformats.org/officeDocument/2006/relationships/tags" Target="../tags/tag29.xml"/><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7" Type="http://schemas.openxmlformats.org/officeDocument/2006/relationships/tags" Target="../tags/tag39.xml"/><Relationship Id="rId6" Type="http://schemas.openxmlformats.org/officeDocument/2006/relationships/tags" Target="../tags/tag38.xml"/><Relationship Id="rId5" Type="http://schemas.openxmlformats.org/officeDocument/2006/relationships/tags" Target="../tags/tag37.xml"/><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9" Type="http://schemas.openxmlformats.org/officeDocument/2006/relationships/tags" Target="../tags/tag47.xml"/><Relationship Id="rId8" Type="http://schemas.openxmlformats.org/officeDocument/2006/relationships/tags" Target="../tags/tag46.xml"/><Relationship Id="rId7" Type="http://schemas.openxmlformats.org/officeDocument/2006/relationships/tags" Target="../tags/tag45.xml"/><Relationship Id="rId6" Type="http://schemas.openxmlformats.org/officeDocument/2006/relationships/tags" Target="../tags/tag44.xml"/><Relationship Id="rId5" Type="http://schemas.openxmlformats.org/officeDocument/2006/relationships/tags" Target="../tags/tag43.xml"/><Relationship Id="rId4" Type="http://schemas.openxmlformats.org/officeDocument/2006/relationships/tags" Target="../tags/tag42.xml"/><Relationship Id="rId3" Type="http://schemas.openxmlformats.org/officeDocument/2006/relationships/tags" Target="../tags/tag41.xml"/><Relationship Id="rId2" Type="http://schemas.openxmlformats.org/officeDocument/2006/relationships/tags" Target="../tags/tag40.xml"/><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5" Type="http://schemas.openxmlformats.org/officeDocument/2006/relationships/tags" Target="../tags/tag51.xml"/><Relationship Id="rId4" Type="http://schemas.openxmlformats.org/officeDocument/2006/relationships/tags" Target="../tags/tag50.xml"/><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4" Type="http://schemas.openxmlformats.org/officeDocument/2006/relationships/tags" Target="../tags/tag54.xml"/><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7" Type="http://schemas.openxmlformats.org/officeDocument/2006/relationships/tags" Target="../tags/tag60.xml"/><Relationship Id="rId6" Type="http://schemas.openxmlformats.org/officeDocument/2006/relationships/tags" Target="../tags/tag59.xml"/><Relationship Id="rId5" Type="http://schemas.openxmlformats.org/officeDocument/2006/relationships/tags" Target="../tags/tag58.xml"/><Relationship Id="rId4" Type="http://schemas.openxmlformats.org/officeDocument/2006/relationships/tags" Target="../tags/tag57.xml"/><Relationship Id="rId3" Type="http://schemas.openxmlformats.org/officeDocument/2006/relationships/tags" Target="../tags/tag56.xml"/><Relationship Id="rId2" Type="http://schemas.openxmlformats.org/officeDocument/2006/relationships/tags" Target="../tags/tag55.xml"/><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6" Type="http://schemas.openxmlformats.org/officeDocument/2006/relationships/tags" Target="../tags/tag65.xml"/><Relationship Id="rId5" Type="http://schemas.openxmlformats.org/officeDocument/2006/relationships/tags" Target="../tags/tag64.xml"/><Relationship Id="rId4" Type="http://schemas.openxmlformats.org/officeDocument/2006/relationships/tags" Target="../tags/tag63.xml"/><Relationship Id="rId3" Type="http://schemas.openxmlformats.org/officeDocument/2006/relationships/tags" Target="../tags/tag62.xml"/><Relationship Id="rId2" Type="http://schemas.openxmlformats.org/officeDocument/2006/relationships/tags" Target="../tags/tag61.xml"/><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5" Type="http://schemas.openxmlformats.org/officeDocument/2006/relationships/tags" Target="../tags/tag69.xml"/><Relationship Id="rId4" Type="http://schemas.openxmlformats.org/officeDocument/2006/relationships/tags" Target="../tags/tag68.xml"/><Relationship Id="rId3" Type="http://schemas.openxmlformats.org/officeDocument/2006/relationships/tags" Target="../tags/tag67.xml"/><Relationship Id="rId2" Type="http://schemas.openxmlformats.org/officeDocument/2006/relationships/tags" Target="../tags/tag66.xml"/><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6" Type="http://schemas.openxmlformats.org/officeDocument/2006/relationships/tags" Target="../tags/tag74.xml"/><Relationship Id="rId5" Type="http://schemas.openxmlformats.org/officeDocument/2006/relationships/tags" Target="../tags/tag73.xml"/><Relationship Id="rId4" Type="http://schemas.openxmlformats.org/officeDocument/2006/relationships/tags" Target="../tags/tag72.xml"/><Relationship Id="rId3" Type="http://schemas.openxmlformats.org/officeDocument/2006/relationships/tags" Target="../tags/tag71.xml"/><Relationship Id="rId2" Type="http://schemas.openxmlformats.org/officeDocument/2006/relationships/tags" Target="../tags/tag70.xml"/><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4" Type="http://schemas.openxmlformats.org/officeDocument/2006/relationships/tags" Target="../tags/tag77.xml"/><Relationship Id="rId3" Type="http://schemas.openxmlformats.org/officeDocument/2006/relationships/tags" Target="../tags/tag76.xml"/><Relationship Id="rId2" Type="http://schemas.openxmlformats.org/officeDocument/2006/relationships/tags" Target="../tags/tag75.xml"/><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7" Type="http://schemas.openxmlformats.org/officeDocument/2006/relationships/image" Target="../media/image1.png"/><Relationship Id="rId6" Type="http://schemas.openxmlformats.org/officeDocument/2006/relationships/tags" Target="../tags/tag87.xml"/><Relationship Id="rId5" Type="http://schemas.openxmlformats.org/officeDocument/2006/relationships/tags" Target="../tags/tag86.xml"/><Relationship Id="rId4" Type="http://schemas.openxmlformats.org/officeDocument/2006/relationships/tags" Target="../tags/tag85.xml"/><Relationship Id="rId3" Type="http://schemas.openxmlformats.org/officeDocument/2006/relationships/tags" Target="../tags/tag84.xml"/><Relationship Id="rId2" Type="http://schemas.openxmlformats.org/officeDocument/2006/relationships/tags" Target="../tags/tag83.xml"/><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6" Type="http://schemas.openxmlformats.org/officeDocument/2006/relationships/tags" Target="../tags/tag92.xml"/><Relationship Id="rId5" Type="http://schemas.openxmlformats.org/officeDocument/2006/relationships/tags" Target="../tags/tag91.xml"/><Relationship Id="rId4" Type="http://schemas.openxmlformats.org/officeDocument/2006/relationships/tags" Target="../tags/tag90.xml"/><Relationship Id="rId3" Type="http://schemas.openxmlformats.org/officeDocument/2006/relationships/tags" Target="../tags/tag89.xml"/><Relationship Id="rId2" Type="http://schemas.openxmlformats.org/officeDocument/2006/relationships/tags" Target="../tags/tag88.xml"/><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6" Type="http://schemas.openxmlformats.org/officeDocument/2006/relationships/tags" Target="../tags/tag97.xml"/><Relationship Id="rId5" Type="http://schemas.openxmlformats.org/officeDocument/2006/relationships/tags" Target="../tags/tag96.xml"/><Relationship Id="rId4" Type="http://schemas.openxmlformats.org/officeDocument/2006/relationships/tags" Target="../tags/tag95.xml"/><Relationship Id="rId3" Type="http://schemas.openxmlformats.org/officeDocument/2006/relationships/tags" Target="../tags/tag94.xml"/><Relationship Id="rId2" Type="http://schemas.openxmlformats.org/officeDocument/2006/relationships/tags" Target="../tags/tag93.xml"/><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7" Type="http://schemas.openxmlformats.org/officeDocument/2006/relationships/tags" Target="../tags/tag103.xml"/><Relationship Id="rId6" Type="http://schemas.openxmlformats.org/officeDocument/2006/relationships/tags" Target="../tags/tag102.xml"/><Relationship Id="rId5" Type="http://schemas.openxmlformats.org/officeDocument/2006/relationships/tags" Target="../tags/tag101.xml"/><Relationship Id="rId4" Type="http://schemas.openxmlformats.org/officeDocument/2006/relationships/tags" Target="../tags/tag100.xml"/><Relationship Id="rId3" Type="http://schemas.openxmlformats.org/officeDocument/2006/relationships/tags" Target="../tags/tag99.xml"/><Relationship Id="rId2" Type="http://schemas.openxmlformats.org/officeDocument/2006/relationships/tags" Target="../tags/tag98.xml"/><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9" Type="http://schemas.openxmlformats.org/officeDocument/2006/relationships/tags" Target="../tags/tag111.xml"/><Relationship Id="rId8" Type="http://schemas.openxmlformats.org/officeDocument/2006/relationships/tags" Target="../tags/tag110.xml"/><Relationship Id="rId7" Type="http://schemas.openxmlformats.org/officeDocument/2006/relationships/tags" Target="../tags/tag109.xml"/><Relationship Id="rId6" Type="http://schemas.openxmlformats.org/officeDocument/2006/relationships/tags" Target="../tags/tag108.xml"/><Relationship Id="rId5" Type="http://schemas.openxmlformats.org/officeDocument/2006/relationships/tags" Target="../tags/tag107.xml"/><Relationship Id="rId4" Type="http://schemas.openxmlformats.org/officeDocument/2006/relationships/tags" Target="../tags/tag106.xml"/><Relationship Id="rId3" Type="http://schemas.openxmlformats.org/officeDocument/2006/relationships/tags" Target="../tags/tag105.xml"/><Relationship Id="rId2" Type="http://schemas.openxmlformats.org/officeDocument/2006/relationships/tags" Target="../tags/tag104.xml"/><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5" Type="http://schemas.openxmlformats.org/officeDocument/2006/relationships/tags" Target="../tags/tag115.xml"/><Relationship Id="rId4" Type="http://schemas.openxmlformats.org/officeDocument/2006/relationships/tags" Target="../tags/tag114.xml"/><Relationship Id="rId3" Type="http://schemas.openxmlformats.org/officeDocument/2006/relationships/tags" Target="../tags/tag113.xml"/><Relationship Id="rId2" Type="http://schemas.openxmlformats.org/officeDocument/2006/relationships/tags" Target="../tags/tag112.xml"/><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4" Type="http://schemas.openxmlformats.org/officeDocument/2006/relationships/tags" Target="../tags/tag118.xml"/><Relationship Id="rId3" Type="http://schemas.openxmlformats.org/officeDocument/2006/relationships/tags" Target="../tags/tag117.xml"/><Relationship Id="rId2" Type="http://schemas.openxmlformats.org/officeDocument/2006/relationships/tags" Target="../tags/tag116.xml"/><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7" Type="http://schemas.openxmlformats.org/officeDocument/2006/relationships/tags" Target="../tags/tag124.xml"/><Relationship Id="rId6" Type="http://schemas.openxmlformats.org/officeDocument/2006/relationships/tags" Target="../tags/tag123.xml"/><Relationship Id="rId5" Type="http://schemas.openxmlformats.org/officeDocument/2006/relationships/tags" Target="../tags/tag122.xml"/><Relationship Id="rId4" Type="http://schemas.openxmlformats.org/officeDocument/2006/relationships/tags" Target="../tags/tag121.xml"/><Relationship Id="rId3" Type="http://schemas.openxmlformats.org/officeDocument/2006/relationships/tags" Target="../tags/tag120.xml"/><Relationship Id="rId2" Type="http://schemas.openxmlformats.org/officeDocument/2006/relationships/tags" Target="../tags/tag119.xml"/><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6" Type="http://schemas.openxmlformats.org/officeDocument/2006/relationships/tags" Target="../tags/tag129.xml"/><Relationship Id="rId5" Type="http://schemas.openxmlformats.org/officeDocument/2006/relationships/tags" Target="../tags/tag128.xml"/><Relationship Id="rId4" Type="http://schemas.openxmlformats.org/officeDocument/2006/relationships/tags" Target="../tags/tag127.xml"/><Relationship Id="rId3" Type="http://schemas.openxmlformats.org/officeDocument/2006/relationships/tags" Target="../tags/tag126.xml"/><Relationship Id="rId2" Type="http://schemas.openxmlformats.org/officeDocument/2006/relationships/tags" Target="../tags/tag125.xml"/><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5" Type="http://schemas.openxmlformats.org/officeDocument/2006/relationships/tags" Target="../tags/tag133.xml"/><Relationship Id="rId4" Type="http://schemas.openxmlformats.org/officeDocument/2006/relationships/tags" Target="../tags/tag132.xml"/><Relationship Id="rId3" Type="http://schemas.openxmlformats.org/officeDocument/2006/relationships/tags" Target="../tags/tag131.xml"/><Relationship Id="rId2" Type="http://schemas.openxmlformats.org/officeDocument/2006/relationships/tags" Target="../tags/tag130.xml"/><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6" Type="http://schemas.openxmlformats.org/officeDocument/2006/relationships/tags" Target="../tags/tag138.xml"/><Relationship Id="rId5" Type="http://schemas.openxmlformats.org/officeDocument/2006/relationships/tags" Target="../tags/tag137.xml"/><Relationship Id="rId4" Type="http://schemas.openxmlformats.org/officeDocument/2006/relationships/tags" Target="../tags/tag136.xml"/><Relationship Id="rId3" Type="http://schemas.openxmlformats.org/officeDocument/2006/relationships/tags" Target="../tags/tag135.xml"/><Relationship Id="rId2" Type="http://schemas.openxmlformats.org/officeDocument/2006/relationships/tags" Target="../tags/tag134.xml"/><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4" Type="http://schemas.openxmlformats.org/officeDocument/2006/relationships/tags" Target="../tags/tag141.xml"/><Relationship Id="rId3" Type="http://schemas.openxmlformats.org/officeDocument/2006/relationships/tags" Target="../tags/tag140.xml"/><Relationship Id="rId2" Type="http://schemas.openxmlformats.org/officeDocument/2006/relationships/tags" Target="../tags/tag139.xml"/><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a:t>单击此处编辑母版标题样式</a:t>
            </a:r>
            <a:endParaRPr lang="zh-CN" altLang="en-US" strike="noStrike" noProof="1"/>
          </a:p>
        </p:txBody>
      </p:sp>
      <p:sp>
        <p:nvSpPr>
          <p:cNvPr id="3" name="日期占位符 2"/>
          <p:cNvSpPr>
            <a:spLocks noGrp="1"/>
          </p:cNvSpPr>
          <p:nvPr>
            <p:ph type="dt" sz="half" idx="10"/>
          </p:nvPr>
        </p:nvSpPr>
        <p:spPr/>
        <p:txBody>
          <a:bodyPr/>
          <a:lstStyle/>
          <a:p>
            <a:pPr lvl="0" eaLnBrk="1" fontAlgn="base" hangingPunct="1">
              <a:buNone/>
            </a:pPr>
            <a:fld id="{BB962C8B-B14F-4D97-AF65-F5344CB8AC3E}" type="datetime1">
              <a:rPr lang="zh-CN" altLang="en-US" strike="noStrike" noProof="1" dirty="0">
                <a:latin typeface="Arial" panose="020B0604020202020204" pitchFamily="34" charset="0"/>
                <a:ea typeface="宋体" panose="02010600030101010101" pitchFamily="2" charset="-122"/>
                <a:cs typeface="+mn-cs"/>
                <a:sym typeface="Arial" panose="020B0604020202020204" pitchFamily="34" charset="0"/>
              </a:rPr>
            </a:fld>
            <a:endParaRPr lang="zh-CN" altLang="en-US" strike="noStrike" noProof="1">
              <a:ea typeface="等线" panose="02010600030101010101" charset="-122"/>
              <a:sym typeface="Arial" panose="020B0604020202020204" pitchFamily="34" charset="0"/>
            </a:endParaRPr>
          </a:p>
        </p:txBody>
      </p:sp>
      <p:sp>
        <p:nvSpPr>
          <p:cNvPr id="4" name="页脚占位符 3"/>
          <p:cNvSpPr>
            <a:spLocks noGrp="1"/>
          </p:cNvSpPr>
          <p:nvPr>
            <p:ph type="ftr" sz="quarter" idx="11"/>
          </p:nvPr>
        </p:nvSpPr>
        <p:spPr/>
        <p:txBody>
          <a:bodyPr/>
          <a:lstStyle/>
          <a:p>
            <a:pPr lvl="0" eaLnBrk="1" fontAlgn="base" hangingPunct="1">
              <a:buNone/>
            </a:pPr>
            <a:endParaRPr strike="noStrike" noProof="1">
              <a:sym typeface="Arial" panose="020B0604020202020204" pitchFamily="34" charset="0"/>
            </a:endParaRPr>
          </a:p>
        </p:txBody>
      </p:sp>
      <p:sp>
        <p:nvSpPr>
          <p:cNvPr id="5" name="灯片编号占位符 4"/>
          <p:cNvSpPr>
            <a:spLocks noGrp="1"/>
          </p:cNvSpPr>
          <p:nvPr>
            <p:ph type="sldNum" sz="quarter" idx="12"/>
          </p:nvPr>
        </p:nvSpPr>
        <p:spPr/>
        <p:txBody>
          <a:bodyPr/>
          <a:lstStyle/>
          <a:p>
            <a:pPr lvl="0" eaLnBrk="1" fontAlgn="base" hangingPunct="1">
              <a:buNone/>
            </a:pPr>
            <a:fld id="{9A0DB2DC-4C9A-4742-B13C-FB6460FD3503}" type="slidenum">
              <a:rPr lang="zh-CN" altLang="en-US" strike="noStrike" noProof="1" dirty="0">
                <a:latin typeface="Arial" panose="020B0604020202020204" pitchFamily="34" charset="0"/>
                <a:ea typeface="宋体" panose="02010600030101010101" pitchFamily="2" charset="-122"/>
                <a:cs typeface="+mn-cs"/>
                <a:sym typeface="Arial" panose="020B0604020202020204" pitchFamily="34" charset="0"/>
              </a:rPr>
            </a:fld>
            <a:endParaRPr lang="zh-CN" altLang="en-US" strike="noStrike" noProof="1">
              <a:ea typeface="等线" panose="02010600030101010101" charset="-122"/>
              <a:sym typeface="Arial" panose="020B0604020202020204" pitchFamily="34" charset="0"/>
            </a:endParaRPr>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990800" y="3848400"/>
            <a:ext cx="7768800" cy="766800"/>
          </a:xfrm>
        </p:spPr>
        <p:txBody>
          <a:bodyPr lIns="90000" tIns="46800" rIns="90000" bIns="46800" anchor="b" anchorCtr="0">
            <a:normAutofit/>
          </a:bodyPr>
          <a:lstStyle>
            <a:lvl1pPr>
              <a:defRPr sz="4400" b="1" i="0" u="none" strike="noStrike" kern="1200" cap="none" spc="300" normalizeH="0" baseline="0">
                <a:solidFill>
                  <a:schemeClr val="tx1">
                    <a:lumMod val="85000"/>
                    <a:lumOff val="15000"/>
                  </a:schemeClr>
                </a:solidFill>
                <a:effectLst/>
                <a:uFillTx/>
              </a:defRPr>
            </a:lvl1pPr>
          </a:lstStyle>
          <a:p>
            <a:r>
              <a:rPr lang="zh-CN" altLang="en-US" dirty="0"/>
              <a:t>单击此处编辑标题</a:t>
            </a:r>
            <a:endParaRPr lang="zh-CN" altLang="en-US" dirty="0"/>
          </a:p>
        </p:txBody>
      </p:sp>
      <p:sp>
        <p:nvSpPr>
          <p:cNvPr id="3" name="文本占位符 2"/>
          <p:cNvSpPr>
            <a:spLocks noGrp="1"/>
          </p:cNvSpPr>
          <p:nvPr>
            <p:ph type="body" idx="1" hasCustomPrompt="1"/>
            <p:custDataLst>
              <p:tags r:id="rId3"/>
            </p:custDataLst>
          </p:nvPr>
        </p:nvSpPr>
        <p:spPr>
          <a:xfrm>
            <a:off x="1990800" y="4615200"/>
            <a:ext cx="7768800" cy="867600"/>
          </a:xfrm>
        </p:spPr>
        <p:txBody>
          <a:bodyPr lIns="90000" tIns="46800" rIns="90000" bIns="46800">
            <a:normAutofit/>
          </a:bodyPr>
          <a:lstStyle>
            <a:lvl1pPr marL="0" indent="0" eaLnBrk="1" fontAlgn="auto" latinLnBrk="0" hangingPunct="1">
              <a:lnSpc>
                <a:spcPct val="130000"/>
              </a:lnSpc>
              <a:buNone/>
              <a:defRPr kumimoji="0" lang="zh-CN" altLang="en-US" sz="1800" b="0" i="0" u="none" strike="noStrike" kern="1200" cap="none" spc="150" normalizeH="0" baseline="0" noProof="1">
                <a:solidFill>
                  <a:schemeClr val="tx1">
                    <a:lumMod val="65000"/>
                    <a:lumOff val="35000"/>
                  </a:schemeClr>
                </a:solidFill>
                <a:uFillTx/>
                <a:ea typeface="微软雅黑" panose="020B0503020204020204" charset="-122"/>
                <a:cs typeface="微软雅黑" panose="020B0503020204020204" charset="-122"/>
                <a:sym typeface="+mn-ea"/>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transition/>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6489D9C7-5DC6-4263-87FF-7C99F6FB63C3}" type="datetime1">
              <a:rPr lang="zh-CN" altLang="en-US" smtClean="0"/>
            </a:fld>
            <a:endParaRPr lang="zh-CN" altLang="en-US"/>
          </a:p>
        </p:txBody>
      </p:sp>
      <p:sp>
        <p:nvSpPr>
          <p:cNvPr id="4" name="页脚占位符 3"/>
          <p:cNvSpPr>
            <a:spLocks noGrp="1"/>
          </p:cNvSpPr>
          <p:nvPr>
            <p:ph type="ftr" sz="quarter" idx="11"/>
          </p:nvPr>
        </p:nvSpPr>
        <p:spPr/>
        <p:txBody>
          <a:bodyPr/>
          <a:lstStyle/>
          <a:p>
            <a:r>
              <a:rPr lang="en-US" altLang="zh-CN"/>
              <a:t>www.islide.cc</a:t>
            </a:r>
            <a:endParaRPr lang="zh-CN" altLang="en-US" dirty="0"/>
          </a:p>
        </p:txBody>
      </p:sp>
      <p:sp>
        <p:nvSpPr>
          <p:cNvPr id="5" name="灯片编号占位符 4"/>
          <p:cNvSpPr>
            <a:spLocks noGrp="1"/>
          </p:cNvSpPr>
          <p:nvPr>
            <p:ph type="sldNum" sz="quarter" idx="12"/>
          </p:nvPr>
        </p:nvSpPr>
        <p:spPr/>
        <p:txBody>
          <a:bodyPr/>
          <a:lstStyle/>
          <a:p>
            <a:fld id="{5DD3DB80-B894-403A-B48E-6FDC1A72010E}" type="slidenum">
              <a:rPr lang="zh-CN" altLang="en-US" smtClean="0"/>
            </a:fld>
            <a:endParaRPr lang="zh-CN" altLang="en-US"/>
          </a:p>
        </p:txBody>
      </p:sp>
      <p:sp>
        <p:nvSpPr>
          <p:cNvPr id="6" name="标题 5"/>
          <p:cNvSpPr>
            <a:spLocks noGrp="1"/>
          </p:cNvSpPr>
          <p:nvPr>
            <p:ph type="title"/>
          </p:nvPr>
        </p:nvSpPr>
        <p:spPr/>
        <p:txBody>
          <a:bodyPr/>
          <a:lstStyle>
            <a:lvl1pPr>
              <a:defRPr/>
            </a:lvl1pPr>
          </a:lstStyle>
          <a:p>
            <a:r>
              <a:rPr lang="en-US" altLang="zh-CN" dirty="0"/>
              <a:t>Click to edit Master title style</a:t>
            </a:r>
            <a:endParaRPr lang="zh-CN" altLang="en-US" dirty="0"/>
          </a:p>
        </p:txBody>
      </p:sp>
      <p:sp>
        <p:nvSpPr>
          <p:cNvPr id="8" name="内容占位符 7"/>
          <p:cNvSpPr>
            <a:spLocks noGrp="1"/>
          </p:cNvSpPr>
          <p:nvPr>
            <p:ph sz="quarter" idx="13"/>
          </p:nvPr>
        </p:nvSpPr>
        <p:spPr>
          <a:xfrm>
            <a:off x="669925" y="1130299"/>
            <a:ext cx="10850563" cy="5006975"/>
          </a:xfrm>
        </p:spPr>
        <p:txBody>
          <a:bodyPr/>
          <a:lstStyle>
            <a:lvl1pPr>
              <a:defRPr/>
            </a:lvl1pPr>
            <a:lvl2pPr>
              <a:defRPr/>
            </a:lvl2pPr>
            <a:lvl3pPr>
              <a:defRPr/>
            </a:lvl3pPr>
            <a:lvl4pPr>
              <a:defRPr/>
            </a:lvl4pPr>
            <a:lvl5pPr>
              <a:defRPr/>
            </a:lvl5pPr>
          </a:lstStyle>
          <a:p>
            <a:pPr lvl="0"/>
            <a:r>
              <a:rPr lang="en-US" altLang="zh-CN" dirty="0"/>
              <a:t>Edit Master text styles</a:t>
            </a:r>
            <a:endParaRPr lang="en-US" altLang="zh-CN" dirty="0"/>
          </a:p>
          <a:p>
            <a:pPr lvl="1"/>
            <a:r>
              <a:rPr lang="en-US" altLang="zh-CN" dirty="0"/>
              <a:t>Second level</a:t>
            </a:r>
            <a:endParaRPr lang="en-US" altLang="zh-CN" dirty="0"/>
          </a:p>
          <a:p>
            <a:pPr lvl="2"/>
            <a:r>
              <a:rPr lang="en-US" altLang="zh-CN" dirty="0"/>
              <a:t>Third level</a:t>
            </a:r>
            <a:endParaRPr lang="en-US" altLang="zh-CN" dirty="0"/>
          </a:p>
          <a:p>
            <a:pPr lvl="3"/>
            <a:r>
              <a:rPr lang="en-US" altLang="zh-CN" dirty="0"/>
              <a:t>Fourth level</a:t>
            </a:r>
            <a:endParaRPr lang="en-US" altLang="zh-CN" dirty="0"/>
          </a:p>
          <a:p>
            <a:pPr lvl="4"/>
            <a:r>
              <a:rPr lang="en-US" altLang="zh-CN" dirty="0"/>
              <a:t>Fifth level</a:t>
            </a:r>
            <a:endParaRPr lang="zh-CN" altLang="en-US" dirty="0"/>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6" name="图片占位符 5"/>
          <p:cNvSpPr>
            <a:spLocks noGrp="1"/>
          </p:cNvSpPr>
          <p:nvPr>
            <p:ph type="pic" sz="quarter" idx="10"/>
          </p:nvPr>
        </p:nvSpPr>
        <p:spPr>
          <a:xfrm>
            <a:off x="7790698" y="2119458"/>
            <a:ext cx="2646701" cy="3610938"/>
          </a:xfrm>
          <a:custGeom>
            <a:avLst/>
            <a:gdLst>
              <a:gd name="connsiteX0" fmla="*/ 0 w 2646701"/>
              <a:gd name="connsiteY0" fmla="*/ 0 h 3610937"/>
              <a:gd name="connsiteX1" fmla="*/ 2646701 w 2646701"/>
              <a:gd name="connsiteY1" fmla="*/ 0 h 3610937"/>
              <a:gd name="connsiteX2" fmla="*/ 2646701 w 2646701"/>
              <a:gd name="connsiteY2" fmla="*/ 3610937 h 3610937"/>
              <a:gd name="connsiteX3" fmla="*/ 0 w 2646701"/>
              <a:gd name="connsiteY3" fmla="*/ 3610937 h 3610937"/>
            </a:gdLst>
            <a:ahLst/>
            <a:cxnLst>
              <a:cxn ang="0">
                <a:pos x="connsiteX0" y="connsiteY0"/>
              </a:cxn>
              <a:cxn ang="0">
                <a:pos x="connsiteX1" y="connsiteY1"/>
              </a:cxn>
              <a:cxn ang="0">
                <a:pos x="connsiteX2" y="connsiteY2"/>
              </a:cxn>
              <a:cxn ang="0">
                <a:pos x="connsiteX3" y="connsiteY3"/>
              </a:cxn>
            </a:cxnLst>
            <a:rect l="l" t="t" r="r" b="b"/>
            <a:pathLst>
              <a:path w="2646701" h="3610937">
                <a:moveTo>
                  <a:pt x="0" y="0"/>
                </a:moveTo>
                <a:lnTo>
                  <a:pt x="2646701" y="0"/>
                </a:lnTo>
                <a:lnTo>
                  <a:pt x="2646701" y="3610937"/>
                </a:lnTo>
                <a:lnTo>
                  <a:pt x="0" y="3610937"/>
                </a:lnTo>
                <a:close/>
              </a:path>
            </a:pathLst>
          </a:custGeom>
        </p:spPr>
        <p:txBody>
          <a:bodyPr wrap="square">
            <a:noAutofit/>
          </a:bodyPr>
          <a:lstStyle/>
          <a:p>
            <a:endParaRPr lang="zh-CN" altLang="en-US"/>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051B3AEA-0B94-4F26-B35A-A98B3F2911B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093FF46-FA5A-4B2B-8412-FC46DD7A1539}" type="slidenum">
              <a:rPr lang="zh-CN" altLang="en-US" smtClean="0"/>
            </a:fld>
            <a:endParaRPr lang="zh-CN" altLang="en-US"/>
          </a:p>
        </p:txBody>
      </p:sp>
    </p:spTree>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051B3AEA-0B94-4F26-B35A-A98B3F2911B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093FF46-FA5A-4B2B-8412-FC46DD7A1539}" type="slidenum">
              <a:rPr lang="zh-CN" altLang="en-US" smtClean="0"/>
            </a:fld>
            <a:endParaRPr lang="zh-CN" altLang="en-US"/>
          </a:p>
        </p:txBody>
      </p:sp>
    </p:spTree>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051B3AEA-0B94-4F26-B35A-A98B3F2911B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093FF46-FA5A-4B2B-8412-FC46DD7A1539}" type="slidenum">
              <a:rPr lang="zh-CN" altLang="en-US" smtClean="0"/>
            </a:fld>
            <a:endParaRPr lang="zh-CN" altLang="en-US"/>
          </a:p>
        </p:txBody>
      </p:sp>
    </p:spTree>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051B3AEA-0B94-4F26-B35A-A98B3F2911B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093FF46-FA5A-4B2B-8412-FC46DD7A1539}" type="slidenum">
              <a:rPr lang="zh-CN" altLang="en-US" smtClean="0"/>
            </a:fld>
            <a:endParaRPr lang="zh-CN" altLang="en-US"/>
          </a:p>
        </p:txBody>
      </p:sp>
    </p:spTree>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051B3AEA-0B94-4F26-B35A-A98B3F2911B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C093FF46-FA5A-4B2B-8412-FC46DD7A1539}" type="slidenum">
              <a:rPr lang="zh-CN" altLang="en-US" smtClean="0"/>
            </a:fld>
            <a:endParaRPr lang="zh-CN" altLang="en-US"/>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A684B914-9BB2-4713-9EBF-61770F406B81}" type="datetime1">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62B6538A-33AE-45EB-868C-14B9E34ED961}" type="slidenum">
              <a:rPr lang="zh-CN" altLang="en-US" smtClean="0"/>
            </a:fld>
            <a:endParaRPr lang="zh-CN" altLang="en-US"/>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051B3AEA-0B94-4F26-B35A-A98B3F2911B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C093FF46-FA5A-4B2B-8412-FC46DD7A1539}" type="slidenum">
              <a:rPr lang="zh-CN" altLang="en-US" smtClean="0"/>
            </a:fld>
            <a:endParaRPr lang="zh-CN" altLang="en-US"/>
          </a:p>
        </p:txBody>
      </p:sp>
    </p:spTree>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051B3AEA-0B94-4F26-B35A-A98B3F2911B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C093FF46-FA5A-4B2B-8412-FC46DD7A1539}" type="slidenum">
              <a:rPr lang="zh-CN" altLang="en-US" smtClean="0"/>
            </a:fld>
            <a:endParaRPr lang="zh-CN" altLang="en-US"/>
          </a:p>
        </p:txBody>
      </p:sp>
    </p:spTree>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051B3AEA-0B94-4F26-B35A-A98B3F2911B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093FF46-FA5A-4B2B-8412-FC46DD7A1539}" type="slidenum">
              <a:rPr lang="zh-CN" altLang="en-US" smtClean="0"/>
            </a:fld>
            <a:endParaRPr lang="zh-CN" altLang="en-US"/>
          </a:p>
        </p:txBody>
      </p:sp>
    </p:spTree>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051B3AEA-0B94-4F26-B35A-A98B3F2911B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093FF46-FA5A-4B2B-8412-FC46DD7A1539}" type="slidenum">
              <a:rPr lang="zh-CN" altLang="en-US" smtClean="0"/>
            </a:fld>
            <a:endParaRPr lang="zh-CN" altLang="en-US"/>
          </a:p>
        </p:txBody>
      </p:sp>
    </p:spTree>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051B3AEA-0B94-4F26-B35A-A98B3F2911B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093FF46-FA5A-4B2B-8412-FC46DD7A1539}" type="slidenum">
              <a:rPr lang="zh-CN" altLang="en-US" smtClean="0"/>
            </a:fld>
            <a:endParaRPr lang="zh-CN" altLang="en-US"/>
          </a:p>
        </p:txBody>
      </p:sp>
    </p:spTree>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051B3AEA-0B94-4F26-B35A-A98B3F2911B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093FF46-FA5A-4B2B-8412-FC46DD7A1539}" type="slidenum">
              <a:rPr lang="zh-CN" altLang="en-US" smtClean="0"/>
            </a:fld>
            <a:endParaRPr lang="zh-CN" altLang="en-US"/>
          </a:p>
        </p:txBody>
      </p:sp>
    </p:spTree>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11_标题和内容">
    <p:bg>
      <p:bgPr>
        <a:solidFill>
          <a:srgbClr val="F6FAFD"/>
        </a:solidFill>
        <a:effectLst/>
      </p:bgPr>
    </p:bg>
    <p:spTree>
      <p:nvGrpSpPr>
        <p:cNvPr id="1" name=""/>
        <p:cNvGrpSpPr/>
        <p:nvPr/>
      </p:nvGrpSpPr>
      <p:grpSpPr>
        <a:xfrm>
          <a:off x="0" y="0"/>
          <a:ext cx="0" cy="0"/>
          <a:chOff x="0" y="0"/>
          <a:chExt cx="0" cy="0"/>
        </a:xfrm>
      </p:grpSpPr>
    </p:spTree>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12_标题和内容">
    <p:bg>
      <p:bgPr>
        <a:solidFill>
          <a:srgbClr val="F6FAFD"/>
        </a:solidFill>
        <a:effectLst/>
      </p:bgPr>
    </p:bg>
    <p:spTree>
      <p:nvGrpSpPr>
        <p:cNvPr id="1" name=""/>
        <p:cNvGrpSpPr/>
        <p:nvPr/>
      </p:nvGrpSpPr>
      <p:grpSpPr>
        <a:xfrm>
          <a:off x="0" y="0"/>
          <a:ext cx="0" cy="0"/>
          <a:chOff x="0" y="0"/>
          <a:chExt cx="0" cy="0"/>
        </a:xfrm>
      </p:grpSpPr>
    </p:spTree>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空白页">
    <p:spTree>
      <p:nvGrpSpPr>
        <p:cNvPr id="1" name=""/>
        <p:cNvGrpSpPr/>
        <p:nvPr/>
      </p:nvGrpSpPr>
      <p:grpSpPr>
        <a:xfrm>
          <a:off x="0" y="0"/>
          <a:ext cx="0" cy="0"/>
          <a:chOff x="0" y="0"/>
          <a:chExt cx="0" cy="0"/>
        </a:xfrm>
      </p:grpSpPr>
    </p:spTree>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13_标题和内容">
    <p:bg>
      <p:bgPr>
        <a:solidFill>
          <a:srgbClr val="F6FAFD"/>
        </a:solidFill>
        <a:effectLst/>
      </p:bgPr>
    </p:bg>
    <p:spTree>
      <p:nvGrpSpPr>
        <p:cNvPr id="1" name=""/>
        <p:cNvGrpSpPr/>
        <p:nvPr/>
      </p:nvGrpSpPr>
      <p:grpSpPr>
        <a:xfrm>
          <a:off x="0" y="0"/>
          <a:ext cx="0" cy="0"/>
          <a:chOff x="0" y="0"/>
          <a:chExt cx="0" cy="0"/>
        </a:xfrm>
      </p:grpSpPr>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A684B914-9BB2-4713-9EBF-61770F406B81}" type="datetime1">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62B6538A-33AE-45EB-868C-14B9E34ED961}" type="slidenum">
              <a:rPr lang="zh-CN" altLang="en-US" smtClean="0"/>
            </a:fld>
            <a:endParaRPr lang="zh-CN" altLang="en-US"/>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14_标题和内容">
    <p:bg>
      <p:bgPr>
        <a:solidFill>
          <a:srgbClr val="F6FAFD"/>
        </a:solidFill>
        <a:effectLst/>
      </p:bgPr>
    </p:bg>
    <p:spTree>
      <p:nvGrpSpPr>
        <p:cNvPr id="1" name=""/>
        <p:cNvGrpSpPr/>
        <p:nvPr/>
      </p:nvGrpSpPr>
      <p:grpSpPr>
        <a:xfrm>
          <a:off x="0" y="0"/>
          <a:ext cx="0" cy="0"/>
          <a:chOff x="0" y="0"/>
          <a:chExt cx="0" cy="0"/>
        </a:xfrm>
      </p:grpSpPr>
    </p:spTree>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15_标题和内容">
    <p:bg>
      <p:bgPr>
        <a:solidFill>
          <a:srgbClr val="F6FAFD"/>
        </a:solidFill>
        <a:effectLst/>
      </p:bgPr>
    </p:bg>
    <p:spTree>
      <p:nvGrpSpPr>
        <p:cNvPr id="1" name=""/>
        <p:cNvGrpSpPr/>
        <p:nvPr/>
      </p:nvGrpSpPr>
      <p:grpSpPr>
        <a:xfrm>
          <a:off x="0" y="0"/>
          <a:ext cx="0" cy="0"/>
          <a:chOff x="0" y="0"/>
          <a:chExt cx="0" cy="0"/>
        </a:xfrm>
      </p:grpSpPr>
    </p:spTree>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16_标题和内容">
    <p:bg>
      <p:bgPr>
        <a:solidFill>
          <a:srgbClr val="F6FAFD"/>
        </a:solidFill>
        <a:effectLst/>
      </p:bgPr>
    </p:bg>
    <p:spTree>
      <p:nvGrpSpPr>
        <p:cNvPr id="1" name=""/>
        <p:cNvGrpSpPr/>
        <p:nvPr/>
      </p:nvGrpSpPr>
      <p:grpSpPr>
        <a:xfrm>
          <a:off x="0" y="0"/>
          <a:ext cx="0" cy="0"/>
          <a:chOff x="0" y="0"/>
          <a:chExt cx="0" cy="0"/>
        </a:xfrm>
      </p:grpSpPr>
    </p:spTree>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17_标题和内容">
    <p:bg>
      <p:bgPr>
        <a:solidFill>
          <a:srgbClr val="F6FAFD"/>
        </a:solidFill>
        <a:effectLst/>
      </p:bgPr>
    </p:bg>
    <p:spTree>
      <p:nvGrpSpPr>
        <p:cNvPr id="1" name=""/>
        <p:cNvGrpSpPr/>
        <p:nvPr/>
      </p:nvGrpSpPr>
      <p:grpSpPr>
        <a:xfrm>
          <a:off x="0" y="0"/>
          <a:ext cx="0" cy="0"/>
          <a:chOff x="0" y="0"/>
          <a:chExt cx="0" cy="0"/>
        </a:xfrm>
      </p:grpSpPr>
    </p:spTree>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A684B914-9BB2-4713-9EBF-61770F406B81}" type="datetime1">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62B6538A-33AE-45EB-868C-14B9E34ED961}" type="slidenum">
              <a:rPr lang="zh-CN" altLang="en-US" smtClean="0"/>
            </a:fld>
            <a:endParaRPr lang="zh-CN" altLang="en-US"/>
          </a:p>
        </p:txBody>
      </p:sp>
    </p:spTree>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2"/>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endParaRPr lang="zh-CN" altLang="en-US" dirty="0"/>
          </a:p>
        </p:txBody>
      </p:sp>
      <p:sp>
        <p:nvSpPr>
          <p:cNvPr id="3" name="副标题 2"/>
          <p:cNvSpPr>
            <a:spLocks noGrp="1"/>
          </p:cNvSpPr>
          <p:nvPr>
            <p:ph type="subTitle" idx="1" hasCustomPrompt="1"/>
            <p:custDataLst>
              <p:tags r:id="rId3"/>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dirty="0"/>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Tree>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endParaRPr lang="zh-CN" altLang="en-US"/>
          </a:p>
        </p:txBody>
      </p:sp>
      <p:sp>
        <p:nvSpPr>
          <p:cNvPr id="3" name="内容占位符 2"/>
          <p:cNvSpPr>
            <a:spLocks noGrp="1"/>
          </p:cNvSpPr>
          <p:nvPr>
            <p:ph idx="1"/>
            <p:custDataLst>
              <p:tags r:id="rId3"/>
            </p:custDataLst>
          </p:nvPr>
        </p:nvSpPr>
        <p:spPr>
          <a:xfrm>
            <a:off x="608400" y="1490400"/>
            <a:ext cx="10969200" cy="4759200"/>
          </a:xfrm>
        </p:spPr>
        <p:txBody>
          <a:bodyPr vert="horz" lIns="90000" tIns="46800" rIns="90000" bIns="4680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endParaRPr lang="zh-CN" altLang="en-US" dirty="0"/>
          </a:p>
        </p:txBody>
      </p:sp>
      <p:sp>
        <p:nvSpPr>
          <p:cNvPr id="3" name="文本占位符 2"/>
          <p:cNvSpPr>
            <a:spLocks noGrp="1"/>
          </p:cNvSpPr>
          <p:nvPr>
            <p:ph type="body" idx="1" hasCustomPrompt="1"/>
            <p:custDataLst>
              <p:tags r:id="rId3"/>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endParaRPr lang="zh-CN" altLang="en-US"/>
          </a:p>
        </p:txBody>
      </p:sp>
      <p:sp>
        <p:nvSpPr>
          <p:cNvPr id="3" name="内容占位符 2"/>
          <p:cNvSpPr>
            <a:spLocks noGrp="1"/>
          </p:cNvSpPr>
          <p:nvPr>
            <p:ph sz="half" idx="1"/>
            <p:custDataLst>
              <p:tags r:id="rId3"/>
            </p:custDataLst>
          </p:nvPr>
        </p:nvSpPr>
        <p:spPr>
          <a:xfrm>
            <a:off x="608400" y="1501200"/>
            <a:ext cx="5176800" cy="4748400"/>
          </a:xfrm>
        </p:spPr>
        <p:txBody>
          <a:bodyPr vert="horz" lIns="90000" tIns="46800" rIns="90000" bIns="4680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custDataLst>
              <p:tags r:id="rId4"/>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endParaRPr lang="zh-CN" altLang="en-US"/>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单击此处编辑文本</a:t>
            </a:r>
            <a:endParaRPr lang="zh-CN" altLang="en-US"/>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2"/>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endParaRPr lang="zh-CN" altLang="en-US" dirty="0"/>
          </a:p>
        </p:txBody>
      </p:sp>
      <p:sp>
        <p:nvSpPr>
          <p:cNvPr id="3" name="副标题 2"/>
          <p:cNvSpPr>
            <a:spLocks noGrp="1"/>
          </p:cNvSpPr>
          <p:nvPr>
            <p:ph type="subTitle" idx="1" hasCustomPrompt="1"/>
            <p:custDataLst>
              <p:tags r:id="rId3"/>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dirty="0"/>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Tree>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330" y="1555115"/>
            <a:ext cx="5233035" cy="4608195"/>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a:t>单击此处编辑母版文本样式</a:t>
            </a:r>
            <a:endParaRPr lang="zh-CN" altLang="en-US"/>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p:txBody>
          <a:bodyPr/>
          <a:lstStyle/>
          <a:p>
            <a:endParaRPr lang="zh-CN" altLang="en-US" dirty="0"/>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lstStyle/>
          <a:p>
            <a:r>
              <a:rPr lang="zh-CN" altLang="en-US"/>
              <a:t>单击此处编辑母版标题样式</a:t>
            </a:r>
            <a:endParaRPr lang="zh-CN" altLang="en-US"/>
          </a:p>
        </p:txBody>
      </p:sp>
    </p:spTree>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a:t>单击此处编辑标题</a:t>
            </a:r>
            <a:endParaRPr lang="zh-CN" altLang="en-US"/>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a:t>单击此处编辑标题</a:t>
            </a:r>
            <a:endParaRPr lang="zh-CN" altLang="en-US"/>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endParaRPr lang="zh-CN" altLang="en-US" dirty="0"/>
          </a:p>
        </p:txBody>
      </p:sp>
    </p:spTree>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A684B914-9BB2-4713-9EBF-61770F406B81}" type="datetime1">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62B6538A-33AE-45EB-868C-14B9E34ED961}" type="slidenum">
              <a:rPr lang="zh-CN" altLang="en-US" smtClean="0"/>
            </a:fld>
            <a:endParaRPr lang="zh-CN" altLang="en-US"/>
          </a:p>
        </p:txBody>
      </p:sp>
    </p:spTree>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9_自定义版式">
    <p:spTree>
      <p:nvGrpSpPr>
        <p:cNvPr id="1" name=""/>
        <p:cNvGrpSpPr/>
        <p:nvPr/>
      </p:nvGrpSpPr>
      <p:grpSpPr>
        <a:xfrm>
          <a:off x="0" y="0"/>
          <a:ext cx="0" cy="0"/>
          <a:chOff x="0" y="0"/>
          <a:chExt cx="0" cy="0"/>
        </a:xfrm>
      </p:grpSpPr>
    </p:spTree>
  </p:cSld>
  <p:clrMapOvr>
    <a:masterClrMapping/>
  </p:clrMapOvr>
  <p:transition/>
  <p:hf sldNum="0" hdr="0" dt="0"/>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4_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矩形 1"/>
          <p:cNvSpPr/>
          <p:nvPr userDrawn="1"/>
        </p:nvSpPr>
        <p:spPr>
          <a:xfrm>
            <a:off x="-4" y="1"/>
            <a:ext cx="12191999" cy="108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70C0"/>
              </a:solidFill>
            </a:endParaRPr>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a:sym typeface="+mn-ea"/>
              </a:rPr>
              <a:t>单击此处编辑标题</a:t>
            </a:r>
            <a:endParaRPr>
              <a:sym typeface="+mn-ea"/>
            </a:endParaRPr>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endParaRPr lang="zh-CN" altLang="en-US" dirty="0"/>
          </a:p>
        </p:txBody>
      </p:sp>
    </p:spTree>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2"/>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endParaRPr lang="zh-CN" altLang="en-US" dirty="0"/>
          </a:p>
        </p:txBody>
      </p:sp>
      <p:sp>
        <p:nvSpPr>
          <p:cNvPr id="3" name="副标题 2"/>
          <p:cNvSpPr>
            <a:spLocks noGrp="1"/>
          </p:cNvSpPr>
          <p:nvPr>
            <p:ph type="subTitle" idx="1" hasCustomPrompt="1"/>
            <p:custDataLst>
              <p:tags r:id="rId3"/>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dirty="0"/>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pic>
        <p:nvPicPr>
          <p:cNvPr id="8" name="图片 7" descr="星纵物联Logo_RGB-02（彩色）"/>
          <p:cNvPicPr>
            <a:picLocks noChangeAspect="1"/>
          </p:cNvPicPr>
          <p:nvPr userDrawn="1"/>
        </p:nvPicPr>
        <p:blipFill>
          <a:blip r:embed="rId7"/>
          <a:srcRect l="18931" r="19393" b="10526"/>
          <a:stretch>
            <a:fillRect/>
          </a:stretch>
        </p:blipFill>
        <p:spPr>
          <a:xfrm>
            <a:off x="10332085" y="65405"/>
            <a:ext cx="1572260" cy="774700"/>
          </a:xfrm>
          <a:prstGeom prst="rect">
            <a:avLst/>
          </a:prstGeom>
        </p:spPr>
      </p:pic>
    </p:spTree>
  </p:cSld>
  <p:clrMapOvr>
    <a:masterClrMapping/>
  </p:clrMapOvr>
  <p:transition/>
  <p:hf hdr="0" ftr="0" dt="0"/>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endParaRPr lang="zh-CN" altLang="en-US"/>
          </a:p>
        </p:txBody>
      </p:sp>
      <p:sp>
        <p:nvSpPr>
          <p:cNvPr id="3" name="内容占位符 2"/>
          <p:cNvSpPr>
            <a:spLocks noGrp="1"/>
          </p:cNvSpPr>
          <p:nvPr>
            <p:ph idx="1"/>
            <p:custDataLst>
              <p:tags r:id="rId3"/>
            </p:custDataLst>
          </p:nvPr>
        </p:nvSpPr>
        <p:spPr>
          <a:xfrm>
            <a:off x="608400" y="1490400"/>
            <a:ext cx="10969200" cy="4759200"/>
          </a:xfrm>
        </p:spPr>
        <p:txBody>
          <a:bodyPr vert="horz" lIns="90000" tIns="46800" rIns="90000" bIns="4680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transition/>
  <p:hf hdr="0" ftr="0" dt="0"/>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endParaRPr lang="zh-CN" altLang="en-US" dirty="0"/>
          </a:p>
        </p:txBody>
      </p:sp>
      <p:sp>
        <p:nvSpPr>
          <p:cNvPr id="3" name="文本占位符 2"/>
          <p:cNvSpPr>
            <a:spLocks noGrp="1"/>
          </p:cNvSpPr>
          <p:nvPr>
            <p:ph type="body" idx="1" hasCustomPrompt="1"/>
            <p:custDataLst>
              <p:tags r:id="rId3"/>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transition/>
  <p:hf hdr="0" ftr="0" dt="0"/>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endParaRPr lang="zh-CN" altLang="en-US"/>
          </a:p>
        </p:txBody>
      </p:sp>
      <p:sp>
        <p:nvSpPr>
          <p:cNvPr id="3" name="内容占位符 2"/>
          <p:cNvSpPr>
            <a:spLocks noGrp="1"/>
          </p:cNvSpPr>
          <p:nvPr>
            <p:ph sz="half" idx="1"/>
            <p:custDataLst>
              <p:tags r:id="rId3"/>
            </p:custDataLst>
          </p:nvPr>
        </p:nvSpPr>
        <p:spPr>
          <a:xfrm>
            <a:off x="608400" y="1501200"/>
            <a:ext cx="5176800" cy="4748400"/>
          </a:xfrm>
        </p:spPr>
        <p:txBody>
          <a:bodyPr vert="horz" lIns="90000" tIns="46800" rIns="90000" bIns="4680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custDataLst>
              <p:tags r:id="rId4"/>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transition/>
  <p:hf hdr="0" ftr="0" dt="0"/>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endParaRPr lang="zh-CN" altLang="en-US"/>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单击此处编辑文本</a:t>
            </a:r>
            <a:endParaRPr lang="zh-CN" altLang="en-US"/>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transition/>
  <p:hf hdr="0" ftr="0" dt="0"/>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transition/>
  <p:hf hdr="0" ftr="0" dt="0"/>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transition/>
  <p:hf hdr="0" ftr="0" dt="0"/>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400" y="1555200"/>
            <a:ext cx="5233077" cy="4608000"/>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a:t>单击此处编辑母版文本样式</a:t>
            </a:r>
            <a:endParaRPr lang="zh-CN" altLang="en-US"/>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p:txBody>
          <a:bodyPr/>
          <a:lstStyle/>
          <a:p>
            <a:endParaRPr lang="zh-CN" altLang="en-US" dirty="0"/>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lstStyle/>
          <a:p>
            <a:r>
              <a:rPr lang="zh-CN" altLang="en-US"/>
              <a:t>单击此处编辑母版标题样式</a:t>
            </a:r>
            <a:endParaRPr lang="zh-CN" altLang="en-US"/>
          </a:p>
        </p:txBody>
      </p:sp>
    </p:spTree>
  </p:cSld>
  <p:clrMapOvr>
    <a:masterClrMapping/>
  </p:clrMapOvr>
  <p:transition/>
  <p:hf hdr="0" ftr="0" dt="0"/>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a:t>单击此处编辑标题</a:t>
            </a:r>
            <a:endParaRPr lang="zh-CN" altLang="en-US"/>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transition/>
  <p:hf hdr="0" ftr="0" dt="0"/>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transition/>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末尾幻灯片">
    <p:bg>
      <p:bgPr>
        <a:solidFill>
          <a:srgbClr val="FFFFFF"/>
        </a:solidFill>
        <a:effectLst/>
      </p:bgPr>
    </p:bg>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a:t>单击此处编辑标题</a:t>
            </a:r>
            <a:endParaRPr lang="zh-CN" altLang="en-US"/>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endParaRPr lang="zh-CN" altLang="en-US" dirty="0"/>
          </a:p>
        </p:txBody>
      </p:sp>
    </p:spTree>
  </p:cSld>
  <p:clrMapOvr>
    <a:masterClrMapping/>
  </p:clrMapOvr>
  <p:transition/>
  <p:hf hdr="0" ftr="0" dt="0"/>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A684B914-9BB2-4713-9EBF-61770F406B81}" type="datetime1">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62B6538A-33AE-45EB-868C-14B9E34ED961}" type="slidenum">
              <a:rPr lang="zh-CN" altLang="en-US" smtClean="0"/>
            </a:fld>
            <a:endParaRPr lang="zh-CN" altLang="en-US"/>
          </a:p>
        </p:txBody>
      </p:sp>
    </p:spTree>
  </p:cSld>
  <p:clrMapOvr>
    <a:masterClrMapping/>
  </p:clrMapOvr>
  <p:transition/>
  <p:hf hdr="0" ftr="0" dt="0"/>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4_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875" b="0" i="0">
                <a:solidFill>
                  <a:srgbClr val="4E4E4E"/>
                </a:solidFill>
                <a:latin typeface="Arial Black" panose="020B0A04020102090204"/>
                <a:cs typeface="Arial Black" panose="020B0A04020102090204"/>
              </a:defRPr>
            </a:lvl1pPr>
          </a:lstStyle>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fld>
            <a:endParaRPr/>
          </a:p>
        </p:txBody>
      </p:sp>
    </p:spTree>
  </p:cSld>
  <p:clrMapOvr>
    <a:masterClrMapping/>
  </p:clrMapOvr>
  <p:transition/>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5" Type="http://schemas.openxmlformats.org/officeDocument/2006/relationships/theme" Target="../theme/theme1.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3.xml"/><Relationship Id="rId8" Type="http://schemas.openxmlformats.org/officeDocument/2006/relationships/slideLayout" Target="../slideLayouts/slideLayout22.xml"/><Relationship Id="rId7" Type="http://schemas.openxmlformats.org/officeDocument/2006/relationships/slideLayout" Target="../slideLayouts/slideLayout21.xml"/><Relationship Id="rId6" Type="http://schemas.openxmlformats.org/officeDocument/2006/relationships/slideLayout" Target="../slideLayouts/slideLayout20.xml"/><Relationship Id="rId5" Type="http://schemas.openxmlformats.org/officeDocument/2006/relationships/slideLayout" Target="../slideLayouts/slideLayout19.xml"/><Relationship Id="rId4" Type="http://schemas.openxmlformats.org/officeDocument/2006/relationships/slideLayout" Target="../slideLayouts/slideLayout18.xml"/><Relationship Id="rId3" Type="http://schemas.openxmlformats.org/officeDocument/2006/relationships/slideLayout" Target="../slideLayouts/slideLayout17.xml"/><Relationship Id="rId21" Type="http://schemas.openxmlformats.org/officeDocument/2006/relationships/theme" Target="../theme/theme2.xml"/><Relationship Id="rId20" Type="http://schemas.openxmlformats.org/officeDocument/2006/relationships/slideLayout" Target="../slideLayouts/slideLayout34.xml"/><Relationship Id="rId2" Type="http://schemas.openxmlformats.org/officeDocument/2006/relationships/slideLayout" Target="../slideLayouts/slideLayout16.xml"/><Relationship Id="rId19" Type="http://schemas.openxmlformats.org/officeDocument/2006/relationships/slideLayout" Target="../slideLayouts/slideLayout33.xml"/><Relationship Id="rId18" Type="http://schemas.openxmlformats.org/officeDocument/2006/relationships/slideLayout" Target="../slideLayouts/slideLayout32.xml"/><Relationship Id="rId17" Type="http://schemas.openxmlformats.org/officeDocument/2006/relationships/slideLayout" Target="../slideLayouts/slideLayout31.xml"/><Relationship Id="rId16" Type="http://schemas.openxmlformats.org/officeDocument/2006/relationships/slideLayout" Target="../slideLayouts/slideLayout30.xml"/><Relationship Id="rId15" Type="http://schemas.openxmlformats.org/officeDocument/2006/relationships/slideLayout" Target="../slideLayouts/slideLayout29.xml"/><Relationship Id="rId14" Type="http://schemas.openxmlformats.org/officeDocument/2006/relationships/slideLayout" Target="../slideLayouts/slideLayout28.xml"/><Relationship Id="rId13" Type="http://schemas.openxmlformats.org/officeDocument/2006/relationships/slideLayout" Target="../slideLayouts/slideLayout27.xml"/><Relationship Id="rId12" Type="http://schemas.openxmlformats.org/officeDocument/2006/relationships/slideLayout" Target="../slideLayouts/slideLayout26.xml"/><Relationship Id="rId11" Type="http://schemas.openxmlformats.org/officeDocument/2006/relationships/slideLayout" Target="../slideLayouts/slideLayout25.xml"/><Relationship Id="rId10" Type="http://schemas.openxmlformats.org/officeDocument/2006/relationships/slideLayout" Target="../slideLayouts/slideLayout24.xml"/><Relationship Id="rId1"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43.xml"/><Relationship Id="rId8" Type="http://schemas.openxmlformats.org/officeDocument/2006/relationships/slideLayout" Target="../slideLayouts/slideLayout42.xml"/><Relationship Id="rId7" Type="http://schemas.openxmlformats.org/officeDocument/2006/relationships/slideLayout" Target="../slideLayouts/slideLayout41.xml"/><Relationship Id="rId6" Type="http://schemas.openxmlformats.org/officeDocument/2006/relationships/slideLayout" Target="../slideLayouts/slideLayout40.xml"/><Relationship Id="rId5" Type="http://schemas.openxmlformats.org/officeDocument/2006/relationships/slideLayout" Target="../slideLayouts/slideLayout39.xml"/><Relationship Id="rId4" Type="http://schemas.openxmlformats.org/officeDocument/2006/relationships/slideLayout" Target="../slideLayouts/slideLayout38.xml"/><Relationship Id="rId3" Type="http://schemas.openxmlformats.org/officeDocument/2006/relationships/slideLayout" Target="../slideLayouts/slideLayout37.xml"/><Relationship Id="rId21" Type="http://schemas.openxmlformats.org/officeDocument/2006/relationships/theme" Target="../theme/theme3.xml"/><Relationship Id="rId20" Type="http://schemas.openxmlformats.org/officeDocument/2006/relationships/tags" Target="../tags/tag82.xml"/><Relationship Id="rId2" Type="http://schemas.openxmlformats.org/officeDocument/2006/relationships/slideLayout" Target="../slideLayouts/slideLayout36.xml"/><Relationship Id="rId19" Type="http://schemas.openxmlformats.org/officeDocument/2006/relationships/tags" Target="../tags/tag81.xml"/><Relationship Id="rId18" Type="http://schemas.openxmlformats.org/officeDocument/2006/relationships/tags" Target="../tags/tag80.xml"/><Relationship Id="rId17" Type="http://schemas.openxmlformats.org/officeDocument/2006/relationships/tags" Target="../tags/tag79.xml"/><Relationship Id="rId16" Type="http://schemas.openxmlformats.org/officeDocument/2006/relationships/tags" Target="../tags/tag78.xml"/><Relationship Id="rId15" Type="http://schemas.openxmlformats.org/officeDocument/2006/relationships/slideLayout" Target="../slideLayouts/slideLayout49.xml"/><Relationship Id="rId14" Type="http://schemas.openxmlformats.org/officeDocument/2006/relationships/slideLayout" Target="../slideLayouts/slideLayout48.xml"/><Relationship Id="rId13" Type="http://schemas.openxmlformats.org/officeDocument/2006/relationships/slideLayout" Target="../slideLayouts/slideLayout47.xml"/><Relationship Id="rId12" Type="http://schemas.openxmlformats.org/officeDocument/2006/relationships/slideLayout" Target="../slideLayouts/slideLayout46.xml"/><Relationship Id="rId11" Type="http://schemas.openxmlformats.org/officeDocument/2006/relationships/slideLayout" Target="../slideLayouts/slideLayout45.xml"/><Relationship Id="rId10" Type="http://schemas.openxmlformats.org/officeDocument/2006/relationships/slideLayout" Target="../slideLayouts/slideLayout44.xml"/><Relationship Id="rId1"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58.xml"/><Relationship Id="rId8" Type="http://schemas.openxmlformats.org/officeDocument/2006/relationships/slideLayout" Target="../slideLayouts/slideLayout57.xml"/><Relationship Id="rId7" Type="http://schemas.openxmlformats.org/officeDocument/2006/relationships/slideLayout" Target="../slideLayouts/slideLayout56.xml"/><Relationship Id="rId6" Type="http://schemas.openxmlformats.org/officeDocument/2006/relationships/slideLayout" Target="../slideLayouts/slideLayout55.xml"/><Relationship Id="rId5" Type="http://schemas.openxmlformats.org/officeDocument/2006/relationships/slideLayout" Target="../slideLayouts/slideLayout54.xml"/><Relationship Id="rId4" Type="http://schemas.openxmlformats.org/officeDocument/2006/relationships/slideLayout" Target="../slideLayouts/slideLayout53.xml"/><Relationship Id="rId3" Type="http://schemas.openxmlformats.org/officeDocument/2006/relationships/slideLayout" Target="../slideLayouts/slideLayout52.xml"/><Relationship Id="rId20" Type="http://schemas.openxmlformats.org/officeDocument/2006/relationships/theme" Target="../theme/theme4.xml"/><Relationship Id="rId2" Type="http://schemas.openxmlformats.org/officeDocument/2006/relationships/slideLayout" Target="../slideLayouts/slideLayout51.xml"/><Relationship Id="rId19" Type="http://schemas.openxmlformats.org/officeDocument/2006/relationships/tags" Target="../tags/tag147.xml"/><Relationship Id="rId18" Type="http://schemas.openxmlformats.org/officeDocument/2006/relationships/tags" Target="../tags/tag146.xml"/><Relationship Id="rId17" Type="http://schemas.openxmlformats.org/officeDocument/2006/relationships/tags" Target="../tags/tag145.xml"/><Relationship Id="rId16" Type="http://schemas.openxmlformats.org/officeDocument/2006/relationships/tags" Target="../tags/tag144.xml"/><Relationship Id="rId15" Type="http://schemas.openxmlformats.org/officeDocument/2006/relationships/tags" Target="../tags/tag143.xml"/><Relationship Id="rId14" Type="http://schemas.openxmlformats.org/officeDocument/2006/relationships/tags" Target="../tags/tag142.xml"/><Relationship Id="rId13" Type="http://schemas.openxmlformats.org/officeDocument/2006/relationships/slideLayout" Target="../slideLayouts/slideLayout62.xml"/><Relationship Id="rId12" Type="http://schemas.openxmlformats.org/officeDocument/2006/relationships/slideLayout" Target="../slideLayouts/slideLayout61.xml"/><Relationship Id="rId11" Type="http://schemas.openxmlformats.org/officeDocument/2006/relationships/slideLayout" Target="../slideLayouts/slideLayout60.xml"/><Relationship Id="rId10" Type="http://schemas.openxmlformats.org/officeDocument/2006/relationships/slideLayout" Target="../slideLayouts/slideLayout59.xml"/><Relationship Id="rId1"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WeblySleek UI Semilight" panose="020B0402040204020203" charset="0"/>
                <a:ea typeface="思源黑体 CN Regular" panose="020B0500000000000000" charset="-122"/>
                <a:cs typeface="WeblySleek UI Semilight" panose="020B0402040204020203" charset="0"/>
              </a:defRPr>
            </a:lvl1pPr>
          </a:lstStyle>
          <a:p>
            <a:fld id="{A684B914-9BB2-4713-9EBF-61770F406B81}" type="datetime1">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WeblySleek UI Semilight" panose="020B0402040204020203" charset="0"/>
                <a:ea typeface="思源黑体 CN Regular" panose="020B0500000000000000" charset="-122"/>
                <a:cs typeface="WeblySleek UI Semilight" panose="020B0402040204020203" charset="0"/>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WeblySleek UI Semilight" panose="020B0402040204020203" charset="0"/>
                <a:ea typeface="思源黑体 CN Regular" panose="020B0500000000000000" charset="-122"/>
                <a:cs typeface="WeblySleek UI Semilight" panose="020B0402040204020203" charset="0"/>
              </a:defRPr>
            </a:lvl1pPr>
          </a:lstStyle>
          <a:p>
            <a:fld id="{62B6538A-33AE-45EB-868C-14B9E34ED961}"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ransition/>
  <p:hf hdr="0" ftr="0" dt="0"/>
  <p:txStyles>
    <p:titleStyle>
      <a:lvl1pPr algn="l" defTabSz="914400" rtl="0" eaLnBrk="1" latinLnBrk="0" hangingPunct="1">
        <a:lnSpc>
          <a:spcPct val="90000"/>
        </a:lnSpc>
        <a:spcBef>
          <a:spcPct val="0"/>
        </a:spcBef>
        <a:buNone/>
        <a:defRPr sz="4400" kern="1200">
          <a:solidFill>
            <a:schemeClr val="tx1"/>
          </a:solidFill>
          <a:latin typeface="WeblySleek UI Semilight" panose="020B0402040204020203" charset="0"/>
          <a:ea typeface="思源黑体 CN Regular" panose="020B0500000000000000" charset="-122"/>
          <a:cs typeface="WeblySleek UI Semilight" panose="020B0402040204020203"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WeblySleek UI Semilight" panose="020B0402040204020203" charset="0"/>
          <a:ea typeface="思源黑体 CN Regular" panose="020B0500000000000000" charset="-122"/>
          <a:cs typeface="WeblySleek UI Semilight" panose="020B0402040204020203"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WeblySleek UI Semilight" panose="020B0402040204020203" charset="0"/>
          <a:ea typeface="思源黑体 CN Regular" panose="020B0500000000000000" charset="-122"/>
          <a:cs typeface="WeblySleek UI Semilight" panose="020B0402040204020203"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WeblySleek UI Semilight" panose="020B0402040204020203" charset="0"/>
          <a:ea typeface="思源黑体 CN Regular" panose="020B0500000000000000" charset="-122"/>
          <a:cs typeface="WeblySleek UI Semilight" panose="020B0402040204020203"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WeblySleek UI Semilight" panose="020B0402040204020203" charset="0"/>
          <a:ea typeface="思源黑体 CN Regular" panose="020B0500000000000000" charset="-122"/>
          <a:cs typeface="WeblySleek UI Semilight" panose="020B0402040204020203"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WeblySleek UI Semilight" panose="020B0402040204020203" charset="0"/>
          <a:ea typeface="思源黑体 CN Regular" panose="020B0500000000000000" charset="-122"/>
          <a:cs typeface="WeblySleek UI Semilight" panose="020B0402040204020203"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995BDA4-04EF-4225-86D1-B8568DA5AB46}"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8D3269-1611-4DA6-9200-5A515900643B}" type="slidenum">
              <a:rPr lang="zh-CN" altLang="en-US" smtClean="0"/>
            </a:fld>
            <a:endParaRPr lang="zh-CN" altLang="en-US"/>
          </a:p>
        </p:txBody>
      </p:sp>
      <p:sp>
        <p:nvSpPr>
          <p:cNvPr id="7" name="页面-上"/>
          <p:cNvSpPr/>
          <p:nvPr/>
        </p:nvSpPr>
        <p:spPr>
          <a:xfrm>
            <a:off x="5778500" y="-22860000"/>
            <a:ext cx="635000" cy="635000"/>
          </a:xfrm>
          <a:prstGeom prst="ellipse">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页面-下"/>
          <p:cNvSpPr/>
          <p:nvPr/>
        </p:nvSpPr>
        <p:spPr>
          <a:xfrm>
            <a:off x="5778500" y="22860000"/>
            <a:ext cx="635000" cy="635000"/>
          </a:xfrm>
          <a:prstGeom prst="ellipse">
            <a:avLst/>
          </a:prstGeom>
          <a:noFill/>
          <a:ln>
            <a:noFill/>
          </a:ln>
          <a:extLst>
            <a:ext uri="{909E8E84-426E-40DD-AFC4-6F175D3DCCD1}">
              <a14:hiddenFill xmlns:a14="http://schemas.microsoft.com/office/drawing/2010/main">
                <a:solidFill>
                  <a:srgbClr val="FF0000"/>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 id="2147483678" r:id="rId15"/>
    <p:sldLayoutId id="2147483679" r:id="rId16"/>
    <p:sldLayoutId id="2147483680" r:id="rId17"/>
    <p:sldLayoutId id="2147483681" r:id="rId18"/>
    <p:sldLayoutId id="2147483682" r:id="rId19"/>
    <p:sldLayoutId id="2147483683" r:id="rId20"/>
  </p:sldLayoutIdLs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6"/>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7"/>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8"/>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9"/>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20"/>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defRPr>
            </a:lvl1pPr>
          </a:lstStyle>
          <a:p>
            <a:fld id="{49AE70B2-8BF9-45C0-BB95-33D1B9D3A854}" type="slidenum">
              <a:rPr lang="zh-CN" altLang="en-US" smtClean="0"/>
            </a:fld>
            <a:endParaRPr lang="zh-CN" altLang="en-US" dirty="0"/>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Lst>
  <p:transition/>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custDataLst>
              <p:tags r:id="rId14"/>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5"/>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6"/>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7"/>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18"/>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defRPr>
            </a:lvl1pPr>
          </a:lstStyle>
          <a:p>
            <a:fld id="{49AE70B2-8BF9-45C0-BB95-33D1B9D3A854}" type="slidenum">
              <a:rPr lang="zh-CN" altLang="en-US" smtClean="0"/>
            </a:fld>
            <a:endParaRPr lang="zh-CN" altLang="en-US" dirty="0"/>
          </a:p>
        </p:txBody>
      </p:sp>
    </p:spTree>
    <p:custDataLst>
      <p:tags r:id="rId19"/>
    </p:custData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713" r:id="rId13"/>
  </p:sldLayoutIdLst>
  <p:transition/>
  <p:hf hdr="0" ftr="0" dt="0"/>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tags" Target="../tags/tag153.xml"/><Relationship Id="rId8" Type="http://schemas.openxmlformats.org/officeDocument/2006/relationships/tags" Target="../tags/tag152.xml"/><Relationship Id="rId7" Type="http://schemas.openxmlformats.org/officeDocument/2006/relationships/image" Target="../media/image4.png"/><Relationship Id="rId6" Type="http://schemas.openxmlformats.org/officeDocument/2006/relationships/tags" Target="../tags/tag151.xml"/><Relationship Id="rId5" Type="http://schemas.openxmlformats.org/officeDocument/2006/relationships/tags" Target="../tags/tag150.xml"/><Relationship Id="rId4" Type="http://schemas.openxmlformats.org/officeDocument/2006/relationships/image" Target="../media/image3.jpeg"/><Relationship Id="rId3" Type="http://schemas.openxmlformats.org/officeDocument/2006/relationships/tags" Target="../tags/tag149.xml"/><Relationship Id="rId2" Type="http://schemas.openxmlformats.org/officeDocument/2006/relationships/image" Target="../media/image2.jpeg"/><Relationship Id="rId12" Type="http://schemas.openxmlformats.org/officeDocument/2006/relationships/notesSlide" Target="../notesSlides/notesSlide1.xml"/><Relationship Id="rId11" Type="http://schemas.openxmlformats.org/officeDocument/2006/relationships/slideLayout" Target="../slideLayouts/slideLayout4.xml"/><Relationship Id="rId10" Type="http://schemas.openxmlformats.org/officeDocument/2006/relationships/tags" Target="../tags/tag154.xml"/><Relationship Id="rId1" Type="http://schemas.openxmlformats.org/officeDocument/2006/relationships/tags" Target="../tags/tag148.xml"/></Relationships>
</file>

<file path=ppt/slides/_rels/slide10.xml.rels><?xml version="1.0" encoding="UTF-8" standalone="yes"?>
<Relationships xmlns="http://schemas.openxmlformats.org/package/2006/relationships"><Relationship Id="rId9" Type="http://schemas.openxmlformats.org/officeDocument/2006/relationships/tags" Target="../tags/tag290.xml"/><Relationship Id="rId8" Type="http://schemas.openxmlformats.org/officeDocument/2006/relationships/tags" Target="../tags/tag289.xml"/><Relationship Id="rId7" Type="http://schemas.openxmlformats.org/officeDocument/2006/relationships/tags" Target="../tags/tag288.xml"/><Relationship Id="rId6" Type="http://schemas.openxmlformats.org/officeDocument/2006/relationships/tags" Target="../tags/tag287.xml"/><Relationship Id="rId5" Type="http://schemas.openxmlformats.org/officeDocument/2006/relationships/tags" Target="../tags/tag286.xml"/><Relationship Id="rId4" Type="http://schemas.openxmlformats.org/officeDocument/2006/relationships/image" Target="../media/image93.jpeg"/><Relationship Id="rId3" Type="http://schemas.openxmlformats.org/officeDocument/2006/relationships/image" Target="../media/image92.png"/><Relationship Id="rId2" Type="http://schemas.openxmlformats.org/officeDocument/2006/relationships/tags" Target="../tags/tag285.xml"/><Relationship Id="rId11" Type="http://schemas.openxmlformats.org/officeDocument/2006/relationships/notesSlide" Target="../notesSlides/notesSlide10.xml"/><Relationship Id="rId10" Type="http://schemas.openxmlformats.org/officeDocument/2006/relationships/slideLayout" Target="../slideLayouts/slideLayout1.xml"/><Relationship Id="rId1" Type="http://schemas.openxmlformats.org/officeDocument/2006/relationships/tags" Target="../tags/tag284.xml"/></Relationships>
</file>

<file path=ppt/slides/_rels/slide11.xml.rels><?xml version="1.0" encoding="UTF-8" standalone="yes"?>
<Relationships xmlns="http://schemas.openxmlformats.org/package/2006/relationships"><Relationship Id="rId9" Type="http://schemas.openxmlformats.org/officeDocument/2006/relationships/image" Target="../media/image99.png"/><Relationship Id="rId8" Type="http://schemas.openxmlformats.org/officeDocument/2006/relationships/tags" Target="../tags/tag293.xml"/><Relationship Id="rId7" Type="http://schemas.openxmlformats.org/officeDocument/2006/relationships/image" Target="../media/image98.svg"/><Relationship Id="rId6" Type="http://schemas.openxmlformats.org/officeDocument/2006/relationships/image" Target="../media/image97.png"/><Relationship Id="rId5" Type="http://schemas.openxmlformats.org/officeDocument/2006/relationships/tags" Target="../tags/tag292.xml"/><Relationship Id="rId4" Type="http://schemas.openxmlformats.org/officeDocument/2006/relationships/image" Target="../media/image96.svg"/><Relationship Id="rId3" Type="http://schemas.openxmlformats.org/officeDocument/2006/relationships/image" Target="../media/image95.png"/><Relationship Id="rId27" Type="http://schemas.openxmlformats.org/officeDocument/2006/relationships/notesSlide" Target="../notesSlides/notesSlide11.xml"/><Relationship Id="rId26" Type="http://schemas.openxmlformats.org/officeDocument/2006/relationships/slideLayout" Target="../slideLayouts/slideLayout4.xml"/><Relationship Id="rId25" Type="http://schemas.openxmlformats.org/officeDocument/2006/relationships/tags" Target="../tags/tag302.xml"/><Relationship Id="rId24" Type="http://schemas.openxmlformats.org/officeDocument/2006/relationships/image" Target="../media/image106.svg"/><Relationship Id="rId23" Type="http://schemas.openxmlformats.org/officeDocument/2006/relationships/image" Target="../media/image105.png"/><Relationship Id="rId22" Type="http://schemas.openxmlformats.org/officeDocument/2006/relationships/image" Target="../media/image104.svg"/><Relationship Id="rId21" Type="http://schemas.openxmlformats.org/officeDocument/2006/relationships/image" Target="../media/image103.png"/><Relationship Id="rId20" Type="http://schemas.openxmlformats.org/officeDocument/2006/relationships/tags" Target="../tags/tag301.xml"/><Relationship Id="rId2" Type="http://schemas.openxmlformats.org/officeDocument/2006/relationships/tags" Target="../tags/tag291.xml"/><Relationship Id="rId19" Type="http://schemas.openxmlformats.org/officeDocument/2006/relationships/tags" Target="../tags/tag300.xml"/><Relationship Id="rId18" Type="http://schemas.openxmlformats.org/officeDocument/2006/relationships/tags" Target="../tags/tag299.xml"/><Relationship Id="rId17" Type="http://schemas.openxmlformats.org/officeDocument/2006/relationships/tags" Target="../tags/tag298.xml"/><Relationship Id="rId16" Type="http://schemas.openxmlformats.org/officeDocument/2006/relationships/tags" Target="../tags/tag297.xml"/><Relationship Id="rId15" Type="http://schemas.openxmlformats.org/officeDocument/2006/relationships/image" Target="../media/image102.svg"/><Relationship Id="rId14" Type="http://schemas.openxmlformats.org/officeDocument/2006/relationships/image" Target="../media/image101.png"/><Relationship Id="rId13" Type="http://schemas.openxmlformats.org/officeDocument/2006/relationships/tags" Target="../tags/tag296.xml"/><Relationship Id="rId12" Type="http://schemas.openxmlformats.org/officeDocument/2006/relationships/tags" Target="../tags/tag295.xml"/><Relationship Id="rId11" Type="http://schemas.openxmlformats.org/officeDocument/2006/relationships/tags" Target="../tags/tag294.xml"/><Relationship Id="rId10" Type="http://schemas.openxmlformats.org/officeDocument/2006/relationships/image" Target="../media/image100.svg"/><Relationship Id="rId1" Type="http://schemas.openxmlformats.org/officeDocument/2006/relationships/image" Target="../media/image94.png"/></Relationships>
</file>

<file path=ppt/slides/_rels/slide12.xml.rels><?xml version="1.0" encoding="UTF-8" standalone="yes"?>
<Relationships xmlns="http://schemas.openxmlformats.org/package/2006/relationships"><Relationship Id="rId9" Type="http://schemas.openxmlformats.org/officeDocument/2006/relationships/image" Target="../media/image114.png"/><Relationship Id="rId8" Type="http://schemas.openxmlformats.org/officeDocument/2006/relationships/image" Target="../media/image113.jpeg"/><Relationship Id="rId74" Type="http://schemas.openxmlformats.org/officeDocument/2006/relationships/notesSlide" Target="../notesSlides/notesSlide12.xml"/><Relationship Id="rId73" Type="http://schemas.openxmlformats.org/officeDocument/2006/relationships/slideLayout" Target="../slideLayouts/slideLayout4.xml"/><Relationship Id="rId72" Type="http://schemas.openxmlformats.org/officeDocument/2006/relationships/tags" Target="../tags/tag305.xml"/><Relationship Id="rId71" Type="http://schemas.openxmlformats.org/officeDocument/2006/relationships/tags" Target="../tags/tag304.xml"/><Relationship Id="rId70" Type="http://schemas.openxmlformats.org/officeDocument/2006/relationships/image" Target="../media/image174.jpeg"/><Relationship Id="rId7" Type="http://schemas.openxmlformats.org/officeDocument/2006/relationships/image" Target="../media/image112.png"/><Relationship Id="rId69" Type="http://schemas.openxmlformats.org/officeDocument/2006/relationships/image" Target="../media/image173.png"/><Relationship Id="rId68" Type="http://schemas.openxmlformats.org/officeDocument/2006/relationships/image" Target="../media/image172.png"/><Relationship Id="rId67" Type="http://schemas.openxmlformats.org/officeDocument/2006/relationships/image" Target="../media/image171.png"/><Relationship Id="rId66" Type="http://schemas.openxmlformats.org/officeDocument/2006/relationships/image" Target="../media/image170.png"/><Relationship Id="rId65" Type="http://schemas.openxmlformats.org/officeDocument/2006/relationships/image" Target="../media/image169.png"/><Relationship Id="rId64" Type="http://schemas.openxmlformats.org/officeDocument/2006/relationships/image" Target="../media/image168.jpeg"/><Relationship Id="rId63" Type="http://schemas.openxmlformats.org/officeDocument/2006/relationships/image" Target="../media/image92.png"/><Relationship Id="rId62" Type="http://schemas.openxmlformats.org/officeDocument/2006/relationships/image" Target="../media/image167.png"/><Relationship Id="rId61" Type="http://schemas.openxmlformats.org/officeDocument/2006/relationships/image" Target="../media/image166.jpeg"/><Relationship Id="rId60" Type="http://schemas.openxmlformats.org/officeDocument/2006/relationships/image" Target="../media/image165.jpeg"/><Relationship Id="rId6" Type="http://schemas.openxmlformats.org/officeDocument/2006/relationships/image" Target="../media/image111.png"/><Relationship Id="rId59" Type="http://schemas.openxmlformats.org/officeDocument/2006/relationships/image" Target="../media/image164.jpeg"/><Relationship Id="rId58" Type="http://schemas.openxmlformats.org/officeDocument/2006/relationships/image" Target="../media/image163.png"/><Relationship Id="rId57" Type="http://schemas.openxmlformats.org/officeDocument/2006/relationships/image" Target="../media/image162.png"/><Relationship Id="rId56" Type="http://schemas.openxmlformats.org/officeDocument/2006/relationships/image" Target="../media/image161.png"/><Relationship Id="rId55" Type="http://schemas.openxmlformats.org/officeDocument/2006/relationships/image" Target="../media/image160.png"/><Relationship Id="rId54" Type="http://schemas.openxmlformats.org/officeDocument/2006/relationships/image" Target="../media/image159.png"/><Relationship Id="rId53" Type="http://schemas.openxmlformats.org/officeDocument/2006/relationships/image" Target="../media/image158.png"/><Relationship Id="rId52" Type="http://schemas.openxmlformats.org/officeDocument/2006/relationships/image" Target="../media/image157.jpeg"/><Relationship Id="rId51" Type="http://schemas.openxmlformats.org/officeDocument/2006/relationships/image" Target="../media/image156.jpeg"/><Relationship Id="rId50" Type="http://schemas.openxmlformats.org/officeDocument/2006/relationships/image" Target="../media/image155.svg"/><Relationship Id="rId5" Type="http://schemas.openxmlformats.org/officeDocument/2006/relationships/image" Target="../media/image110.png"/><Relationship Id="rId49" Type="http://schemas.openxmlformats.org/officeDocument/2006/relationships/image" Target="../media/image154.png"/><Relationship Id="rId48" Type="http://schemas.openxmlformats.org/officeDocument/2006/relationships/image" Target="../media/image153.jpeg"/><Relationship Id="rId47" Type="http://schemas.openxmlformats.org/officeDocument/2006/relationships/image" Target="../media/image152.png"/><Relationship Id="rId46" Type="http://schemas.openxmlformats.org/officeDocument/2006/relationships/image" Target="../media/image151.png"/><Relationship Id="rId45" Type="http://schemas.openxmlformats.org/officeDocument/2006/relationships/image" Target="../media/image150.svg"/><Relationship Id="rId44" Type="http://schemas.openxmlformats.org/officeDocument/2006/relationships/image" Target="../media/image149.png"/><Relationship Id="rId43" Type="http://schemas.openxmlformats.org/officeDocument/2006/relationships/image" Target="../media/image148.png"/><Relationship Id="rId42" Type="http://schemas.openxmlformats.org/officeDocument/2006/relationships/image" Target="../media/image147.png"/><Relationship Id="rId41" Type="http://schemas.openxmlformats.org/officeDocument/2006/relationships/image" Target="../media/image146.jpeg"/><Relationship Id="rId40" Type="http://schemas.openxmlformats.org/officeDocument/2006/relationships/image" Target="../media/image145.png"/><Relationship Id="rId4" Type="http://schemas.openxmlformats.org/officeDocument/2006/relationships/image" Target="../media/image109.png"/><Relationship Id="rId39" Type="http://schemas.openxmlformats.org/officeDocument/2006/relationships/image" Target="../media/image144.png"/><Relationship Id="rId38" Type="http://schemas.openxmlformats.org/officeDocument/2006/relationships/image" Target="../media/image143.png"/><Relationship Id="rId37" Type="http://schemas.openxmlformats.org/officeDocument/2006/relationships/image" Target="../media/image142.svg"/><Relationship Id="rId36" Type="http://schemas.openxmlformats.org/officeDocument/2006/relationships/image" Target="../media/image141.png"/><Relationship Id="rId35" Type="http://schemas.openxmlformats.org/officeDocument/2006/relationships/image" Target="../media/image140.png"/><Relationship Id="rId34" Type="http://schemas.openxmlformats.org/officeDocument/2006/relationships/image" Target="../media/image139.png"/><Relationship Id="rId33" Type="http://schemas.openxmlformats.org/officeDocument/2006/relationships/image" Target="../media/image138.jpeg"/><Relationship Id="rId32" Type="http://schemas.openxmlformats.org/officeDocument/2006/relationships/image" Target="../media/image137.png"/><Relationship Id="rId31" Type="http://schemas.openxmlformats.org/officeDocument/2006/relationships/image" Target="../media/image136.png"/><Relationship Id="rId30" Type="http://schemas.openxmlformats.org/officeDocument/2006/relationships/image" Target="../media/image135.png"/><Relationship Id="rId3" Type="http://schemas.openxmlformats.org/officeDocument/2006/relationships/image" Target="../media/image108.png"/><Relationship Id="rId29" Type="http://schemas.openxmlformats.org/officeDocument/2006/relationships/image" Target="../media/image134.jpeg"/><Relationship Id="rId28" Type="http://schemas.openxmlformats.org/officeDocument/2006/relationships/image" Target="../media/image133.png"/><Relationship Id="rId27" Type="http://schemas.openxmlformats.org/officeDocument/2006/relationships/image" Target="../media/image132.jpeg"/><Relationship Id="rId26" Type="http://schemas.openxmlformats.org/officeDocument/2006/relationships/image" Target="../media/image131.png"/><Relationship Id="rId25" Type="http://schemas.openxmlformats.org/officeDocument/2006/relationships/image" Target="../media/image130.png"/><Relationship Id="rId24" Type="http://schemas.openxmlformats.org/officeDocument/2006/relationships/image" Target="../media/image129.png"/><Relationship Id="rId23" Type="http://schemas.openxmlformats.org/officeDocument/2006/relationships/image" Target="../media/image128.png"/><Relationship Id="rId22" Type="http://schemas.openxmlformats.org/officeDocument/2006/relationships/image" Target="../media/image127.jpeg"/><Relationship Id="rId21" Type="http://schemas.openxmlformats.org/officeDocument/2006/relationships/image" Target="../media/image126.png"/><Relationship Id="rId20" Type="http://schemas.openxmlformats.org/officeDocument/2006/relationships/image" Target="../media/image125.png"/><Relationship Id="rId2" Type="http://schemas.openxmlformats.org/officeDocument/2006/relationships/image" Target="../media/image107.png"/><Relationship Id="rId19" Type="http://schemas.openxmlformats.org/officeDocument/2006/relationships/image" Target="../media/image124.svg"/><Relationship Id="rId18" Type="http://schemas.openxmlformats.org/officeDocument/2006/relationships/image" Target="../media/image123.png"/><Relationship Id="rId17" Type="http://schemas.openxmlformats.org/officeDocument/2006/relationships/image" Target="../media/image122.jpeg"/><Relationship Id="rId16" Type="http://schemas.openxmlformats.org/officeDocument/2006/relationships/image" Target="../media/image121.png"/><Relationship Id="rId15" Type="http://schemas.openxmlformats.org/officeDocument/2006/relationships/image" Target="../media/image120.jpeg"/><Relationship Id="rId14" Type="http://schemas.openxmlformats.org/officeDocument/2006/relationships/image" Target="../media/image119.png"/><Relationship Id="rId13" Type="http://schemas.openxmlformats.org/officeDocument/2006/relationships/image" Target="../media/image118.svg"/><Relationship Id="rId12" Type="http://schemas.openxmlformats.org/officeDocument/2006/relationships/image" Target="../media/image117.png"/><Relationship Id="rId11" Type="http://schemas.openxmlformats.org/officeDocument/2006/relationships/image" Target="../media/image116.png"/><Relationship Id="rId10" Type="http://schemas.openxmlformats.org/officeDocument/2006/relationships/image" Target="../media/image115.svg"/><Relationship Id="rId1" Type="http://schemas.openxmlformats.org/officeDocument/2006/relationships/tags" Target="../tags/tag303.xml"/></Relationships>
</file>

<file path=ppt/slides/_rels/slide13.xml.rels><?xml version="1.0" encoding="UTF-8" standalone="yes"?>
<Relationships xmlns="http://schemas.openxmlformats.org/package/2006/relationships"><Relationship Id="rId9" Type="http://schemas.openxmlformats.org/officeDocument/2006/relationships/tags" Target="../tags/tag312.xml"/><Relationship Id="rId8" Type="http://schemas.openxmlformats.org/officeDocument/2006/relationships/tags" Target="../tags/tag311.xml"/><Relationship Id="rId7" Type="http://schemas.openxmlformats.org/officeDocument/2006/relationships/image" Target="../media/image176.png"/><Relationship Id="rId6" Type="http://schemas.openxmlformats.org/officeDocument/2006/relationships/tags" Target="../tags/tag310.xml"/><Relationship Id="rId5" Type="http://schemas.openxmlformats.org/officeDocument/2006/relationships/tags" Target="../tags/tag309.xml"/><Relationship Id="rId41" Type="http://schemas.openxmlformats.org/officeDocument/2006/relationships/notesSlide" Target="../notesSlides/notesSlide13.xml"/><Relationship Id="rId40" Type="http://schemas.openxmlformats.org/officeDocument/2006/relationships/slideLayout" Target="../slideLayouts/slideLayout7.xml"/><Relationship Id="rId4" Type="http://schemas.openxmlformats.org/officeDocument/2006/relationships/tags" Target="../tags/tag308.xml"/><Relationship Id="rId39" Type="http://schemas.openxmlformats.org/officeDocument/2006/relationships/tags" Target="../tags/tag332.xml"/><Relationship Id="rId38" Type="http://schemas.openxmlformats.org/officeDocument/2006/relationships/tags" Target="../tags/tag331.xml"/><Relationship Id="rId37" Type="http://schemas.openxmlformats.org/officeDocument/2006/relationships/tags" Target="../tags/tag330.xml"/><Relationship Id="rId36" Type="http://schemas.openxmlformats.org/officeDocument/2006/relationships/tags" Target="../tags/tag329.xml"/><Relationship Id="rId35" Type="http://schemas.openxmlformats.org/officeDocument/2006/relationships/tags" Target="../tags/tag328.xml"/><Relationship Id="rId34" Type="http://schemas.openxmlformats.org/officeDocument/2006/relationships/tags" Target="../tags/tag327.xml"/><Relationship Id="rId33" Type="http://schemas.openxmlformats.org/officeDocument/2006/relationships/tags" Target="../tags/tag326.xml"/><Relationship Id="rId32" Type="http://schemas.openxmlformats.org/officeDocument/2006/relationships/tags" Target="../tags/tag325.xml"/><Relationship Id="rId31" Type="http://schemas.openxmlformats.org/officeDocument/2006/relationships/tags" Target="../tags/tag324.xml"/><Relationship Id="rId30" Type="http://schemas.openxmlformats.org/officeDocument/2006/relationships/tags" Target="../tags/tag323.xml"/><Relationship Id="rId3" Type="http://schemas.openxmlformats.org/officeDocument/2006/relationships/tags" Target="../tags/tag307.xml"/><Relationship Id="rId29" Type="http://schemas.openxmlformats.org/officeDocument/2006/relationships/image" Target="../media/image186.png"/><Relationship Id="rId28" Type="http://schemas.openxmlformats.org/officeDocument/2006/relationships/tags" Target="../tags/tag322.xml"/><Relationship Id="rId27" Type="http://schemas.openxmlformats.org/officeDocument/2006/relationships/tags" Target="../tags/tag321.xml"/><Relationship Id="rId26" Type="http://schemas.openxmlformats.org/officeDocument/2006/relationships/image" Target="../media/image185.png"/><Relationship Id="rId25" Type="http://schemas.openxmlformats.org/officeDocument/2006/relationships/image" Target="../media/image184.png"/><Relationship Id="rId24" Type="http://schemas.openxmlformats.org/officeDocument/2006/relationships/tags" Target="../tags/tag320.xml"/><Relationship Id="rId23" Type="http://schemas.openxmlformats.org/officeDocument/2006/relationships/image" Target="../media/image183.png"/><Relationship Id="rId22" Type="http://schemas.openxmlformats.org/officeDocument/2006/relationships/image" Target="../media/image182.png"/><Relationship Id="rId21" Type="http://schemas.openxmlformats.org/officeDocument/2006/relationships/image" Target="../media/image181.png"/><Relationship Id="rId20" Type="http://schemas.openxmlformats.org/officeDocument/2006/relationships/image" Target="../media/image180.png"/><Relationship Id="rId2" Type="http://schemas.openxmlformats.org/officeDocument/2006/relationships/tags" Target="../tags/tag306.xml"/><Relationship Id="rId19" Type="http://schemas.openxmlformats.org/officeDocument/2006/relationships/image" Target="../media/image179.png"/><Relationship Id="rId18" Type="http://schemas.openxmlformats.org/officeDocument/2006/relationships/image" Target="../media/image178.png"/><Relationship Id="rId17" Type="http://schemas.openxmlformats.org/officeDocument/2006/relationships/image" Target="../media/image177.png"/><Relationship Id="rId16" Type="http://schemas.openxmlformats.org/officeDocument/2006/relationships/tags" Target="../tags/tag319.xml"/><Relationship Id="rId15" Type="http://schemas.openxmlformats.org/officeDocument/2006/relationships/tags" Target="../tags/tag318.xml"/><Relationship Id="rId14" Type="http://schemas.openxmlformats.org/officeDocument/2006/relationships/tags" Target="../tags/tag317.xml"/><Relationship Id="rId13" Type="http://schemas.openxmlformats.org/officeDocument/2006/relationships/tags" Target="../tags/tag316.xml"/><Relationship Id="rId12" Type="http://schemas.openxmlformats.org/officeDocument/2006/relationships/tags" Target="../tags/tag315.xml"/><Relationship Id="rId11" Type="http://schemas.openxmlformats.org/officeDocument/2006/relationships/tags" Target="../tags/tag314.xml"/><Relationship Id="rId10" Type="http://schemas.openxmlformats.org/officeDocument/2006/relationships/tags" Target="../tags/tag313.xml"/><Relationship Id="rId1" Type="http://schemas.openxmlformats.org/officeDocument/2006/relationships/image" Target="../media/image175.png"/></Relationships>
</file>

<file path=ppt/slides/_rels/slide14.xml.rels><?xml version="1.0" encoding="UTF-8" standalone="yes"?>
<Relationships xmlns="http://schemas.openxmlformats.org/package/2006/relationships"><Relationship Id="rId8" Type="http://schemas.openxmlformats.org/officeDocument/2006/relationships/notesSlide" Target="../notesSlides/notesSlide14.xml"/><Relationship Id="rId7" Type="http://schemas.openxmlformats.org/officeDocument/2006/relationships/slideLayout" Target="../slideLayouts/slideLayout4.xml"/><Relationship Id="rId6" Type="http://schemas.openxmlformats.org/officeDocument/2006/relationships/tags" Target="../tags/tag337.xml"/><Relationship Id="rId5" Type="http://schemas.openxmlformats.org/officeDocument/2006/relationships/image" Target="../media/image6.png"/><Relationship Id="rId4" Type="http://schemas.openxmlformats.org/officeDocument/2006/relationships/tags" Target="../tags/tag336.xml"/><Relationship Id="rId3" Type="http://schemas.openxmlformats.org/officeDocument/2006/relationships/tags" Target="../tags/tag335.xml"/><Relationship Id="rId2" Type="http://schemas.openxmlformats.org/officeDocument/2006/relationships/tags" Target="../tags/tag334.xml"/><Relationship Id="rId1" Type="http://schemas.openxmlformats.org/officeDocument/2006/relationships/tags" Target="../tags/tag333.xml"/></Relationships>
</file>

<file path=ppt/slides/_rels/slide15.xml.rels><?xml version="1.0" encoding="UTF-8" standalone="yes"?>
<Relationships xmlns="http://schemas.openxmlformats.org/package/2006/relationships"><Relationship Id="rId9" Type="http://schemas.openxmlformats.org/officeDocument/2006/relationships/tags" Target="../tags/tag346.xml"/><Relationship Id="rId8" Type="http://schemas.openxmlformats.org/officeDocument/2006/relationships/tags" Target="../tags/tag345.xml"/><Relationship Id="rId7" Type="http://schemas.openxmlformats.org/officeDocument/2006/relationships/tags" Target="../tags/tag344.xml"/><Relationship Id="rId6" Type="http://schemas.openxmlformats.org/officeDocument/2006/relationships/tags" Target="../tags/tag343.xml"/><Relationship Id="rId5" Type="http://schemas.openxmlformats.org/officeDocument/2006/relationships/tags" Target="../tags/tag342.xml"/><Relationship Id="rId4" Type="http://schemas.openxmlformats.org/officeDocument/2006/relationships/tags" Target="../tags/tag341.xml"/><Relationship Id="rId3" Type="http://schemas.openxmlformats.org/officeDocument/2006/relationships/tags" Target="../tags/tag340.xml"/><Relationship Id="rId27" Type="http://schemas.openxmlformats.org/officeDocument/2006/relationships/notesSlide" Target="../notesSlides/notesSlide15.xml"/><Relationship Id="rId26" Type="http://schemas.openxmlformats.org/officeDocument/2006/relationships/slideLayout" Target="../slideLayouts/slideLayout4.xml"/><Relationship Id="rId25" Type="http://schemas.openxmlformats.org/officeDocument/2006/relationships/tags" Target="../tags/tag358.xml"/><Relationship Id="rId24" Type="http://schemas.openxmlformats.org/officeDocument/2006/relationships/tags" Target="../tags/tag357.xml"/><Relationship Id="rId23" Type="http://schemas.openxmlformats.org/officeDocument/2006/relationships/tags" Target="../tags/tag356.xml"/><Relationship Id="rId22" Type="http://schemas.openxmlformats.org/officeDocument/2006/relationships/tags" Target="../tags/tag355.xml"/><Relationship Id="rId21" Type="http://schemas.openxmlformats.org/officeDocument/2006/relationships/image" Target="../media/image190.jpeg"/><Relationship Id="rId20" Type="http://schemas.openxmlformats.org/officeDocument/2006/relationships/tags" Target="../tags/tag354.xml"/><Relationship Id="rId2" Type="http://schemas.openxmlformats.org/officeDocument/2006/relationships/tags" Target="../tags/tag339.xml"/><Relationship Id="rId19" Type="http://schemas.openxmlformats.org/officeDocument/2006/relationships/tags" Target="../tags/tag353.xml"/><Relationship Id="rId18" Type="http://schemas.openxmlformats.org/officeDocument/2006/relationships/image" Target="../media/image189.png"/><Relationship Id="rId17" Type="http://schemas.openxmlformats.org/officeDocument/2006/relationships/tags" Target="../tags/tag352.xml"/><Relationship Id="rId16" Type="http://schemas.openxmlformats.org/officeDocument/2006/relationships/image" Target="../media/image188.jpeg"/><Relationship Id="rId15" Type="http://schemas.openxmlformats.org/officeDocument/2006/relationships/tags" Target="../tags/tag351.xml"/><Relationship Id="rId14" Type="http://schemas.openxmlformats.org/officeDocument/2006/relationships/image" Target="../media/image187.jpeg"/><Relationship Id="rId13" Type="http://schemas.openxmlformats.org/officeDocument/2006/relationships/tags" Target="../tags/tag350.xml"/><Relationship Id="rId12" Type="http://schemas.openxmlformats.org/officeDocument/2006/relationships/tags" Target="../tags/tag349.xml"/><Relationship Id="rId11" Type="http://schemas.openxmlformats.org/officeDocument/2006/relationships/tags" Target="../tags/tag348.xml"/><Relationship Id="rId10" Type="http://schemas.openxmlformats.org/officeDocument/2006/relationships/tags" Target="../tags/tag347.xml"/><Relationship Id="rId1" Type="http://schemas.openxmlformats.org/officeDocument/2006/relationships/tags" Target="../tags/tag338.xml"/></Relationships>
</file>

<file path=ppt/slides/_rels/slide16.xml.rels><?xml version="1.0" encoding="UTF-8" standalone="yes"?>
<Relationships xmlns="http://schemas.openxmlformats.org/package/2006/relationships"><Relationship Id="rId9" Type="http://schemas.openxmlformats.org/officeDocument/2006/relationships/image" Target="../media/image191.jpeg"/><Relationship Id="rId8" Type="http://schemas.openxmlformats.org/officeDocument/2006/relationships/tags" Target="../tags/tag366.xml"/><Relationship Id="rId7" Type="http://schemas.openxmlformats.org/officeDocument/2006/relationships/tags" Target="../tags/tag365.xml"/><Relationship Id="rId6" Type="http://schemas.openxmlformats.org/officeDocument/2006/relationships/tags" Target="../tags/tag364.xml"/><Relationship Id="rId5" Type="http://schemas.openxmlformats.org/officeDocument/2006/relationships/tags" Target="../tags/tag363.xml"/><Relationship Id="rId4" Type="http://schemas.openxmlformats.org/officeDocument/2006/relationships/tags" Target="../tags/tag362.xml"/><Relationship Id="rId3" Type="http://schemas.openxmlformats.org/officeDocument/2006/relationships/tags" Target="../tags/tag361.xml"/><Relationship Id="rId24" Type="http://schemas.openxmlformats.org/officeDocument/2006/relationships/notesSlide" Target="../notesSlides/notesSlide16.xml"/><Relationship Id="rId23" Type="http://schemas.openxmlformats.org/officeDocument/2006/relationships/slideLayout" Target="../slideLayouts/slideLayout4.xml"/><Relationship Id="rId22" Type="http://schemas.openxmlformats.org/officeDocument/2006/relationships/tags" Target="../tags/tag376.xml"/><Relationship Id="rId21" Type="http://schemas.openxmlformats.org/officeDocument/2006/relationships/image" Target="../media/image194.jpeg"/><Relationship Id="rId20" Type="http://schemas.openxmlformats.org/officeDocument/2006/relationships/tags" Target="../tags/tag375.xml"/><Relationship Id="rId2" Type="http://schemas.openxmlformats.org/officeDocument/2006/relationships/tags" Target="../tags/tag360.xml"/><Relationship Id="rId19" Type="http://schemas.openxmlformats.org/officeDocument/2006/relationships/image" Target="../media/image193.jpeg"/><Relationship Id="rId18" Type="http://schemas.openxmlformats.org/officeDocument/2006/relationships/tags" Target="../tags/tag374.xml"/><Relationship Id="rId17" Type="http://schemas.openxmlformats.org/officeDocument/2006/relationships/image" Target="../media/image192.jpeg"/><Relationship Id="rId16" Type="http://schemas.openxmlformats.org/officeDocument/2006/relationships/tags" Target="../tags/tag373.xml"/><Relationship Id="rId15" Type="http://schemas.openxmlformats.org/officeDocument/2006/relationships/tags" Target="../tags/tag372.xml"/><Relationship Id="rId14" Type="http://schemas.openxmlformats.org/officeDocument/2006/relationships/tags" Target="../tags/tag371.xml"/><Relationship Id="rId13" Type="http://schemas.openxmlformats.org/officeDocument/2006/relationships/tags" Target="../tags/tag370.xml"/><Relationship Id="rId12" Type="http://schemas.openxmlformats.org/officeDocument/2006/relationships/tags" Target="../tags/tag369.xml"/><Relationship Id="rId11" Type="http://schemas.openxmlformats.org/officeDocument/2006/relationships/tags" Target="../tags/tag368.xml"/><Relationship Id="rId10" Type="http://schemas.openxmlformats.org/officeDocument/2006/relationships/tags" Target="../tags/tag367.xml"/><Relationship Id="rId1" Type="http://schemas.openxmlformats.org/officeDocument/2006/relationships/tags" Target="../tags/tag359.xml"/></Relationships>
</file>

<file path=ppt/slides/_rels/slide17.xml.rels><?xml version="1.0" encoding="UTF-8" standalone="yes"?>
<Relationships xmlns="http://schemas.openxmlformats.org/package/2006/relationships"><Relationship Id="rId9" Type="http://schemas.openxmlformats.org/officeDocument/2006/relationships/notesSlide" Target="../notesSlides/notesSlide17.xml"/><Relationship Id="rId8" Type="http://schemas.openxmlformats.org/officeDocument/2006/relationships/slideLayout" Target="../slideLayouts/slideLayout4.xml"/><Relationship Id="rId7" Type="http://schemas.openxmlformats.org/officeDocument/2006/relationships/tags" Target="../tags/tag382.xml"/><Relationship Id="rId6" Type="http://schemas.openxmlformats.org/officeDocument/2006/relationships/tags" Target="../tags/tag381.xml"/><Relationship Id="rId5" Type="http://schemas.openxmlformats.org/officeDocument/2006/relationships/tags" Target="../tags/tag380.xml"/><Relationship Id="rId4" Type="http://schemas.openxmlformats.org/officeDocument/2006/relationships/image" Target="../media/image195.png"/><Relationship Id="rId3" Type="http://schemas.openxmlformats.org/officeDocument/2006/relationships/tags" Target="../tags/tag379.xml"/><Relationship Id="rId2" Type="http://schemas.openxmlformats.org/officeDocument/2006/relationships/tags" Target="../tags/tag378.xml"/><Relationship Id="rId1" Type="http://schemas.openxmlformats.org/officeDocument/2006/relationships/tags" Target="../tags/tag377.xml"/></Relationships>
</file>

<file path=ppt/slides/_rels/slide18.xml.rels><?xml version="1.0" encoding="UTF-8" standalone="yes"?>
<Relationships xmlns="http://schemas.openxmlformats.org/package/2006/relationships"><Relationship Id="rId8" Type="http://schemas.openxmlformats.org/officeDocument/2006/relationships/notesSlide" Target="../notesSlides/notesSlide18.xml"/><Relationship Id="rId7" Type="http://schemas.openxmlformats.org/officeDocument/2006/relationships/slideLayout" Target="../slideLayouts/slideLayout4.xml"/><Relationship Id="rId6" Type="http://schemas.openxmlformats.org/officeDocument/2006/relationships/tags" Target="../tags/tag387.xml"/><Relationship Id="rId5" Type="http://schemas.openxmlformats.org/officeDocument/2006/relationships/image" Target="../media/image6.png"/><Relationship Id="rId4" Type="http://schemas.openxmlformats.org/officeDocument/2006/relationships/tags" Target="../tags/tag386.xml"/><Relationship Id="rId3" Type="http://schemas.openxmlformats.org/officeDocument/2006/relationships/tags" Target="../tags/tag385.xml"/><Relationship Id="rId2" Type="http://schemas.openxmlformats.org/officeDocument/2006/relationships/tags" Target="../tags/tag384.xml"/><Relationship Id="rId1" Type="http://schemas.openxmlformats.org/officeDocument/2006/relationships/tags" Target="../tags/tag383.xml"/></Relationships>
</file>

<file path=ppt/slides/_rels/slide19.xml.rels><?xml version="1.0" encoding="UTF-8" standalone="yes"?>
<Relationships xmlns="http://schemas.openxmlformats.org/package/2006/relationships"><Relationship Id="rId7" Type="http://schemas.openxmlformats.org/officeDocument/2006/relationships/notesSlide" Target="../notesSlides/notesSlide19.xml"/><Relationship Id="rId6" Type="http://schemas.openxmlformats.org/officeDocument/2006/relationships/slideLayout" Target="../slideLayouts/slideLayout11.xml"/><Relationship Id="rId5" Type="http://schemas.openxmlformats.org/officeDocument/2006/relationships/tags" Target="../tags/tag391.xml"/><Relationship Id="rId4" Type="http://schemas.openxmlformats.org/officeDocument/2006/relationships/image" Target="../media/image196.png"/><Relationship Id="rId3" Type="http://schemas.openxmlformats.org/officeDocument/2006/relationships/tags" Target="../tags/tag390.xml"/><Relationship Id="rId2" Type="http://schemas.openxmlformats.org/officeDocument/2006/relationships/tags" Target="../tags/tag389.xml"/><Relationship Id="rId1" Type="http://schemas.openxmlformats.org/officeDocument/2006/relationships/tags" Target="../tags/tag388.xml"/></Relationships>
</file>

<file path=ppt/slides/_rels/slide2.xml.rels><?xml version="1.0" encoding="UTF-8" standalone="yes"?>
<Relationships xmlns="http://schemas.openxmlformats.org/package/2006/relationships"><Relationship Id="rId9" Type="http://schemas.openxmlformats.org/officeDocument/2006/relationships/tags" Target="../tags/tag162.xml"/><Relationship Id="rId8" Type="http://schemas.openxmlformats.org/officeDocument/2006/relationships/tags" Target="../tags/tag161.xml"/><Relationship Id="rId7" Type="http://schemas.openxmlformats.org/officeDocument/2006/relationships/tags" Target="../tags/tag160.xml"/><Relationship Id="rId6" Type="http://schemas.openxmlformats.org/officeDocument/2006/relationships/tags" Target="../tags/tag159.xml"/><Relationship Id="rId5" Type="http://schemas.openxmlformats.org/officeDocument/2006/relationships/tags" Target="../tags/tag158.xml"/><Relationship Id="rId4" Type="http://schemas.openxmlformats.org/officeDocument/2006/relationships/tags" Target="../tags/tag157.xml"/><Relationship Id="rId3" Type="http://schemas.openxmlformats.org/officeDocument/2006/relationships/image" Target="../media/image5.jpeg"/><Relationship Id="rId23" Type="http://schemas.openxmlformats.org/officeDocument/2006/relationships/notesSlide" Target="../notesSlides/notesSlide2.xml"/><Relationship Id="rId22" Type="http://schemas.openxmlformats.org/officeDocument/2006/relationships/slideLayout" Target="../slideLayouts/slideLayout4.xml"/><Relationship Id="rId21" Type="http://schemas.openxmlformats.org/officeDocument/2006/relationships/tags" Target="../tags/tag174.xml"/><Relationship Id="rId20" Type="http://schemas.openxmlformats.org/officeDocument/2006/relationships/tags" Target="../tags/tag173.xml"/><Relationship Id="rId2" Type="http://schemas.openxmlformats.org/officeDocument/2006/relationships/tags" Target="../tags/tag156.xml"/><Relationship Id="rId19" Type="http://schemas.openxmlformats.org/officeDocument/2006/relationships/tags" Target="../tags/tag172.xml"/><Relationship Id="rId18" Type="http://schemas.openxmlformats.org/officeDocument/2006/relationships/tags" Target="../tags/tag171.xml"/><Relationship Id="rId17" Type="http://schemas.openxmlformats.org/officeDocument/2006/relationships/tags" Target="../tags/tag170.xml"/><Relationship Id="rId16" Type="http://schemas.openxmlformats.org/officeDocument/2006/relationships/tags" Target="../tags/tag169.xml"/><Relationship Id="rId15" Type="http://schemas.openxmlformats.org/officeDocument/2006/relationships/tags" Target="../tags/tag168.xml"/><Relationship Id="rId14" Type="http://schemas.openxmlformats.org/officeDocument/2006/relationships/tags" Target="../tags/tag167.xml"/><Relationship Id="rId13" Type="http://schemas.openxmlformats.org/officeDocument/2006/relationships/tags" Target="../tags/tag166.xml"/><Relationship Id="rId12" Type="http://schemas.openxmlformats.org/officeDocument/2006/relationships/tags" Target="../tags/tag165.xml"/><Relationship Id="rId11" Type="http://schemas.openxmlformats.org/officeDocument/2006/relationships/tags" Target="../tags/tag164.xml"/><Relationship Id="rId10" Type="http://schemas.openxmlformats.org/officeDocument/2006/relationships/tags" Target="../tags/tag163.xml"/><Relationship Id="rId1" Type="http://schemas.openxmlformats.org/officeDocument/2006/relationships/tags" Target="../tags/tag155.xml"/></Relationships>
</file>

<file path=ppt/slides/_rels/slide20.xml.rels><?xml version="1.0" encoding="UTF-8" standalone="yes"?>
<Relationships xmlns="http://schemas.openxmlformats.org/package/2006/relationships"><Relationship Id="rId9" Type="http://schemas.openxmlformats.org/officeDocument/2006/relationships/tags" Target="../tags/tag399.xml"/><Relationship Id="rId8" Type="http://schemas.openxmlformats.org/officeDocument/2006/relationships/tags" Target="../tags/tag398.xml"/><Relationship Id="rId7" Type="http://schemas.openxmlformats.org/officeDocument/2006/relationships/tags" Target="../tags/tag397.xml"/><Relationship Id="rId6" Type="http://schemas.openxmlformats.org/officeDocument/2006/relationships/tags" Target="../tags/tag396.xml"/><Relationship Id="rId5" Type="http://schemas.openxmlformats.org/officeDocument/2006/relationships/tags" Target="../tags/tag395.xml"/><Relationship Id="rId4" Type="http://schemas.openxmlformats.org/officeDocument/2006/relationships/tags" Target="../tags/tag394.xml"/><Relationship Id="rId3" Type="http://schemas.openxmlformats.org/officeDocument/2006/relationships/tags" Target="../tags/tag393.xml"/><Relationship Id="rId21" Type="http://schemas.openxmlformats.org/officeDocument/2006/relationships/notesSlide" Target="../notesSlides/notesSlide20.xml"/><Relationship Id="rId20" Type="http://schemas.openxmlformats.org/officeDocument/2006/relationships/slideLayout" Target="../slideLayouts/slideLayout11.xml"/><Relationship Id="rId2" Type="http://schemas.openxmlformats.org/officeDocument/2006/relationships/image" Target="../media/image197.png"/><Relationship Id="rId19" Type="http://schemas.openxmlformats.org/officeDocument/2006/relationships/tags" Target="../tags/tag405.xml"/><Relationship Id="rId18" Type="http://schemas.openxmlformats.org/officeDocument/2006/relationships/image" Target="../media/image201.png"/><Relationship Id="rId17" Type="http://schemas.openxmlformats.org/officeDocument/2006/relationships/image" Target="../media/image200.png"/><Relationship Id="rId16" Type="http://schemas.openxmlformats.org/officeDocument/2006/relationships/image" Target="../media/image199.png"/><Relationship Id="rId15" Type="http://schemas.openxmlformats.org/officeDocument/2006/relationships/tags" Target="../tags/tag404.xml"/><Relationship Id="rId14" Type="http://schemas.openxmlformats.org/officeDocument/2006/relationships/tags" Target="../tags/tag403.xml"/><Relationship Id="rId13" Type="http://schemas.openxmlformats.org/officeDocument/2006/relationships/tags" Target="../tags/tag402.xml"/><Relationship Id="rId12" Type="http://schemas.openxmlformats.org/officeDocument/2006/relationships/image" Target="../media/image198.png"/><Relationship Id="rId11" Type="http://schemas.openxmlformats.org/officeDocument/2006/relationships/tags" Target="../tags/tag401.xml"/><Relationship Id="rId10" Type="http://schemas.openxmlformats.org/officeDocument/2006/relationships/tags" Target="../tags/tag400.xml"/><Relationship Id="rId1" Type="http://schemas.openxmlformats.org/officeDocument/2006/relationships/tags" Target="../tags/tag392.xml"/></Relationships>
</file>

<file path=ppt/slides/_rels/slide21.xml.rels><?xml version="1.0" encoding="UTF-8" standalone="yes"?>
<Relationships xmlns="http://schemas.openxmlformats.org/package/2006/relationships"><Relationship Id="rId4" Type="http://schemas.openxmlformats.org/officeDocument/2006/relationships/notesSlide" Target="../notesSlides/notesSlide21.xml"/><Relationship Id="rId3" Type="http://schemas.openxmlformats.org/officeDocument/2006/relationships/slideLayout" Target="../slideLayouts/slideLayout1.xml"/><Relationship Id="rId2" Type="http://schemas.openxmlformats.org/officeDocument/2006/relationships/tags" Target="../tags/tag406.xml"/><Relationship Id="rId1" Type="http://schemas.openxmlformats.org/officeDocument/2006/relationships/image" Target="../media/image202.png"/></Relationships>
</file>

<file path=ppt/slides/_rels/slide22.xml.rels><?xml version="1.0" encoding="UTF-8" standalone="yes"?>
<Relationships xmlns="http://schemas.openxmlformats.org/package/2006/relationships"><Relationship Id="rId9" Type="http://schemas.openxmlformats.org/officeDocument/2006/relationships/image" Target="../media/image205.jpeg"/><Relationship Id="rId8" Type="http://schemas.openxmlformats.org/officeDocument/2006/relationships/tags" Target="../tags/tag412.xml"/><Relationship Id="rId7" Type="http://schemas.openxmlformats.org/officeDocument/2006/relationships/image" Target="../media/image204.jpeg"/><Relationship Id="rId6" Type="http://schemas.openxmlformats.org/officeDocument/2006/relationships/tags" Target="../tags/tag411.xml"/><Relationship Id="rId5" Type="http://schemas.openxmlformats.org/officeDocument/2006/relationships/image" Target="../media/image203.jpeg"/><Relationship Id="rId4" Type="http://schemas.openxmlformats.org/officeDocument/2006/relationships/tags" Target="../tags/tag410.xml"/><Relationship Id="rId3" Type="http://schemas.openxmlformats.org/officeDocument/2006/relationships/tags" Target="../tags/tag409.xml"/><Relationship Id="rId25" Type="http://schemas.openxmlformats.org/officeDocument/2006/relationships/notesSlide" Target="../notesSlides/notesSlide22.xml"/><Relationship Id="rId24" Type="http://schemas.openxmlformats.org/officeDocument/2006/relationships/slideLayout" Target="../slideLayouts/slideLayout11.xml"/><Relationship Id="rId23" Type="http://schemas.openxmlformats.org/officeDocument/2006/relationships/tags" Target="../tags/tag424.xml"/><Relationship Id="rId22" Type="http://schemas.openxmlformats.org/officeDocument/2006/relationships/image" Target="../media/image207.png"/><Relationship Id="rId21" Type="http://schemas.openxmlformats.org/officeDocument/2006/relationships/tags" Target="../tags/tag423.xml"/><Relationship Id="rId20" Type="http://schemas.openxmlformats.org/officeDocument/2006/relationships/tags" Target="../tags/tag422.xml"/><Relationship Id="rId2" Type="http://schemas.openxmlformats.org/officeDocument/2006/relationships/tags" Target="../tags/tag408.xml"/><Relationship Id="rId19" Type="http://schemas.openxmlformats.org/officeDocument/2006/relationships/tags" Target="../tags/tag421.xml"/><Relationship Id="rId18" Type="http://schemas.openxmlformats.org/officeDocument/2006/relationships/image" Target="../media/image206.png"/><Relationship Id="rId17" Type="http://schemas.openxmlformats.org/officeDocument/2006/relationships/tags" Target="../tags/tag420.xml"/><Relationship Id="rId16" Type="http://schemas.openxmlformats.org/officeDocument/2006/relationships/tags" Target="../tags/tag419.xml"/><Relationship Id="rId15" Type="http://schemas.openxmlformats.org/officeDocument/2006/relationships/tags" Target="../tags/tag418.xml"/><Relationship Id="rId14" Type="http://schemas.openxmlformats.org/officeDocument/2006/relationships/tags" Target="../tags/tag417.xml"/><Relationship Id="rId13" Type="http://schemas.openxmlformats.org/officeDocument/2006/relationships/tags" Target="../tags/tag416.xml"/><Relationship Id="rId12" Type="http://schemas.openxmlformats.org/officeDocument/2006/relationships/tags" Target="../tags/tag415.xml"/><Relationship Id="rId11" Type="http://schemas.openxmlformats.org/officeDocument/2006/relationships/tags" Target="../tags/tag414.xml"/><Relationship Id="rId10" Type="http://schemas.openxmlformats.org/officeDocument/2006/relationships/tags" Target="../tags/tag413.xml"/><Relationship Id="rId1" Type="http://schemas.openxmlformats.org/officeDocument/2006/relationships/tags" Target="../tags/tag407.xml"/></Relationships>
</file>

<file path=ppt/slides/_rels/slide23.xml.rels><?xml version="1.0" encoding="UTF-8" standalone="yes"?>
<Relationships xmlns="http://schemas.openxmlformats.org/package/2006/relationships"><Relationship Id="rId9" Type="http://schemas.openxmlformats.org/officeDocument/2006/relationships/tags" Target="../tags/tag432.xml"/><Relationship Id="rId8" Type="http://schemas.openxmlformats.org/officeDocument/2006/relationships/tags" Target="../tags/tag431.xml"/><Relationship Id="rId7" Type="http://schemas.openxmlformats.org/officeDocument/2006/relationships/image" Target="../media/image208.png"/><Relationship Id="rId6" Type="http://schemas.openxmlformats.org/officeDocument/2006/relationships/tags" Target="../tags/tag430.xml"/><Relationship Id="rId5" Type="http://schemas.openxmlformats.org/officeDocument/2006/relationships/tags" Target="../tags/tag429.xml"/><Relationship Id="rId4" Type="http://schemas.openxmlformats.org/officeDocument/2006/relationships/tags" Target="../tags/tag428.xml"/><Relationship Id="rId38" Type="http://schemas.openxmlformats.org/officeDocument/2006/relationships/notesSlide" Target="../notesSlides/notesSlide23.xml"/><Relationship Id="rId37" Type="http://schemas.openxmlformats.org/officeDocument/2006/relationships/slideLayout" Target="../slideLayouts/slideLayout11.xml"/><Relationship Id="rId36" Type="http://schemas.openxmlformats.org/officeDocument/2006/relationships/tags" Target="../tags/tag453.xml"/><Relationship Id="rId35" Type="http://schemas.openxmlformats.org/officeDocument/2006/relationships/tags" Target="../tags/tag452.xml"/><Relationship Id="rId34" Type="http://schemas.openxmlformats.org/officeDocument/2006/relationships/tags" Target="../tags/tag451.xml"/><Relationship Id="rId33" Type="http://schemas.openxmlformats.org/officeDocument/2006/relationships/tags" Target="../tags/tag450.xml"/><Relationship Id="rId32" Type="http://schemas.openxmlformats.org/officeDocument/2006/relationships/tags" Target="../tags/tag449.xml"/><Relationship Id="rId31" Type="http://schemas.openxmlformats.org/officeDocument/2006/relationships/tags" Target="../tags/tag448.xml"/><Relationship Id="rId30" Type="http://schemas.openxmlformats.org/officeDocument/2006/relationships/tags" Target="../tags/tag447.xml"/><Relationship Id="rId3" Type="http://schemas.openxmlformats.org/officeDocument/2006/relationships/tags" Target="../tags/tag427.xml"/><Relationship Id="rId29" Type="http://schemas.openxmlformats.org/officeDocument/2006/relationships/tags" Target="../tags/tag446.xml"/><Relationship Id="rId28" Type="http://schemas.openxmlformats.org/officeDocument/2006/relationships/tags" Target="../tags/tag445.xml"/><Relationship Id="rId27" Type="http://schemas.openxmlformats.org/officeDocument/2006/relationships/tags" Target="../tags/tag444.xml"/><Relationship Id="rId26" Type="http://schemas.openxmlformats.org/officeDocument/2006/relationships/image" Target="../media/image214.jpeg"/><Relationship Id="rId25" Type="http://schemas.openxmlformats.org/officeDocument/2006/relationships/tags" Target="../tags/tag443.xml"/><Relationship Id="rId24" Type="http://schemas.openxmlformats.org/officeDocument/2006/relationships/image" Target="../media/image213.png"/><Relationship Id="rId23" Type="http://schemas.openxmlformats.org/officeDocument/2006/relationships/tags" Target="../tags/tag442.xml"/><Relationship Id="rId22" Type="http://schemas.openxmlformats.org/officeDocument/2006/relationships/tags" Target="../tags/tag441.xml"/><Relationship Id="rId21" Type="http://schemas.openxmlformats.org/officeDocument/2006/relationships/tags" Target="../tags/tag440.xml"/><Relationship Id="rId20" Type="http://schemas.openxmlformats.org/officeDocument/2006/relationships/image" Target="../media/image212.svg"/><Relationship Id="rId2" Type="http://schemas.openxmlformats.org/officeDocument/2006/relationships/tags" Target="../tags/tag426.xml"/><Relationship Id="rId19" Type="http://schemas.openxmlformats.org/officeDocument/2006/relationships/image" Target="../media/image211.png"/><Relationship Id="rId18" Type="http://schemas.openxmlformats.org/officeDocument/2006/relationships/tags" Target="../tags/tag439.xml"/><Relationship Id="rId17" Type="http://schemas.openxmlformats.org/officeDocument/2006/relationships/image" Target="../media/image210.jpeg"/><Relationship Id="rId16" Type="http://schemas.openxmlformats.org/officeDocument/2006/relationships/tags" Target="../tags/tag438.xml"/><Relationship Id="rId15" Type="http://schemas.openxmlformats.org/officeDocument/2006/relationships/tags" Target="../tags/tag437.xml"/><Relationship Id="rId14" Type="http://schemas.openxmlformats.org/officeDocument/2006/relationships/image" Target="../media/image209.png"/><Relationship Id="rId13" Type="http://schemas.openxmlformats.org/officeDocument/2006/relationships/tags" Target="../tags/tag436.xml"/><Relationship Id="rId12" Type="http://schemas.openxmlformats.org/officeDocument/2006/relationships/tags" Target="../tags/tag435.xml"/><Relationship Id="rId11" Type="http://schemas.openxmlformats.org/officeDocument/2006/relationships/tags" Target="../tags/tag434.xml"/><Relationship Id="rId10" Type="http://schemas.openxmlformats.org/officeDocument/2006/relationships/tags" Target="../tags/tag433.xml"/><Relationship Id="rId1" Type="http://schemas.openxmlformats.org/officeDocument/2006/relationships/tags" Target="../tags/tag425.xml"/></Relationships>
</file>

<file path=ppt/slides/_rels/slide24.xml.rels><?xml version="1.0" encoding="UTF-8" standalone="yes"?>
<Relationships xmlns="http://schemas.openxmlformats.org/package/2006/relationships"><Relationship Id="rId9" Type="http://schemas.openxmlformats.org/officeDocument/2006/relationships/image" Target="../media/image216.png"/><Relationship Id="rId8" Type="http://schemas.openxmlformats.org/officeDocument/2006/relationships/tags" Target="../tags/tag460.xml"/><Relationship Id="rId7" Type="http://schemas.openxmlformats.org/officeDocument/2006/relationships/tags" Target="../tags/tag459.xml"/><Relationship Id="rId6" Type="http://schemas.openxmlformats.org/officeDocument/2006/relationships/tags" Target="../tags/tag458.xml"/><Relationship Id="rId5" Type="http://schemas.openxmlformats.org/officeDocument/2006/relationships/image" Target="../media/image215.png"/><Relationship Id="rId4" Type="http://schemas.openxmlformats.org/officeDocument/2006/relationships/tags" Target="../tags/tag457.xml"/><Relationship Id="rId38" Type="http://schemas.openxmlformats.org/officeDocument/2006/relationships/notesSlide" Target="../notesSlides/notesSlide24.xml"/><Relationship Id="rId37" Type="http://schemas.openxmlformats.org/officeDocument/2006/relationships/slideLayout" Target="../slideLayouts/slideLayout11.xml"/><Relationship Id="rId36" Type="http://schemas.openxmlformats.org/officeDocument/2006/relationships/tags" Target="../tags/tag479.xml"/><Relationship Id="rId35" Type="http://schemas.openxmlformats.org/officeDocument/2006/relationships/image" Target="../media/image224.png"/><Relationship Id="rId34" Type="http://schemas.openxmlformats.org/officeDocument/2006/relationships/tags" Target="../tags/tag478.xml"/><Relationship Id="rId33" Type="http://schemas.openxmlformats.org/officeDocument/2006/relationships/image" Target="../media/image223.png"/><Relationship Id="rId32" Type="http://schemas.openxmlformats.org/officeDocument/2006/relationships/tags" Target="../tags/tag477.xml"/><Relationship Id="rId31" Type="http://schemas.openxmlformats.org/officeDocument/2006/relationships/image" Target="../media/image222.png"/><Relationship Id="rId30" Type="http://schemas.openxmlformats.org/officeDocument/2006/relationships/tags" Target="../tags/tag476.xml"/><Relationship Id="rId3" Type="http://schemas.openxmlformats.org/officeDocument/2006/relationships/tags" Target="../tags/tag456.xml"/><Relationship Id="rId29" Type="http://schemas.openxmlformats.org/officeDocument/2006/relationships/image" Target="../media/image221.png"/><Relationship Id="rId28" Type="http://schemas.openxmlformats.org/officeDocument/2006/relationships/image" Target="../media/image220.jpeg"/><Relationship Id="rId27" Type="http://schemas.openxmlformats.org/officeDocument/2006/relationships/tags" Target="../tags/tag475.xml"/><Relationship Id="rId26" Type="http://schemas.openxmlformats.org/officeDocument/2006/relationships/tags" Target="../tags/tag474.xml"/><Relationship Id="rId25" Type="http://schemas.openxmlformats.org/officeDocument/2006/relationships/tags" Target="../tags/tag473.xml"/><Relationship Id="rId24" Type="http://schemas.openxmlformats.org/officeDocument/2006/relationships/tags" Target="../tags/tag472.xml"/><Relationship Id="rId23" Type="http://schemas.openxmlformats.org/officeDocument/2006/relationships/tags" Target="../tags/tag471.xml"/><Relationship Id="rId22" Type="http://schemas.openxmlformats.org/officeDocument/2006/relationships/tags" Target="../tags/tag470.xml"/><Relationship Id="rId21" Type="http://schemas.openxmlformats.org/officeDocument/2006/relationships/tags" Target="../tags/tag469.xml"/><Relationship Id="rId20" Type="http://schemas.openxmlformats.org/officeDocument/2006/relationships/tags" Target="../tags/tag468.xml"/><Relationship Id="rId2" Type="http://schemas.openxmlformats.org/officeDocument/2006/relationships/tags" Target="../tags/tag455.xml"/><Relationship Id="rId19" Type="http://schemas.openxmlformats.org/officeDocument/2006/relationships/tags" Target="../tags/tag467.xml"/><Relationship Id="rId18" Type="http://schemas.openxmlformats.org/officeDocument/2006/relationships/tags" Target="../tags/tag466.xml"/><Relationship Id="rId17" Type="http://schemas.openxmlformats.org/officeDocument/2006/relationships/image" Target="../media/image219.jpeg"/><Relationship Id="rId16" Type="http://schemas.openxmlformats.org/officeDocument/2006/relationships/tags" Target="../tags/tag465.xml"/><Relationship Id="rId15" Type="http://schemas.openxmlformats.org/officeDocument/2006/relationships/tags" Target="../tags/tag464.xml"/><Relationship Id="rId14" Type="http://schemas.openxmlformats.org/officeDocument/2006/relationships/image" Target="../media/image218.jpeg"/><Relationship Id="rId13" Type="http://schemas.openxmlformats.org/officeDocument/2006/relationships/image" Target="../media/image217.jpeg"/><Relationship Id="rId12" Type="http://schemas.openxmlformats.org/officeDocument/2006/relationships/tags" Target="../tags/tag463.xml"/><Relationship Id="rId11" Type="http://schemas.openxmlformats.org/officeDocument/2006/relationships/tags" Target="../tags/tag462.xml"/><Relationship Id="rId10" Type="http://schemas.openxmlformats.org/officeDocument/2006/relationships/tags" Target="../tags/tag461.xml"/><Relationship Id="rId1" Type="http://schemas.openxmlformats.org/officeDocument/2006/relationships/tags" Target="../tags/tag454.xml"/></Relationships>
</file>

<file path=ppt/slides/_rels/slide25.xml.rels><?xml version="1.0" encoding="UTF-8" standalone="yes"?>
<Relationships xmlns="http://schemas.openxmlformats.org/package/2006/relationships"><Relationship Id="rId4" Type="http://schemas.openxmlformats.org/officeDocument/2006/relationships/notesSlide" Target="../notesSlides/notesSlide25.xml"/><Relationship Id="rId3" Type="http://schemas.openxmlformats.org/officeDocument/2006/relationships/slideLayout" Target="../slideLayouts/slideLayout1.xml"/><Relationship Id="rId2" Type="http://schemas.openxmlformats.org/officeDocument/2006/relationships/tags" Target="../tags/tag480.xml"/><Relationship Id="rId1" Type="http://schemas.openxmlformats.org/officeDocument/2006/relationships/image" Target="../media/image202.png"/></Relationships>
</file>

<file path=ppt/slides/_rels/slide26.xml.rels><?xml version="1.0" encoding="UTF-8" standalone="yes"?>
<Relationships xmlns="http://schemas.openxmlformats.org/package/2006/relationships"><Relationship Id="rId9" Type="http://schemas.openxmlformats.org/officeDocument/2006/relationships/tags" Target="../tags/tag485.xml"/><Relationship Id="rId8" Type="http://schemas.openxmlformats.org/officeDocument/2006/relationships/tags" Target="../tags/tag484.xml"/><Relationship Id="rId7" Type="http://schemas.openxmlformats.org/officeDocument/2006/relationships/image" Target="../media/image228.png"/><Relationship Id="rId6" Type="http://schemas.openxmlformats.org/officeDocument/2006/relationships/image" Target="../media/image227.png"/><Relationship Id="rId5" Type="http://schemas.openxmlformats.org/officeDocument/2006/relationships/tags" Target="../tags/tag483.xml"/><Relationship Id="rId4" Type="http://schemas.openxmlformats.org/officeDocument/2006/relationships/tags" Target="../tags/tag482.xml"/><Relationship Id="rId32" Type="http://schemas.openxmlformats.org/officeDocument/2006/relationships/notesSlide" Target="../notesSlides/notesSlide26.xml"/><Relationship Id="rId31" Type="http://schemas.openxmlformats.org/officeDocument/2006/relationships/slideLayout" Target="../slideLayouts/slideLayout15.xml"/><Relationship Id="rId30" Type="http://schemas.openxmlformats.org/officeDocument/2006/relationships/tags" Target="../tags/tag496.xml"/><Relationship Id="rId3" Type="http://schemas.openxmlformats.org/officeDocument/2006/relationships/image" Target="../media/image226.png"/><Relationship Id="rId29" Type="http://schemas.openxmlformats.org/officeDocument/2006/relationships/image" Target="../media/image238.png"/><Relationship Id="rId28" Type="http://schemas.openxmlformats.org/officeDocument/2006/relationships/image" Target="../media/image237.png"/><Relationship Id="rId27" Type="http://schemas.openxmlformats.org/officeDocument/2006/relationships/image" Target="../media/image236.png"/><Relationship Id="rId26" Type="http://schemas.openxmlformats.org/officeDocument/2006/relationships/image" Target="../media/image235.png"/><Relationship Id="rId25" Type="http://schemas.openxmlformats.org/officeDocument/2006/relationships/image" Target="../media/image234.png"/><Relationship Id="rId24" Type="http://schemas.openxmlformats.org/officeDocument/2006/relationships/image" Target="../media/image233.png"/><Relationship Id="rId23" Type="http://schemas.openxmlformats.org/officeDocument/2006/relationships/tags" Target="../tags/tag495.xml"/><Relationship Id="rId22" Type="http://schemas.openxmlformats.org/officeDocument/2006/relationships/tags" Target="../tags/tag494.xml"/><Relationship Id="rId21" Type="http://schemas.openxmlformats.org/officeDocument/2006/relationships/tags" Target="../tags/tag493.xml"/><Relationship Id="rId20" Type="http://schemas.openxmlformats.org/officeDocument/2006/relationships/tags" Target="../tags/tag492.xml"/><Relationship Id="rId2" Type="http://schemas.openxmlformats.org/officeDocument/2006/relationships/tags" Target="../tags/tag481.xml"/><Relationship Id="rId19" Type="http://schemas.openxmlformats.org/officeDocument/2006/relationships/tags" Target="../tags/tag491.xml"/><Relationship Id="rId18" Type="http://schemas.openxmlformats.org/officeDocument/2006/relationships/image" Target="../media/image232.jpeg"/><Relationship Id="rId17" Type="http://schemas.openxmlformats.org/officeDocument/2006/relationships/tags" Target="../tags/tag490.xml"/><Relationship Id="rId16" Type="http://schemas.openxmlformats.org/officeDocument/2006/relationships/image" Target="../media/image231.jpeg"/><Relationship Id="rId15" Type="http://schemas.openxmlformats.org/officeDocument/2006/relationships/tags" Target="../tags/tag489.xml"/><Relationship Id="rId14" Type="http://schemas.openxmlformats.org/officeDocument/2006/relationships/image" Target="../media/image230.jpeg"/><Relationship Id="rId13" Type="http://schemas.openxmlformats.org/officeDocument/2006/relationships/tags" Target="../tags/tag488.xml"/><Relationship Id="rId12" Type="http://schemas.openxmlformats.org/officeDocument/2006/relationships/image" Target="../media/image229.jpeg"/><Relationship Id="rId11" Type="http://schemas.openxmlformats.org/officeDocument/2006/relationships/tags" Target="../tags/tag487.xml"/><Relationship Id="rId10" Type="http://schemas.openxmlformats.org/officeDocument/2006/relationships/tags" Target="../tags/tag486.xml"/><Relationship Id="rId1" Type="http://schemas.openxmlformats.org/officeDocument/2006/relationships/image" Target="../media/image225.jpeg"/></Relationships>
</file>

<file path=ppt/slides/_rels/slide27.xml.rels><?xml version="1.0" encoding="UTF-8" standalone="yes"?>
<Relationships xmlns="http://schemas.openxmlformats.org/package/2006/relationships"><Relationship Id="rId9" Type="http://schemas.openxmlformats.org/officeDocument/2006/relationships/tags" Target="../tags/tag505.xml"/><Relationship Id="rId8" Type="http://schemas.openxmlformats.org/officeDocument/2006/relationships/tags" Target="../tags/tag504.xml"/><Relationship Id="rId7" Type="http://schemas.openxmlformats.org/officeDocument/2006/relationships/tags" Target="../tags/tag503.xml"/><Relationship Id="rId6" Type="http://schemas.openxmlformats.org/officeDocument/2006/relationships/tags" Target="../tags/tag502.xml"/><Relationship Id="rId5" Type="http://schemas.openxmlformats.org/officeDocument/2006/relationships/tags" Target="../tags/tag501.xml"/><Relationship Id="rId4" Type="http://schemas.openxmlformats.org/officeDocument/2006/relationships/tags" Target="../tags/tag500.xml"/><Relationship Id="rId36" Type="http://schemas.openxmlformats.org/officeDocument/2006/relationships/notesSlide" Target="../notesSlides/notesSlide27.xml"/><Relationship Id="rId35" Type="http://schemas.openxmlformats.org/officeDocument/2006/relationships/slideLayout" Target="../slideLayouts/slideLayout11.xml"/><Relationship Id="rId34" Type="http://schemas.openxmlformats.org/officeDocument/2006/relationships/tags" Target="../tags/tag522.xml"/><Relationship Id="rId33" Type="http://schemas.openxmlformats.org/officeDocument/2006/relationships/tags" Target="../tags/tag521.xml"/><Relationship Id="rId32" Type="http://schemas.openxmlformats.org/officeDocument/2006/relationships/image" Target="../media/image246.png"/><Relationship Id="rId31" Type="http://schemas.openxmlformats.org/officeDocument/2006/relationships/tags" Target="../tags/tag520.xml"/><Relationship Id="rId30" Type="http://schemas.openxmlformats.org/officeDocument/2006/relationships/tags" Target="../tags/tag519.xml"/><Relationship Id="rId3" Type="http://schemas.openxmlformats.org/officeDocument/2006/relationships/tags" Target="../tags/tag499.xml"/><Relationship Id="rId29" Type="http://schemas.openxmlformats.org/officeDocument/2006/relationships/tags" Target="../tags/tag518.xml"/><Relationship Id="rId28" Type="http://schemas.openxmlformats.org/officeDocument/2006/relationships/image" Target="../media/image245.png"/><Relationship Id="rId27" Type="http://schemas.openxmlformats.org/officeDocument/2006/relationships/tags" Target="../tags/tag517.xml"/><Relationship Id="rId26" Type="http://schemas.openxmlformats.org/officeDocument/2006/relationships/tags" Target="../tags/tag516.xml"/><Relationship Id="rId25" Type="http://schemas.openxmlformats.org/officeDocument/2006/relationships/tags" Target="../tags/tag515.xml"/><Relationship Id="rId24" Type="http://schemas.openxmlformats.org/officeDocument/2006/relationships/image" Target="../media/image244.png"/><Relationship Id="rId23" Type="http://schemas.openxmlformats.org/officeDocument/2006/relationships/tags" Target="../tags/tag514.xml"/><Relationship Id="rId22" Type="http://schemas.openxmlformats.org/officeDocument/2006/relationships/image" Target="../media/image243.jpeg"/><Relationship Id="rId21" Type="http://schemas.openxmlformats.org/officeDocument/2006/relationships/tags" Target="../tags/tag513.xml"/><Relationship Id="rId20" Type="http://schemas.openxmlformats.org/officeDocument/2006/relationships/image" Target="../media/image242.jpeg"/><Relationship Id="rId2" Type="http://schemas.openxmlformats.org/officeDocument/2006/relationships/tags" Target="../tags/tag498.xml"/><Relationship Id="rId19" Type="http://schemas.openxmlformats.org/officeDocument/2006/relationships/tags" Target="../tags/tag512.xml"/><Relationship Id="rId18" Type="http://schemas.openxmlformats.org/officeDocument/2006/relationships/tags" Target="../tags/tag511.xml"/><Relationship Id="rId17" Type="http://schemas.openxmlformats.org/officeDocument/2006/relationships/image" Target="../media/image241.png"/><Relationship Id="rId16" Type="http://schemas.openxmlformats.org/officeDocument/2006/relationships/tags" Target="../tags/tag510.xml"/><Relationship Id="rId15" Type="http://schemas.openxmlformats.org/officeDocument/2006/relationships/tags" Target="../tags/tag509.xml"/><Relationship Id="rId14" Type="http://schemas.openxmlformats.org/officeDocument/2006/relationships/image" Target="../media/image240.png"/><Relationship Id="rId13" Type="http://schemas.openxmlformats.org/officeDocument/2006/relationships/tags" Target="../tags/tag508.xml"/><Relationship Id="rId12" Type="http://schemas.openxmlformats.org/officeDocument/2006/relationships/tags" Target="../tags/tag507.xml"/><Relationship Id="rId11" Type="http://schemas.openxmlformats.org/officeDocument/2006/relationships/tags" Target="../tags/tag506.xml"/><Relationship Id="rId10" Type="http://schemas.openxmlformats.org/officeDocument/2006/relationships/image" Target="../media/image239.png"/><Relationship Id="rId1" Type="http://schemas.openxmlformats.org/officeDocument/2006/relationships/tags" Target="../tags/tag497.xml"/></Relationships>
</file>

<file path=ppt/slides/_rels/slide28.xml.rels><?xml version="1.0" encoding="UTF-8" standalone="yes"?>
<Relationships xmlns="http://schemas.openxmlformats.org/package/2006/relationships"><Relationship Id="rId4" Type="http://schemas.openxmlformats.org/officeDocument/2006/relationships/notesSlide" Target="../notesSlides/notesSlide28.xml"/><Relationship Id="rId3" Type="http://schemas.openxmlformats.org/officeDocument/2006/relationships/slideLayout" Target="../slideLayouts/slideLayout1.xml"/><Relationship Id="rId2" Type="http://schemas.openxmlformats.org/officeDocument/2006/relationships/tags" Target="../tags/tag523.xml"/><Relationship Id="rId1" Type="http://schemas.openxmlformats.org/officeDocument/2006/relationships/image" Target="../media/image202.png"/></Relationships>
</file>

<file path=ppt/slides/_rels/slide29.xml.rels><?xml version="1.0" encoding="UTF-8" standalone="yes"?>
<Relationships xmlns="http://schemas.openxmlformats.org/package/2006/relationships"><Relationship Id="rId9" Type="http://schemas.openxmlformats.org/officeDocument/2006/relationships/tags" Target="../tags/tag527.xml"/><Relationship Id="rId8" Type="http://schemas.openxmlformats.org/officeDocument/2006/relationships/tags" Target="../tags/tag526.xml"/><Relationship Id="rId7" Type="http://schemas.openxmlformats.org/officeDocument/2006/relationships/tags" Target="../tags/tag525.xml"/><Relationship Id="rId6" Type="http://schemas.openxmlformats.org/officeDocument/2006/relationships/image" Target="../media/image251.jpeg"/><Relationship Id="rId5" Type="http://schemas.openxmlformats.org/officeDocument/2006/relationships/image" Target="../media/image250.jpeg"/><Relationship Id="rId4" Type="http://schemas.openxmlformats.org/officeDocument/2006/relationships/image" Target="../media/image249.jpeg"/><Relationship Id="rId3" Type="http://schemas.openxmlformats.org/officeDocument/2006/relationships/tags" Target="../tags/tag524.xml"/><Relationship Id="rId2" Type="http://schemas.openxmlformats.org/officeDocument/2006/relationships/image" Target="../media/image248.jpeg"/><Relationship Id="rId11" Type="http://schemas.openxmlformats.org/officeDocument/2006/relationships/notesSlide" Target="../notesSlides/notesSlide29.xml"/><Relationship Id="rId10" Type="http://schemas.openxmlformats.org/officeDocument/2006/relationships/slideLayout" Target="../slideLayouts/slideLayout7.xml"/><Relationship Id="rId1" Type="http://schemas.openxmlformats.org/officeDocument/2006/relationships/image" Target="../media/image247.jpeg"/></Relationships>
</file>

<file path=ppt/slides/_rels/slide3.xml.rels><?xml version="1.0" encoding="UTF-8" standalone="yes"?>
<Relationships xmlns="http://schemas.openxmlformats.org/package/2006/relationships"><Relationship Id="rId9" Type="http://schemas.openxmlformats.org/officeDocument/2006/relationships/slideLayout" Target="../slideLayouts/slideLayout4.xml"/><Relationship Id="rId8" Type="http://schemas.openxmlformats.org/officeDocument/2006/relationships/tags" Target="../tags/tag180.xml"/><Relationship Id="rId7" Type="http://schemas.openxmlformats.org/officeDocument/2006/relationships/image" Target="../media/image7.png"/><Relationship Id="rId6" Type="http://schemas.openxmlformats.org/officeDocument/2006/relationships/tags" Target="../tags/tag179.xml"/><Relationship Id="rId5" Type="http://schemas.openxmlformats.org/officeDocument/2006/relationships/image" Target="../media/image6.png"/><Relationship Id="rId4" Type="http://schemas.openxmlformats.org/officeDocument/2006/relationships/tags" Target="../tags/tag178.xml"/><Relationship Id="rId3" Type="http://schemas.openxmlformats.org/officeDocument/2006/relationships/tags" Target="../tags/tag177.xml"/><Relationship Id="rId2" Type="http://schemas.openxmlformats.org/officeDocument/2006/relationships/tags" Target="../tags/tag176.xml"/><Relationship Id="rId10" Type="http://schemas.openxmlformats.org/officeDocument/2006/relationships/notesSlide" Target="../notesSlides/notesSlide3.xml"/><Relationship Id="rId1" Type="http://schemas.openxmlformats.org/officeDocument/2006/relationships/tags" Target="../tags/tag175.xml"/></Relationships>
</file>

<file path=ppt/slides/_rels/slide30.xml.rels><?xml version="1.0" encoding="UTF-8" standalone="yes"?>
<Relationships xmlns="http://schemas.openxmlformats.org/package/2006/relationships"><Relationship Id="rId9" Type="http://schemas.openxmlformats.org/officeDocument/2006/relationships/image" Target="../media/image254.png"/><Relationship Id="rId8" Type="http://schemas.openxmlformats.org/officeDocument/2006/relationships/tags" Target="../tags/tag533.xml"/><Relationship Id="rId7" Type="http://schemas.openxmlformats.org/officeDocument/2006/relationships/tags" Target="../tags/tag532.xml"/><Relationship Id="rId6" Type="http://schemas.openxmlformats.org/officeDocument/2006/relationships/tags" Target="../tags/tag531.xml"/><Relationship Id="rId5" Type="http://schemas.openxmlformats.org/officeDocument/2006/relationships/tags" Target="../tags/tag530.xml"/><Relationship Id="rId4" Type="http://schemas.openxmlformats.org/officeDocument/2006/relationships/tags" Target="../tags/tag529.xml"/><Relationship Id="rId3" Type="http://schemas.openxmlformats.org/officeDocument/2006/relationships/image" Target="../media/image253.jpeg"/><Relationship Id="rId2" Type="http://schemas.openxmlformats.org/officeDocument/2006/relationships/image" Target="../media/image252.jpeg"/><Relationship Id="rId14" Type="http://schemas.openxmlformats.org/officeDocument/2006/relationships/notesSlide" Target="../notesSlides/notesSlide30.xml"/><Relationship Id="rId13" Type="http://schemas.openxmlformats.org/officeDocument/2006/relationships/slideLayout" Target="../slideLayouts/slideLayout4.xml"/><Relationship Id="rId12" Type="http://schemas.openxmlformats.org/officeDocument/2006/relationships/tags" Target="../tags/tag535.xml"/><Relationship Id="rId11" Type="http://schemas.openxmlformats.org/officeDocument/2006/relationships/tags" Target="../tags/tag534.xml"/><Relationship Id="rId10" Type="http://schemas.openxmlformats.org/officeDocument/2006/relationships/image" Target="../media/image255.png"/><Relationship Id="rId1" Type="http://schemas.openxmlformats.org/officeDocument/2006/relationships/tags" Target="../tags/tag528.xml"/></Relationships>
</file>

<file path=ppt/slides/_rels/slide31.xml.rels><?xml version="1.0" encoding="UTF-8" standalone="yes"?>
<Relationships xmlns="http://schemas.openxmlformats.org/package/2006/relationships"><Relationship Id="rId4" Type="http://schemas.openxmlformats.org/officeDocument/2006/relationships/notesSlide" Target="../notesSlides/notesSlide31.xml"/><Relationship Id="rId3" Type="http://schemas.openxmlformats.org/officeDocument/2006/relationships/slideLayout" Target="../slideLayouts/slideLayout1.xml"/><Relationship Id="rId2" Type="http://schemas.openxmlformats.org/officeDocument/2006/relationships/tags" Target="../tags/tag536.xml"/><Relationship Id="rId1" Type="http://schemas.openxmlformats.org/officeDocument/2006/relationships/image" Target="../media/image202.png"/></Relationships>
</file>

<file path=ppt/slides/_rels/slide32.xml.rels><?xml version="1.0" encoding="UTF-8" standalone="yes"?>
<Relationships xmlns="http://schemas.openxmlformats.org/package/2006/relationships"><Relationship Id="rId9" Type="http://schemas.openxmlformats.org/officeDocument/2006/relationships/image" Target="../media/image259.png"/><Relationship Id="rId8" Type="http://schemas.openxmlformats.org/officeDocument/2006/relationships/image" Target="../media/image258.png"/><Relationship Id="rId7" Type="http://schemas.openxmlformats.org/officeDocument/2006/relationships/image" Target="../media/image257.png"/><Relationship Id="rId6" Type="http://schemas.openxmlformats.org/officeDocument/2006/relationships/image" Target="../media/image256.jpeg"/><Relationship Id="rId5" Type="http://schemas.openxmlformats.org/officeDocument/2006/relationships/tags" Target="../tags/tag541.xml"/><Relationship Id="rId4" Type="http://schemas.openxmlformats.org/officeDocument/2006/relationships/tags" Target="../tags/tag540.xml"/><Relationship Id="rId3" Type="http://schemas.openxmlformats.org/officeDocument/2006/relationships/tags" Target="../tags/tag539.xml"/><Relationship Id="rId2" Type="http://schemas.openxmlformats.org/officeDocument/2006/relationships/tags" Target="../tags/tag538.xml"/><Relationship Id="rId18" Type="http://schemas.openxmlformats.org/officeDocument/2006/relationships/notesSlide" Target="../notesSlides/notesSlide32.xml"/><Relationship Id="rId17" Type="http://schemas.openxmlformats.org/officeDocument/2006/relationships/slideLayout" Target="../slideLayouts/slideLayout11.xml"/><Relationship Id="rId16" Type="http://schemas.openxmlformats.org/officeDocument/2006/relationships/tags" Target="../tags/tag542.xml"/><Relationship Id="rId15" Type="http://schemas.openxmlformats.org/officeDocument/2006/relationships/image" Target="../media/image265.jpeg"/><Relationship Id="rId14" Type="http://schemas.openxmlformats.org/officeDocument/2006/relationships/image" Target="../media/image264.jpeg"/><Relationship Id="rId13" Type="http://schemas.openxmlformats.org/officeDocument/2006/relationships/image" Target="../media/image263.png"/><Relationship Id="rId12" Type="http://schemas.openxmlformats.org/officeDocument/2006/relationships/image" Target="../media/image262.png"/><Relationship Id="rId11" Type="http://schemas.openxmlformats.org/officeDocument/2006/relationships/image" Target="../media/image261.png"/><Relationship Id="rId10" Type="http://schemas.openxmlformats.org/officeDocument/2006/relationships/image" Target="../media/image260.jpeg"/><Relationship Id="rId1" Type="http://schemas.openxmlformats.org/officeDocument/2006/relationships/tags" Target="../tags/tag537.xml"/></Relationships>
</file>

<file path=ppt/slides/_rels/slide33.xml.rels><?xml version="1.0" encoding="UTF-8" standalone="yes"?>
<Relationships xmlns="http://schemas.openxmlformats.org/package/2006/relationships"><Relationship Id="rId4" Type="http://schemas.openxmlformats.org/officeDocument/2006/relationships/notesSlide" Target="../notesSlides/notesSlide33.xml"/><Relationship Id="rId3" Type="http://schemas.openxmlformats.org/officeDocument/2006/relationships/slideLayout" Target="../slideLayouts/slideLayout1.xml"/><Relationship Id="rId2" Type="http://schemas.openxmlformats.org/officeDocument/2006/relationships/tags" Target="../tags/tag543.xml"/><Relationship Id="rId1" Type="http://schemas.openxmlformats.org/officeDocument/2006/relationships/image" Target="../media/image202.png"/></Relationships>
</file>

<file path=ppt/slides/_rels/slide34.xml.rels><?xml version="1.0" encoding="UTF-8" standalone="yes"?>
<Relationships xmlns="http://schemas.openxmlformats.org/package/2006/relationships"><Relationship Id="rId9" Type="http://schemas.openxmlformats.org/officeDocument/2006/relationships/image" Target="../media/image272.png"/><Relationship Id="rId8" Type="http://schemas.openxmlformats.org/officeDocument/2006/relationships/image" Target="../media/image271.png"/><Relationship Id="rId7" Type="http://schemas.openxmlformats.org/officeDocument/2006/relationships/image" Target="../media/image270.png"/><Relationship Id="rId6" Type="http://schemas.openxmlformats.org/officeDocument/2006/relationships/image" Target="../media/image269.png"/><Relationship Id="rId5" Type="http://schemas.openxmlformats.org/officeDocument/2006/relationships/image" Target="../media/image268.png"/><Relationship Id="rId4" Type="http://schemas.openxmlformats.org/officeDocument/2006/relationships/image" Target="../media/image267.png"/><Relationship Id="rId3" Type="http://schemas.openxmlformats.org/officeDocument/2006/relationships/image" Target="../media/image266.jpeg"/><Relationship Id="rId20" Type="http://schemas.openxmlformats.org/officeDocument/2006/relationships/notesSlide" Target="../notesSlides/notesSlide34.xml"/><Relationship Id="rId2" Type="http://schemas.openxmlformats.org/officeDocument/2006/relationships/tags" Target="../tags/tag545.xml"/><Relationship Id="rId19" Type="http://schemas.openxmlformats.org/officeDocument/2006/relationships/slideLayout" Target="../slideLayouts/slideLayout4.xml"/><Relationship Id="rId18" Type="http://schemas.openxmlformats.org/officeDocument/2006/relationships/tags" Target="../tags/tag547.xml"/><Relationship Id="rId17" Type="http://schemas.openxmlformats.org/officeDocument/2006/relationships/image" Target="../media/image279.svg"/><Relationship Id="rId16" Type="http://schemas.openxmlformats.org/officeDocument/2006/relationships/image" Target="../media/image278.png"/><Relationship Id="rId15" Type="http://schemas.openxmlformats.org/officeDocument/2006/relationships/image" Target="../media/image277.png"/><Relationship Id="rId14" Type="http://schemas.openxmlformats.org/officeDocument/2006/relationships/image" Target="../media/image276.png"/><Relationship Id="rId13" Type="http://schemas.openxmlformats.org/officeDocument/2006/relationships/image" Target="../media/image275.png"/><Relationship Id="rId12" Type="http://schemas.openxmlformats.org/officeDocument/2006/relationships/image" Target="../media/image274.png"/><Relationship Id="rId11" Type="http://schemas.openxmlformats.org/officeDocument/2006/relationships/image" Target="../media/image273.png"/><Relationship Id="rId10" Type="http://schemas.openxmlformats.org/officeDocument/2006/relationships/tags" Target="../tags/tag546.xml"/><Relationship Id="rId1" Type="http://schemas.openxmlformats.org/officeDocument/2006/relationships/tags" Target="../tags/tag544.xml"/></Relationships>
</file>

<file path=ppt/slides/_rels/slide35.xml.rels><?xml version="1.0" encoding="UTF-8" standalone="yes"?>
<Relationships xmlns="http://schemas.openxmlformats.org/package/2006/relationships"><Relationship Id="rId4" Type="http://schemas.openxmlformats.org/officeDocument/2006/relationships/notesSlide" Target="../notesSlides/notesSlide35.xml"/><Relationship Id="rId3" Type="http://schemas.openxmlformats.org/officeDocument/2006/relationships/slideLayout" Target="../slideLayouts/slideLayout1.xml"/><Relationship Id="rId2" Type="http://schemas.openxmlformats.org/officeDocument/2006/relationships/tags" Target="../tags/tag548.xml"/><Relationship Id="rId1" Type="http://schemas.openxmlformats.org/officeDocument/2006/relationships/image" Target="../media/image202.png"/></Relationships>
</file>

<file path=ppt/slides/_rels/slide36.xml.rels><?xml version="1.0" encoding="UTF-8" standalone="yes"?>
<Relationships xmlns="http://schemas.openxmlformats.org/package/2006/relationships"><Relationship Id="rId9" Type="http://schemas.openxmlformats.org/officeDocument/2006/relationships/tags" Target="../tags/tag554.xml"/><Relationship Id="rId8" Type="http://schemas.openxmlformats.org/officeDocument/2006/relationships/image" Target="../media/image282.png"/><Relationship Id="rId7" Type="http://schemas.openxmlformats.org/officeDocument/2006/relationships/tags" Target="../tags/tag553.xml"/><Relationship Id="rId6" Type="http://schemas.openxmlformats.org/officeDocument/2006/relationships/tags" Target="../tags/tag552.xml"/><Relationship Id="rId5" Type="http://schemas.openxmlformats.org/officeDocument/2006/relationships/tags" Target="../tags/tag551.xml"/><Relationship Id="rId4" Type="http://schemas.openxmlformats.org/officeDocument/2006/relationships/image" Target="../media/image281.png"/><Relationship Id="rId35" Type="http://schemas.openxmlformats.org/officeDocument/2006/relationships/notesSlide" Target="../notesSlides/notesSlide36.xml"/><Relationship Id="rId34" Type="http://schemas.openxmlformats.org/officeDocument/2006/relationships/slideLayout" Target="../slideLayouts/slideLayout4.xml"/><Relationship Id="rId33" Type="http://schemas.openxmlformats.org/officeDocument/2006/relationships/tags" Target="../tags/tag571.xml"/><Relationship Id="rId32" Type="http://schemas.openxmlformats.org/officeDocument/2006/relationships/tags" Target="../tags/tag570.xml"/><Relationship Id="rId31" Type="http://schemas.openxmlformats.org/officeDocument/2006/relationships/tags" Target="../tags/tag569.xml"/><Relationship Id="rId30" Type="http://schemas.openxmlformats.org/officeDocument/2006/relationships/image" Target="../media/image289.svg"/><Relationship Id="rId3" Type="http://schemas.openxmlformats.org/officeDocument/2006/relationships/image" Target="../media/image280.jpeg"/><Relationship Id="rId29" Type="http://schemas.openxmlformats.org/officeDocument/2006/relationships/image" Target="../media/image288.png"/><Relationship Id="rId28" Type="http://schemas.openxmlformats.org/officeDocument/2006/relationships/tags" Target="../tags/tag568.xml"/><Relationship Id="rId27" Type="http://schemas.openxmlformats.org/officeDocument/2006/relationships/tags" Target="../tags/tag567.xml"/><Relationship Id="rId26" Type="http://schemas.openxmlformats.org/officeDocument/2006/relationships/tags" Target="../tags/tag566.xml"/><Relationship Id="rId25" Type="http://schemas.openxmlformats.org/officeDocument/2006/relationships/tags" Target="../tags/tag565.xml"/><Relationship Id="rId24" Type="http://schemas.openxmlformats.org/officeDocument/2006/relationships/tags" Target="../tags/tag564.xml"/><Relationship Id="rId23" Type="http://schemas.openxmlformats.org/officeDocument/2006/relationships/tags" Target="../tags/tag563.xml"/><Relationship Id="rId22" Type="http://schemas.openxmlformats.org/officeDocument/2006/relationships/image" Target="../media/image287.png"/><Relationship Id="rId21" Type="http://schemas.openxmlformats.org/officeDocument/2006/relationships/image" Target="../media/image286.png"/><Relationship Id="rId20" Type="http://schemas.openxmlformats.org/officeDocument/2006/relationships/image" Target="../media/image285.png"/><Relationship Id="rId2" Type="http://schemas.openxmlformats.org/officeDocument/2006/relationships/tags" Target="../tags/tag550.xml"/><Relationship Id="rId19" Type="http://schemas.openxmlformats.org/officeDocument/2006/relationships/tags" Target="../tags/tag562.xml"/><Relationship Id="rId18" Type="http://schemas.openxmlformats.org/officeDocument/2006/relationships/tags" Target="../tags/tag561.xml"/><Relationship Id="rId17" Type="http://schemas.openxmlformats.org/officeDocument/2006/relationships/tags" Target="../tags/tag560.xml"/><Relationship Id="rId16" Type="http://schemas.openxmlformats.org/officeDocument/2006/relationships/tags" Target="../tags/tag559.xml"/><Relationship Id="rId15" Type="http://schemas.openxmlformats.org/officeDocument/2006/relationships/image" Target="../media/image284.png"/><Relationship Id="rId14" Type="http://schemas.openxmlformats.org/officeDocument/2006/relationships/tags" Target="../tags/tag558.xml"/><Relationship Id="rId13" Type="http://schemas.openxmlformats.org/officeDocument/2006/relationships/tags" Target="../tags/tag557.xml"/><Relationship Id="rId12" Type="http://schemas.openxmlformats.org/officeDocument/2006/relationships/image" Target="../media/image283.png"/><Relationship Id="rId11" Type="http://schemas.openxmlformats.org/officeDocument/2006/relationships/tags" Target="../tags/tag556.xml"/><Relationship Id="rId10" Type="http://schemas.openxmlformats.org/officeDocument/2006/relationships/tags" Target="../tags/tag555.xml"/><Relationship Id="rId1" Type="http://schemas.openxmlformats.org/officeDocument/2006/relationships/tags" Target="../tags/tag549.xml"/></Relationships>
</file>

<file path=ppt/slides/_rels/slide37.xml.rels><?xml version="1.0" encoding="UTF-8" standalone="yes"?>
<Relationships xmlns="http://schemas.openxmlformats.org/package/2006/relationships"><Relationship Id="rId9" Type="http://schemas.openxmlformats.org/officeDocument/2006/relationships/image" Target="../media/image287.png"/><Relationship Id="rId8" Type="http://schemas.openxmlformats.org/officeDocument/2006/relationships/image" Target="../media/image286.png"/><Relationship Id="rId7" Type="http://schemas.openxmlformats.org/officeDocument/2006/relationships/image" Target="../media/image294.jpeg"/><Relationship Id="rId6" Type="http://schemas.openxmlformats.org/officeDocument/2006/relationships/image" Target="../media/image293.png"/><Relationship Id="rId5" Type="http://schemas.openxmlformats.org/officeDocument/2006/relationships/image" Target="../media/image289.svg"/><Relationship Id="rId4" Type="http://schemas.openxmlformats.org/officeDocument/2006/relationships/image" Target="../media/image288.png"/><Relationship Id="rId3" Type="http://schemas.openxmlformats.org/officeDocument/2006/relationships/image" Target="../media/image292.png"/><Relationship Id="rId26" Type="http://schemas.openxmlformats.org/officeDocument/2006/relationships/slideLayout" Target="../slideLayouts/slideLayout4.xml"/><Relationship Id="rId25" Type="http://schemas.openxmlformats.org/officeDocument/2006/relationships/tags" Target="../tags/tag579.xml"/><Relationship Id="rId24" Type="http://schemas.openxmlformats.org/officeDocument/2006/relationships/tags" Target="../tags/tag578.xml"/><Relationship Id="rId23" Type="http://schemas.openxmlformats.org/officeDocument/2006/relationships/tags" Target="../tags/tag577.xml"/><Relationship Id="rId22" Type="http://schemas.openxmlformats.org/officeDocument/2006/relationships/image" Target="../media/image302.svg"/><Relationship Id="rId21" Type="http://schemas.openxmlformats.org/officeDocument/2006/relationships/image" Target="../media/image301.png"/><Relationship Id="rId20" Type="http://schemas.openxmlformats.org/officeDocument/2006/relationships/tags" Target="../tags/tag576.xml"/><Relationship Id="rId2" Type="http://schemas.openxmlformats.org/officeDocument/2006/relationships/image" Target="../media/image291.png"/><Relationship Id="rId19" Type="http://schemas.openxmlformats.org/officeDocument/2006/relationships/tags" Target="../tags/tag575.xml"/><Relationship Id="rId18" Type="http://schemas.openxmlformats.org/officeDocument/2006/relationships/image" Target="../media/image300.svg"/><Relationship Id="rId17" Type="http://schemas.openxmlformats.org/officeDocument/2006/relationships/image" Target="../media/image299.png"/><Relationship Id="rId16" Type="http://schemas.openxmlformats.org/officeDocument/2006/relationships/image" Target="../media/image298.png"/><Relationship Id="rId15" Type="http://schemas.openxmlformats.org/officeDocument/2006/relationships/image" Target="../media/image297.png"/><Relationship Id="rId14" Type="http://schemas.openxmlformats.org/officeDocument/2006/relationships/tags" Target="../tags/tag574.xml"/><Relationship Id="rId13" Type="http://schemas.openxmlformats.org/officeDocument/2006/relationships/tags" Target="../tags/tag573.xml"/><Relationship Id="rId12" Type="http://schemas.openxmlformats.org/officeDocument/2006/relationships/tags" Target="../tags/tag572.xml"/><Relationship Id="rId11" Type="http://schemas.openxmlformats.org/officeDocument/2006/relationships/image" Target="../media/image296.png"/><Relationship Id="rId10" Type="http://schemas.openxmlformats.org/officeDocument/2006/relationships/image" Target="../media/image295.png"/><Relationship Id="rId1" Type="http://schemas.openxmlformats.org/officeDocument/2006/relationships/image" Target="../media/image290.png"/></Relationships>
</file>

<file path=ppt/slides/_rels/slide38.xml.rels><?xml version="1.0" encoding="UTF-8" standalone="yes"?>
<Relationships xmlns="http://schemas.openxmlformats.org/package/2006/relationships"><Relationship Id="rId9" Type="http://schemas.openxmlformats.org/officeDocument/2006/relationships/image" Target="../media/image286.png"/><Relationship Id="rId8" Type="http://schemas.openxmlformats.org/officeDocument/2006/relationships/tags" Target="../tags/tag585.xml"/><Relationship Id="rId7" Type="http://schemas.openxmlformats.org/officeDocument/2006/relationships/image" Target="../media/image304.png"/><Relationship Id="rId6" Type="http://schemas.openxmlformats.org/officeDocument/2006/relationships/tags" Target="../tags/tag584.xml"/><Relationship Id="rId5" Type="http://schemas.openxmlformats.org/officeDocument/2006/relationships/tags" Target="../tags/tag583.xml"/><Relationship Id="rId48" Type="http://schemas.openxmlformats.org/officeDocument/2006/relationships/notesSlide" Target="../notesSlides/notesSlide37.xml"/><Relationship Id="rId47" Type="http://schemas.openxmlformats.org/officeDocument/2006/relationships/slideLayout" Target="../slideLayouts/slideLayout4.xml"/><Relationship Id="rId46" Type="http://schemas.openxmlformats.org/officeDocument/2006/relationships/tags" Target="../tags/tag616.xml"/><Relationship Id="rId45" Type="http://schemas.openxmlformats.org/officeDocument/2006/relationships/image" Target="../media/image307.png"/><Relationship Id="rId44" Type="http://schemas.openxmlformats.org/officeDocument/2006/relationships/tags" Target="../tags/tag615.xml"/><Relationship Id="rId43" Type="http://schemas.openxmlformats.org/officeDocument/2006/relationships/tags" Target="../tags/tag614.xml"/><Relationship Id="rId42" Type="http://schemas.openxmlformats.org/officeDocument/2006/relationships/tags" Target="../tags/tag613.xml"/><Relationship Id="rId41" Type="http://schemas.openxmlformats.org/officeDocument/2006/relationships/image" Target="../media/image306.png"/><Relationship Id="rId40" Type="http://schemas.openxmlformats.org/officeDocument/2006/relationships/tags" Target="../tags/tag612.xml"/><Relationship Id="rId4" Type="http://schemas.openxmlformats.org/officeDocument/2006/relationships/tags" Target="../tags/tag582.xml"/><Relationship Id="rId39" Type="http://schemas.openxmlformats.org/officeDocument/2006/relationships/tags" Target="../tags/tag611.xml"/><Relationship Id="rId38" Type="http://schemas.openxmlformats.org/officeDocument/2006/relationships/tags" Target="../tags/tag610.xml"/><Relationship Id="rId37" Type="http://schemas.openxmlformats.org/officeDocument/2006/relationships/image" Target="../media/image305.png"/><Relationship Id="rId36" Type="http://schemas.openxmlformats.org/officeDocument/2006/relationships/tags" Target="../tags/tag609.xml"/><Relationship Id="rId35" Type="http://schemas.openxmlformats.org/officeDocument/2006/relationships/tags" Target="../tags/tag608.xml"/><Relationship Id="rId34" Type="http://schemas.openxmlformats.org/officeDocument/2006/relationships/tags" Target="../tags/tag607.xml"/><Relationship Id="rId33" Type="http://schemas.openxmlformats.org/officeDocument/2006/relationships/tags" Target="../tags/tag606.xml"/><Relationship Id="rId32" Type="http://schemas.openxmlformats.org/officeDocument/2006/relationships/tags" Target="../tags/tag605.xml"/><Relationship Id="rId31" Type="http://schemas.openxmlformats.org/officeDocument/2006/relationships/tags" Target="../tags/tag604.xml"/><Relationship Id="rId30" Type="http://schemas.openxmlformats.org/officeDocument/2006/relationships/tags" Target="../tags/tag603.xml"/><Relationship Id="rId3" Type="http://schemas.openxmlformats.org/officeDocument/2006/relationships/image" Target="../media/image303.png"/><Relationship Id="rId29" Type="http://schemas.openxmlformats.org/officeDocument/2006/relationships/tags" Target="../tags/tag602.xml"/><Relationship Id="rId28" Type="http://schemas.openxmlformats.org/officeDocument/2006/relationships/tags" Target="../tags/tag601.xml"/><Relationship Id="rId27" Type="http://schemas.openxmlformats.org/officeDocument/2006/relationships/tags" Target="../tags/tag600.xml"/><Relationship Id="rId26" Type="http://schemas.openxmlformats.org/officeDocument/2006/relationships/tags" Target="../tags/tag599.xml"/><Relationship Id="rId25" Type="http://schemas.openxmlformats.org/officeDocument/2006/relationships/tags" Target="../tags/tag598.xml"/><Relationship Id="rId24" Type="http://schemas.openxmlformats.org/officeDocument/2006/relationships/tags" Target="../tags/tag597.xml"/><Relationship Id="rId23" Type="http://schemas.openxmlformats.org/officeDocument/2006/relationships/tags" Target="../tags/tag596.xml"/><Relationship Id="rId22" Type="http://schemas.openxmlformats.org/officeDocument/2006/relationships/tags" Target="../tags/tag595.xml"/><Relationship Id="rId21" Type="http://schemas.openxmlformats.org/officeDocument/2006/relationships/tags" Target="../tags/tag594.xml"/><Relationship Id="rId20" Type="http://schemas.openxmlformats.org/officeDocument/2006/relationships/tags" Target="../tags/tag593.xml"/><Relationship Id="rId2" Type="http://schemas.openxmlformats.org/officeDocument/2006/relationships/tags" Target="../tags/tag581.xml"/><Relationship Id="rId19" Type="http://schemas.openxmlformats.org/officeDocument/2006/relationships/tags" Target="../tags/tag592.xml"/><Relationship Id="rId18" Type="http://schemas.openxmlformats.org/officeDocument/2006/relationships/tags" Target="../tags/tag591.xml"/><Relationship Id="rId17" Type="http://schemas.openxmlformats.org/officeDocument/2006/relationships/tags" Target="../tags/tag590.xml"/><Relationship Id="rId16" Type="http://schemas.openxmlformats.org/officeDocument/2006/relationships/image" Target="../media/image289.svg"/><Relationship Id="rId15" Type="http://schemas.openxmlformats.org/officeDocument/2006/relationships/image" Target="../media/image288.png"/><Relationship Id="rId14" Type="http://schemas.openxmlformats.org/officeDocument/2006/relationships/tags" Target="../tags/tag589.xml"/><Relationship Id="rId13" Type="http://schemas.openxmlformats.org/officeDocument/2006/relationships/image" Target="../media/image287.png"/><Relationship Id="rId12" Type="http://schemas.openxmlformats.org/officeDocument/2006/relationships/tags" Target="../tags/tag588.xml"/><Relationship Id="rId11" Type="http://schemas.openxmlformats.org/officeDocument/2006/relationships/tags" Target="../tags/tag587.xml"/><Relationship Id="rId10" Type="http://schemas.openxmlformats.org/officeDocument/2006/relationships/tags" Target="../tags/tag586.xml"/><Relationship Id="rId1" Type="http://schemas.openxmlformats.org/officeDocument/2006/relationships/tags" Target="../tags/tag580.xml"/></Relationships>
</file>

<file path=ppt/slides/_rels/slide39.xml.rels><?xml version="1.0" encoding="UTF-8" standalone="yes"?>
<Relationships xmlns="http://schemas.openxmlformats.org/package/2006/relationships"><Relationship Id="rId8" Type="http://schemas.openxmlformats.org/officeDocument/2006/relationships/notesSlide" Target="../notesSlides/notesSlide38.xml"/><Relationship Id="rId7" Type="http://schemas.openxmlformats.org/officeDocument/2006/relationships/slideLayout" Target="../slideLayouts/slideLayout4.xml"/><Relationship Id="rId6" Type="http://schemas.openxmlformats.org/officeDocument/2006/relationships/tags" Target="../tags/tag621.xml"/><Relationship Id="rId5" Type="http://schemas.openxmlformats.org/officeDocument/2006/relationships/image" Target="../media/image6.png"/><Relationship Id="rId4" Type="http://schemas.openxmlformats.org/officeDocument/2006/relationships/tags" Target="../tags/tag620.xml"/><Relationship Id="rId3" Type="http://schemas.openxmlformats.org/officeDocument/2006/relationships/tags" Target="../tags/tag619.xml"/><Relationship Id="rId2" Type="http://schemas.openxmlformats.org/officeDocument/2006/relationships/tags" Target="../tags/tag618.xml"/><Relationship Id="rId1" Type="http://schemas.openxmlformats.org/officeDocument/2006/relationships/tags" Target="../tags/tag617.xml"/></Relationships>
</file>

<file path=ppt/slides/_rels/slide4.xml.rels><?xml version="1.0" encoding="UTF-8" standalone="yes"?>
<Relationships xmlns="http://schemas.openxmlformats.org/package/2006/relationships"><Relationship Id="rId9" Type="http://schemas.openxmlformats.org/officeDocument/2006/relationships/tags" Target="../tags/tag188.xml"/><Relationship Id="rId8" Type="http://schemas.openxmlformats.org/officeDocument/2006/relationships/tags" Target="../tags/tag187.xml"/><Relationship Id="rId7" Type="http://schemas.openxmlformats.org/officeDocument/2006/relationships/image" Target="../media/image8.png"/><Relationship Id="rId6" Type="http://schemas.openxmlformats.org/officeDocument/2006/relationships/tags" Target="../tags/tag186.xml"/><Relationship Id="rId5" Type="http://schemas.openxmlformats.org/officeDocument/2006/relationships/tags" Target="../tags/tag185.xml"/><Relationship Id="rId4" Type="http://schemas.openxmlformats.org/officeDocument/2006/relationships/tags" Target="../tags/tag184.xml"/><Relationship Id="rId3" Type="http://schemas.openxmlformats.org/officeDocument/2006/relationships/tags" Target="../tags/tag183.xml"/><Relationship Id="rId26" Type="http://schemas.openxmlformats.org/officeDocument/2006/relationships/notesSlide" Target="../notesSlides/notesSlide4.xml"/><Relationship Id="rId25" Type="http://schemas.openxmlformats.org/officeDocument/2006/relationships/slideLayout" Target="../slideLayouts/slideLayout5.xml"/><Relationship Id="rId24" Type="http://schemas.openxmlformats.org/officeDocument/2006/relationships/tags" Target="../tags/tag200.xml"/><Relationship Id="rId23" Type="http://schemas.openxmlformats.org/officeDocument/2006/relationships/tags" Target="../tags/tag199.xml"/><Relationship Id="rId22" Type="http://schemas.openxmlformats.org/officeDocument/2006/relationships/tags" Target="../tags/tag198.xml"/><Relationship Id="rId21" Type="http://schemas.openxmlformats.org/officeDocument/2006/relationships/tags" Target="../tags/tag197.xml"/><Relationship Id="rId20" Type="http://schemas.openxmlformats.org/officeDocument/2006/relationships/image" Target="../media/image11.png"/><Relationship Id="rId2" Type="http://schemas.openxmlformats.org/officeDocument/2006/relationships/tags" Target="../tags/tag182.xml"/><Relationship Id="rId19" Type="http://schemas.openxmlformats.org/officeDocument/2006/relationships/tags" Target="../tags/tag196.xml"/><Relationship Id="rId18" Type="http://schemas.openxmlformats.org/officeDocument/2006/relationships/image" Target="../media/image10.png"/><Relationship Id="rId17" Type="http://schemas.openxmlformats.org/officeDocument/2006/relationships/tags" Target="../tags/tag195.xml"/><Relationship Id="rId16" Type="http://schemas.openxmlformats.org/officeDocument/2006/relationships/tags" Target="../tags/tag194.xml"/><Relationship Id="rId15" Type="http://schemas.openxmlformats.org/officeDocument/2006/relationships/tags" Target="../tags/tag193.xml"/><Relationship Id="rId14" Type="http://schemas.openxmlformats.org/officeDocument/2006/relationships/tags" Target="../tags/tag192.xml"/><Relationship Id="rId13" Type="http://schemas.openxmlformats.org/officeDocument/2006/relationships/tags" Target="../tags/tag191.xml"/><Relationship Id="rId12" Type="http://schemas.openxmlformats.org/officeDocument/2006/relationships/image" Target="../media/image9.png"/><Relationship Id="rId11" Type="http://schemas.openxmlformats.org/officeDocument/2006/relationships/tags" Target="../tags/tag190.xml"/><Relationship Id="rId10" Type="http://schemas.openxmlformats.org/officeDocument/2006/relationships/tags" Target="../tags/tag189.xml"/><Relationship Id="rId1" Type="http://schemas.openxmlformats.org/officeDocument/2006/relationships/tags" Target="../tags/tag181.xml"/></Relationships>
</file>

<file path=ppt/slides/_rels/slide40.xml.rels><?xml version="1.0" encoding="UTF-8" standalone="yes"?>
<Relationships xmlns="http://schemas.openxmlformats.org/package/2006/relationships"><Relationship Id="rId9" Type="http://schemas.openxmlformats.org/officeDocument/2006/relationships/tags" Target="../tags/tag629.xml"/><Relationship Id="rId8" Type="http://schemas.openxmlformats.org/officeDocument/2006/relationships/tags" Target="../tags/tag628.xml"/><Relationship Id="rId7" Type="http://schemas.openxmlformats.org/officeDocument/2006/relationships/tags" Target="../tags/tag627.xml"/><Relationship Id="rId6" Type="http://schemas.openxmlformats.org/officeDocument/2006/relationships/tags" Target="../tags/tag626.xml"/><Relationship Id="rId5" Type="http://schemas.openxmlformats.org/officeDocument/2006/relationships/tags" Target="../tags/tag625.xml"/><Relationship Id="rId4" Type="http://schemas.openxmlformats.org/officeDocument/2006/relationships/image" Target="../media/image308.png"/><Relationship Id="rId3" Type="http://schemas.openxmlformats.org/officeDocument/2006/relationships/tags" Target="../tags/tag624.xml"/><Relationship Id="rId26" Type="http://schemas.openxmlformats.org/officeDocument/2006/relationships/notesSlide" Target="../notesSlides/notesSlide39.xml"/><Relationship Id="rId25" Type="http://schemas.openxmlformats.org/officeDocument/2006/relationships/slideLayout" Target="../slideLayouts/slideLayout4.xml"/><Relationship Id="rId24" Type="http://schemas.openxmlformats.org/officeDocument/2006/relationships/tags" Target="../tags/tag643.xml"/><Relationship Id="rId23" Type="http://schemas.openxmlformats.org/officeDocument/2006/relationships/tags" Target="../tags/tag642.xml"/><Relationship Id="rId22" Type="http://schemas.openxmlformats.org/officeDocument/2006/relationships/tags" Target="../tags/tag641.xml"/><Relationship Id="rId21" Type="http://schemas.openxmlformats.org/officeDocument/2006/relationships/tags" Target="../tags/tag640.xml"/><Relationship Id="rId20" Type="http://schemas.openxmlformats.org/officeDocument/2006/relationships/tags" Target="../tags/tag639.xml"/><Relationship Id="rId2" Type="http://schemas.openxmlformats.org/officeDocument/2006/relationships/tags" Target="../tags/tag623.xml"/><Relationship Id="rId19" Type="http://schemas.openxmlformats.org/officeDocument/2006/relationships/tags" Target="../tags/tag638.xml"/><Relationship Id="rId18" Type="http://schemas.openxmlformats.org/officeDocument/2006/relationships/tags" Target="../tags/tag637.xml"/><Relationship Id="rId17" Type="http://schemas.openxmlformats.org/officeDocument/2006/relationships/tags" Target="../tags/tag636.xml"/><Relationship Id="rId16" Type="http://schemas.openxmlformats.org/officeDocument/2006/relationships/image" Target="../media/image309.png"/><Relationship Id="rId15" Type="http://schemas.openxmlformats.org/officeDocument/2006/relationships/tags" Target="../tags/tag635.xml"/><Relationship Id="rId14" Type="http://schemas.openxmlformats.org/officeDocument/2006/relationships/tags" Target="../tags/tag634.xml"/><Relationship Id="rId13" Type="http://schemas.openxmlformats.org/officeDocument/2006/relationships/tags" Target="../tags/tag633.xml"/><Relationship Id="rId12" Type="http://schemas.openxmlformats.org/officeDocument/2006/relationships/tags" Target="../tags/tag632.xml"/><Relationship Id="rId11" Type="http://schemas.openxmlformats.org/officeDocument/2006/relationships/tags" Target="../tags/tag631.xml"/><Relationship Id="rId10" Type="http://schemas.openxmlformats.org/officeDocument/2006/relationships/tags" Target="../tags/tag630.xml"/><Relationship Id="rId1" Type="http://schemas.openxmlformats.org/officeDocument/2006/relationships/tags" Target="../tags/tag622.xml"/></Relationships>
</file>

<file path=ppt/slides/_rels/slide41.xml.rels><?xml version="1.0" encoding="UTF-8" standalone="yes"?>
<Relationships xmlns="http://schemas.openxmlformats.org/package/2006/relationships"><Relationship Id="rId9" Type="http://schemas.openxmlformats.org/officeDocument/2006/relationships/tags" Target="../tags/tag652.xml"/><Relationship Id="rId8" Type="http://schemas.openxmlformats.org/officeDocument/2006/relationships/tags" Target="../tags/tag651.xml"/><Relationship Id="rId7" Type="http://schemas.openxmlformats.org/officeDocument/2006/relationships/tags" Target="../tags/tag650.xml"/><Relationship Id="rId6" Type="http://schemas.openxmlformats.org/officeDocument/2006/relationships/tags" Target="../tags/tag649.xml"/><Relationship Id="rId5" Type="http://schemas.openxmlformats.org/officeDocument/2006/relationships/tags" Target="../tags/tag648.xml"/><Relationship Id="rId40" Type="http://schemas.openxmlformats.org/officeDocument/2006/relationships/notesSlide" Target="../notesSlides/notesSlide40.xml"/><Relationship Id="rId4" Type="http://schemas.openxmlformats.org/officeDocument/2006/relationships/tags" Target="../tags/tag647.xml"/><Relationship Id="rId39" Type="http://schemas.openxmlformats.org/officeDocument/2006/relationships/slideLayout" Target="../slideLayouts/slideLayout34.xml"/><Relationship Id="rId38" Type="http://schemas.openxmlformats.org/officeDocument/2006/relationships/tags" Target="../tags/tag681.xml"/><Relationship Id="rId37" Type="http://schemas.openxmlformats.org/officeDocument/2006/relationships/tags" Target="../tags/tag680.xml"/><Relationship Id="rId36" Type="http://schemas.openxmlformats.org/officeDocument/2006/relationships/tags" Target="../tags/tag679.xml"/><Relationship Id="rId35" Type="http://schemas.openxmlformats.org/officeDocument/2006/relationships/tags" Target="../tags/tag678.xml"/><Relationship Id="rId34" Type="http://schemas.openxmlformats.org/officeDocument/2006/relationships/tags" Target="../tags/tag677.xml"/><Relationship Id="rId33" Type="http://schemas.openxmlformats.org/officeDocument/2006/relationships/tags" Target="../tags/tag676.xml"/><Relationship Id="rId32" Type="http://schemas.openxmlformats.org/officeDocument/2006/relationships/tags" Target="../tags/tag675.xml"/><Relationship Id="rId31" Type="http://schemas.openxmlformats.org/officeDocument/2006/relationships/tags" Target="../tags/tag674.xml"/><Relationship Id="rId30" Type="http://schemas.openxmlformats.org/officeDocument/2006/relationships/tags" Target="../tags/tag673.xml"/><Relationship Id="rId3" Type="http://schemas.openxmlformats.org/officeDocument/2006/relationships/tags" Target="../tags/tag646.xml"/><Relationship Id="rId29" Type="http://schemas.openxmlformats.org/officeDocument/2006/relationships/tags" Target="../tags/tag672.xml"/><Relationship Id="rId28" Type="http://schemas.openxmlformats.org/officeDocument/2006/relationships/tags" Target="../tags/tag671.xml"/><Relationship Id="rId27" Type="http://schemas.openxmlformats.org/officeDocument/2006/relationships/tags" Target="../tags/tag670.xml"/><Relationship Id="rId26" Type="http://schemas.openxmlformats.org/officeDocument/2006/relationships/tags" Target="../tags/tag669.xml"/><Relationship Id="rId25" Type="http://schemas.openxmlformats.org/officeDocument/2006/relationships/tags" Target="../tags/tag668.xml"/><Relationship Id="rId24" Type="http://schemas.openxmlformats.org/officeDocument/2006/relationships/tags" Target="../tags/tag667.xml"/><Relationship Id="rId23" Type="http://schemas.openxmlformats.org/officeDocument/2006/relationships/tags" Target="../tags/tag666.xml"/><Relationship Id="rId22" Type="http://schemas.openxmlformats.org/officeDocument/2006/relationships/tags" Target="../tags/tag665.xml"/><Relationship Id="rId21" Type="http://schemas.openxmlformats.org/officeDocument/2006/relationships/tags" Target="../tags/tag664.xml"/><Relationship Id="rId20" Type="http://schemas.openxmlformats.org/officeDocument/2006/relationships/tags" Target="../tags/tag663.xml"/><Relationship Id="rId2" Type="http://schemas.openxmlformats.org/officeDocument/2006/relationships/tags" Target="../tags/tag645.xml"/><Relationship Id="rId19" Type="http://schemas.openxmlformats.org/officeDocument/2006/relationships/tags" Target="../tags/tag662.xml"/><Relationship Id="rId18" Type="http://schemas.openxmlformats.org/officeDocument/2006/relationships/tags" Target="../tags/tag661.xml"/><Relationship Id="rId17" Type="http://schemas.openxmlformats.org/officeDocument/2006/relationships/tags" Target="../tags/tag660.xml"/><Relationship Id="rId16" Type="http://schemas.openxmlformats.org/officeDocument/2006/relationships/tags" Target="../tags/tag659.xml"/><Relationship Id="rId15" Type="http://schemas.openxmlformats.org/officeDocument/2006/relationships/tags" Target="../tags/tag658.xml"/><Relationship Id="rId14" Type="http://schemas.openxmlformats.org/officeDocument/2006/relationships/tags" Target="../tags/tag657.xml"/><Relationship Id="rId13" Type="http://schemas.openxmlformats.org/officeDocument/2006/relationships/tags" Target="../tags/tag656.xml"/><Relationship Id="rId12" Type="http://schemas.openxmlformats.org/officeDocument/2006/relationships/tags" Target="../tags/tag655.xml"/><Relationship Id="rId11" Type="http://schemas.openxmlformats.org/officeDocument/2006/relationships/tags" Target="../tags/tag654.xml"/><Relationship Id="rId10" Type="http://schemas.openxmlformats.org/officeDocument/2006/relationships/tags" Target="../tags/tag653.xml"/><Relationship Id="rId1" Type="http://schemas.openxmlformats.org/officeDocument/2006/relationships/tags" Target="../tags/tag644.xml"/></Relationships>
</file>

<file path=ppt/slides/_rels/slide42.xml.rels><?xml version="1.0" encoding="UTF-8" standalone="yes"?>
<Relationships xmlns="http://schemas.openxmlformats.org/package/2006/relationships"><Relationship Id="rId9" Type="http://schemas.openxmlformats.org/officeDocument/2006/relationships/tags" Target="../tags/tag686.xml"/><Relationship Id="rId8" Type="http://schemas.openxmlformats.org/officeDocument/2006/relationships/tags" Target="../tags/tag685.xml"/><Relationship Id="rId7" Type="http://schemas.openxmlformats.org/officeDocument/2006/relationships/tags" Target="../tags/tag684.xml"/><Relationship Id="rId6" Type="http://schemas.openxmlformats.org/officeDocument/2006/relationships/image" Target="../media/image310.png"/><Relationship Id="rId5" Type="http://schemas.openxmlformats.org/officeDocument/2006/relationships/tags" Target="../tags/tag683.xml"/><Relationship Id="rId4" Type="http://schemas.openxmlformats.org/officeDocument/2006/relationships/tags" Target="../tags/tag682.xml"/><Relationship Id="rId33" Type="http://schemas.openxmlformats.org/officeDocument/2006/relationships/notesSlide" Target="../notesSlides/notesSlide41.xml"/><Relationship Id="rId32" Type="http://schemas.openxmlformats.org/officeDocument/2006/relationships/slideLayout" Target="../slideLayouts/slideLayout34.xml"/><Relationship Id="rId31" Type="http://schemas.openxmlformats.org/officeDocument/2006/relationships/image" Target="../media/image312.jpeg"/><Relationship Id="rId30" Type="http://schemas.openxmlformats.org/officeDocument/2006/relationships/tags" Target="../tags/tag706.xml"/><Relationship Id="rId3" Type="http://schemas.openxmlformats.org/officeDocument/2006/relationships/chart" Target="../charts/chart3.xml"/><Relationship Id="rId29" Type="http://schemas.openxmlformats.org/officeDocument/2006/relationships/image" Target="../media/image311.jpeg"/><Relationship Id="rId28" Type="http://schemas.openxmlformats.org/officeDocument/2006/relationships/tags" Target="../tags/tag705.xml"/><Relationship Id="rId27" Type="http://schemas.openxmlformats.org/officeDocument/2006/relationships/tags" Target="../tags/tag704.xml"/><Relationship Id="rId26" Type="http://schemas.openxmlformats.org/officeDocument/2006/relationships/tags" Target="../tags/tag703.xml"/><Relationship Id="rId25" Type="http://schemas.openxmlformats.org/officeDocument/2006/relationships/tags" Target="../tags/tag702.xml"/><Relationship Id="rId24" Type="http://schemas.openxmlformats.org/officeDocument/2006/relationships/tags" Target="../tags/tag701.xml"/><Relationship Id="rId23" Type="http://schemas.openxmlformats.org/officeDocument/2006/relationships/tags" Target="../tags/tag700.xml"/><Relationship Id="rId22" Type="http://schemas.openxmlformats.org/officeDocument/2006/relationships/tags" Target="../tags/tag699.xml"/><Relationship Id="rId21" Type="http://schemas.openxmlformats.org/officeDocument/2006/relationships/tags" Target="../tags/tag698.xml"/><Relationship Id="rId20" Type="http://schemas.openxmlformats.org/officeDocument/2006/relationships/tags" Target="../tags/tag697.xml"/><Relationship Id="rId2" Type="http://schemas.openxmlformats.org/officeDocument/2006/relationships/chart" Target="../charts/chart2.xml"/><Relationship Id="rId19" Type="http://schemas.openxmlformats.org/officeDocument/2006/relationships/tags" Target="../tags/tag696.xml"/><Relationship Id="rId18" Type="http://schemas.openxmlformats.org/officeDocument/2006/relationships/tags" Target="../tags/tag695.xml"/><Relationship Id="rId17" Type="http://schemas.openxmlformats.org/officeDocument/2006/relationships/tags" Target="../tags/tag694.xml"/><Relationship Id="rId16" Type="http://schemas.openxmlformats.org/officeDocument/2006/relationships/tags" Target="../tags/tag693.xml"/><Relationship Id="rId15" Type="http://schemas.openxmlformats.org/officeDocument/2006/relationships/tags" Target="../tags/tag692.xml"/><Relationship Id="rId14" Type="http://schemas.openxmlformats.org/officeDocument/2006/relationships/tags" Target="../tags/tag691.xml"/><Relationship Id="rId13" Type="http://schemas.openxmlformats.org/officeDocument/2006/relationships/tags" Target="../tags/tag690.xml"/><Relationship Id="rId12" Type="http://schemas.openxmlformats.org/officeDocument/2006/relationships/tags" Target="../tags/tag689.xml"/><Relationship Id="rId11" Type="http://schemas.openxmlformats.org/officeDocument/2006/relationships/tags" Target="../tags/tag688.xml"/><Relationship Id="rId10" Type="http://schemas.openxmlformats.org/officeDocument/2006/relationships/tags" Target="../tags/tag687.xml"/><Relationship Id="rId1" Type="http://schemas.openxmlformats.org/officeDocument/2006/relationships/chart" Target="../charts/chart1.xml"/></Relationships>
</file>

<file path=ppt/slides/_rels/slide43.xml.rels><?xml version="1.0" encoding="UTF-8" standalone="yes"?>
<Relationships xmlns="http://schemas.openxmlformats.org/package/2006/relationships"><Relationship Id="rId9" Type="http://schemas.openxmlformats.org/officeDocument/2006/relationships/tags" Target="../tags/tag714.xml"/><Relationship Id="rId8" Type="http://schemas.openxmlformats.org/officeDocument/2006/relationships/tags" Target="../tags/tag713.xml"/><Relationship Id="rId7" Type="http://schemas.openxmlformats.org/officeDocument/2006/relationships/image" Target="../media/image313.jpeg"/><Relationship Id="rId6" Type="http://schemas.openxmlformats.org/officeDocument/2006/relationships/tags" Target="../tags/tag712.xml"/><Relationship Id="rId5" Type="http://schemas.openxmlformats.org/officeDocument/2006/relationships/tags" Target="../tags/tag711.xml"/><Relationship Id="rId4" Type="http://schemas.openxmlformats.org/officeDocument/2006/relationships/tags" Target="../tags/tag710.xml"/><Relationship Id="rId3" Type="http://schemas.openxmlformats.org/officeDocument/2006/relationships/tags" Target="../tags/tag709.xml"/><Relationship Id="rId2" Type="http://schemas.openxmlformats.org/officeDocument/2006/relationships/tags" Target="../tags/tag708.xml"/><Relationship Id="rId11" Type="http://schemas.openxmlformats.org/officeDocument/2006/relationships/notesSlide" Target="../notesSlides/notesSlide42.xml"/><Relationship Id="rId10" Type="http://schemas.openxmlformats.org/officeDocument/2006/relationships/slideLayout" Target="../slideLayouts/slideLayout34.xml"/><Relationship Id="rId1" Type="http://schemas.openxmlformats.org/officeDocument/2006/relationships/tags" Target="../tags/tag707.xml"/></Relationships>
</file>

<file path=ppt/slides/_rels/slide44.xml.rels><?xml version="1.0" encoding="UTF-8" standalone="yes"?>
<Relationships xmlns="http://schemas.openxmlformats.org/package/2006/relationships"><Relationship Id="rId9" Type="http://schemas.openxmlformats.org/officeDocument/2006/relationships/image" Target="../media/image317.jpeg"/><Relationship Id="rId8" Type="http://schemas.openxmlformats.org/officeDocument/2006/relationships/image" Target="../media/image316.jpeg"/><Relationship Id="rId7" Type="http://schemas.openxmlformats.org/officeDocument/2006/relationships/image" Target="../media/image315.jpeg"/><Relationship Id="rId6" Type="http://schemas.openxmlformats.org/officeDocument/2006/relationships/image" Target="../media/image314.jpeg"/><Relationship Id="rId5" Type="http://schemas.openxmlformats.org/officeDocument/2006/relationships/tags" Target="../tags/tag719.xml"/><Relationship Id="rId4" Type="http://schemas.openxmlformats.org/officeDocument/2006/relationships/tags" Target="../tags/tag718.xml"/><Relationship Id="rId3" Type="http://schemas.openxmlformats.org/officeDocument/2006/relationships/tags" Target="../tags/tag717.xml"/><Relationship Id="rId2" Type="http://schemas.openxmlformats.org/officeDocument/2006/relationships/tags" Target="../tags/tag716.xml"/><Relationship Id="rId13" Type="http://schemas.openxmlformats.org/officeDocument/2006/relationships/notesSlide" Target="../notesSlides/notesSlide43.xml"/><Relationship Id="rId12" Type="http://schemas.openxmlformats.org/officeDocument/2006/relationships/slideLayout" Target="../slideLayouts/slideLayout34.xml"/><Relationship Id="rId11" Type="http://schemas.openxmlformats.org/officeDocument/2006/relationships/image" Target="../media/image319.jpeg"/><Relationship Id="rId10" Type="http://schemas.openxmlformats.org/officeDocument/2006/relationships/image" Target="../media/image318.jpeg"/><Relationship Id="rId1" Type="http://schemas.openxmlformats.org/officeDocument/2006/relationships/tags" Target="../tags/tag715.xml"/></Relationships>
</file>

<file path=ppt/slides/_rels/slide45.xml.rels><?xml version="1.0" encoding="UTF-8" standalone="yes"?>
<Relationships xmlns="http://schemas.openxmlformats.org/package/2006/relationships"><Relationship Id="rId8" Type="http://schemas.openxmlformats.org/officeDocument/2006/relationships/notesSlide" Target="../notesSlides/notesSlide44.xml"/><Relationship Id="rId7" Type="http://schemas.openxmlformats.org/officeDocument/2006/relationships/slideLayout" Target="../slideLayouts/slideLayout4.xml"/><Relationship Id="rId6" Type="http://schemas.openxmlformats.org/officeDocument/2006/relationships/tags" Target="../tags/tag724.xml"/><Relationship Id="rId5" Type="http://schemas.openxmlformats.org/officeDocument/2006/relationships/image" Target="../media/image6.png"/><Relationship Id="rId4" Type="http://schemas.openxmlformats.org/officeDocument/2006/relationships/tags" Target="../tags/tag723.xml"/><Relationship Id="rId3" Type="http://schemas.openxmlformats.org/officeDocument/2006/relationships/tags" Target="../tags/tag722.xml"/><Relationship Id="rId2" Type="http://schemas.openxmlformats.org/officeDocument/2006/relationships/tags" Target="../tags/tag721.xml"/><Relationship Id="rId1" Type="http://schemas.openxmlformats.org/officeDocument/2006/relationships/tags" Target="../tags/tag720.xml"/></Relationships>
</file>

<file path=ppt/slides/_rels/slide46.xml.rels><?xml version="1.0" encoding="UTF-8" standalone="yes"?>
<Relationships xmlns="http://schemas.openxmlformats.org/package/2006/relationships"><Relationship Id="rId9" Type="http://schemas.openxmlformats.org/officeDocument/2006/relationships/tags" Target="../tags/tag731.xml"/><Relationship Id="rId8" Type="http://schemas.openxmlformats.org/officeDocument/2006/relationships/tags" Target="../tags/tag730.xml"/><Relationship Id="rId7" Type="http://schemas.openxmlformats.org/officeDocument/2006/relationships/image" Target="../media/image321.png"/><Relationship Id="rId6" Type="http://schemas.openxmlformats.org/officeDocument/2006/relationships/tags" Target="../tags/tag729.xml"/><Relationship Id="rId5" Type="http://schemas.openxmlformats.org/officeDocument/2006/relationships/tags" Target="../tags/tag728.xml"/><Relationship Id="rId4" Type="http://schemas.openxmlformats.org/officeDocument/2006/relationships/tags" Target="../tags/tag727.xml"/><Relationship Id="rId35" Type="http://schemas.openxmlformats.org/officeDocument/2006/relationships/notesSlide" Target="../notesSlides/notesSlide45.xml"/><Relationship Id="rId34" Type="http://schemas.openxmlformats.org/officeDocument/2006/relationships/slideLayout" Target="../slideLayouts/slideLayout4.xml"/><Relationship Id="rId33" Type="http://schemas.openxmlformats.org/officeDocument/2006/relationships/tags" Target="../tags/tag747.xml"/><Relationship Id="rId32" Type="http://schemas.openxmlformats.org/officeDocument/2006/relationships/tags" Target="../tags/tag746.xml"/><Relationship Id="rId31" Type="http://schemas.openxmlformats.org/officeDocument/2006/relationships/image" Target="../media/image329.png"/><Relationship Id="rId30" Type="http://schemas.openxmlformats.org/officeDocument/2006/relationships/tags" Target="../tags/tag745.xml"/><Relationship Id="rId3" Type="http://schemas.openxmlformats.org/officeDocument/2006/relationships/tags" Target="../tags/tag726.xml"/><Relationship Id="rId29" Type="http://schemas.openxmlformats.org/officeDocument/2006/relationships/tags" Target="../tags/tag744.xml"/><Relationship Id="rId28" Type="http://schemas.openxmlformats.org/officeDocument/2006/relationships/image" Target="../media/image328.png"/><Relationship Id="rId27" Type="http://schemas.openxmlformats.org/officeDocument/2006/relationships/tags" Target="../tags/tag743.xml"/><Relationship Id="rId26" Type="http://schemas.openxmlformats.org/officeDocument/2006/relationships/tags" Target="../tags/tag742.xml"/><Relationship Id="rId25" Type="http://schemas.openxmlformats.org/officeDocument/2006/relationships/image" Target="../media/image327.jpeg"/><Relationship Id="rId24" Type="http://schemas.openxmlformats.org/officeDocument/2006/relationships/tags" Target="../tags/tag741.xml"/><Relationship Id="rId23" Type="http://schemas.openxmlformats.org/officeDocument/2006/relationships/image" Target="../media/image326.jpeg"/><Relationship Id="rId22" Type="http://schemas.openxmlformats.org/officeDocument/2006/relationships/tags" Target="../tags/tag740.xml"/><Relationship Id="rId21" Type="http://schemas.openxmlformats.org/officeDocument/2006/relationships/tags" Target="../tags/tag739.xml"/><Relationship Id="rId20" Type="http://schemas.openxmlformats.org/officeDocument/2006/relationships/tags" Target="../tags/tag738.xml"/><Relationship Id="rId2" Type="http://schemas.openxmlformats.org/officeDocument/2006/relationships/image" Target="../media/image320.png"/><Relationship Id="rId19" Type="http://schemas.openxmlformats.org/officeDocument/2006/relationships/image" Target="../media/image325.png"/><Relationship Id="rId18" Type="http://schemas.openxmlformats.org/officeDocument/2006/relationships/tags" Target="../tags/tag737.xml"/><Relationship Id="rId17" Type="http://schemas.openxmlformats.org/officeDocument/2006/relationships/tags" Target="../tags/tag736.xml"/><Relationship Id="rId16" Type="http://schemas.openxmlformats.org/officeDocument/2006/relationships/tags" Target="../tags/tag735.xml"/><Relationship Id="rId15" Type="http://schemas.openxmlformats.org/officeDocument/2006/relationships/image" Target="../media/image324.png"/><Relationship Id="rId14" Type="http://schemas.openxmlformats.org/officeDocument/2006/relationships/tags" Target="../tags/tag734.xml"/><Relationship Id="rId13" Type="http://schemas.openxmlformats.org/officeDocument/2006/relationships/image" Target="../media/image323.png"/><Relationship Id="rId12" Type="http://schemas.openxmlformats.org/officeDocument/2006/relationships/tags" Target="../tags/tag733.xml"/><Relationship Id="rId11" Type="http://schemas.openxmlformats.org/officeDocument/2006/relationships/tags" Target="../tags/tag732.xml"/><Relationship Id="rId10" Type="http://schemas.openxmlformats.org/officeDocument/2006/relationships/image" Target="../media/image322.png"/><Relationship Id="rId1" Type="http://schemas.openxmlformats.org/officeDocument/2006/relationships/tags" Target="../tags/tag725.xml"/></Relationships>
</file>

<file path=ppt/slides/_rels/slide47.xml.rels><?xml version="1.0" encoding="UTF-8" standalone="yes"?>
<Relationships xmlns="http://schemas.openxmlformats.org/package/2006/relationships"><Relationship Id="rId9" Type="http://schemas.openxmlformats.org/officeDocument/2006/relationships/tags" Target="../tags/tag755.xml"/><Relationship Id="rId8" Type="http://schemas.openxmlformats.org/officeDocument/2006/relationships/tags" Target="../tags/tag754.xml"/><Relationship Id="rId7" Type="http://schemas.openxmlformats.org/officeDocument/2006/relationships/tags" Target="../tags/tag753.xml"/><Relationship Id="rId6" Type="http://schemas.openxmlformats.org/officeDocument/2006/relationships/tags" Target="../tags/tag752.xml"/><Relationship Id="rId5" Type="http://schemas.openxmlformats.org/officeDocument/2006/relationships/tags" Target="../tags/tag751.xml"/><Relationship Id="rId4" Type="http://schemas.openxmlformats.org/officeDocument/2006/relationships/tags" Target="../tags/tag750.xml"/><Relationship Id="rId3" Type="http://schemas.openxmlformats.org/officeDocument/2006/relationships/tags" Target="../tags/tag749.xml"/><Relationship Id="rId2" Type="http://schemas.openxmlformats.org/officeDocument/2006/relationships/tags" Target="../tags/tag748.xml"/><Relationship Id="rId15" Type="http://schemas.openxmlformats.org/officeDocument/2006/relationships/notesSlide" Target="../notesSlides/notesSlide46.xml"/><Relationship Id="rId14" Type="http://schemas.openxmlformats.org/officeDocument/2006/relationships/slideLayout" Target="../slideLayouts/slideLayout6.xml"/><Relationship Id="rId13" Type="http://schemas.openxmlformats.org/officeDocument/2006/relationships/tags" Target="../tags/tag757.xml"/><Relationship Id="rId12" Type="http://schemas.openxmlformats.org/officeDocument/2006/relationships/image" Target="../media/image332.png"/><Relationship Id="rId11" Type="http://schemas.openxmlformats.org/officeDocument/2006/relationships/tags" Target="../tags/tag756.xml"/><Relationship Id="rId10" Type="http://schemas.openxmlformats.org/officeDocument/2006/relationships/image" Target="../media/image331.png"/><Relationship Id="rId1" Type="http://schemas.openxmlformats.org/officeDocument/2006/relationships/image" Target="../media/image330.jpeg"/></Relationships>
</file>

<file path=ppt/slides/_rels/slide48.xml.rels><?xml version="1.0" encoding="UTF-8" standalone="yes"?>
<Relationships xmlns="http://schemas.openxmlformats.org/package/2006/relationships"><Relationship Id="rId9" Type="http://schemas.openxmlformats.org/officeDocument/2006/relationships/tags" Target="../tags/tag764.xml"/><Relationship Id="rId8" Type="http://schemas.openxmlformats.org/officeDocument/2006/relationships/image" Target="../media/image333.png"/><Relationship Id="rId7" Type="http://schemas.openxmlformats.org/officeDocument/2006/relationships/tags" Target="../tags/tag763.xml"/><Relationship Id="rId6" Type="http://schemas.openxmlformats.org/officeDocument/2006/relationships/tags" Target="../tags/tag762.xml"/><Relationship Id="rId50" Type="http://schemas.openxmlformats.org/officeDocument/2006/relationships/notesSlide" Target="../notesSlides/notesSlide47.xml"/><Relationship Id="rId5" Type="http://schemas.openxmlformats.org/officeDocument/2006/relationships/image" Target="../media/image321.png"/><Relationship Id="rId49" Type="http://schemas.openxmlformats.org/officeDocument/2006/relationships/slideLayout" Target="../slideLayouts/slideLayout4.xml"/><Relationship Id="rId48" Type="http://schemas.openxmlformats.org/officeDocument/2006/relationships/tags" Target="../tags/tag796.xml"/><Relationship Id="rId47" Type="http://schemas.openxmlformats.org/officeDocument/2006/relationships/image" Target="../media/image340.png"/><Relationship Id="rId46" Type="http://schemas.openxmlformats.org/officeDocument/2006/relationships/tags" Target="../tags/tag795.xml"/><Relationship Id="rId45" Type="http://schemas.openxmlformats.org/officeDocument/2006/relationships/tags" Target="../tags/tag794.xml"/><Relationship Id="rId44" Type="http://schemas.openxmlformats.org/officeDocument/2006/relationships/tags" Target="../tags/tag793.xml"/><Relationship Id="rId43" Type="http://schemas.openxmlformats.org/officeDocument/2006/relationships/tags" Target="../tags/tag792.xml"/><Relationship Id="rId42" Type="http://schemas.openxmlformats.org/officeDocument/2006/relationships/tags" Target="../tags/tag791.xml"/><Relationship Id="rId41" Type="http://schemas.openxmlformats.org/officeDocument/2006/relationships/tags" Target="../tags/tag790.xml"/><Relationship Id="rId40" Type="http://schemas.openxmlformats.org/officeDocument/2006/relationships/tags" Target="../tags/tag789.xml"/><Relationship Id="rId4" Type="http://schemas.openxmlformats.org/officeDocument/2006/relationships/tags" Target="../tags/tag761.xml"/><Relationship Id="rId39" Type="http://schemas.openxmlformats.org/officeDocument/2006/relationships/image" Target="../media/image339.png"/><Relationship Id="rId38" Type="http://schemas.openxmlformats.org/officeDocument/2006/relationships/tags" Target="../tags/tag788.xml"/><Relationship Id="rId37" Type="http://schemas.openxmlformats.org/officeDocument/2006/relationships/image" Target="../media/image338.png"/><Relationship Id="rId36" Type="http://schemas.openxmlformats.org/officeDocument/2006/relationships/tags" Target="../tags/tag787.xml"/><Relationship Id="rId35" Type="http://schemas.openxmlformats.org/officeDocument/2006/relationships/image" Target="../media/image337.png"/><Relationship Id="rId34" Type="http://schemas.openxmlformats.org/officeDocument/2006/relationships/tags" Target="../tags/tag786.xml"/><Relationship Id="rId33" Type="http://schemas.openxmlformats.org/officeDocument/2006/relationships/image" Target="../media/image336.png"/><Relationship Id="rId32" Type="http://schemas.openxmlformats.org/officeDocument/2006/relationships/tags" Target="../tags/tag785.xml"/><Relationship Id="rId31" Type="http://schemas.openxmlformats.org/officeDocument/2006/relationships/tags" Target="../tags/tag784.xml"/><Relationship Id="rId30" Type="http://schemas.openxmlformats.org/officeDocument/2006/relationships/tags" Target="../tags/tag783.xml"/><Relationship Id="rId3" Type="http://schemas.openxmlformats.org/officeDocument/2006/relationships/tags" Target="../tags/tag760.xml"/><Relationship Id="rId29" Type="http://schemas.openxmlformats.org/officeDocument/2006/relationships/tags" Target="../tags/tag782.xml"/><Relationship Id="rId28" Type="http://schemas.openxmlformats.org/officeDocument/2006/relationships/tags" Target="../tags/tag781.xml"/><Relationship Id="rId27" Type="http://schemas.openxmlformats.org/officeDocument/2006/relationships/tags" Target="../tags/tag780.xml"/><Relationship Id="rId26" Type="http://schemas.openxmlformats.org/officeDocument/2006/relationships/tags" Target="../tags/tag779.xml"/><Relationship Id="rId25" Type="http://schemas.openxmlformats.org/officeDocument/2006/relationships/tags" Target="../tags/tag778.xml"/><Relationship Id="rId24" Type="http://schemas.openxmlformats.org/officeDocument/2006/relationships/tags" Target="../tags/tag777.xml"/><Relationship Id="rId23" Type="http://schemas.openxmlformats.org/officeDocument/2006/relationships/tags" Target="../tags/tag776.xml"/><Relationship Id="rId22" Type="http://schemas.openxmlformats.org/officeDocument/2006/relationships/tags" Target="../tags/tag775.xml"/><Relationship Id="rId21" Type="http://schemas.openxmlformats.org/officeDocument/2006/relationships/tags" Target="../tags/tag774.xml"/><Relationship Id="rId20" Type="http://schemas.openxmlformats.org/officeDocument/2006/relationships/tags" Target="../tags/tag773.xml"/><Relationship Id="rId2" Type="http://schemas.openxmlformats.org/officeDocument/2006/relationships/tags" Target="../tags/tag759.xml"/><Relationship Id="rId19" Type="http://schemas.openxmlformats.org/officeDocument/2006/relationships/tags" Target="../tags/tag772.xml"/><Relationship Id="rId18" Type="http://schemas.openxmlformats.org/officeDocument/2006/relationships/tags" Target="../tags/tag771.xml"/><Relationship Id="rId17" Type="http://schemas.openxmlformats.org/officeDocument/2006/relationships/tags" Target="../tags/tag770.xml"/><Relationship Id="rId16" Type="http://schemas.openxmlformats.org/officeDocument/2006/relationships/tags" Target="../tags/tag769.xml"/><Relationship Id="rId15" Type="http://schemas.openxmlformats.org/officeDocument/2006/relationships/tags" Target="../tags/tag768.xml"/><Relationship Id="rId14" Type="http://schemas.openxmlformats.org/officeDocument/2006/relationships/tags" Target="../tags/tag767.xml"/><Relationship Id="rId13" Type="http://schemas.openxmlformats.org/officeDocument/2006/relationships/image" Target="../media/image335.png"/><Relationship Id="rId12" Type="http://schemas.openxmlformats.org/officeDocument/2006/relationships/tags" Target="../tags/tag766.xml"/><Relationship Id="rId11" Type="http://schemas.openxmlformats.org/officeDocument/2006/relationships/image" Target="../media/image334.png"/><Relationship Id="rId10" Type="http://schemas.openxmlformats.org/officeDocument/2006/relationships/tags" Target="../tags/tag765.xml"/><Relationship Id="rId1" Type="http://schemas.openxmlformats.org/officeDocument/2006/relationships/tags" Target="../tags/tag758.xml"/></Relationships>
</file>

<file path=ppt/slides/_rels/slide49.xml.rels><?xml version="1.0" encoding="UTF-8" standalone="yes"?>
<Relationships xmlns="http://schemas.openxmlformats.org/package/2006/relationships"><Relationship Id="rId9" Type="http://schemas.openxmlformats.org/officeDocument/2006/relationships/tags" Target="../tags/tag803.xml"/><Relationship Id="rId8" Type="http://schemas.openxmlformats.org/officeDocument/2006/relationships/tags" Target="../tags/tag802.xml"/><Relationship Id="rId7" Type="http://schemas.openxmlformats.org/officeDocument/2006/relationships/tags" Target="../tags/tag801.xml"/><Relationship Id="rId6" Type="http://schemas.openxmlformats.org/officeDocument/2006/relationships/tags" Target="../tags/tag800.xml"/><Relationship Id="rId5" Type="http://schemas.openxmlformats.org/officeDocument/2006/relationships/tags" Target="../tags/tag799.xml"/><Relationship Id="rId46" Type="http://schemas.openxmlformats.org/officeDocument/2006/relationships/notesSlide" Target="../notesSlides/notesSlide48.xml"/><Relationship Id="rId45" Type="http://schemas.openxmlformats.org/officeDocument/2006/relationships/slideLayout" Target="../slideLayouts/slideLayout56.xml"/><Relationship Id="rId44" Type="http://schemas.openxmlformats.org/officeDocument/2006/relationships/tags" Target="../tags/tag833.xml"/><Relationship Id="rId43" Type="http://schemas.openxmlformats.org/officeDocument/2006/relationships/tags" Target="../tags/tag832.xml"/><Relationship Id="rId42" Type="http://schemas.openxmlformats.org/officeDocument/2006/relationships/tags" Target="../tags/tag831.xml"/><Relationship Id="rId41" Type="http://schemas.openxmlformats.org/officeDocument/2006/relationships/tags" Target="../tags/tag830.xml"/><Relationship Id="rId40" Type="http://schemas.openxmlformats.org/officeDocument/2006/relationships/tags" Target="../tags/tag829.xml"/><Relationship Id="rId4" Type="http://schemas.openxmlformats.org/officeDocument/2006/relationships/tags" Target="../tags/tag798.xml"/><Relationship Id="rId39" Type="http://schemas.openxmlformats.org/officeDocument/2006/relationships/tags" Target="../tags/tag828.xml"/><Relationship Id="rId38" Type="http://schemas.openxmlformats.org/officeDocument/2006/relationships/tags" Target="../tags/tag827.xml"/><Relationship Id="rId37" Type="http://schemas.openxmlformats.org/officeDocument/2006/relationships/tags" Target="../tags/tag826.xml"/><Relationship Id="rId36" Type="http://schemas.openxmlformats.org/officeDocument/2006/relationships/tags" Target="../tags/tag825.xml"/><Relationship Id="rId35" Type="http://schemas.openxmlformats.org/officeDocument/2006/relationships/tags" Target="../tags/tag824.xml"/><Relationship Id="rId34" Type="http://schemas.openxmlformats.org/officeDocument/2006/relationships/tags" Target="../tags/tag823.xml"/><Relationship Id="rId33" Type="http://schemas.openxmlformats.org/officeDocument/2006/relationships/tags" Target="../tags/tag822.xml"/><Relationship Id="rId32" Type="http://schemas.openxmlformats.org/officeDocument/2006/relationships/tags" Target="../tags/tag821.xml"/><Relationship Id="rId31" Type="http://schemas.openxmlformats.org/officeDocument/2006/relationships/tags" Target="../tags/tag820.xml"/><Relationship Id="rId30" Type="http://schemas.openxmlformats.org/officeDocument/2006/relationships/tags" Target="../tags/tag819.xml"/><Relationship Id="rId3" Type="http://schemas.openxmlformats.org/officeDocument/2006/relationships/image" Target="../media/image342.jpeg"/><Relationship Id="rId29" Type="http://schemas.openxmlformats.org/officeDocument/2006/relationships/tags" Target="../tags/tag818.xml"/><Relationship Id="rId28" Type="http://schemas.openxmlformats.org/officeDocument/2006/relationships/tags" Target="../tags/tag817.xml"/><Relationship Id="rId27" Type="http://schemas.openxmlformats.org/officeDocument/2006/relationships/tags" Target="../tags/tag816.xml"/><Relationship Id="rId26" Type="http://schemas.openxmlformats.org/officeDocument/2006/relationships/tags" Target="../tags/tag815.xml"/><Relationship Id="rId25" Type="http://schemas.openxmlformats.org/officeDocument/2006/relationships/image" Target="../media/image346.png"/><Relationship Id="rId24" Type="http://schemas.openxmlformats.org/officeDocument/2006/relationships/image" Target="../media/image345.jpeg"/><Relationship Id="rId23" Type="http://schemas.openxmlformats.org/officeDocument/2006/relationships/tags" Target="../tags/tag814.xml"/><Relationship Id="rId22" Type="http://schemas.openxmlformats.org/officeDocument/2006/relationships/image" Target="../media/image344.jpeg"/><Relationship Id="rId21" Type="http://schemas.openxmlformats.org/officeDocument/2006/relationships/tags" Target="../tags/tag813.xml"/><Relationship Id="rId20" Type="http://schemas.openxmlformats.org/officeDocument/2006/relationships/image" Target="../media/image333.png"/><Relationship Id="rId2" Type="http://schemas.openxmlformats.org/officeDocument/2006/relationships/image" Target="../media/image341.jpeg"/><Relationship Id="rId19" Type="http://schemas.openxmlformats.org/officeDocument/2006/relationships/tags" Target="../tags/tag812.xml"/><Relationship Id="rId18" Type="http://schemas.openxmlformats.org/officeDocument/2006/relationships/tags" Target="../tags/tag811.xml"/><Relationship Id="rId17" Type="http://schemas.openxmlformats.org/officeDocument/2006/relationships/tags" Target="../tags/tag810.xml"/><Relationship Id="rId16" Type="http://schemas.openxmlformats.org/officeDocument/2006/relationships/tags" Target="../tags/tag809.xml"/><Relationship Id="rId15" Type="http://schemas.openxmlformats.org/officeDocument/2006/relationships/tags" Target="../tags/tag808.xml"/><Relationship Id="rId14" Type="http://schemas.openxmlformats.org/officeDocument/2006/relationships/image" Target="../media/image343.png"/><Relationship Id="rId13" Type="http://schemas.openxmlformats.org/officeDocument/2006/relationships/tags" Target="../tags/tag807.xml"/><Relationship Id="rId12" Type="http://schemas.openxmlformats.org/officeDocument/2006/relationships/tags" Target="../tags/tag806.xml"/><Relationship Id="rId11" Type="http://schemas.openxmlformats.org/officeDocument/2006/relationships/tags" Target="../tags/tag805.xml"/><Relationship Id="rId10" Type="http://schemas.openxmlformats.org/officeDocument/2006/relationships/tags" Target="../tags/tag804.xml"/><Relationship Id="rId1" Type="http://schemas.openxmlformats.org/officeDocument/2006/relationships/tags" Target="../tags/tag797.xml"/></Relationships>
</file>

<file path=ppt/slides/_rels/slide5.xml.rels><?xml version="1.0" encoding="UTF-8" standalone="yes"?>
<Relationships xmlns="http://schemas.openxmlformats.org/package/2006/relationships"><Relationship Id="rId9" Type="http://schemas.openxmlformats.org/officeDocument/2006/relationships/tags" Target="../tags/tag206.xml"/><Relationship Id="rId8" Type="http://schemas.openxmlformats.org/officeDocument/2006/relationships/image" Target="../media/image14.svg"/><Relationship Id="rId7" Type="http://schemas.openxmlformats.org/officeDocument/2006/relationships/image" Target="../media/image13.png"/><Relationship Id="rId6" Type="http://schemas.openxmlformats.org/officeDocument/2006/relationships/tags" Target="../tags/tag205.xml"/><Relationship Id="rId5" Type="http://schemas.openxmlformats.org/officeDocument/2006/relationships/tags" Target="../tags/tag204.xml"/><Relationship Id="rId4" Type="http://schemas.openxmlformats.org/officeDocument/2006/relationships/tags" Target="../tags/tag203.xml"/><Relationship Id="rId3" Type="http://schemas.openxmlformats.org/officeDocument/2006/relationships/tags" Target="../tags/tag202.xml"/><Relationship Id="rId29" Type="http://schemas.openxmlformats.org/officeDocument/2006/relationships/notesSlide" Target="../notesSlides/notesSlide5.xml"/><Relationship Id="rId28" Type="http://schemas.openxmlformats.org/officeDocument/2006/relationships/slideLayout" Target="../slideLayouts/slideLayout11.xml"/><Relationship Id="rId27" Type="http://schemas.openxmlformats.org/officeDocument/2006/relationships/image" Target="../media/image22.svg"/><Relationship Id="rId26" Type="http://schemas.openxmlformats.org/officeDocument/2006/relationships/image" Target="../media/image21.png"/><Relationship Id="rId25" Type="http://schemas.openxmlformats.org/officeDocument/2006/relationships/tags" Target="../tags/tag216.xml"/><Relationship Id="rId24" Type="http://schemas.openxmlformats.org/officeDocument/2006/relationships/image" Target="../media/image20.svg"/><Relationship Id="rId23" Type="http://schemas.openxmlformats.org/officeDocument/2006/relationships/image" Target="../media/image19.png"/><Relationship Id="rId22" Type="http://schemas.openxmlformats.org/officeDocument/2006/relationships/tags" Target="../tags/tag215.xml"/><Relationship Id="rId21" Type="http://schemas.openxmlformats.org/officeDocument/2006/relationships/image" Target="../media/image18.svg"/><Relationship Id="rId20" Type="http://schemas.openxmlformats.org/officeDocument/2006/relationships/image" Target="../media/image17.png"/><Relationship Id="rId2" Type="http://schemas.openxmlformats.org/officeDocument/2006/relationships/tags" Target="../tags/tag201.xml"/><Relationship Id="rId19" Type="http://schemas.openxmlformats.org/officeDocument/2006/relationships/tags" Target="../tags/tag214.xml"/><Relationship Id="rId18" Type="http://schemas.openxmlformats.org/officeDocument/2006/relationships/tags" Target="../tags/tag213.xml"/><Relationship Id="rId17" Type="http://schemas.openxmlformats.org/officeDocument/2006/relationships/tags" Target="../tags/tag212.xml"/><Relationship Id="rId16" Type="http://schemas.openxmlformats.org/officeDocument/2006/relationships/tags" Target="../tags/tag211.xml"/><Relationship Id="rId15" Type="http://schemas.openxmlformats.org/officeDocument/2006/relationships/tags" Target="../tags/tag210.xml"/><Relationship Id="rId14" Type="http://schemas.openxmlformats.org/officeDocument/2006/relationships/tags" Target="../tags/tag209.xml"/><Relationship Id="rId13" Type="http://schemas.openxmlformats.org/officeDocument/2006/relationships/tags" Target="../tags/tag208.xml"/><Relationship Id="rId12" Type="http://schemas.openxmlformats.org/officeDocument/2006/relationships/tags" Target="../tags/tag207.xml"/><Relationship Id="rId11" Type="http://schemas.openxmlformats.org/officeDocument/2006/relationships/image" Target="../media/image16.svg"/><Relationship Id="rId10" Type="http://schemas.openxmlformats.org/officeDocument/2006/relationships/image" Target="../media/image15.png"/><Relationship Id="rId1" Type="http://schemas.openxmlformats.org/officeDocument/2006/relationships/image" Target="../media/image12.png"/></Relationships>
</file>

<file path=ppt/slides/_rels/slide50.xml.rels><?xml version="1.0" encoding="UTF-8" standalone="yes"?>
<Relationships xmlns="http://schemas.openxmlformats.org/package/2006/relationships"><Relationship Id="rId9" Type="http://schemas.openxmlformats.org/officeDocument/2006/relationships/tags" Target="../tags/tag842.xml"/><Relationship Id="rId8" Type="http://schemas.openxmlformats.org/officeDocument/2006/relationships/tags" Target="../tags/tag841.xml"/><Relationship Id="rId7" Type="http://schemas.openxmlformats.org/officeDocument/2006/relationships/tags" Target="../tags/tag840.xml"/><Relationship Id="rId6" Type="http://schemas.openxmlformats.org/officeDocument/2006/relationships/tags" Target="../tags/tag839.xml"/><Relationship Id="rId5" Type="http://schemas.openxmlformats.org/officeDocument/2006/relationships/tags" Target="../tags/tag838.xml"/><Relationship Id="rId4" Type="http://schemas.openxmlformats.org/officeDocument/2006/relationships/tags" Target="../tags/tag837.xml"/><Relationship Id="rId38" Type="http://schemas.openxmlformats.org/officeDocument/2006/relationships/notesSlide" Target="../notesSlides/notesSlide49.xml"/><Relationship Id="rId37" Type="http://schemas.openxmlformats.org/officeDocument/2006/relationships/slideLayout" Target="../slideLayouts/slideLayout61.xml"/><Relationship Id="rId36" Type="http://schemas.openxmlformats.org/officeDocument/2006/relationships/image" Target="../media/image351.png"/><Relationship Id="rId35" Type="http://schemas.openxmlformats.org/officeDocument/2006/relationships/tags" Target="../tags/tag863.xml"/><Relationship Id="rId34" Type="http://schemas.openxmlformats.org/officeDocument/2006/relationships/tags" Target="../tags/tag862.xml"/><Relationship Id="rId33" Type="http://schemas.openxmlformats.org/officeDocument/2006/relationships/tags" Target="../tags/tag861.xml"/><Relationship Id="rId32" Type="http://schemas.openxmlformats.org/officeDocument/2006/relationships/tags" Target="../tags/tag860.xml"/><Relationship Id="rId31" Type="http://schemas.openxmlformats.org/officeDocument/2006/relationships/tags" Target="../tags/tag859.xml"/><Relationship Id="rId30" Type="http://schemas.openxmlformats.org/officeDocument/2006/relationships/tags" Target="../tags/tag858.xml"/><Relationship Id="rId3" Type="http://schemas.openxmlformats.org/officeDocument/2006/relationships/tags" Target="../tags/tag836.xml"/><Relationship Id="rId29" Type="http://schemas.openxmlformats.org/officeDocument/2006/relationships/tags" Target="../tags/tag857.xml"/><Relationship Id="rId28" Type="http://schemas.openxmlformats.org/officeDocument/2006/relationships/image" Target="../media/image350.png"/><Relationship Id="rId27" Type="http://schemas.openxmlformats.org/officeDocument/2006/relationships/tags" Target="../tags/tag856.xml"/><Relationship Id="rId26" Type="http://schemas.openxmlformats.org/officeDocument/2006/relationships/tags" Target="../tags/tag855.xml"/><Relationship Id="rId25" Type="http://schemas.openxmlformats.org/officeDocument/2006/relationships/image" Target="../media/image349.png"/><Relationship Id="rId24" Type="http://schemas.openxmlformats.org/officeDocument/2006/relationships/tags" Target="../tags/tag854.xml"/><Relationship Id="rId23" Type="http://schemas.openxmlformats.org/officeDocument/2006/relationships/image" Target="../media/image348.png"/><Relationship Id="rId22" Type="http://schemas.openxmlformats.org/officeDocument/2006/relationships/tags" Target="../tags/tag853.xml"/><Relationship Id="rId21" Type="http://schemas.openxmlformats.org/officeDocument/2006/relationships/tags" Target="../tags/tag852.xml"/><Relationship Id="rId20" Type="http://schemas.openxmlformats.org/officeDocument/2006/relationships/tags" Target="../tags/tag851.xml"/><Relationship Id="rId2" Type="http://schemas.openxmlformats.org/officeDocument/2006/relationships/tags" Target="../tags/tag835.xml"/><Relationship Id="rId19" Type="http://schemas.openxmlformats.org/officeDocument/2006/relationships/tags" Target="../tags/tag850.xml"/><Relationship Id="rId18" Type="http://schemas.openxmlformats.org/officeDocument/2006/relationships/image" Target="../media/image347.png"/><Relationship Id="rId17" Type="http://schemas.openxmlformats.org/officeDocument/2006/relationships/tags" Target="../tags/tag849.xml"/><Relationship Id="rId16" Type="http://schemas.openxmlformats.org/officeDocument/2006/relationships/tags" Target="../tags/tag848.xml"/><Relationship Id="rId15" Type="http://schemas.openxmlformats.org/officeDocument/2006/relationships/tags" Target="../tags/tag847.xml"/><Relationship Id="rId14" Type="http://schemas.openxmlformats.org/officeDocument/2006/relationships/tags" Target="../tags/tag846.xml"/><Relationship Id="rId13" Type="http://schemas.openxmlformats.org/officeDocument/2006/relationships/tags" Target="../tags/tag845.xml"/><Relationship Id="rId12" Type="http://schemas.openxmlformats.org/officeDocument/2006/relationships/tags" Target="../tags/tag844.xml"/><Relationship Id="rId11" Type="http://schemas.openxmlformats.org/officeDocument/2006/relationships/tags" Target="../tags/tag843.xml"/><Relationship Id="rId10" Type="http://schemas.openxmlformats.org/officeDocument/2006/relationships/image" Target="../media/image333.png"/><Relationship Id="rId1" Type="http://schemas.openxmlformats.org/officeDocument/2006/relationships/tags" Target="../tags/tag834.xml"/></Relationships>
</file>

<file path=ppt/slides/_rels/slide51.xml.rels><?xml version="1.0" encoding="UTF-8" standalone="yes"?>
<Relationships xmlns="http://schemas.openxmlformats.org/package/2006/relationships"><Relationship Id="rId9" Type="http://schemas.openxmlformats.org/officeDocument/2006/relationships/image" Target="../media/image333.png"/><Relationship Id="rId8" Type="http://schemas.openxmlformats.org/officeDocument/2006/relationships/tags" Target="../tags/tag869.xml"/><Relationship Id="rId7" Type="http://schemas.openxmlformats.org/officeDocument/2006/relationships/image" Target="../media/image321.png"/><Relationship Id="rId6" Type="http://schemas.openxmlformats.org/officeDocument/2006/relationships/tags" Target="../tags/tag868.xml"/><Relationship Id="rId5" Type="http://schemas.openxmlformats.org/officeDocument/2006/relationships/tags" Target="../tags/tag867.xml"/><Relationship Id="rId4" Type="http://schemas.openxmlformats.org/officeDocument/2006/relationships/tags" Target="../tags/tag866.xml"/><Relationship Id="rId3" Type="http://schemas.openxmlformats.org/officeDocument/2006/relationships/tags" Target="../tags/tag865.xml"/><Relationship Id="rId24" Type="http://schemas.openxmlformats.org/officeDocument/2006/relationships/notesSlide" Target="../notesSlides/notesSlide50.xml"/><Relationship Id="rId23" Type="http://schemas.openxmlformats.org/officeDocument/2006/relationships/slideLayout" Target="../slideLayouts/slideLayout4.xml"/><Relationship Id="rId22" Type="http://schemas.openxmlformats.org/officeDocument/2006/relationships/tags" Target="../tags/tag881.xml"/><Relationship Id="rId21" Type="http://schemas.openxmlformats.org/officeDocument/2006/relationships/tags" Target="../tags/tag880.xml"/><Relationship Id="rId20" Type="http://schemas.openxmlformats.org/officeDocument/2006/relationships/tags" Target="../tags/tag879.xml"/><Relationship Id="rId2" Type="http://schemas.openxmlformats.org/officeDocument/2006/relationships/image" Target="../media/image320.png"/><Relationship Id="rId19" Type="http://schemas.openxmlformats.org/officeDocument/2006/relationships/tags" Target="../tags/tag878.xml"/><Relationship Id="rId18" Type="http://schemas.openxmlformats.org/officeDocument/2006/relationships/tags" Target="../tags/tag877.xml"/><Relationship Id="rId17" Type="http://schemas.openxmlformats.org/officeDocument/2006/relationships/tags" Target="../tags/tag876.xml"/><Relationship Id="rId16" Type="http://schemas.openxmlformats.org/officeDocument/2006/relationships/tags" Target="../tags/tag875.xml"/><Relationship Id="rId15" Type="http://schemas.openxmlformats.org/officeDocument/2006/relationships/tags" Target="../tags/tag874.xml"/><Relationship Id="rId14" Type="http://schemas.openxmlformats.org/officeDocument/2006/relationships/tags" Target="../tags/tag873.xml"/><Relationship Id="rId13" Type="http://schemas.openxmlformats.org/officeDocument/2006/relationships/tags" Target="../tags/tag872.xml"/><Relationship Id="rId12" Type="http://schemas.openxmlformats.org/officeDocument/2006/relationships/tags" Target="../tags/tag871.xml"/><Relationship Id="rId11" Type="http://schemas.openxmlformats.org/officeDocument/2006/relationships/image" Target="../media/image352.png"/><Relationship Id="rId10" Type="http://schemas.openxmlformats.org/officeDocument/2006/relationships/tags" Target="../tags/tag870.xml"/><Relationship Id="rId1" Type="http://schemas.openxmlformats.org/officeDocument/2006/relationships/tags" Target="../tags/tag864.xml"/></Relationships>
</file>

<file path=ppt/slides/_rels/slide52.xml.rels><?xml version="1.0" encoding="UTF-8" standalone="yes"?>
<Relationships xmlns="http://schemas.openxmlformats.org/package/2006/relationships"><Relationship Id="rId9" Type="http://schemas.openxmlformats.org/officeDocument/2006/relationships/tags" Target="../tags/tag888.xml"/><Relationship Id="rId8" Type="http://schemas.openxmlformats.org/officeDocument/2006/relationships/tags" Target="../tags/tag887.xml"/><Relationship Id="rId7" Type="http://schemas.openxmlformats.org/officeDocument/2006/relationships/image" Target="../media/image321.png"/><Relationship Id="rId6" Type="http://schemas.openxmlformats.org/officeDocument/2006/relationships/tags" Target="../tags/tag886.xml"/><Relationship Id="rId5" Type="http://schemas.openxmlformats.org/officeDocument/2006/relationships/tags" Target="../tags/tag885.xml"/><Relationship Id="rId4" Type="http://schemas.openxmlformats.org/officeDocument/2006/relationships/tags" Target="../tags/tag884.xml"/><Relationship Id="rId36" Type="http://schemas.openxmlformats.org/officeDocument/2006/relationships/notesSlide" Target="../notesSlides/notesSlide51.xml"/><Relationship Id="rId35" Type="http://schemas.openxmlformats.org/officeDocument/2006/relationships/slideLayout" Target="../slideLayouts/slideLayout4.xml"/><Relationship Id="rId34" Type="http://schemas.openxmlformats.org/officeDocument/2006/relationships/tags" Target="../tags/tag909.xml"/><Relationship Id="rId33" Type="http://schemas.openxmlformats.org/officeDocument/2006/relationships/image" Target="../media/image356.png"/><Relationship Id="rId32" Type="http://schemas.openxmlformats.org/officeDocument/2006/relationships/tags" Target="../tags/tag908.xml"/><Relationship Id="rId31" Type="http://schemas.openxmlformats.org/officeDocument/2006/relationships/tags" Target="../tags/tag907.xml"/><Relationship Id="rId30" Type="http://schemas.openxmlformats.org/officeDocument/2006/relationships/tags" Target="../tags/tag906.xml"/><Relationship Id="rId3" Type="http://schemas.openxmlformats.org/officeDocument/2006/relationships/tags" Target="../tags/tag883.xml"/><Relationship Id="rId29" Type="http://schemas.openxmlformats.org/officeDocument/2006/relationships/tags" Target="../tags/tag905.xml"/><Relationship Id="rId28" Type="http://schemas.openxmlformats.org/officeDocument/2006/relationships/tags" Target="../tags/tag904.xml"/><Relationship Id="rId27" Type="http://schemas.openxmlformats.org/officeDocument/2006/relationships/tags" Target="../tags/tag903.xml"/><Relationship Id="rId26" Type="http://schemas.openxmlformats.org/officeDocument/2006/relationships/tags" Target="../tags/tag902.xml"/><Relationship Id="rId25" Type="http://schemas.openxmlformats.org/officeDocument/2006/relationships/tags" Target="../tags/tag901.xml"/><Relationship Id="rId24" Type="http://schemas.openxmlformats.org/officeDocument/2006/relationships/tags" Target="../tags/tag900.xml"/><Relationship Id="rId23" Type="http://schemas.openxmlformats.org/officeDocument/2006/relationships/tags" Target="../tags/tag899.xml"/><Relationship Id="rId22" Type="http://schemas.openxmlformats.org/officeDocument/2006/relationships/tags" Target="../tags/tag898.xml"/><Relationship Id="rId21" Type="http://schemas.openxmlformats.org/officeDocument/2006/relationships/tags" Target="../tags/tag897.xml"/><Relationship Id="rId20" Type="http://schemas.openxmlformats.org/officeDocument/2006/relationships/tags" Target="../tags/tag896.xml"/><Relationship Id="rId2" Type="http://schemas.openxmlformats.org/officeDocument/2006/relationships/image" Target="../media/image320.png"/><Relationship Id="rId19" Type="http://schemas.openxmlformats.org/officeDocument/2006/relationships/tags" Target="../tags/tag895.xml"/><Relationship Id="rId18" Type="http://schemas.openxmlformats.org/officeDocument/2006/relationships/tags" Target="../tags/tag894.xml"/><Relationship Id="rId17" Type="http://schemas.openxmlformats.org/officeDocument/2006/relationships/tags" Target="../tags/tag893.xml"/><Relationship Id="rId16" Type="http://schemas.openxmlformats.org/officeDocument/2006/relationships/image" Target="../media/image355.png"/><Relationship Id="rId15" Type="http://schemas.openxmlformats.org/officeDocument/2006/relationships/tags" Target="../tags/tag892.xml"/><Relationship Id="rId14" Type="http://schemas.openxmlformats.org/officeDocument/2006/relationships/image" Target="../media/image354.png"/><Relationship Id="rId13" Type="http://schemas.openxmlformats.org/officeDocument/2006/relationships/tags" Target="../tags/tag891.xml"/><Relationship Id="rId12" Type="http://schemas.openxmlformats.org/officeDocument/2006/relationships/tags" Target="../tags/tag890.xml"/><Relationship Id="rId11" Type="http://schemas.openxmlformats.org/officeDocument/2006/relationships/image" Target="../media/image353.png"/><Relationship Id="rId10" Type="http://schemas.openxmlformats.org/officeDocument/2006/relationships/tags" Target="../tags/tag889.xml"/><Relationship Id="rId1" Type="http://schemas.openxmlformats.org/officeDocument/2006/relationships/tags" Target="../tags/tag882.xml"/></Relationships>
</file>

<file path=ppt/slides/_rels/slide53.xml.rels><?xml version="1.0" encoding="UTF-8" standalone="yes"?>
<Relationships xmlns="http://schemas.openxmlformats.org/package/2006/relationships"><Relationship Id="rId9" Type="http://schemas.openxmlformats.org/officeDocument/2006/relationships/tags" Target="../tags/tag917.xml"/><Relationship Id="rId8" Type="http://schemas.openxmlformats.org/officeDocument/2006/relationships/tags" Target="../tags/tag916.xml"/><Relationship Id="rId7" Type="http://schemas.openxmlformats.org/officeDocument/2006/relationships/tags" Target="../tags/tag915.xml"/><Relationship Id="rId6" Type="http://schemas.openxmlformats.org/officeDocument/2006/relationships/image" Target="../media/image357.png"/><Relationship Id="rId5" Type="http://schemas.openxmlformats.org/officeDocument/2006/relationships/tags" Target="../tags/tag914.xml"/><Relationship Id="rId4" Type="http://schemas.openxmlformats.org/officeDocument/2006/relationships/tags" Target="../tags/tag913.xml"/><Relationship Id="rId3" Type="http://schemas.openxmlformats.org/officeDocument/2006/relationships/tags" Target="../tags/tag912.xml"/><Relationship Id="rId22" Type="http://schemas.openxmlformats.org/officeDocument/2006/relationships/notesSlide" Target="../notesSlides/notesSlide52.xml"/><Relationship Id="rId21" Type="http://schemas.openxmlformats.org/officeDocument/2006/relationships/slideLayout" Target="../slideLayouts/slideLayout2.xml"/><Relationship Id="rId20" Type="http://schemas.openxmlformats.org/officeDocument/2006/relationships/tags" Target="../tags/tag924.xml"/><Relationship Id="rId2" Type="http://schemas.openxmlformats.org/officeDocument/2006/relationships/tags" Target="../tags/tag911.xml"/><Relationship Id="rId19" Type="http://schemas.openxmlformats.org/officeDocument/2006/relationships/tags" Target="../tags/tag923.xml"/><Relationship Id="rId18" Type="http://schemas.openxmlformats.org/officeDocument/2006/relationships/image" Target="../media/image361.png"/><Relationship Id="rId17" Type="http://schemas.openxmlformats.org/officeDocument/2006/relationships/tags" Target="../tags/tag922.xml"/><Relationship Id="rId16" Type="http://schemas.openxmlformats.org/officeDocument/2006/relationships/image" Target="../media/image360.png"/><Relationship Id="rId15" Type="http://schemas.openxmlformats.org/officeDocument/2006/relationships/tags" Target="../tags/tag921.xml"/><Relationship Id="rId14" Type="http://schemas.openxmlformats.org/officeDocument/2006/relationships/tags" Target="../tags/tag920.xml"/><Relationship Id="rId13" Type="http://schemas.openxmlformats.org/officeDocument/2006/relationships/image" Target="../media/image359.png"/><Relationship Id="rId12" Type="http://schemas.openxmlformats.org/officeDocument/2006/relationships/tags" Target="../tags/tag919.xml"/><Relationship Id="rId11" Type="http://schemas.openxmlformats.org/officeDocument/2006/relationships/image" Target="../media/image358.png"/><Relationship Id="rId10" Type="http://schemas.openxmlformats.org/officeDocument/2006/relationships/tags" Target="../tags/tag918.xml"/><Relationship Id="rId1" Type="http://schemas.openxmlformats.org/officeDocument/2006/relationships/tags" Target="../tags/tag910.xml"/></Relationships>
</file>

<file path=ppt/slides/_rels/slide54.xml.rels><?xml version="1.0" encoding="UTF-8" standalone="yes"?>
<Relationships xmlns="http://schemas.openxmlformats.org/package/2006/relationships"><Relationship Id="rId9" Type="http://schemas.openxmlformats.org/officeDocument/2006/relationships/tags" Target="../tags/tag931.xml"/><Relationship Id="rId8" Type="http://schemas.openxmlformats.org/officeDocument/2006/relationships/image" Target="../media/image362.jpeg"/><Relationship Id="rId7" Type="http://schemas.openxmlformats.org/officeDocument/2006/relationships/tags" Target="../tags/tag930.xml"/><Relationship Id="rId6" Type="http://schemas.openxmlformats.org/officeDocument/2006/relationships/image" Target="../media/image333.png"/><Relationship Id="rId5" Type="http://schemas.openxmlformats.org/officeDocument/2006/relationships/tags" Target="../tags/tag929.xml"/><Relationship Id="rId4" Type="http://schemas.openxmlformats.org/officeDocument/2006/relationships/tags" Target="../tags/tag928.xml"/><Relationship Id="rId3" Type="http://schemas.openxmlformats.org/officeDocument/2006/relationships/tags" Target="../tags/tag927.xml"/><Relationship Id="rId24" Type="http://schemas.openxmlformats.org/officeDocument/2006/relationships/notesSlide" Target="../notesSlides/notesSlide53.xml"/><Relationship Id="rId23" Type="http://schemas.openxmlformats.org/officeDocument/2006/relationships/slideLayout" Target="../slideLayouts/slideLayout2.xml"/><Relationship Id="rId22" Type="http://schemas.openxmlformats.org/officeDocument/2006/relationships/tags" Target="../tags/tag939.xml"/><Relationship Id="rId21" Type="http://schemas.openxmlformats.org/officeDocument/2006/relationships/image" Target="../media/image366.jpeg"/><Relationship Id="rId20" Type="http://schemas.openxmlformats.org/officeDocument/2006/relationships/tags" Target="../tags/tag938.xml"/><Relationship Id="rId2" Type="http://schemas.openxmlformats.org/officeDocument/2006/relationships/tags" Target="../tags/tag926.xml"/><Relationship Id="rId19" Type="http://schemas.openxmlformats.org/officeDocument/2006/relationships/image" Target="../media/image365.jpeg"/><Relationship Id="rId18" Type="http://schemas.openxmlformats.org/officeDocument/2006/relationships/tags" Target="../tags/tag937.xml"/><Relationship Id="rId17" Type="http://schemas.openxmlformats.org/officeDocument/2006/relationships/image" Target="../media/image364.png"/><Relationship Id="rId16" Type="http://schemas.openxmlformats.org/officeDocument/2006/relationships/tags" Target="../tags/tag936.xml"/><Relationship Id="rId15" Type="http://schemas.openxmlformats.org/officeDocument/2006/relationships/tags" Target="../tags/tag935.xml"/><Relationship Id="rId14" Type="http://schemas.openxmlformats.org/officeDocument/2006/relationships/image" Target="../media/image343.png"/><Relationship Id="rId13" Type="http://schemas.openxmlformats.org/officeDocument/2006/relationships/tags" Target="../tags/tag934.xml"/><Relationship Id="rId12" Type="http://schemas.openxmlformats.org/officeDocument/2006/relationships/image" Target="../media/image363.png"/><Relationship Id="rId11" Type="http://schemas.openxmlformats.org/officeDocument/2006/relationships/tags" Target="../tags/tag933.xml"/><Relationship Id="rId10" Type="http://schemas.openxmlformats.org/officeDocument/2006/relationships/tags" Target="../tags/tag932.xml"/><Relationship Id="rId1" Type="http://schemas.openxmlformats.org/officeDocument/2006/relationships/tags" Target="../tags/tag925.xml"/></Relationships>
</file>

<file path=ppt/slides/_rels/slide55.xml.rels><?xml version="1.0" encoding="UTF-8" standalone="yes"?>
<Relationships xmlns="http://schemas.openxmlformats.org/package/2006/relationships"><Relationship Id="rId8" Type="http://schemas.openxmlformats.org/officeDocument/2006/relationships/notesSlide" Target="../notesSlides/notesSlide54.xml"/><Relationship Id="rId7" Type="http://schemas.openxmlformats.org/officeDocument/2006/relationships/slideLayout" Target="../slideLayouts/slideLayout7.xml"/><Relationship Id="rId6" Type="http://schemas.openxmlformats.org/officeDocument/2006/relationships/tags" Target="../tags/tag942.xml"/><Relationship Id="rId5" Type="http://schemas.openxmlformats.org/officeDocument/2006/relationships/image" Target="../media/image369.png"/><Relationship Id="rId4" Type="http://schemas.openxmlformats.org/officeDocument/2006/relationships/image" Target="../media/image368.png"/><Relationship Id="rId3" Type="http://schemas.openxmlformats.org/officeDocument/2006/relationships/tags" Target="../tags/tag941.xml"/><Relationship Id="rId2" Type="http://schemas.openxmlformats.org/officeDocument/2006/relationships/image" Target="../media/image367.png"/><Relationship Id="rId1" Type="http://schemas.openxmlformats.org/officeDocument/2006/relationships/tags" Target="../tags/tag940.xml"/></Relationships>
</file>

<file path=ppt/slides/_rels/slide56.xml.rels><?xml version="1.0" encoding="UTF-8" standalone="yes"?>
<Relationships xmlns="http://schemas.openxmlformats.org/package/2006/relationships"><Relationship Id="rId9" Type="http://schemas.openxmlformats.org/officeDocument/2006/relationships/tags" Target="../tags/tag946.xml"/><Relationship Id="rId8" Type="http://schemas.openxmlformats.org/officeDocument/2006/relationships/tags" Target="../tags/tag945.xml"/><Relationship Id="rId7" Type="http://schemas.openxmlformats.org/officeDocument/2006/relationships/tags" Target="../tags/tag944.xml"/><Relationship Id="rId6" Type="http://schemas.openxmlformats.org/officeDocument/2006/relationships/tags" Target="../tags/tag943.xml"/><Relationship Id="rId53" Type="http://schemas.openxmlformats.org/officeDocument/2006/relationships/notesSlide" Target="../notesSlides/notesSlide55.xml"/><Relationship Id="rId52" Type="http://schemas.openxmlformats.org/officeDocument/2006/relationships/slideLayout" Target="../slideLayouts/slideLayout6.xml"/><Relationship Id="rId51" Type="http://schemas.openxmlformats.org/officeDocument/2006/relationships/tags" Target="../tags/tag973.xml"/><Relationship Id="rId50" Type="http://schemas.openxmlformats.org/officeDocument/2006/relationships/tags" Target="../tags/tag972.xml"/><Relationship Id="rId5" Type="http://schemas.openxmlformats.org/officeDocument/2006/relationships/image" Target="../media/image374.png"/><Relationship Id="rId49" Type="http://schemas.openxmlformats.org/officeDocument/2006/relationships/tags" Target="../tags/tag971.xml"/><Relationship Id="rId48" Type="http://schemas.openxmlformats.org/officeDocument/2006/relationships/tags" Target="../tags/tag970.xml"/><Relationship Id="rId47" Type="http://schemas.openxmlformats.org/officeDocument/2006/relationships/image" Target="../media/image389.jpeg"/><Relationship Id="rId46" Type="http://schemas.openxmlformats.org/officeDocument/2006/relationships/tags" Target="../tags/tag969.xml"/><Relationship Id="rId45" Type="http://schemas.openxmlformats.org/officeDocument/2006/relationships/image" Target="../media/image388.png"/><Relationship Id="rId44" Type="http://schemas.openxmlformats.org/officeDocument/2006/relationships/image" Target="../media/image387.png"/><Relationship Id="rId43" Type="http://schemas.openxmlformats.org/officeDocument/2006/relationships/tags" Target="../tags/tag968.xml"/><Relationship Id="rId42" Type="http://schemas.openxmlformats.org/officeDocument/2006/relationships/image" Target="../media/image386.png"/><Relationship Id="rId41" Type="http://schemas.openxmlformats.org/officeDocument/2006/relationships/tags" Target="../tags/tag967.xml"/><Relationship Id="rId40" Type="http://schemas.openxmlformats.org/officeDocument/2006/relationships/image" Target="../media/image385.png"/><Relationship Id="rId4" Type="http://schemas.openxmlformats.org/officeDocument/2006/relationships/image" Target="../media/image373.png"/><Relationship Id="rId39" Type="http://schemas.openxmlformats.org/officeDocument/2006/relationships/tags" Target="../tags/tag966.xml"/><Relationship Id="rId38" Type="http://schemas.openxmlformats.org/officeDocument/2006/relationships/image" Target="../media/image384.png"/><Relationship Id="rId37" Type="http://schemas.openxmlformats.org/officeDocument/2006/relationships/tags" Target="../tags/tag965.xml"/><Relationship Id="rId36" Type="http://schemas.openxmlformats.org/officeDocument/2006/relationships/tags" Target="../tags/tag964.xml"/><Relationship Id="rId35" Type="http://schemas.openxmlformats.org/officeDocument/2006/relationships/tags" Target="../tags/tag963.xml"/><Relationship Id="rId34" Type="http://schemas.openxmlformats.org/officeDocument/2006/relationships/tags" Target="../tags/tag962.xml"/><Relationship Id="rId33" Type="http://schemas.openxmlformats.org/officeDocument/2006/relationships/tags" Target="../tags/tag961.xml"/><Relationship Id="rId32" Type="http://schemas.openxmlformats.org/officeDocument/2006/relationships/tags" Target="../tags/tag960.xml"/><Relationship Id="rId31" Type="http://schemas.openxmlformats.org/officeDocument/2006/relationships/tags" Target="../tags/tag959.xml"/><Relationship Id="rId30" Type="http://schemas.openxmlformats.org/officeDocument/2006/relationships/tags" Target="../tags/tag958.xml"/><Relationship Id="rId3" Type="http://schemas.openxmlformats.org/officeDocument/2006/relationships/image" Target="../media/image372.png"/><Relationship Id="rId29" Type="http://schemas.openxmlformats.org/officeDocument/2006/relationships/tags" Target="../tags/tag957.xml"/><Relationship Id="rId28" Type="http://schemas.openxmlformats.org/officeDocument/2006/relationships/tags" Target="../tags/tag956.xml"/><Relationship Id="rId27" Type="http://schemas.openxmlformats.org/officeDocument/2006/relationships/tags" Target="../tags/tag955.xml"/><Relationship Id="rId26" Type="http://schemas.openxmlformats.org/officeDocument/2006/relationships/image" Target="../media/image383.png"/><Relationship Id="rId25" Type="http://schemas.openxmlformats.org/officeDocument/2006/relationships/tags" Target="../tags/tag954.xml"/><Relationship Id="rId24" Type="http://schemas.openxmlformats.org/officeDocument/2006/relationships/image" Target="../media/image382.png"/><Relationship Id="rId23" Type="http://schemas.openxmlformats.org/officeDocument/2006/relationships/tags" Target="../tags/tag953.xml"/><Relationship Id="rId22" Type="http://schemas.openxmlformats.org/officeDocument/2006/relationships/image" Target="../media/image381.png"/><Relationship Id="rId21" Type="http://schemas.openxmlformats.org/officeDocument/2006/relationships/tags" Target="../tags/tag952.xml"/><Relationship Id="rId20" Type="http://schemas.openxmlformats.org/officeDocument/2006/relationships/tags" Target="../tags/tag951.xml"/><Relationship Id="rId2" Type="http://schemas.openxmlformats.org/officeDocument/2006/relationships/image" Target="../media/image371.png"/><Relationship Id="rId19" Type="http://schemas.openxmlformats.org/officeDocument/2006/relationships/image" Target="../media/image380.png"/><Relationship Id="rId18" Type="http://schemas.openxmlformats.org/officeDocument/2006/relationships/tags" Target="../tags/tag950.xml"/><Relationship Id="rId17" Type="http://schemas.openxmlformats.org/officeDocument/2006/relationships/image" Target="../media/image379.png"/><Relationship Id="rId16" Type="http://schemas.openxmlformats.org/officeDocument/2006/relationships/tags" Target="../tags/tag949.xml"/><Relationship Id="rId15" Type="http://schemas.openxmlformats.org/officeDocument/2006/relationships/image" Target="../media/image378.png"/><Relationship Id="rId14" Type="http://schemas.openxmlformats.org/officeDocument/2006/relationships/tags" Target="../tags/tag948.xml"/><Relationship Id="rId13" Type="http://schemas.openxmlformats.org/officeDocument/2006/relationships/image" Target="../media/image377.png"/><Relationship Id="rId12" Type="http://schemas.openxmlformats.org/officeDocument/2006/relationships/tags" Target="../tags/tag947.xml"/><Relationship Id="rId11" Type="http://schemas.openxmlformats.org/officeDocument/2006/relationships/image" Target="../media/image376.png"/><Relationship Id="rId10" Type="http://schemas.openxmlformats.org/officeDocument/2006/relationships/image" Target="../media/image375.png"/><Relationship Id="rId1" Type="http://schemas.openxmlformats.org/officeDocument/2006/relationships/image" Target="../media/image370.png"/></Relationships>
</file>

<file path=ppt/slides/_rels/slide57.xml.rels><?xml version="1.0" encoding="UTF-8" standalone="yes"?>
<Relationships xmlns="http://schemas.openxmlformats.org/package/2006/relationships"><Relationship Id="rId9" Type="http://schemas.openxmlformats.org/officeDocument/2006/relationships/image" Target="../media/image391.png"/><Relationship Id="rId8" Type="http://schemas.openxmlformats.org/officeDocument/2006/relationships/image" Target="../media/image390.png"/><Relationship Id="rId7" Type="http://schemas.openxmlformats.org/officeDocument/2006/relationships/image" Target="../media/image374.png"/><Relationship Id="rId6" Type="http://schemas.openxmlformats.org/officeDocument/2006/relationships/image" Target="../media/image383.png"/><Relationship Id="rId5" Type="http://schemas.openxmlformats.org/officeDocument/2006/relationships/image" Target="../media/image382.png"/><Relationship Id="rId4" Type="http://schemas.openxmlformats.org/officeDocument/2006/relationships/image" Target="../media/image381.png"/><Relationship Id="rId3" Type="http://schemas.openxmlformats.org/officeDocument/2006/relationships/image" Target="../media/image373.png"/><Relationship Id="rId22" Type="http://schemas.openxmlformats.org/officeDocument/2006/relationships/notesSlide" Target="../notesSlides/notesSlide56.xml"/><Relationship Id="rId21" Type="http://schemas.openxmlformats.org/officeDocument/2006/relationships/slideLayout" Target="../slideLayouts/slideLayout48.xml"/><Relationship Id="rId20" Type="http://schemas.openxmlformats.org/officeDocument/2006/relationships/tags" Target="../tags/tag982.xml"/><Relationship Id="rId2" Type="http://schemas.openxmlformats.org/officeDocument/2006/relationships/image" Target="../media/image372.png"/><Relationship Id="rId19" Type="http://schemas.openxmlformats.org/officeDocument/2006/relationships/image" Target="../media/image387.png"/><Relationship Id="rId18" Type="http://schemas.openxmlformats.org/officeDocument/2006/relationships/tags" Target="../tags/tag981.xml"/><Relationship Id="rId17" Type="http://schemas.openxmlformats.org/officeDocument/2006/relationships/tags" Target="../tags/tag980.xml"/><Relationship Id="rId16" Type="http://schemas.openxmlformats.org/officeDocument/2006/relationships/tags" Target="../tags/tag979.xml"/><Relationship Id="rId15" Type="http://schemas.openxmlformats.org/officeDocument/2006/relationships/tags" Target="../tags/tag978.xml"/><Relationship Id="rId14" Type="http://schemas.openxmlformats.org/officeDocument/2006/relationships/tags" Target="../tags/tag977.xml"/><Relationship Id="rId13" Type="http://schemas.openxmlformats.org/officeDocument/2006/relationships/tags" Target="../tags/tag976.xml"/><Relationship Id="rId12" Type="http://schemas.openxmlformats.org/officeDocument/2006/relationships/tags" Target="../tags/tag975.xml"/><Relationship Id="rId11" Type="http://schemas.openxmlformats.org/officeDocument/2006/relationships/tags" Target="../tags/tag974.xml"/><Relationship Id="rId10" Type="http://schemas.openxmlformats.org/officeDocument/2006/relationships/image" Target="../media/image392.png"/><Relationship Id="rId1" Type="http://schemas.openxmlformats.org/officeDocument/2006/relationships/image" Target="../media/image371.png"/></Relationships>
</file>

<file path=ppt/slides/_rels/slide58.xml.rels><?xml version="1.0" encoding="UTF-8" standalone="yes"?>
<Relationships xmlns="http://schemas.openxmlformats.org/package/2006/relationships"><Relationship Id="rId9" Type="http://schemas.openxmlformats.org/officeDocument/2006/relationships/tags" Target="../tags/tag989.xml"/><Relationship Id="rId8" Type="http://schemas.openxmlformats.org/officeDocument/2006/relationships/tags" Target="../tags/tag988.xml"/><Relationship Id="rId7" Type="http://schemas.openxmlformats.org/officeDocument/2006/relationships/tags" Target="../tags/tag987.xml"/><Relationship Id="rId6" Type="http://schemas.openxmlformats.org/officeDocument/2006/relationships/tags" Target="../tags/tag986.xml"/><Relationship Id="rId58" Type="http://schemas.openxmlformats.org/officeDocument/2006/relationships/notesSlide" Target="../notesSlides/notesSlide57.xml"/><Relationship Id="rId57" Type="http://schemas.openxmlformats.org/officeDocument/2006/relationships/slideLayout" Target="../slideLayouts/slideLayout6.xml"/><Relationship Id="rId56" Type="http://schemas.openxmlformats.org/officeDocument/2006/relationships/tags" Target="../tags/tag1024.xml"/><Relationship Id="rId55" Type="http://schemas.openxmlformats.org/officeDocument/2006/relationships/tags" Target="../tags/tag1023.xml"/><Relationship Id="rId54" Type="http://schemas.openxmlformats.org/officeDocument/2006/relationships/tags" Target="../tags/tag1022.xml"/><Relationship Id="rId53" Type="http://schemas.openxmlformats.org/officeDocument/2006/relationships/tags" Target="../tags/tag1021.xml"/><Relationship Id="rId52" Type="http://schemas.openxmlformats.org/officeDocument/2006/relationships/tags" Target="../tags/tag1020.xml"/><Relationship Id="rId51" Type="http://schemas.openxmlformats.org/officeDocument/2006/relationships/image" Target="../media/image343.png"/><Relationship Id="rId50" Type="http://schemas.openxmlformats.org/officeDocument/2006/relationships/tags" Target="../tags/tag1019.xml"/><Relationship Id="rId5" Type="http://schemas.openxmlformats.org/officeDocument/2006/relationships/tags" Target="../tags/tag985.xml"/><Relationship Id="rId49" Type="http://schemas.openxmlformats.org/officeDocument/2006/relationships/image" Target="../media/image405.png"/><Relationship Id="rId48" Type="http://schemas.openxmlformats.org/officeDocument/2006/relationships/tags" Target="../tags/tag1018.xml"/><Relationship Id="rId47" Type="http://schemas.openxmlformats.org/officeDocument/2006/relationships/image" Target="../media/image404.png"/><Relationship Id="rId46" Type="http://schemas.openxmlformats.org/officeDocument/2006/relationships/tags" Target="../tags/tag1017.xml"/><Relationship Id="rId45" Type="http://schemas.openxmlformats.org/officeDocument/2006/relationships/tags" Target="../tags/tag1016.xml"/><Relationship Id="rId44" Type="http://schemas.openxmlformats.org/officeDocument/2006/relationships/tags" Target="../tags/tag1015.xml"/><Relationship Id="rId43" Type="http://schemas.openxmlformats.org/officeDocument/2006/relationships/tags" Target="../tags/tag1014.xml"/><Relationship Id="rId42" Type="http://schemas.openxmlformats.org/officeDocument/2006/relationships/tags" Target="../tags/tag1013.xml"/><Relationship Id="rId41" Type="http://schemas.openxmlformats.org/officeDocument/2006/relationships/image" Target="../media/image403.jpeg"/><Relationship Id="rId40" Type="http://schemas.openxmlformats.org/officeDocument/2006/relationships/tags" Target="../tags/tag1012.xml"/><Relationship Id="rId4" Type="http://schemas.openxmlformats.org/officeDocument/2006/relationships/image" Target="../media/image394.jpeg"/><Relationship Id="rId39" Type="http://schemas.openxmlformats.org/officeDocument/2006/relationships/tags" Target="../tags/tag1011.xml"/><Relationship Id="rId38" Type="http://schemas.openxmlformats.org/officeDocument/2006/relationships/image" Target="../media/image402.png"/><Relationship Id="rId37" Type="http://schemas.openxmlformats.org/officeDocument/2006/relationships/tags" Target="../tags/tag1010.xml"/><Relationship Id="rId36" Type="http://schemas.openxmlformats.org/officeDocument/2006/relationships/image" Target="../media/image401.png"/><Relationship Id="rId35" Type="http://schemas.openxmlformats.org/officeDocument/2006/relationships/tags" Target="../tags/tag1009.xml"/><Relationship Id="rId34" Type="http://schemas.openxmlformats.org/officeDocument/2006/relationships/image" Target="../media/image400.png"/><Relationship Id="rId33" Type="http://schemas.openxmlformats.org/officeDocument/2006/relationships/tags" Target="../tags/tag1008.xml"/><Relationship Id="rId32" Type="http://schemas.openxmlformats.org/officeDocument/2006/relationships/image" Target="../media/image399.png"/><Relationship Id="rId31" Type="http://schemas.openxmlformats.org/officeDocument/2006/relationships/tags" Target="../tags/tag1007.xml"/><Relationship Id="rId30" Type="http://schemas.openxmlformats.org/officeDocument/2006/relationships/image" Target="../media/image398.png"/><Relationship Id="rId3" Type="http://schemas.openxmlformats.org/officeDocument/2006/relationships/image" Target="../media/image393.jpeg"/><Relationship Id="rId29" Type="http://schemas.openxmlformats.org/officeDocument/2006/relationships/tags" Target="../tags/tag1006.xml"/><Relationship Id="rId28" Type="http://schemas.openxmlformats.org/officeDocument/2006/relationships/image" Target="../media/image397.png"/><Relationship Id="rId27" Type="http://schemas.openxmlformats.org/officeDocument/2006/relationships/tags" Target="../tags/tag1005.xml"/><Relationship Id="rId26" Type="http://schemas.openxmlformats.org/officeDocument/2006/relationships/image" Target="../media/image396.png"/><Relationship Id="rId25" Type="http://schemas.openxmlformats.org/officeDocument/2006/relationships/tags" Target="../tags/tag1004.xml"/><Relationship Id="rId24" Type="http://schemas.openxmlformats.org/officeDocument/2006/relationships/image" Target="../media/image395.png"/><Relationship Id="rId23" Type="http://schemas.openxmlformats.org/officeDocument/2006/relationships/tags" Target="../tags/tag1003.xml"/><Relationship Id="rId22" Type="http://schemas.openxmlformats.org/officeDocument/2006/relationships/tags" Target="../tags/tag1002.xml"/><Relationship Id="rId21" Type="http://schemas.openxmlformats.org/officeDocument/2006/relationships/tags" Target="../tags/tag1001.xml"/><Relationship Id="rId20" Type="http://schemas.openxmlformats.org/officeDocument/2006/relationships/tags" Target="../tags/tag1000.xml"/><Relationship Id="rId2" Type="http://schemas.openxmlformats.org/officeDocument/2006/relationships/tags" Target="../tags/tag984.xml"/><Relationship Id="rId19" Type="http://schemas.openxmlformats.org/officeDocument/2006/relationships/tags" Target="../tags/tag999.xml"/><Relationship Id="rId18" Type="http://schemas.openxmlformats.org/officeDocument/2006/relationships/tags" Target="../tags/tag998.xml"/><Relationship Id="rId17" Type="http://schemas.openxmlformats.org/officeDocument/2006/relationships/tags" Target="../tags/tag997.xml"/><Relationship Id="rId16" Type="http://schemas.openxmlformats.org/officeDocument/2006/relationships/tags" Target="../tags/tag996.xml"/><Relationship Id="rId15" Type="http://schemas.openxmlformats.org/officeDocument/2006/relationships/tags" Target="../tags/tag995.xml"/><Relationship Id="rId14" Type="http://schemas.openxmlformats.org/officeDocument/2006/relationships/tags" Target="../tags/tag994.xml"/><Relationship Id="rId13" Type="http://schemas.openxmlformats.org/officeDocument/2006/relationships/tags" Target="../tags/tag993.xml"/><Relationship Id="rId12" Type="http://schemas.openxmlformats.org/officeDocument/2006/relationships/tags" Target="../tags/tag992.xml"/><Relationship Id="rId11" Type="http://schemas.openxmlformats.org/officeDocument/2006/relationships/tags" Target="../tags/tag991.xml"/><Relationship Id="rId10" Type="http://schemas.openxmlformats.org/officeDocument/2006/relationships/tags" Target="../tags/tag990.xml"/><Relationship Id="rId1" Type="http://schemas.openxmlformats.org/officeDocument/2006/relationships/tags" Target="../tags/tag983.xml"/></Relationships>
</file>

<file path=ppt/slides/_rels/slide59.xml.rels><?xml version="1.0" encoding="UTF-8" standalone="yes"?>
<Relationships xmlns="http://schemas.openxmlformats.org/package/2006/relationships"><Relationship Id="rId9" Type="http://schemas.openxmlformats.org/officeDocument/2006/relationships/image" Target="../media/image408.png"/><Relationship Id="rId8" Type="http://schemas.openxmlformats.org/officeDocument/2006/relationships/tags" Target="../tags/tag1030.xml"/><Relationship Id="rId7" Type="http://schemas.openxmlformats.org/officeDocument/2006/relationships/image" Target="../media/image407.png"/><Relationship Id="rId6" Type="http://schemas.openxmlformats.org/officeDocument/2006/relationships/tags" Target="../tags/tag1029.xml"/><Relationship Id="rId5" Type="http://schemas.openxmlformats.org/officeDocument/2006/relationships/tags" Target="../tags/tag1028.xml"/><Relationship Id="rId4" Type="http://schemas.openxmlformats.org/officeDocument/2006/relationships/tags" Target="../tags/tag1027.xml"/><Relationship Id="rId3" Type="http://schemas.openxmlformats.org/officeDocument/2006/relationships/tags" Target="../tags/tag1026.xml"/><Relationship Id="rId20" Type="http://schemas.openxmlformats.org/officeDocument/2006/relationships/notesSlide" Target="../notesSlides/notesSlide58.xml"/><Relationship Id="rId2" Type="http://schemas.openxmlformats.org/officeDocument/2006/relationships/tags" Target="../tags/tag1025.xml"/><Relationship Id="rId19" Type="http://schemas.openxmlformats.org/officeDocument/2006/relationships/slideLayout" Target="../slideLayouts/slideLayout6.xml"/><Relationship Id="rId18" Type="http://schemas.openxmlformats.org/officeDocument/2006/relationships/tags" Target="../tags/tag1035.xml"/><Relationship Id="rId17" Type="http://schemas.openxmlformats.org/officeDocument/2006/relationships/image" Target="../media/image412.jpeg"/><Relationship Id="rId16" Type="http://schemas.openxmlformats.org/officeDocument/2006/relationships/tags" Target="../tags/tag1034.xml"/><Relationship Id="rId15" Type="http://schemas.openxmlformats.org/officeDocument/2006/relationships/tags" Target="../tags/tag1033.xml"/><Relationship Id="rId14" Type="http://schemas.openxmlformats.org/officeDocument/2006/relationships/image" Target="../media/image411.png"/><Relationship Id="rId13" Type="http://schemas.openxmlformats.org/officeDocument/2006/relationships/tags" Target="../tags/tag1032.xml"/><Relationship Id="rId12" Type="http://schemas.openxmlformats.org/officeDocument/2006/relationships/image" Target="../media/image410.png"/><Relationship Id="rId11" Type="http://schemas.openxmlformats.org/officeDocument/2006/relationships/image" Target="../media/image409.png"/><Relationship Id="rId10" Type="http://schemas.openxmlformats.org/officeDocument/2006/relationships/tags" Target="../tags/tag1031.xml"/><Relationship Id="rId1" Type="http://schemas.openxmlformats.org/officeDocument/2006/relationships/image" Target="../media/image406.png"/></Relationships>
</file>

<file path=ppt/slides/_rels/slide6.xml.rels><?xml version="1.0" encoding="UTF-8" standalone="yes"?>
<Relationships xmlns="http://schemas.openxmlformats.org/package/2006/relationships"><Relationship Id="rId9" Type="http://schemas.openxmlformats.org/officeDocument/2006/relationships/tags" Target="../tags/tag224.xml"/><Relationship Id="rId8" Type="http://schemas.openxmlformats.org/officeDocument/2006/relationships/tags" Target="../tags/tag223.xml"/><Relationship Id="rId7" Type="http://schemas.openxmlformats.org/officeDocument/2006/relationships/tags" Target="../tags/tag222.xml"/><Relationship Id="rId6" Type="http://schemas.openxmlformats.org/officeDocument/2006/relationships/tags" Target="../tags/tag221.xml"/><Relationship Id="rId5" Type="http://schemas.openxmlformats.org/officeDocument/2006/relationships/tags" Target="../tags/tag220.xml"/><Relationship Id="rId49" Type="http://schemas.openxmlformats.org/officeDocument/2006/relationships/notesSlide" Target="../notesSlides/notesSlide6.xml"/><Relationship Id="rId48" Type="http://schemas.openxmlformats.org/officeDocument/2006/relationships/slideLayout" Target="../slideLayouts/slideLayout4.xml"/><Relationship Id="rId47" Type="http://schemas.openxmlformats.org/officeDocument/2006/relationships/image" Target="../media/image42.svg"/><Relationship Id="rId46" Type="http://schemas.openxmlformats.org/officeDocument/2006/relationships/image" Target="../media/image41.png"/><Relationship Id="rId45" Type="http://schemas.openxmlformats.org/officeDocument/2006/relationships/image" Target="../media/image40.svg"/><Relationship Id="rId44" Type="http://schemas.openxmlformats.org/officeDocument/2006/relationships/image" Target="../media/image39.png"/><Relationship Id="rId43" Type="http://schemas.openxmlformats.org/officeDocument/2006/relationships/image" Target="../media/image38.svg"/><Relationship Id="rId42" Type="http://schemas.openxmlformats.org/officeDocument/2006/relationships/image" Target="../media/image37.png"/><Relationship Id="rId41" Type="http://schemas.openxmlformats.org/officeDocument/2006/relationships/image" Target="../media/image36.svg"/><Relationship Id="rId40" Type="http://schemas.openxmlformats.org/officeDocument/2006/relationships/image" Target="../media/image35.png"/><Relationship Id="rId4" Type="http://schemas.openxmlformats.org/officeDocument/2006/relationships/tags" Target="../tags/tag219.xml"/><Relationship Id="rId39" Type="http://schemas.openxmlformats.org/officeDocument/2006/relationships/tags" Target="../tags/tag243.xml"/><Relationship Id="rId38" Type="http://schemas.openxmlformats.org/officeDocument/2006/relationships/tags" Target="../tags/tag242.xml"/><Relationship Id="rId37" Type="http://schemas.openxmlformats.org/officeDocument/2006/relationships/tags" Target="../tags/tag241.xml"/><Relationship Id="rId36" Type="http://schemas.openxmlformats.org/officeDocument/2006/relationships/tags" Target="../tags/tag240.xml"/><Relationship Id="rId35" Type="http://schemas.openxmlformats.org/officeDocument/2006/relationships/tags" Target="../tags/tag239.xml"/><Relationship Id="rId34" Type="http://schemas.openxmlformats.org/officeDocument/2006/relationships/image" Target="../media/image34.png"/><Relationship Id="rId33" Type="http://schemas.openxmlformats.org/officeDocument/2006/relationships/image" Target="../media/image33.svg"/><Relationship Id="rId32" Type="http://schemas.openxmlformats.org/officeDocument/2006/relationships/image" Target="../media/image32.png"/><Relationship Id="rId31" Type="http://schemas.openxmlformats.org/officeDocument/2006/relationships/tags" Target="../tags/tag238.xml"/><Relationship Id="rId30" Type="http://schemas.openxmlformats.org/officeDocument/2006/relationships/tags" Target="../tags/tag237.xml"/><Relationship Id="rId3" Type="http://schemas.openxmlformats.org/officeDocument/2006/relationships/tags" Target="../tags/tag218.xml"/><Relationship Id="rId29" Type="http://schemas.openxmlformats.org/officeDocument/2006/relationships/tags" Target="../tags/tag236.xml"/><Relationship Id="rId28" Type="http://schemas.openxmlformats.org/officeDocument/2006/relationships/tags" Target="../tags/tag235.xml"/><Relationship Id="rId27" Type="http://schemas.openxmlformats.org/officeDocument/2006/relationships/tags" Target="../tags/tag234.xml"/><Relationship Id="rId26" Type="http://schemas.openxmlformats.org/officeDocument/2006/relationships/image" Target="../media/image31.svg"/><Relationship Id="rId25" Type="http://schemas.openxmlformats.org/officeDocument/2006/relationships/image" Target="../media/image30.png"/><Relationship Id="rId24" Type="http://schemas.openxmlformats.org/officeDocument/2006/relationships/tags" Target="../tags/tag233.xml"/><Relationship Id="rId23" Type="http://schemas.openxmlformats.org/officeDocument/2006/relationships/tags" Target="../tags/tag232.xml"/><Relationship Id="rId22" Type="http://schemas.openxmlformats.org/officeDocument/2006/relationships/tags" Target="../tags/tag231.xml"/><Relationship Id="rId21" Type="http://schemas.openxmlformats.org/officeDocument/2006/relationships/tags" Target="../tags/tag230.xml"/><Relationship Id="rId20" Type="http://schemas.openxmlformats.org/officeDocument/2006/relationships/tags" Target="../tags/tag229.xml"/><Relationship Id="rId2" Type="http://schemas.openxmlformats.org/officeDocument/2006/relationships/tags" Target="../tags/tag217.xml"/><Relationship Id="rId19" Type="http://schemas.openxmlformats.org/officeDocument/2006/relationships/tags" Target="../tags/tag228.xml"/><Relationship Id="rId18" Type="http://schemas.openxmlformats.org/officeDocument/2006/relationships/image" Target="../media/image29.svg"/><Relationship Id="rId17" Type="http://schemas.openxmlformats.org/officeDocument/2006/relationships/image" Target="../media/image28.png"/><Relationship Id="rId16" Type="http://schemas.openxmlformats.org/officeDocument/2006/relationships/tags" Target="../tags/tag227.xml"/><Relationship Id="rId15" Type="http://schemas.openxmlformats.org/officeDocument/2006/relationships/image" Target="../media/image27.svg"/><Relationship Id="rId14" Type="http://schemas.openxmlformats.org/officeDocument/2006/relationships/image" Target="../media/image26.png"/><Relationship Id="rId13" Type="http://schemas.openxmlformats.org/officeDocument/2006/relationships/image" Target="../media/image25.svg"/><Relationship Id="rId12" Type="http://schemas.openxmlformats.org/officeDocument/2006/relationships/image" Target="../media/image24.png"/><Relationship Id="rId11" Type="http://schemas.openxmlformats.org/officeDocument/2006/relationships/tags" Target="../tags/tag226.xml"/><Relationship Id="rId10" Type="http://schemas.openxmlformats.org/officeDocument/2006/relationships/tags" Target="../tags/tag225.xml"/><Relationship Id="rId1" Type="http://schemas.openxmlformats.org/officeDocument/2006/relationships/image" Target="../media/image23.jpeg"/></Relationships>
</file>

<file path=ppt/slides/_rels/slide60.xml.rels><?xml version="1.0" encoding="UTF-8" standalone="yes"?>
<Relationships xmlns="http://schemas.openxmlformats.org/package/2006/relationships"><Relationship Id="rId9" Type="http://schemas.openxmlformats.org/officeDocument/2006/relationships/image" Target="../media/image414.png"/><Relationship Id="rId8" Type="http://schemas.openxmlformats.org/officeDocument/2006/relationships/tags" Target="../tags/tag1042.xml"/><Relationship Id="rId7" Type="http://schemas.openxmlformats.org/officeDocument/2006/relationships/tags" Target="../tags/tag1041.xml"/><Relationship Id="rId6" Type="http://schemas.openxmlformats.org/officeDocument/2006/relationships/tags" Target="../tags/tag1040.xml"/><Relationship Id="rId5" Type="http://schemas.openxmlformats.org/officeDocument/2006/relationships/tags" Target="../tags/tag1039.xml"/><Relationship Id="rId4" Type="http://schemas.openxmlformats.org/officeDocument/2006/relationships/tags" Target="../tags/tag1038.xml"/><Relationship Id="rId3" Type="http://schemas.openxmlformats.org/officeDocument/2006/relationships/tags" Target="../tags/tag1037.xml"/><Relationship Id="rId2" Type="http://schemas.openxmlformats.org/officeDocument/2006/relationships/tags" Target="../tags/tag1036.xml"/><Relationship Id="rId12" Type="http://schemas.openxmlformats.org/officeDocument/2006/relationships/notesSlide" Target="../notesSlides/notesSlide59.xml"/><Relationship Id="rId11" Type="http://schemas.openxmlformats.org/officeDocument/2006/relationships/slideLayout" Target="../slideLayouts/slideLayout6.xml"/><Relationship Id="rId10" Type="http://schemas.openxmlformats.org/officeDocument/2006/relationships/tags" Target="../tags/tag1043.xml"/><Relationship Id="rId1" Type="http://schemas.openxmlformats.org/officeDocument/2006/relationships/image" Target="../media/image413.jpeg"/></Relationships>
</file>

<file path=ppt/slides/_rels/slide61.xml.rels><?xml version="1.0" encoding="UTF-8" standalone="yes"?>
<Relationships xmlns="http://schemas.openxmlformats.org/package/2006/relationships"><Relationship Id="rId9" Type="http://schemas.openxmlformats.org/officeDocument/2006/relationships/tags" Target="../tags/tag1051.xml"/><Relationship Id="rId8" Type="http://schemas.openxmlformats.org/officeDocument/2006/relationships/tags" Target="../tags/tag1050.xml"/><Relationship Id="rId7" Type="http://schemas.openxmlformats.org/officeDocument/2006/relationships/tags" Target="../tags/tag1049.xml"/><Relationship Id="rId6" Type="http://schemas.openxmlformats.org/officeDocument/2006/relationships/tags" Target="../tags/tag1048.xml"/><Relationship Id="rId5" Type="http://schemas.openxmlformats.org/officeDocument/2006/relationships/image" Target="../media/image415.jpeg"/><Relationship Id="rId4" Type="http://schemas.openxmlformats.org/officeDocument/2006/relationships/tags" Target="../tags/tag1047.xml"/><Relationship Id="rId3" Type="http://schemas.openxmlformats.org/officeDocument/2006/relationships/tags" Target="../tags/tag1046.xml"/><Relationship Id="rId2" Type="http://schemas.openxmlformats.org/officeDocument/2006/relationships/tags" Target="../tags/tag1045.xml"/><Relationship Id="rId19" Type="http://schemas.openxmlformats.org/officeDocument/2006/relationships/slideLayout" Target="../slideLayouts/slideLayout7.xml"/><Relationship Id="rId18" Type="http://schemas.openxmlformats.org/officeDocument/2006/relationships/tags" Target="../tags/tag1057.xml"/><Relationship Id="rId17" Type="http://schemas.openxmlformats.org/officeDocument/2006/relationships/tags" Target="../tags/tag1056.xml"/><Relationship Id="rId16" Type="http://schemas.openxmlformats.org/officeDocument/2006/relationships/image" Target="../media/image418.png"/><Relationship Id="rId15" Type="http://schemas.openxmlformats.org/officeDocument/2006/relationships/image" Target="../media/image417.png"/><Relationship Id="rId14" Type="http://schemas.openxmlformats.org/officeDocument/2006/relationships/tags" Target="../tags/tag1055.xml"/><Relationship Id="rId13" Type="http://schemas.openxmlformats.org/officeDocument/2006/relationships/tags" Target="../tags/tag1054.xml"/><Relationship Id="rId12" Type="http://schemas.openxmlformats.org/officeDocument/2006/relationships/tags" Target="../tags/tag1053.xml"/><Relationship Id="rId11" Type="http://schemas.openxmlformats.org/officeDocument/2006/relationships/tags" Target="../tags/tag1052.xml"/><Relationship Id="rId10" Type="http://schemas.openxmlformats.org/officeDocument/2006/relationships/image" Target="../media/image416.png"/><Relationship Id="rId1" Type="http://schemas.openxmlformats.org/officeDocument/2006/relationships/tags" Target="../tags/tag1044.xml"/></Relationships>
</file>

<file path=ppt/slides/_rels/slide62.xml.rels><?xml version="1.0" encoding="UTF-8" standalone="yes"?>
<Relationships xmlns="http://schemas.openxmlformats.org/package/2006/relationships"><Relationship Id="rId9" Type="http://schemas.openxmlformats.org/officeDocument/2006/relationships/image" Target="../media/image421.png"/><Relationship Id="rId8" Type="http://schemas.openxmlformats.org/officeDocument/2006/relationships/tags" Target="../tags/tag1063.xml"/><Relationship Id="rId7" Type="http://schemas.openxmlformats.org/officeDocument/2006/relationships/tags" Target="../tags/tag1062.xml"/><Relationship Id="rId6" Type="http://schemas.openxmlformats.org/officeDocument/2006/relationships/image" Target="../media/image420.png"/><Relationship Id="rId5" Type="http://schemas.openxmlformats.org/officeDocument/2006/relationships/tags" Target="../tags/tag1061.xml"/><Relationship Id="rId4" Type="http://schemas.openxmlformats.org/officeDocument/2006/relationships/tags" Target="../tags/tag1060.xml"/><Relationship Id="rId3" Type="http://schemas.openxmlformats.org/officeDocument/2006/relationships/tags" Target="../tags/tag1059.xml"/><Relationship Id="rId2" Type="http://schemas.openxmlformats.org/officeDocument/2006/relationships/image" Target="../media/image419.png"/><Relationship Id="rId14" Type="http://schemas.openxmlformats.org/officeDocument/2006/relationships/slideLayout" Target="../slideLayouts/slideLayout4.xml"/><Relationship Id="rId13" Type="http://schemas.openxmlformats.org/officeDocument/2006/relationships/tags" Target="../tags/tag1066.xml"/><Relationship Id="rId12" Type="http://schemas.openxmlformats.org/officeDocument/2006/relationships/tags" Target="../tags/tag1065.xml"/><Relationship Id="rId11" Type="http://schemas.openxmlformats.org/officeDocument/2006/relationships/image" Target="../media/image422.png"/><Relationship Id="rId10" Type="http://schemas.openxmlformats.org/officeDocument/2006/relationships/tags" Target="../tags/tag1064.xml"/><Relationship Id="rId1" Type="http://schemas.openxmlformats.org/officeDocument/2006/relationships/tags" Target="../tags/tag1058.xml"/></Relationships>
</file>

<file path=ppt/slides/_rels/slide63.xml.rels><?xml version="1.0" encoding="UTF-8" standalone="yes"?>
<Relationships xmlns="http://schemas.openxmlformats.org/package/2006/relationships"><Relationship Id="rId9" Type="http://schemas.openxmlformats.org/officeDocument/2006/relationships/image" Target="../media/image426.png"/><Relationship Id="rId8" Type="http://schemas.openxmlformats.org/officeDocument/2006/relationships/tags" Target="../tags/tag1071.xml"/><Relationship Id="rId7" Type="http://schemas.openxmlformats.org/officeDocument/2006/relationships/image" Target="../media/image425.png"/><Relationship Id="rId6" Type="http://schemas.openxmlformats.org/officeDocument/2006/relationships/tags" Target="../tags/tag1070.xml"/><Relationship Id="rId5" Type="http://schemas.openxmlformats.org/officeDocument/2006/relationships/image" Target="../media/image424.png"/><Relationship Id="rId4" Type="http://schemas.openxmlformats.org/officeDocument/2006/relationships/tags" Target="../tags/tag1069.xml"/><Relationship Id="rId3" Type="http://schemas.openxmlformats.org/officeDocument/2006/relationships/image" Target="../media/image423.png"/><Relationship Id="rId2" Type="http://schemas.openxmlformats.org/officeDocument/2006/relationships/tags" Target="../tags/tag1068.xml"/><Relationship Id="rId14" Type="http://schemas.openxmlformats.org/officeDocument/2006/relationships/slideLayout" Target="../slideLayouts/slideLayout4.xml"/><Relationship Id="rId13" Type="http://schemas.openxmlformats.org/officeDocument/2006/relationships/tags" Target="../tags/tag1075.xml"/><Relationship Id="rId12" Type="http://schemas.openxmlformats.org/officeDocument/2006/relationships/tags" Target="../tags/tag1074.xml"/><Relationship Id="rId11" Type="http://schemas.openxmlformats.org/officeDocument/2006/relationships/tags" Target="../tags/tag1073.xml"/><Relationship Id="rId10" Type="http://schemas.openxmlformats.org/officeDocument/2006/relationships/tags" Target="../tags/tag1072.xml"/><Relationship Id="rId1" Type="http://schemas.openxmlformats.org/officeDocument/2006/relationships/tags" Target="../tags/tag1067.xml"/></Relationships>
</file>

<file path=ppt/slides/_rels/slide64.xml.rels><?xml version="1.0" encoding="UTF-8" standalone="yes"?>
<Relationships xmlns="http://schemas.openxmlformats.org/package/2006/relationships"><Relationship Id="rId8" Type="http://schemas.openxmlformats.org/officeDocument/2006/relationships/notesSlide" Target="../notesSlides/notesSlide60.xml"/><Relationship Id="rId7" Type="http://schemas.openxmlformats.org/officeDocument/2006/relationships/slideLayout" Target="../slideLayouts/slideLayout7.xml"/><Relationship Id="rId6" Type="http://schemas.openxmlformats.org/officeDocument/2006/relationships/tags" Target="../tags/tag1078.xml"/><Relationship Id="rId5" Type="http://schemas.openxmlformats.org/officeDocument/2006/relationships/image" Target="../media/image428.png"/><Relationship Id="rId4" Type="http://schemas.openxmlformats.org/officeDocument/2006/relationships/image" Target="../media/image427.png"/><Relationship Id="rId3" Type="http://schemas.openxmlformats.org/officeDocument/2006/relationships/tags" Target="../tags/tag1077.xml"/><Relationship Id="rId2" Type="http://schemas.openxmlformats.org/officeDocument/2006/relationships/image" Target="../media/image367.png"/><Relationship Id="rId1" Type="http://schemas.openxmlformats.org/officeDocument/2006/relationships/tags" Target="../tags/tag1076.xml"/></Relationships>
</file>

<file path=ppt/slides/_rels/slide65.xml.rels><?xml version="1.0" encoding="UTF-8" standalone="yes"?>
<Relationships xmlns="http://schemas.openxmlformats.org/package/2006/relationships"><Relationship Id="rId8" Type="http://schemas.openxmlformats.org/officeDocument/2006/relationships/notesSlide" Target="../notesSlides/notesSlide61.xml"/><Relationship Id="rId7" Type="http://schemas.openxmlformats.org/officeDocument/2006/relationships/slideLayout" Target="../slideLayouts/slideLayout7.xml"/><Relationship Id="rId6" Type="http://schemas.openxmlformats.org/officeDocument/2006/relationships/tags" Target="../tags/tag1081.xml"/><Relationship Id="rId5" Type="http://schemas.openxmlformats.org/officeDocument/2006/relationships/image" Target="../media/image430.png"/><Relationship Id="rId4" Type="http://schemas.openxmlformats.org/officeDocument/2006/relationships/image" Target="../media/image429.png"/><Relationship Id="rId3" Type="http://schemas.openxmlformats.org/officeDocument/2006/relationships/tags" Target="../tags/tag1080.xml"/><Relationship Id="rId2" Type="http://schemas.openxmlformats.org/officeDocument/2006/relationships/image" Target="../media/image367.png"/><Relationship Id="rId1" Type="http://schemas.openxmlformats.org/officeDocument/2006/relationships/tags" Target="../tags/tag1079.xml"/></Relationships>
</file>

<file path=ppt/slides/_rels/slide66.xml.rels><?xml version="1.0" encoding="UTF-8" standalone="yes"?>
<Relationships xmlns="http://schemas.openxmlformats.org/package/2006/relationships"><Relationship Id="rId8" Type="http://schemas.openxmlformats.org/officeDocument/2006/relationships/notesSlide" Target="../notesSlides/notesSlide62.xml"/><Relationship Id="rId7" Type="http://schemas.openxmlformats.org/officeDocument/2006/relationships/slideLayout" Target="../slideLayouts/slideLayout7.xml"/><Relationship Id="rId6" Type="http://schemas.openxmlformats.org/officeDocument/2006/relationships/tags" Target="../tags/tag1084.xml"/><Relationship Id="rId5" Type="http://schemas.openxmlformats.org/officeDocument/2006/relationships/image" Target="../media/image432.png"/><Relationship Id="rId4" Type="http://schemas.openxmlformats.org/officeDocument/2006/relationships/image" Target="../media/image431.png"/><Relationship Id="rId3" Type="http://schemas.openxmlformats.org/officeDocument/2006/relationships/tags" Target="../tags/tag1083.xml"/><Relationship Id="rId2" Type="http://schemas.openxmlformats.org/officeDocument/2006/relationships/image" Target="../media/image367.png"/><Relationship Id="rId1" Type="http://schemas.openxmlformats.org/officeDocument/2006/relationships/tags" Target="../tags/tag1082.xml"/></Relationships>
</file>

<file path=ppt/slides/_rels/slide67.xml.rels><?xml version="1.0" encoding="UTF-8" standalone="yes"?>
<Relationships xmlns="http://schemas.openxmlformats.org/package/2006/relationships"><Relationship Id="rId9" Type="http://schemas.openxmlformats.org/officeDocument/2006/relationships/slideLayout" Target="../slideLayouts/slideLayout4.xml"/><Relationship Id="rId8" Type="http://schemas.openxmlformats.org/officeDocument/2006/relationships/tags" Target="../tags/tag1090.xml"/><Relationship Id="rId7" Type="http://schemas.openxmlformats.org/officeDocument/2006/relationships/image" Target="../media/image6.png"/><Relationship Id="rId6" Type="http://schemas.openxmlformats.org/officeDocument/2006/relationships/tags" Target="../tags/tag1089.xml"/><Relationship Id="rId5" Type="http://schemas.openxmlformats.org/officeDocument/2006/relationships/image" Target="../media/image4.png"/><Relationship Id="rId4" Type="http://schemas.openxmlformats.org/officeDocument/2006/relationships/tags" Target="../tags/tag1088.xml"/><Relationship Id="rId3" Type="http://schemas.openxmlformats.org/officeDocument/2006/relationships/tags" Target="../tags/tag1087.xml"/><Relationship Id="rId2" Type="http://schemas.openxmlformats.org/officeDocument/2006/relationships/tags" Target="../tags/tag1086.xml"/><Relationship Id="rId10" Type="http://schemas.openxmlformats.org/officeDocument/2006/relationships/notesSlide" Target="../notesSlides/notesSlide63.xml"/><Relationship Id="rId1" Type="http://schemas.openxmlformats.org/officeDocument/2006/relationships/tags" Target="../tags/tag1085.xml"/></Relationships>
</file>

<file path=ppt/slides/_rels/slide68.xml.rels><?xml version="1.0" encoding="UTF-8" standalone="yes"?>
<Relationships xmlns="http://schemas.openxmlformats.org/package/2006/relationships"><Relationship Id="rId9" Type="http://schemas.openxmlformats.org/officeDocument/2006/relationships/tags" Target="../tags/tag1098.xml"/><Relationship Id="rId8" Type="http://schemas.openxmlformats.org/officeDocument/2006/relationships/tags" Target="../tags/tag1097.xml"/><Relationship Id="rId7" Type="http://schemas.openxmlformats.org/officeDocument/2006/relationships/image" Target="../media/image433.png"/><Relationship Id="rId6" Type="http://schemas.openxmlformats.org/officeDocument/2006/relationships/tags" Target="../tags/tag1096.xml"/><Relationship Id="rId5" Type="http://schemas.openxmlformats.org/officeDocument/2006/relationships/tags" Target="../tags/tag1095.xml"/><Relationship Id="rId41" Type="http://schemas.openxmlformats.org/officeDocument/2006/relationships/notesSlide" Target="../notesSlides/notesSlide64.xml"/><Relationship Id="rId40" Type="http://schemas.openxmlformats.org/officeDocument/2006/relationships/slideLayout" Target="../slideLayouts/slideLayout4.xml"/><Relationship Id="rId4" Type="http://schemas.openxmlformats.org/officeDocument/2006/relationships/tags" Target="../tags/tag1094.xml"/><Relationship Id="rId39" Type="http://schemas.openxmlformats.org/officeDocument/2006/relationships/tags" Target="../tags/tag1118.xml"/><Relationship Id="rId38" Type="http://schemas.openxmlformats.org/officeDocument/2006/relationships/image" Target="../media/image440.jpeg"/><Relationship Id="rId37" Type="http://schemas.openxmlformats.org/officeDocument/2006/relationships/image" Target="../media/image439.jpeg"/><Relationship Id="rId36" Type="http://schemas.openxmlformats.org/officeDocument/2006/relationships/image" Target="../media/image208.png"/><Relationship Id="rId35" Type="http://schemas.openxmlformats.org/officeDocument/2006/relationships/tags" Target="../tags/tag1117.xml"/><Relationship Id="rId34" Type="http://schemas.openxmlformats.org/officeDocument/2006/relationships/image" Target="../media/image287.png"/><Relationship Id="rId33" Type="http://schemas.openxmlformats.org/officeDocument/2006/relationships/tags" Target="../tags/tag1116.xml"/><Relationship Id="rId32" Type="http://schemas.openxmlformats.org/officeDocument/2006/relationships/tags" Target="../tags/tag1115.xml"/><Relationship Id="rId31" Type="http://schemas.openxmlformats.org/officeDocument/2006/relationships/image" Target="../media/image209.png"/><Relationship Id="rId30" Type="http://schemas.openxmlformats.org/officeDocument/2006/relationships/tags" Target="../tags/tag1114.xml"/><Relationship Id="rId3" Type="http://schemas.openxmlformats.org/officeDocument/2006/relationships/tags" Target="../tags/tag1093.xml"/><Relationship Id="rId29" Type="http://schemas.openxmlformats.org/officeDocument/2006/relationships/tags" Target="../tags/tag1113.xml"/><Relationship Id="rId28" Type="http://schemas.openxmlformats.org/officeDocument/2006/relationships/tags" Target="../tags/tag1112.xml"/><Relationship Id="rId27" Type="http://schemas.openxmlformats.org/officeDocument/2006/relationships/tags" Target="../tags/tag1111.xml"/><Relationship Id="rId26" Type="http://schemas.openxmlformats.org/officeDocument/2006/relationships/image" Target="../media/image438.png"/><Relationship Id="rId25" Type="http://schemas.openxmlformats.org/officeDocument/2006/relationships/image" Target="../media/image437.png"/><Relationship Id="rId24" Type="http://schemas.openxmlformats.org/officeDocument/2006/relationships/image" Target="../media/image436.png"/><Relationship Id="rId23" Type="http://schemas.openxmlformats.org/officeDocument/2006/relationships/image" Target="../media/image435.png"/><Relationship Id="rId22" Type="http://schemas.openxmlformats.org/officeDocument/2006/relationships/image" Target="../media/image434.png"/><Relationship Id="rId21" Type="http://schemas.openxmlformats.org/officeDocument/2006/relationships/tags" Target="../tags/tag1110.xml"/><Relationship Id="rId20" Type="http://schemas.openxmlformats.org/officeDocument/2006/relationships/tags" Target="../tags/tag1109.xml"/><Relationship Id="rId2" Type="http://schemas.openxmlformats.org/officeDocument/2006/relationships/tags" Target="../tags/tag1092.xml"/><Relationship Id="rId19" Type="http://schemas.openxmlformats.org/officeDocument/2006/relationships/tags" Target="../tags/tag1108.xml"/><Relationship Id="rId18" Type="http://schemas.openxmlformats.org/officeDocument/2006/relationships/tags" Target="../tags/tag1107.xml"/><Relationship Id="rId17" Type="http://schemas.openxmlformats.org/officeDocument/2006/relationships/tags" Target="../tags/tag1106.xml"/><Relationship Id="rId16" Type="http://schemas.openxmlformats.org/officeDocument/2006/relationships/tags" Target="../tags/tag1105.xml"/><Relationship Id="rId15" Type="http://schemas.openxmlformats.org/officeDocument/2006/relationships/tags" Target="../tags/tag1104.xml"/><Relationship Id="rId14" Type="http://schemas.openxmlformats.org/officeDocument/2006/relationships/tags" Target="../tags/tag1103.xml"/><Relationship Id="rId13" Type="http://schemas.openxmlformats.org/officeDocument/2006/relationships/tags" Target="../tags/tag1102.xml"/><Relationship Id="rId12" Type="http://schemas.openxmlformats.org/officeDocument/2006/relationships/tags" Target="../tags/tag1101.xml"/><Relationship Id="rId11" Type="http://schemas.openxmlformats.org/officeDocument/2006/relationships/tags" Target="../tags/tag1100.xml"/><Relationship Id="rId10" Type="http://schemas.openxmlformats.org/officeDocument/2006/relationships/tags" Target="../tags/tag1099.xml"/><Relationship Id="rId1" Type="http://schemas.openxmlformats.org/officeDocument/2006/relationships/tags" Target="../tags/tag1091.xml"/></Relationships>
</file>

<file path=ppt/slides/_rels/slide69.xml.rels><?xml version="1.0" encoding="UTF-8" standalone="yes"?>
<Relationships xmlns="http://schemas.openxmlformats.org/package/2006/relationships"><Relationship Id="rId9" Type="http://schemas.openxmlformats.org/officeDocument/2006/relationships/tags" Target="../tags/tag1126.xml"/><Relationship Id="rId8" Type="http://schemas.openxmlformats.org/officeDocument/2006/relationships/tags" Target="../tags/tag1125.xml"/><Relationship Id="rId7" Type="http://schemas.openxmlformats.org/officeDocument/2006/relationships/image" Target="../media/image433.png"/><Relationship Id="rId64" Type="http://schemas.openxmlformats.org/officeDocument/2006/relationships/notesSlide" Target="../notesSlides/notesSlide65.xml"/><Relationship Id="rId63" Type="http://schemas.openxmlformats.org/officeDocument/2006/relationships/slideLayout" Target="../slideLayouts/slideLayout4.xml"/><Relationship Id="rId62" Type="http://schemas.openxmlformats.org/officeDocument/2006/relationships/tags" Target="../tags/tag1161.xml"/><Relationship Id="rId61" Type="http://schemas.openxmlformats.org/officeDocument/2006/relationships/tags" Target="../tags/tag1160.xml"/><Relationship Id="rId60" Type="http://schemas.openxmlformats.org/officeDocument/2006/relationships/image" Target="../media/image458.jpeg"/><Relationship Id="rId6" Type="http://schemas.openxmlformats.org/officeDocument/2006/relationships/tags" Target="../tags/tag1124.xml"/><Relationship Id="rId59" Type="http://schemas.openxmlformats.org/officeDocument/2006/relationships/image" Target="../media/image457.jpeg"/><Relationship Id="rId58" Type="http://schemas.openxmlformats.org/officeDocument/2006/relationships/tags" Target="../tags/tag1159.xml"/><Relationship Id="rId57" Type="http://schemas.openxmlformats.org/officeDocument/2006/relationships/image" Target="../media/image456.png"/><Relationship Id="rId56" Type="http://schemas.openxmlformats.org/officeDocument/2006/relationships/tags" Target="../tags/tag1158.xml"/><Relationship Id="rId55" Type="http://schemas.openxmlformats.org/officeDocument/2006/relationships/image" Target="../media/image455.png"/><Relationship Id="rId54" Type="http://schemas.openxmlformats.org/officeDocument/2006/relationships/tags" Target="../tags/tag1157.xml"/><Relationship Id="rId53" Type="http://schemas.openxmlformats.org/officeDocument/2006/relationships/image" Target="../media/image454.png"/><Relationship Id="rId52" Type="http://schemas.openxmlformats.org/officeDocument/2006/relationships/image" Target="../media/image453.png"/><Relationship Id="rId51" Type="http://schemas.openxmlformats.org/officeDocument/2006/relationships/tags" Target="../tags/tag1156.xml"/><Relationship Id="rId50" Type="http://schemas.openxmlformats.org/officeDocument/2006/relationships/tags" Target="../tags/tag1155.xml"/><Relationship Id="rId5" Type="http://schemas.openxmlformats.org/officeDocument/2006/relationships/tags" Target="../tags/tag1123.xml"/><Relationship Id="rId49" Type="http://schemas.openxmlformats.org/officeDocument/2006/relationships/image" Target="../media/image452.png"/><Relationship Id="rId48" Type="http://schemas.openxmlformats.org/officeDocument/2006/relationships/image" Target="../media/image451.png"/><Relationship Id="rId47" Type="http://schemas.openxmlformats.org/officeDocument/2006/relationships/image" Target="../media/image450.png"/><Relationship Id="rId46" Type="http://schemas.openxmlformats.org/officeDocument/2006/relationships/tags" Target="../tags/tag1154.xml"/><Relationship Id="rId45" Type="http://schemas.openxmlformats.org/officeDocument/2006/relationships/image" Target="../media/image449.png"/><Relationship Id="rId44" Type="http://schemas.openxmlformats.org/officeDocument/2006/relationships/image" Target="../media/image448.png"/><Relationship Id="rId43" Type="http://schemas.openxmlformats.org/officeDocument/2006/relationships/tags" Target="../tags/tag1153.xml"/><Relationship Id="rId42" Type="http://schemas.openxmlformats.org/officeDocument/2006/relationships/image" Target="../media/image447.png"/><Relationship Id="rId41" Type="http://schemas.openxmlformats.org/officeDocument/2006/relationships/image" Target="../media/image446.png"/><Relationship Id="rId40" Type="http://schemas.openxmlformats.org/officeDocument/2006/relationships/tags" Target="../tags/tag1152.xml"/><Relationship Id="rId4" Type="http://schemas.openxmlformats.org/officeDocument/2006/relationships/tags" Target="../tags/tag1122.xml"/><Relationship Id="rId39" Type="http://schemas.openxmlformats.org/officeDocument/2006/relationships/tags" Target="../tags/tag1151.xml"/><Relationship Id="rId38" Type="http://schemas.openxmlformats.org/officeDocument/2006/relationships/tags" Target="../tags/tag1150.xml"/><Relationship Id="rId37" Type="http://schemas.openxmlformats.org/officeDocument/2006/relationships/tags" Target="../tags/tag1149.xml"/><Relationship Id="rId36" Type="http://schemas.openxmlformats.org/officeDocument/2006/relationships/image" Target="../media/image445.png"/><Relationship Id="rId35" Type="http://schemas.openxmlformats.org/officeDocument/2006/relationships/tags" Target="../tags/tag1148.xml"/><Relationship Id="rId34" Type="http://schemas.openxmlformats.org/officeDocument/2006/relationships/tags" Target="../tags/tag1147.xml"/><Relationship Id="rId33" Type="http://schemas.openxmlformats.org/officeDocument/2006/relationships/tags" Target="../tags/tag1146.xml"/><Relationship Id="rId32" Type="http://schemas.openxmlformats.org/officeDocument/2006/relationships/image" Target="../media/image444.png"/><Relationship Id="rId31" Type="http://schemas.openxmlformats.org/officeDocument/2006/relationships/tags" Target="../tags/tag1145.xml"/><Relationship Id="rId30" Type="http://schemas.openxmlformats.org/officeDocument/2006/relationships/tags" Target="../tags/tag1144.xml"/><Relationship Id="rId3" Type="http://schemas.openxmlformats.org/officeDocument/2006/relationships/tags" Target="../tags/tag1121.xml"/><Relationship Id="rId29" Type="http://schemas.openxmlformats.org/officeDocument/2006/relationships/image" Target="../media/image443.png"/><Relationship Id="rId28" Type="http://schemas.openxmlformats.org/officeDocument/2006/relationships/image" Target="../media/image442.png"/><Relationship Id="rId27" Type="http://schemas.openxmlformats.org/officeDocument/2006/relationships/tags" Target="../tags/tag1143.xml"/><Relationship Id="rId26" Type="http://schemas.openxmlformats.org/officeDocument/2006/relationships/tags" Target="../tags/tag1142.xml"/><Relationship Id="rId25" Type="http://schemas.openxmlformats.org/officeDocument/2006/relationships/tags" Target="../tags/tag1141.xml"/><Relationship Id="rId24" Type="http://schemas.openxmlformats.org/officeDocument/2006/relationships/tags" Target="../tags/tag1140.xml"/><Relationship Id="rId23" Type="http://schemas.openxmlformats.org/officeDocument/2006/relationships/tags" Target="../tags/tag1139.xml"/><Relationship Id="rId22" Type="http://schemas.openxmlformats.org/officeDocument/2006/relationships/tags" Target="../tags/tag1138.xml"/><Relationship Id="rId21" Type="http://schemas.openxmlformats.org/officeDocument/2006/relationships/tags" Target="../tags/tag1137.xml"/><Relationship Id="rId20" Type="http://schemas.openxmlformats.org/officeDocument/2006/relationships/image" Target="../media/image441.png"/><Relationship Id="rId2" Type="http://schemas.openxmlformats.org/officeDocument/2006/relationships/tags" Target="../tags/tag1120.xml"/><Relationship Id="rId19" Type="http://schemas.openxmlformats.org/officeDocument/2006/relationships/tags" Target="../tags/tag1136.xml"/><Relationship Id="rId18" Type="http://schemas.openxmlformats.org/officeDocument/2006/relationships/tags" Target="../tags/tag1135.xml"/><Relationship Id="rId17" Type="http://schemas.openxmlformats.org/officeDocument/2006/relationships/tags" Target="../tags/tag1134.xml"/><Relationship Id="rId16" Type="http://schemas.openxmlformats.org/officeDocument/2006/relationships/tags" Target="../tags/tag1133.xml"/><Relationship Id="rId15" Type="http://schemas.openxmlformats.org/officeDocument/2006/relationships/tags" Target="../tags/tag1132.xml"/><Relationship Id="rId14" Type="http://schemas.openxmlformats.org/officeDocument/2006/relationships/tags" Target="../tags/tag1131.xml"/><Relationship Id="rId13" Type="http://schemas.openxmlformats.org/officeDocument/2006/relationships/tags" Target="../tags/tag1130.xml"/><Relationship Id="rId12" Type="http://schemas.openxmlformats.org/officeDocument/2006/relationships/tags" Target="../tags/tag1129.xml"/><Relationship Id="rId11" Type="http://schemas.openxmlformats.org/officeDocument/2006/relationships/tags" Target="../tags/tag1128.xml"/><Relationship Id="rId10" Type="http://schemas.openxmlformats.org/officeDocument/2006/relationships/tags" Target="../tags/tag1127.xml"/><Relationship Id="rId1" Type="http://schemas.openxmlformats.org/officeDocument/2006/relationships/tags" Target="../tags/tag1119.xml"/></Relationships>
</file>

<file path=ppt/slides/_rels/slide7.xml.rels><?xml version="1.0" encoding="UTF-8" standalone="yes"?>
<Relationships xmlns="http://schemas.openxmlformats.org/package/2006/relationships"><Relationship Id="rId6" Type="http://schemas.openxmlformats.org/officeDocument/2006/relationships/notesSlide" Target="../notesSlides/notesSlide7.xml"/><Relationship Id="rId5" Type="http://schemas.openxmlformats.org/officeDocument/2006/relationships/slideLayout" Target="../slideLayouts/slideLayout4.xml"/><Relationship Id="rId4" Type="http://schemas.openxmlformats.org/officeDocument/2006/relationships/image" Target="../media/image44.png"/><Relationship Id="rId3" Type="http://schemas.openxmlformats.org/officeDocument/2006/relationships/tags" Target="../tags/tag245.xml"/><Relationship Id="rId2" Type="http://schemas.openxmlformats.org/officeDocument/2006/relationships/tags" Target="../tags/tag244.xml"/><Relationship Id="rId1" Type="http://schemas.openxmlformats.org/officeDocument/2006/relationships/image" Target="../media/image43.png"/></Relationships>
</file>

<file path=ppt/slides/_rels/slide70.xml.rels><?xml version="1.0" encoding="UTF-8" standalone="yes"?>
<Relationships xmlns="http://schemas.openxmlformats.org/package/2006/relationships"><Relationship Id="rId9" Type="http://schemas.openxmlformats.org/officeDocument/2006/relationships/tags" Target="../tags/tag1169.xml"/><Relationship Id="rId8" Type="http://schemas.openxmlformats.org/officeDocument/2006/relationships/tags" Target="../tags/tag1168.xml"/><Relationship Id="rId7" Type="http://schemas.openxmlformats.org/officeDocument/2006/relationships/image" Target="../media/image433.png"/><Relationship Id="rId6" Type="http://schemas.openxmlformats.org/officeDocument/2006/relationships/tags" Target="../tags/tag1167.xml"/><Relationship Id="rId5" Type="http://schemas.openxmlformats.org/officeDocument/2006/relationships/tags" Target="../tags/tag1166.xml"/><Relationship Id="rId4" Type="http://schemas.openxmlformats.org/officeDocument/2006/relationships/tags" Target="../tags/tag1165.xml"/><Relationship Id="rId3" Type="http://schemas.openxmlformats.org/officeDocument/2006/relationships/tags" Target="../tags/tag1164.xml"/><Relationship Id="rId26" Type="http://schemas.openxmlformats.org/officeDocument/2006/relationships/notesSlide" Target="../notesSlides/notesSlide66.xml"/><Relationship Id="rId25" Type="http://schemas.openxmlformats.org/officeDocument/2006/relationships/slideLayout" Target="../slideLayouts/slideLayout4.xml"/><Relationship Id="rId24" Type="http://schemas.openxmlformats.org/officeDocument/2006/relationships/tags" Target="../tags/tag1181.xml"/><Relationship Id="rId23" Type="http://schemas.openxmlformats.org/officeDocument/2006/relationships/image" Target="../media/image461.png"/><Relationship Id="rId22" Type="http://schemas.openxmlformats.org/officeDocument/2006/relationships/tags" Target="../tags/tag1180.xml"/><Relationship Id="rId21" Type="http://schemas.openxmlformats.org/officeDocument/2006/relationships/tags" Target="../tags/tag1179.xml"/><Relationship Id="rId20" Type="http://schemas.openxmlformats.org/officeDocument/2006/relationships/tags" Target="../tags/tag1178.xml"/><Relationship Id="rId2" Type="http://schemas.openxmlformats.org/officeDocument/2006/relationships/tags" Target="../tags/tag1163.xml"/><Relationship Id="rId19" Type="http://schemas.openxmlformats.org/officeDocument/2006/relationships/tags" Target="../tags/tag1177.xml"/><Relationship Id="rId18" Type="http://schemas.openxmlformats.org/officeDocument/2006/relationships/tags" Target="../tags/tag1176.xml"/><Relationship Id="rId17" Type="http://schemas.openxmlformats.org/officeDocument/2006/relationships/tags" Target="../tags/tag1175.xml"/><Relationship Id="rId16" Type="http://schemas.openxmlformats.org/officeDocument/2006/relationships/tags" Target="../tags/tag1174.xml"/><Relationship Id="rId15" Type="http://schemas.openxmlformats.org/officeDocument/2006/relationships/image" Target="../media/image460.png"/><Relationship Id="rId14" Type="http://schemas.openxmlformats.org/officeDocument/2006/relationships/image" Target="../media/image459.png"/><Relationship Id="rId13" Type="http://schemas.openxmlformats.org/officeDocument/2006/relationships/tags" Target="../tags/tag1173.xml"/><Relationship Id="rId12" Type="http://schemas.openxmlformats.org/officeDocument/2006/relationships/tags" Target="../tags/tag1172.xml"/><Relationship Id="rId11" Type="http://schemas.openxmlformats.org/officeDocument/2006/relationships/tags" Target="../tags/tag1171.xml"/><Relationship Id="rId10" Type="http://schemas.openxmlformats.org/officeDocument/2006/relationships/tags" Target="../tags/tag1170.xml"/><Relationship Id="rId1" Type="http://schemas.openxmlformats.org/officeDocument/2006/relationships/tags" Target="../tags/tag1162.xml"/></Relationships>
</file>

<file path=ppt/slides/_rels/slide71.xml.rels><?xml version="1.0" encoding="UTF-8" standalone="yes"?>
<Relationships xmlns="http://schemas.openxmlformats.org/package/2006/relationships"><Relationship Id="rId9" Type="http://schemas.openxmlformats.org/officeDocument/2006/relationships/tags" Target="../tags/tag1189.xml"/><Relationship Id="rId8" Type="http://schemas.openxmlformats.org/officeDocument/2006/relationships/tags" Target="../tags/tag1188.xml"/><Relationship Id="rId7" Type="http://schemas.openxmlformats.org/officeDocument/2006/relationships/image" Target="../media/image433.png"/><Relationship Id="rId6" Type="http://schemas.openxmlformats.org/officeDocument/2006/relationships/tags" Target="../tags/tag1187.xml"/><Relationship Id="rId5" Type="http://schemas.openxmlformats.org/officeDocument/2006/relationships/tags" Target="../tags/tag1186.xml"/><Relationship Id="rId4" Type="http://schemas.openxmlformats.org/officeDocument/2006/relationships/tags" Target="../tags/tag1185.xml"/><Relationship Id="rId33" Type="http://schemas.openxmlformats.org/officeDocument/2006/relationships/notesSlide" Target="../notesSlides/notesSlide67.xml"/><Relationship Id="rId32" Type="http://schemas.openxmlformats.org/officeDocument/2006/relationships/slideLayout" Target="../slideLayouts/slideLayout4.xml"/><Relationship Id="rId31" Type="http://schemas.openxmlformats.org/officeDocument/2006/relationships/tags" Target="../tags/tag1205.xml"/><Relationship Id="rId30" Type="http://schemas.openxmlformats.org/officeDocument/2006/relationships/image" Target="../media/image467.png"/><Relationship Id="rId3" Type="http://schemas.openxmlformats.org/officeDocument/2006/relationships/tags" Target="../tags/tag1184.xml"/><Relationship Id="rId29" Type="http://schemas.openxmlformats.org/officeDocument/2006/relationships/tags" Target="../tags/tag1204.xml"/><Relationship Id="rId28" Type="http://schemas.openxmlformats.org/officeDocument/2006/relationships/image" Target="../media/image466.png"/><Relationship Id="rId27" Type="http://schemas.openxmlformats.org/officeDocument/2006/relationships/tags" Target="../tags/tag1203.xml"/><Relationship Id="rId26" Type="http://schemas.openxmlformats.org/officeDocument/2006/relationships/tags" Target="../tags/tag1202.xml"/><Relationship Id="rId25" Type="http://schemas.openxmlformats.org/officeDocument/2006/relationships/tags" Target="../tags/tag1201.xml"/><Relationship Id="rId24" Type="http://schemas.openxmlformats.org/officeDocument/2006/relationships/tags" Target="../tags/tag1200.xml"/><Relationship Id="rId23" Type="http://schemas.openxmlformats.org/officeDocument/2006/relationships/tags" Target="../tags/tag1199.xml"/><Relationship Id="rId22" Type="http://schemas.openxmlformats.org/officeDocument/2006/relationships/tags" Target="../tags/tag1198.xml"/><Relationship Id="rId21" Type="http://schemas.openxmlformats.org/officeDocument/2006/relationships/tags" Target="../tags/tag1197.xml"/><Relationship Id="rId20" Type="http://schemas.openxmlformats.org/officeDocument/2006/relationships/tags" Target="../tags/tag1196.xml"/><Relationship Id="rId2" Type="http://schemas.openxmlformats.org/officeDocument/2006/relationships/tags" Target="../tags/tag1183.xml"/><Relationship Id="rId19" Type="http://schemas.openxmlformats.org/officeDocument/2006/relationships/tags" Target="../tags/tag1195.xml"/><Relationship Id="rId18" Type="http://schemas.openxmlformats.org/officeDocument/2006/relationships/image" Target="../media/image465.png"/><Relationship Id="rId17" Type="http://schemas.openxmlformats.org/officeDocument/2006/relationships/tags" Target="../tags/tag1194.xml"/><Relationship Id="rId16" Type="http://schemas.openxmlformats.org/officeDocument/2006/relationships/image" Target="../media/image464.png"/><Relationship Id="rId15" Type="http://schemas.openxmlformats.org/officeDocument/2006/relationships/tags" Target="../tags/tag1193.xml"/><Relationship Id="rId14" Type="http://schemas.openxmlformats.org/officeDocument/2006/relationships/image" Target="../media/image463.png"/><Relationship Id="rId13" Type="http://schemas.openxmlformats.org/officeDocument/2006/relationships/tags" Target="../tags/tag1192.xml"/><Relationship Id="rId12" Type="http://schemas.openxmlformats.org/officeDocument/2006/relationships/image" Target="../media/image462.jpeg"/><Relationship Id="rId11" Type="http://schemas.openxmlformats.org/officeDocument/2006/relationships/tags" Target="../tags/tag1191.xml"/><Relationship Id="rId10" Type="http://schemas.openxmlformats.org/officeDocument/2006/relationships/tags" Target="../tags/tag1190.xml"/><Relationship Id="rId1" Type="http://schemas.openxmlformats.org/officeDocument/2006/relationships/tags" Target="../tags/tag1182.xml"/></Relationships>
</file>

<file path=ppt/slides/_rels/slide72.xml.rels><?xml version="1.0" encoding="UTF-8" standalone="yes"?>
<Relationships xmlns="http://schemas.openxmlformats.org/package/2006/relationships"><Relationship Id="rId9" Type="http://schemas.openxmlformats.org/officeDocument/2006/relationships/tags" Target="../tags/tag1213.xml"/><Relationship Id="rId8" Type="http://schemas.openxmlformats.org/officeDocument/2006/relationships/tags" Target="../tags/tag1212.xml"/><Relationship Id="rId7" Type="http://schemas.openxmlformats.org/officeDocument/2006/relationships/image" Target="../media/image433.png"/><Relationship Id="rId6" Type="http://schemas.openxmlformats.org/officeDocument/2006/relationships/tags" Target="../tags/tag1211.xml"/><Relationship Id="rId5" Type="http://schemas.openxmlformats.org/officeDocument/2006/relationships/tags" Target="../tags/tag1210.xml"/><Relationship Id="rId4" Type="http://schemas.openxmlformats.org/officeDocument/2006/relationships/tags" Target="../tags/tag1209.xml"/><Relationship Id="rId35" Type="http://schemas.openxmlformats.org/officeDocument/2006/relationships/notesSlide" Target="../notesSlides/notesSlide68.xml"/><Relationship Id="rId34" Type="http://schemas.openxmlformats.org/officeDocument/2006/relationships/slideLayout" Target="../slideLayouts/slideLayout4.xml"/><Relationship Id="rId33" Type="http://schemas.openxmlformats.org/officeDocument/2006/relationships/tags" Target="../tags/tag1233.xml"/><Relationship Id="rId32" Type="http://schemas.openxmlformats.org/officeDocument/2006/relationships/tags" Target="../tags/tag1232.xml"/><Relationship Id="rId31" Type="http://schemas.openxmlformats.org/officeDocument/2006/relationships/tags" Target="../tags/tag1231.xml"/><Relationship Id="rId30" Type="http://schemas.openxmlformats.org/officeDocument/2006/relationships/image" Target="../media/image471.png"/><Relationship Id="rId3" Type="http://schemas.openxmlformats.org/officeDocument/2006/relationships/tags" Target="../tags/tag1208.xml"/><Relationship Id="rId29" Type="http://schemas.openxmlformats.org/officeDocument/2006/relationships/tags" Target="../tags/tag1230.xml"/><Relationship Id="rId28" Type="http://schemas.openxmlformats.org/officeDocument/2006/relationships/tags" Target="../tags/tag1229.xml"/><Relationship Id="rId27" Type="http://schemas.openxmlformats.org/officeDocument/2006/relationships/tags" Target="../tags/tag1228.xml"/><Relationship Id="rId26" Type="http://schemas.openxmlformats.org/officeDocument/2006/relationships/tags" Target="../tags/tag1227.xml"/><Relationship Id="rId25" Type="http://schemas.openxmlformats.org/officeDocument/2006/relationships/tags" Target="../tags/tag1226.xml"/><Relationship Id="rId24" Type="http://schemas.openxmlformats.org/officeDocument/2006/relationships/tags" Target="../tags/tag1225.xml"/><Relationship Id="rId23" Type="http://schemas.openxmlformats.org/officeDocument/2006/relationships/tags" Target="../tags/tag1224.xml"/><Relationship Id="rId22" Type="http://schemas.openxmlformats.org/officeDocument/2006/relationships/tags" Target="../tags/tag1223.xml"/><Relationship Id="rId21" Type="http://schemas.openxmlformats.org/officeDocument/2006/relationships/image" Target="../media/image470.png"/><Relationship Id="rId20" Type="http://schemas.openxmlformats.org/officeDocument/2006/relationships/tags" Target="../tags/tag1222.xml"/><Relationship Id="rId2" Type="http://schemas.openxmlformats.org/officeDocument/2006/relationships/tags" Target="../tags/tag1207.xml"/><Relationship Id="rId19" Type="http://schemas.openxmlformats.org/officeDocument/2006/relationships/image" Target="../media/image469.png"/><Relationship Id="rId18" Type="http://schemas.openxmlformats.org/officeDocument/2006/relationships/tags" Target="../tags/tag1221.xml"/><Relationship Id="rId17" Type="http://schemas.openxmlformats.org/officeDocument/2006/relationships/tags" Target="../tags/tag1220.xml"/><Relationship Id="rId16" Type="http://schemas.openxmlformats.org/officeDocument/2006/relationships/image" Target="../media/image468.jpeg"/><Relationship Id="rId15" Type="http://schemas.openxmlformats.org/officeDocument/2006/relationships/tags" Target="../tags/tag1219.xml"/><Relationship Id="rId14" Type="http://schemas.openxmlformats.org/officeDocument/2006/relationships/tags" Target="../tags/tag1218.xml"/><Relationship Id="rId13" Type="http://schemas.openxmlformats.org/officeDocument/2006/relationships/tags" Target="../tags/tag1217.xml"/><Relationship Id="rId12" Type="http://schemas.openxmlformats.org/officeDocument/2006/relationships/tags" Target="../tags/tag1216.xml"/><Relationship Id="rId11" Type="http://schemas.openxmlformats.org/officeDocument/2006/relationships/tags" Target="../tags/tag1215.xml"/><Relationship Id="rId10" Type="http://schemas.openxmlformats.org/officeDocument/2006/relationships/tags" Target="../tags/tag1214.xml"/><Relationship Id="rId1" Type="http://schemas.openxmlformats.org/officeDocument/2006/relationships/tags" Target="../tags/tag1206.xml"/></Relationships>
</file>

<file path=ppt/slides/_rels/slide73.xml.rels><?xml version="1.0" encoding="UTF-8" standalone="yes"?>
<Relationships xmlns="http://schemas.openxmlformats.org/package/2006/relationships"><Relationship Id="rId9" Type="http://schemas.openxmlformats.org/officeDocument/2006/relationships/tags" Target="../tags/tag1241.xml"/><Relationship Id="rId8" Type="http://schemas.openxmlformats.org/officeDocument/2006/relationships/tags" Target="../tags/tag1240.xml"/><Relationship Id="rId7" Type="http://schemas.openxmlformats.org/officeDocument/2006/relationships/image" Target="../media/image433.png"/><Relationship Id="rId6" Type="http://schemas.openxmlformats.org/officeDocument/2006/relationships/tags" Target="../tags/tag1239.xml"/><Relationship Id="rId5" Type="http://schemas.openxmlformats.org/officeDocument/2006/relationships/tags" Target="../tags/tag1238.xml"/><Relationship Id="rId4" Type="http://schemas.openxmlformats.org/officeDocument/2006/relationships/tags" Target="../tags/tag1237.xml"/><Relationship Id="rId3" Type="http://schemas.openxmlformats.org/officeDocument/2006/relationships/tags" Target="../tags/tag1236.xml"/><Relationship Id="rId28" Type="http://schemas.openxmlformats.org/officeDocument/2006/relationships/notesSlide" Target="../notesSlides/notesSlide69.xml"/><Relationship Id="rId27" Type="http://schemas.openxmlformats.org/officeDocument/2006/relationships/slideLayout" Target="../slideLayouts/slideLayout4.xml"/><Relationship Id="rId26" Type="http://schemas.openxmlformats.org/officeDocument/2006/relationships/tags" Target="../tags/tag1254.xml"/><Relationship Id="rId25" Type="http://schemas.openxmlformats.org/officeDocument/2006/relationships/image" Target="../media/image475.png"/><Relationship Id="rId24" Type="http://schemas.openxmlformats.org/officeDocument/2006/relationships/tags" Target="../tags/tag1253.xml"/><Relationship Id="rId23" Type="http://schemas.openxmlformats.org/officeDocument/2006/relationships/image" Target="../media/image474.jpeg"/><Relationship Id="rId22" Type="http://schemas.openxmlformats.org/officeDocument/2006/relationships/tags" Target="../tags/tag1252.xml"/><Relationship Id="rId21" Type="http://schemas.openxmlformats.org/officeDocument/2006/relationships/image" Target="../media/image473.jpeg"/><Relationship Id="rId20" Type="http://schemas.openxmlformats.org/officeDocument/2006/relationships/tags" Target="../tags/tag1251.xml"/><Relationship Id="rId2" Type="http://schemas.openxmlformats.org/officeDocument/2006/relationships/tags" Target="../tags/tag1235.xml"/><Relationship Id="rId19" Type="http://schemas.openxmlformats.org/officeDocument/2006/relationships/image" Target="../media/image472.png"/><Relationship Id="rId18" Type="http://schemas.openxmlformats.org/officeDocument/2006/relationships/tags" Target="../tags/tag1250.xml"/><Relationship Id="rId17" Type="http://schemas.openxmlformats.org/officeDocument/2006/relationships/tags" Target="../tags/tag1249.xml"/><Relationship Id="rId16" Type="http://schemas.openxmlformats.org/officeDocument/2006/relationships/tags" Target="../tags/tag1248.xml"/><Relationship Id="rId15" Type="http://schemas.openxmlformats.org/officeDocument/2006/relationships/tags" Target="../tags/tag1247.xml"/><Relationship Id="rId14" Type="http://schemas.openxmlformats.org/officeDocument/2006/relationships/tags" Target="../tags/tag1246.xml"/><Relationship Id="rId13" Type="http://schemas.openxmlformats.org/officeDocument/2006/relationships/tags" Target="../tags/tag1245.xml"/><Relationship Id="rId12" Type="http://schemas.openxmlformats.org/officeDocument/2006/relationships/tags" Target="../tags/tag1244.xml"/><Relationship Id="rId11" Type="http://schemas.openxmlformats.org/officeDocument/2006/relationships/tags" Target="../tags/tag1243.xml"/><Relationship Id="rId10" Type="http://schemas.openxmlformats.org/officeDocument/2006/relationships/tags" Target="../tags/tag1242.xml"/><Relationship Id="rId1" Type="http://schemas.openxmlformats.org/officeDocument/2006/relationships/tags" Target="../tags/tag1234.xml"/></Relationships>
</file>

<file path=ppt/slides/_rels/slide74.xml.rels><?xml version="1.0" encoding="UTF-8" standalone="yes"?>
<Relationships xmlns="http://schemas.openxmlformats.org/package/2006/relationships"><Relationship Id="rId9" Type="http://schemas.openxmlformats.org/officeDocument/2006/relationships/image" Target="../media/image484.png"/><Relationship Id="rId8" Type="http://schemas.openxmlformats.org/officeDocument/2006/relationships/image" Target="../media/image483.png"/><Relationship Id="rId7" Type="http://schemas.openxmlformats.org/officeDocument/2006/relationships/image" Target="../media/image482.png"/><Relationship Id="rId6" Type="http://schemas.openxmlformats.org/officeDocument/2006/relationships/image" Target="../media/image481.png"/><Relationship Id="rId5" Type="http://schemas.openxmlformats.org/officeDocument/2006/relationships/image" Target="../media/image480.png"/><Relationship Id="rId43" Type="http://schemas.openxmlformats.org/officeDocument/2006/relationships/slideLayout" Target="../slideLayouts/slideLayout6.xml"/><Relationship Id="rId42" Type="http://schemas.openxmlformats.org/officeDocument/2006/relationships/tags" Target="../tags/tag1276.xml"/><Relationship Id="rId41" Type="http://schemas.openxmlformats.org/officeDocument/2006/relationships/tags" Target="../tags/tag1275.xml"/><Relationship Id="rId40" Type="http://schemas.openxmlformats.org/officeDocument/2006/relationships/tags" Target="../tags/tag1274.xml"/><Relationship Id="rId4" Type="http://schemas.openxmlformats.org/officeDocument/2006/relationships/image" Target="../media/image479.png"/><Relationship Id="rId39" Type="http://schemas.openxmlformats.org/officeDocument/2006/relationships/tags" Target="../tags/tag1273.xml"/><Relationship Id="rId38" Type="http://schemas.openxmlformats.org/officeDocument/2006/relationships/tags" Target="../tags/tag1272.xml"/><Relationship Id="rId37" Type="http://schemas.openxmlformats.org/officeDocument/2006/relationships/tags" Target="../tags/tag1271.xml"/><Relationship Id="rId36" Type="http://schemas.openxmlformats.org/officeDocument/2006/relationships/tags" Target="../tags/tag1270.xml"/><Relationship Id="rId35" Type="http://schemas.openxmlformats.org/officeDocument/2006/relationships/tags" Target="../tags/tag1269.xml"/><Relationship Id="rId34" Type="http://schemas.openxmlformats.org/officeDocument/2006/relationships/tags" Target="../tags/tag1268.xml"/><Relationship Id="rId33" Type="http://schemas.openxmlformats.org/officeDocument/2006/relationships/tags" Target="../tags/tag1267.xml"/><Relationship Id="rId32" Type="http://schemas.openxmlformats.org/officeDocument/2006/relationships/tags" Target="../tags/tag1266.xml"/><Relationship Id="rId31" Type="http://schemas.openxmlformats.org/officeDocument/2006/relationships/tags" Target="../tags/tag1265.xml"/><Relationship Id="rId30" Type="http://schemas.openxmlformats.org/officeDocument/2006/relationships/tags" Target="../tags/tag1264.xml"/><Relationship Id="rId3" Type="http://schemas.openxmlformats.org/officeDocument/2006/relationships/image" Target="../media/image478.png"/><Relationship Id="rId29" Type="http://schemas.openxmlformats.org/officeDocument/2006/relationships/tags" Target="../tags/tag1263.xml"/><Relationship Id="rId28" Type="http://schemas.openxmlformats.org/officeDocument/2006/relationships/tags" Target="../tags/tag1262.xml"/><Relationship Id="rId27" Type="http://schemas.openxmlformats.org/officeDocument/2006/relationships/tags" Target="../tags/tag1261.xml"/><Relationship Id="rId26" Type="http://schemas.openxmlformats.org/officeDocument/2006/relationships/tags" Target="../tags/tag1260.xml"/><Relationship Id="rId25" Type="http://schemas.openxmlformats.org/officeDocument/2006/relationships/tags" Target="../tags/tag1259.xml"/><Relationship Id="rId24" Type="http://schemas.openxmlformats.org/officeDocument/2006/relationships/image" Target="../media/image494.png"/><Relationship Id="rId23" Type="http://schemas.openxmlformats.org/officeDocument/2006/relationships/tags" Target="../tags/tag1258.xml"/><Relationship Id="rId22" Type="http://schemas.openxmlformats.org/officeDocument/2006/relationships/image" Target="../media/image493.png"/><Relationship Id="rId21" Type="http://schemas.openxmlformats.org/officeDocument/2006/relationships/tags" Target="../tags/tag1257.xml"/><Relationship Id="rId20" Type="http://schemas.openxmlformats.org/officeDocument/2006/relationships/tags" Target="../tags/tag1256.xml"/><Relationship Id="rId2" Type="http://schemas.openxmlformats.org/officeDocument/2006/relationships/image" Target="../media/image477.png"/><Relationship Id="rId19" Type="http://schemas.openxmlformats.org/officeDocument/2006/relationships/image" Target="../media/image492.png"/><Relationship Id="rId18" Type="http://schemas.openxmlformats.org/officeDocument/2006/relationships/image" Target="../media/image4.png"/><Relationship Id="rId17" Type="http://schemas.openxmlformats.org/officeDocument/2006/relationships/tags" Target="../tags/tag1255.xml"/><Relationship Id="rId16" Type="http://schemas.openxmlformats.org/officeDocument/2006/relationships/image" Target="../media/image491.png"/><Relationship Id="rId15" Type="http://schemas.openxmlformats.org/officeDocument/2006/relationships/image" Target="../media/image490.png"/><Relationship Id="rId14" Type="http://schemas.openxmlformats.org/officeDocument/2006/relationships/image" Target="../media/image489.png"/><Relationship Id="rId13" Type="http://schemas.openxmlformats.org/officeDocument/2006/relationships/image" Target="../media/image488.jpeg"/><Relationship Id="rId12" Type="http://schemas.openxmlformats.org/officeDocument/2006/relationships/image" Target="../media/image487.png"/><Relationship Id="rId11" Type="http://schemas.openxmlformats.org/officeDocument/2006/relationships/image" Target="../media/image486.jpeg"/><Relationship Id="rId10" Type="http://schemas.openxmlformats.org/officeDocument/2006/relationships/image" Target="../media/image485.png"/><Relationship Id="rId1" Type="http://schemas.openxmlformats.org/officeDocument/2006/relationships/image" Target="../media/image476.png"/></Relationships>
</file>

<file path=ppt/slides/_rels/slide75.xml.rels><?xml version="1.0" encoding="UTF-8" standalone="yes"?>
<Relationships xmlns="http://schemas.openxmlformats.org/package/2006/relationships"><Relationship Id="rId9" Type="http://schemas.openxmlformats.org/officeDocument/2006/relationships/image" Target="../media/image503.png"/><Relationship Id="rId8" Type="http://schemas.openxmlformats.org/officeDocument/2006/relationships/image" Target="../media/image502.png"/><Relationship Id="rId7" Type="http://schemas.openxmlformats.org/officeDocument/2006/relationships/image" Target="../media/image501.png"/><Relationship Id="rId6" Type="http://schemas.openxmlformats.org/officeDocument/2006/relationships/image" Target="../media/image500.png"/><Relationship Id="rId5" Type="http://schemas.openxmlformats.org/officeDocument/2006/relationships/image" Target="../media/image499.png"/><Relationship Id="rId4" Type="http://schemas.openxmlformats.org/officeDocument/2006/relationships/image" Target="../media/image498.png"/><Relationship Id="rId3" Type="http://schemas.openxmlformats.org/officeDocument/2006/relationships/image" Target="../media/image497.jpeg"/><Relationship Id="rId28" Type="http://schemas.openxmlformats.org/officeDocument/2006/relationships/slideLayout" Target="../slideLayouts/slideLayout6.xml"/><Relationship Id="rId27" Type="http://schemas.openxmlformats.org/officeDocument/2006/relationships/tags" Target="../tags/tag1290.xml"/><Relationship Id="rId26" Type="http://schemas.openxmlformats.org/officeDocument/2006/relationships/tags" Target="../tags/tag1289.xml"/><Relationship Id="rId25" Type="http://schemas.openxmlformats.org/officeDocument/2006/relationships/tags" Target="../tags/tag1288.xml"/><Relationship Id="rId24" Type="http://schemas.openxmlformats.org/officeDocument/2006/relationships/tags" Target="../tags/tag1287.xml"/><Relationship Id="rId23" Type="http://schemas.openxmlformats.org/officeDocument/2006/relationships/tags" Target="../tags/tag1286.xml"/><Relationship Id="rId22" Type="http://schemas.openxmlformats.org/officeDocument/2006/relationships/tags" Target="../tags/tag1285.xml"/><Relationship Id="rId21" Type="http://schemas.openxmlformats.org/officeDocument/2006/relationships/tags" Target="../tags/tag1284.xml"/><Relationship Id="rId20" Type="http://schemas.openxmlformats.org/officeDocument/2006/relationships/tags" Target="../tags/tag1283.xml"/><Relationship Id="rId2" Type="http://schemas.openxmlformats.org/officeDocument/2006/relationships/image" Target="../media/image496.jpeg"/><Relationship Id="rId19" Type="http://schemas.openxmlformats.org/officeDocument/2006/relationships/tags" Target="../tags/tag1282.xml"/><Relationship Id="rId18" Type="http://schemas.openxmlformats.org/officeDocument/2006/relationships/tags" Target="../tags/tag1281.xml"/><Relationship Id="rId17" Type="http://schemas.openxmlformats.org/officeDocument/2006/relationships/tags" Target="../tags/tag1280.xml"/><Relationship Id="rId16" Type="http://schemas.openxmlformats.org/officeDocument/2006/relationships/tags" Target="../tags/tag1279.xml"/><Relationship Id="rId15" Type="http://schemas.openxmlformats.org/officeDocument/2006/relationships/image" Target="../media/image4.png"/><Relationship Id="rId14" Type="http://schemas.openxmlformats.org/officeDocument/2006/relationships/tags" Target="../tags/tag1278.xml"/><Relationship Id="rId13" Type="http://schemas.openxmlformats.org/officeDocument/2006/relationships/tags" Target="../tags/tag1277.xml"/><Relationship Id="rId12" Type="http://schemas.openxmlformats.org/officeDocument/2006/relationships/image" Target="../media/image506.png"/><Relationship Id="rId11" Type="http://schemas.openxmlformats.org/officeDocument/2006/relationships/image" Target="../media/image505.png"/><Relationship Id="rId10" Type="http://schemas.openxmlformats.org/officeDocument/2006/relationships/image" Target="../media/image504.png"/><Relationship Id="rId1" Type="http://schemas.openxmlformats.org/officeDocument/2006/relationships/image" Target="../media/image495.jpeg"/></Relationships>
</file>

<file path=ppt/slides/_rels/slide76.xml.rels><?xml version="1.0" encoding="UTF-8" standalone="yes"?>
<Relationships xmlns="http://schemas.openxmlformats.org/package/2006/relationships"><Relationship Id="rId9" Type="http://schemas.openxmlformats.org/officeDocument/2006/relationships/tags" Target="../tags/tag1298.xml"/><Relationship Id="rId8" Type="http://schemas.openxmlformats.org/officeDocument/2006/relationships/tags" Target="../tags/tag1297.xml"/><Relationship Id="rId7" Type="http://schemas.openxmlformats.org/officeDocument/2006/relationships/image" Target="../media/image507.jpeg"/><Relationship Id="rId6" Type="http://schemas.openxmlformats.org/officeDocument/2006/relationships/tags" Target="../tags/tag1296.xml"/><Relationship Id="rId5" Type="http://schemas.openxmlformats.org/officeDocument/2006/relationships/tags" Target="../tags/tag1295.xml"/><Relationship Id="rId4" Type="http://schemas.openxmlformats.org/officeDocument/2006/relationships/tags" Target="../tags/tag1294.xml"/><Relationship Id="rId3" Type="http://schemas.openxmlformats.org/officeDocument/2006/relationships/tags" Target="../tags/tag1293.xml"/><Relationship Id="rId2" Type="http://schemas.openxmlformats.org/officeDocument/2006/relationships/tags" Target="../tags/tag1292.xml"/><Relationship Id="rId18" Type="http://schemas.openxmlformats.org/officeDocument/2006/relationships/notesSlide" Target="../notesSlides/notesSlide70.xml"/><Relationship Id="rId17" Type="http://schemas.openxmlformats.org/officeDocument/2006/relationships/slideLayout" Target="../slideLayouts/slideLayout4.xml"/><Relationship Id="rId16" Type="http://schemas.openxmlformats.org/officeDocument/2006/relationships/tags" Target="../tags/tag1302.xml"/><Relationship Id="rId15" Type="http://schemas.openxmlformats.org/officeDocument/2006/relationships/image" Target="../media/image510.png"/><Relationship Id="rId14" Type="http://schemas.openxmlformats.org/officeDocument/2006/relationships/tags" Target="../tags/tag1301.xml"/><Relationship Id="rId13" Type="http://schemas.openxmlformats.org/officeDocument/2006/relationships/tags" Target="../tags/tag1300.xml"/><Relationship Id="rId12" Type="http://schemas.openxmlformats.org/officeDocument/2006/relationships/image" Target="../media/image509.jpeg"/><Relationship Id="rId11" Type="http://schemas.openxmlformats.org/officeDocument/2006/relationships/tags" Target="../tags/tag1299.xml"/><Relationship Id="rId10" Type="http://schemas.openxmlformats.org/officeDocument/2006/relationships/image" Target="../media/image508.jpeg"/><Relationship Id="rId1" Type="http://schemas.openxmlformats.org/officeDocument/2006/relationships/tags" Target="../tags/tag1291.xml"/></Relationships>
</file>

<file path=ppt/slides/_rels/slide8.xml.rels><?xml version="1.0" encoding="UTF-8" standalone="yes"?>
<Relationships xmlns="http://schemas.openxmlformats.org/package/2006/relationships"><Relationship Id="rId9" Type="http://schemas.openxmlformats.org/officeDocument/2006/relationships/image" Target="../media/image50.png"/><Relationship Id="rId8" Type="http://schemas.openxmlformats.org/officeDocument/2006/relationships/image" Target="../media/image49.svg"/><Relationship Id="rId7" Type="http://schemas.openxmlformats.org/officeDocument/2006/relationships/image" Target="../media/image48.png"/><Relationship Id="rId6" Type="http://schemas.openxmlformats.org/officeDocument/2006/relationships/tags" Target="../tags/tag248.xml"/><Relationship Id="rId5" Type="http://schemas.openxmlformats.org/officeDocument/2006/relationships/image" Target="../media/image47.svg"/><Relationship Id="rId45" Type="http://schemas.openxmlformats.org/officeDocument/2006/relationships/notesSlide" Target="../notesSlides/notesSlide8.xml"/><Relationship Id="rId44" Type="http://schemas.openxmlformats.org/officeDocument/2006/relationships/slideLayout" Target="../slideLayouts/slideLayout4.xml"/><Relationship Id="rId43" Type="http://schemas.openxmlformats.org/officeDocument/2006/relationships/image" Target="../media/image78.png"/><Relationship Id="rId42" Type="http://schemas.openxmlformats.org/officeDocument/2006/relationships/image" Target="../media/image77.svg"/><Relationship Id="rId41" Type="http://schemas.openxmlformats.org/officeDocument/2006/relationships/image" Target="../media/image76.png"/><Relationship Id="rId40" Type="http://schemas.openxmlformats.org/officeDocument/2006/relationships/image" Target="../media/image75.png"/><Relationship Id="rId4" Type="http://schemas.openxmlformats.org/officeDocument/2006/relationships/image" Target="../media/image46.png"/><Relationship Id="rId39" Type="http://schemas.openxmlformats.org/officeDocument/2006/relationships/image" Target="../media/image74.png"/><Relationship Id="rId38" Type="http://schemas.openxmlformats.org/officeDocument/2006/relationships/tags" Target="../tags/tag254.xml"/><Relationship Id="rId37" Type="http://schemas.openxmlformats.org/officeDocument/2006/relationships/image" Target="../media/image73.png"/><Relationship Id="rId36" Type="http://schemas.openxmlformats.org/officeDocument/2006/relationships/tags" Target="../tags/tag253.xml"/><Relationship Id="rId35" Type="http://schemas.openxmlformats.org/officeDocument/2006/relationships/image" Target="../media/image72.png"/><Relationship Id="rId34" Type="http://schemas.openxmlformats.org/officeDocument/2006/relationships/image" Target="../media/image71.png"/><Relationship Id="rId33" Type="http://schemas.openxmlformats.org/officeDocument/2006/relationships/tags" Target="../tags/tag252.xml"/><Relationship Id="rId32" Type="http://schemas.openxmlformats.org/officeDocument/2006/relationships/image" Target="../media/image70.png"/><Relationship Id="rId31" Type="http://schemas.openxmlformats.org/officeDocument/2006/relationships/image" Target="../media/image69.png"/><Relationship Id="rId30" Type="http://schemas.openxmlformats.org/officeDocument/2006/relationships/tags" Target="../tags/tag251.xml"/><Relationship Id="rId3" Type="http://schemas.openxmlformats.org/officeDocument/2006/relationships/tags" Target="../tags/tag247.xml"/><Relationship Id="rId29" Type="http://schemas.openxmlformats.org/officeDocument/2006/relationships/image" Target="../media/image68.png"/><Relationship Id="rId28" Type="http://schemas.openxmlformats.org/officeDocument/2006/relationships/image" Target="../media/image67.png"/><Relationship Id="rId27" Type="http://schemas.openxmlformats.org/officeDocument/2006/relationships/image" Target="../media/image66.png"/><Relationship Id="rId26" Type="http://schemas.openxmlformats.org/officeDocument/2006/relationships/image" Target="../media/image65.png"/><Relationship Id="rId25" Type="http://schemas.openxmlformats.org/officeDocument/2006/relationships/image" Target="../media/image64.png"/><Relationship Id="rId24" Type="http://schemas.openxmlformats.org/officeDocument/2006/relationships/image" Target="../media/image63.png"/><Relationship Id="rId23" Type="http://schemas.openxmlformats.org/officeDocument/2006/relationships/image" Target="../media/image62.png"/><Relationship Id="rId22" Type="http://schemas.openxmlformats.org/officeDocument/2006/relationships/image" Target="../media/image61.png"/><Relationship Id="rId21" Type="http://schemas.openxmlformats.org/officeDocument/2006/relationships/image" Target="../media/image60.png"/><Relationship Id="rId20" Type="http://schemas.openxmlformats.org/officeDocument/2006/relationships/image" Target="../media/image59.png"/><Relationship Id="rId2" Type="http://schemas.openxmlformats.org/officeDocument/2006/relationships/tags" Target="../tags/tag246.xml"/><Relationship Id="rId19" Type="http://schemas.openxmlformats.org/officeDocument/2006/relationships/tags" Target="../tags/tag250.xml"/><Relationship Id="rId18" Type="http://schemas.openxmlformats.org/officeDocument/2006/relationships/image" Target="../media/image58.svg"/><Relationship Id="rId17" Type="http://schemas.openxmlformats.org/officeDocument/2006/relationships/image" Target="../media/image57.png"/><Relationship Id="rId16" Type="http://schemas.openxmlformats.org/officeDocument/2006/relationships/image" Target="../media/image56.svg"/><Relationship Id="rId15" Type="http://schemas.openxmlformats.org/officeDocument/2006/relationships/image" Target="../media/image55.png"/><Relationship Id="rId14" Type="http://schemas.openxmlformats.org/officeDocument/2006/relationships/image" Target="../media/image54.png"/><Relationship Id="rId13" Type="http://schemas.openxmlformats.org/officeDocument/2006/relationships/image" Target="../media/image53.svg"/><Relationship Id="rId12" Type="http://schemas.openxmlformats.org/officeDocument/2006/relationships/image" Target="../media/image52.png"/><Relationship Id="rId11" Type="http://schemas.openxmlformats.org/officeDocument/2006/relationships/tags" Target="../tags/tag249.xml"/><Relationship Id="rId10" Type="http://schemas.openxmlformats.org/officeDocument/2006/relationships/image" Target="../media/image51.png"/><Relationship Id="rId1" Type="http://schemas.openxmlformats.org/officeDocument/2006/relationships/image" Target="../media/image45.jpeg"/></Relationships>
</file>

<file path=ppt/slides/_rels/slide9.xml.rels><?xml version="1.0" encoding="UTF-8" standalone="yes"?>
<Relationships xmlns="http://schemas.openxmlformats.org/package/2006/relationships"><Relationship Id="rId9" Type="http://schemas.openxmlformats.org/officeDocument/2006/relationships/image" Target="../media/image79.png"/><Relationship Id="rId8" Type="http://schemas.openxmlformats.org/officeDocument/2006/relationships/tags" Target="../tags/tag262.xml"/><Relationship Id="rId7" Type="http://schemas.openxmlformats.org/officeDocument/2006/relationships/tags" Target="../tags/tag261.xml"/><Relationship Id="rId6" Type="http://schemas.openxmlformats.org/officeDocument/2006/relationships/tags" Target="../tags/tag260.xml"/><Relationship Id="rId5" Type="http://schemas.openxmlformats.org/officeDocument/2006/relationships/tags" Target="../tags/tag259.xml"/><Relationship Id="rId44" Type="http://schemas.openxmlformats.org/officeDocument/2006/relationships/notesSlide" Target="../notesSlides/notesSlide9.xml"/><Relationship Id="rId43" Type="http://schemas.openxmlformats.org/officeDocument/2006/relationships/slideLayout" Target="../slideLayouts/slideLayout2.xml"/><Relationship Id="rId42" Type="http://schemas.openxmlformats.org/officeDocument/2006/relationships/tags" Target="../tags/tag283.xml"/><Relationship Id="rId41" Type="http://schemas.openxmlformats.org/officeDocument/2006/relationships/tags" Target="../tags/tag282.xml"/><Relationship Id="rId40" Type="http://schemas.openxmlformats.org/officeDocument/2006/relationships/tags" Target="../tags/tag281.xml"/><Relationship Id="rId4" Type="http://schemas.openxmlformats.org/officeDocument/2006/relationships/tags" Target="../tags/tag258.xml"/><Relationship Id="rId39" Type="http://schemas.openxmlformats.org/officeDocument/2006/relationships/tags" Target="../tags/tag280.xml"/><Relationship Id="rId38" Type="http://schemas.openxmlformats.org/officeDocument/2006/relationships/image" Target="../media/image91.jpeg"/><Relationship Id="rId37" Type="http://schemas.openxmlformats.org/officeDocument/2006/relationships/tags" Target="../tags/tag279.xml"/><Relationship Id="rId36" Type="http://schemas.openxmlformats.org/officeDocument/2006/relationships/tags" Target="../tags/tag278.xml"/><Relationship Id="rId35" Type="http://schemas.openxmlformats.org/officeDocument/2006/relationships/tags" Target="../tags/tag277.xml"/><Relationship Id="rId34" Type="http://schemas.openxmlformats.org/officeDocument/2006/relationships/tags" Target="../tags/tag276.xml"/><Relationship Id="rId33" Type="http://schemas.openxmlformats.org/officeDocument/2006/relationships/tags" Target="../tags/tag275.xml"/><Relationship Id="rId32" Type="http://schemas.openxmlformats.org/officeDocument/2006/relationships/tags" Target="../tags/tag274.xml"/><Relationship Id="rId31" Type="http://schemas.openxmlformats.org/officeDocument/2006/relationships/tags" Target="../tags/tag273.xml"/><Relationship Id="rId30" Type="http://schemas.openxmlformats.org/officeDocument/2006/relationships/tags" Target="../tags/tag272.xml"/><Relationship Id="rId3" Type="http://schemas.openxmlformats.org/officeDocument/2006/relationships/tags" Target="../tags/tag257.xml"/><Relationship Id="rId29" Type="http://schemas.openxmlformats.org/officeDocument/2006/relationships/tags" Target="../tags/tag271.xml"/><Relationship Id="rId28" Type="http://schemas.openxmlformats.org/officeDocument/2006/relationships/tags" Target="../tags/tag270.xml"/><Relationship Id="rId27" Type="http://schemas.openxmlformats.org/officeDocument/2006/relationships/image" Target="../media/image90.svg"/><Relationship Id="rId26" Type="http://schemas.openxmlformats.org/officeDocument/2006/relationships/image" Target="../media/image89.png"/><Relationship Id="rId25" Type="http://schemas.openxmlformats.org/officeDocument/2006/relationships/tags" Target="../tags/tag269.xml"/><Relationship Id="rId24" Type="http://schemas.openxmlformats.org/officeDocument/2006/relationships/image" Target="../media/image88.svg"/><Relationship Id="rId23" Type="http://schemas.openxmlformats.org/officeDocument/2006/relationships/image" Target="../media/image87.png"/><Relationship Id="rId22" Type="http://schemas.openxmlformats.org/officeDocument/2006/relationships/tags" Target="../tags/tag268.xml"/><Relationship Id="rId21" Type="http://schemas.openxmlformats.org/officeDocument/2006/relationships/image" Target="../media/image86.svg"/><Relationship Id="rId20" Type="http://schemas.openxmlformats.org/officeDocument/2006/relationships/image" Target="../media/image85.png"/><Relationship Id="rId2" Type="http://schemas.openxmlformats.org/officeDocument/2006/relationships/tags" Target="../tags/tag256.xml"/><Relationship Id="rId19" Type="http://schemas.openxmlformats.org/officeDocument/2006/relationships/tags" Target="../tags/tag267.xml"/><Relationship Id="rId18" Type="http://schemas.openxmlformats.org/officeDocument/2006/relationships/image" Target="../media/image84.svg"/><Relationship Id="rId17" Type="http://schemas.openxmlformats.org/officeDocument/2006/relationships/image" Target="../media/image83.png"/><Relationship Id="rId16" Type="http://schemas.openxmlformats.org/officeDocument/2006/relationships/tags" Target="../tags/tag266.xml"/><Relationship Id="rId15" Type="http://schemas.openxmlformats.org/officeDocument/2006/relationships/image" Target="../media/image82.svg"/><Relationship Id="rId14" Type="http://schemas.openxmlformats.org/officeDocument/2006/relationships/image" Target="../media/image81.png"/><Relationship Id="rId13" Type="http://schemas.openxmlformats.org/officeDocument/2006/relationships/tags" Target="../tags/tag265.xml"/><Relationship Id="rId12" Type="http://schemas.openxmlformats.org/officeDocument/2006/relationships/tags" Target="../tags/tag264.xml"/><Relationship Id="rId11" Type="http://schemas.openxmlformats.org/officeDocument/2006/relationships/image" Target="../media/image80.png"/><Relationship Id="rId10" Type="http://schemas.openxmlformats.org/officeDocument/2006/relationships/tags" Target="../tags/tag263.xml"/><Relationship Id="rId1" Type="http://schemas.openxmlformats.org/officeDocument/2006/relationships/tags" Target="../tags/tag25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PPT封面"/>
          <p:cNvPicPr>
            <a:picLocks noChangeAspect="1"/>
          </p:cNvPicPr>
          <p:nvPr>
            <p:custDataLst>
              <p:tags r:id="rId1"/>
            </p:custDataLst>
          </p:nvPr>
        </p:nvPicPr>
        <p:blipFill>
          <a:blip r:embed="rId2"/>
          <a:srcRect/>
          <a:stretch>
            <a:fillRect/>
          </a:stretch>
        </p:blipFill>
        <p:spPr>
          <a:xfrm>
            <a:off x="0" y="-62865"/>
            <a:ext cx="12192000" cy="4403725"/>
          </a:xfrm>
          <a:prstGeom prst="rect">
            <a:avLst/>
          </a:prstGeom>
        </p:spPr>
      </p:pic>
      <p:pic>
        <p:nvPicPr>
          <p:cNvPr id="3" name="图片 2" descr="封面模板2"/>
          <p:cNvPicPr>
            <a:picLocks noChangeAspect="1"/>
          </p:cNvPicPr>
          <p:nvPr>
            <p:custDataLst>
              <p:tags r:id="rId3"/>
            </p:custDataLst>
          </p:nvPr>
        </p:nvPicPr>
        <p:blipFill>
          <a:blip r:embed="rId4">
            <a:alphaModFix amt="72000"/>
          </a:blip>
          <a:srcRect/>
          <a:stretch>
            <a:fillRect/>
          </a:stretch>
        </p:blipFill>
        <p:spPr>
          <a:xfrm>
            <a:off x="0" y="5415280"/>
            <a:ext cx="12192000" cy="1442720"/>
          </a:xfrm>
          <a:prstGeom prst="rect">
            <a:avLst/>
          </a:prstGeom>
        </p:spPr>
      </p:pic>
      <p:sp>
        <p:nvSpPr>
          <p:cNvPr id="22" name="标题 21"/>
          <p:cNvSpPr>
            <a:spLocks noGrp="1"/>
          </p:cNvSpPr>
          <p:nvPr>
            <p:ph type="ctrTitle"/>
            <p:custDataLst>
              <p:tags r:id="rId5"/>
            </p:custDataLst>
          </p:nvPr>
        </p:nvSpPr>
        <p:spPr>
          <a:xfrm>
            <a:off x="656590" y="3079750"/>
            <a:ext cx="9535160" cy="1261110"/>
          </a:xfrm>
        </p:spPr>
        <p:txBody>
          <a:bodyPr anchor="t" anchorCtr="0">
            <a:noAutofit/>
          </a:bodyPr>
          <a:lstStyle/>
          <a:p>
            <a:pPr algn="l">
              <a:lnSpc>
                <a:spcPct val="100000"/>
              </a:lnSpc>
            </a:pPr>
            <a:r>
              <a:rPr lang="zh-CN" altLang="en-US" b="1" dirty="0">
                <a:solidFill>
                  <a:schemeClr val="bg1"/>
                </a:solidFill>
                <a:effectLst/>
                <a:latin typeface="微软雅黑" panose="020B0503020204020204" charset="-122"/>
                <a:ea typeface="微软雅黑" panose="020B0503020204020204" charset="-122"/>
                <a:cs typeface="WeblySleek UI Semibold" panose="020B0702040204020203" charset="0"/>
                <a:sym typeface="Arial" panose="020B0604020202020204" pitchFamily="34" charset="0"/>
              </a:rPr>
              <a:t>绿色低碳建筑产品解决方案</a:t>
            </a:r>
            <a:endParaRPr lang="zh-CN" altLang="en-US" b="1" cap="all" spc="-50" dirty="0">
              <a:solidFill>
                <a:schemeClr val="bg1"/>
              </a:solidFill>
              <a:effectLst/>
              <a:uFillTx/>
              <a:latin typeface="微软雅黑" panose="020B0503020204020204" charset="-122"/>
              <a:ea typeface="微软雅黑" panose="020B0503020204020204" charset="-122"/>
              <a:cs typeface="WeblySleek UI Semibold" panose="020B0702040204020203" charset="0"/>
              <a:sym typeface="Arial" panose="020B0604020202020204" pitchFamily="34" charset="0"/>
            </a:endParaRPr>
          </a:p>
        </p:txBody>
      </p:sp>
      <p:sp>
        <p:nvSpPr>
          <p:cNvPr id="23" name="TextBox 8"/>
          <p:cNvSpPr txBox="1"/>
          <p:nvPr>
            <p:custDataLst>
              <p:tags r:id="rId6"/>
            </p:custDataLst>
          </p:nvPr>
        </p:nvSpPr>
        <p:spPr>
          <a:xfrm>
            <a:off x="860425" y="4555490"/>
            <a:ext cx="10200640" cy="734060"/>
          </a:xfrm>
          <a:prstGeom prst="rect">
            <a:avLst/>
          </a:prstGeom>
          <a:noFill/>
          <a:effectLst/>
        </p:spPr>
        <p:txBody>
          <a:bodyPr wrap="square" lIns="0" tIns="0" rIns="0" bIns="0" rtlCol="0" anchor="t" anchorCtr="0">
            <a:noAutofit/>
          </a:bodyPr>
          <a:lstStyle>
            <a:defPPr>
              <a:defRPr lang="zh-CN"/>
            </a:defPPr>
            <a:lvl1pPr algn="ctr">
              <a:defRPr sz="6000" b="1" spc="200">
                <a:blipFill>
                  <a:blip r:embed="rId7"/>
                  <a:stretch>
                    <a:fillRect/>
                  </a:stretch>
                </a:blipFill>
                <a:effectLst>
                  <a:innerShdw blurRad="63500" dist="50800" dir="16200000">
                    <a:prstClr val="black">
                      <a:alpha val="50000"/>
                    </a:prstClr>
                  </a:innerShdw>
                </a:effectLst>
                <a:latin typeface="思源黑体 CN Heavy" panose="020B0A00000000000000" pitchFamily="34" charset="-122"/>
                <a:ea typeface="思源黑体 CN Heavy" panose="020B0A00000000000000" pitchFamily="34" charset="-122"/>
              </a:defRPr>
            </a:lvl1pPr>
          </a:lstStyle>
          <a:p>
            <a:pPr algn="l">
              <a:lnSpc>
                <a:spcPct val="110000"/>
              </a:lnSpc>
            </a:pPr>
            <a:r>
              <a:rPr lang="zh-CN" sz="2000" b="0" kern="0" spc="0" dirty="0">
                <a:solidFill>
                  <a:srgbClr val="235FA5"/>
                </a:solidFill>
                <a:effectLst/>
                <a:uFillTx/>
                <a:latin typeface="微软雅黑" panose="020B0503020204020204" charset="-122"/>
                <a:ea typeface="微软雅黑" panose="020B0503020204020204" charset="-122"/>
                <a:cs typeface="Roboto" panose="02000000000000000000" charset="0"/>
                <a:sym typeface="Arial" panose="020B0604020202020204" pitchFamily="34" charset="0"/>
              </a:rPr>
              <a:t>助力建筑节能减排</a:t>
            </a:r>
            <a:r>
              <a:rPr lang="zh-CN" altLang="en-US" sz="2000" b="0" kern="0" spc="0" dirty="0">
                <a:solidFill>
                  <a:srgbClr val="235FA5"/>
                </a:solidFill>
                <a:effectLst/>
                <a:uFillTx/>
                <a:latin typeface="微软雅黑" panose="020B0503020204020204" charset="-122"/>
                <a:ea typeface="微软雅黑" panose="020B0503020204020204" charset="-122"/>
                <a:cs typeface="Roboto" panose="02000000000000000000" charset="0"/>
                <a:sym typeface="Arial" panose="020B0604020202020204" pitchFamily="34" charset="0"/>
              </a:rPr>
              <a:t>，赋能企业</a:t>
            </a:r>
            <a:r>
              <a:rPr lang="en-US" altLang="zh-CN" sz="2000" b="0" kern="0" spc="0" dirty="0">
                <a:solidFill>
                  <a:srgbClr val="235FA5"/>
                </a:solidFill>
                <a:effectLst/>
                <a:uFillTx/>
                <a:latin typeface="微软雅黑" panose="020B0503020204020204" charset="-122"/>
                <a:ea typeface="微软雅黑" panose="020B0503020204020204" charset="-122"/>
                <a:cs typeface="Roboto" panose="02000000000000000000" charset="0"/>
                <a:sym typeface="Arial" panose="020B0604020202020204" pitchFamily="34" charset="0"/>
              </a:rPr>
              <a:t>ESG</a:t>
            </a:r>
            <a:r>
              <a:rPr lang="zh-CN" altLang="en-US" sz="2000" b="0" kern="0" spc="0" dirty="0">
                <a:solidFill>
                  <a:srgbClr val="235FA5"/>
                </a:solidFill>
                <a:effectLst/>
                <a:uFillTx/>
                <a:latin typeface="微软雅黑" panose="020B0503020204020204" charset="-122"/>
                <a:ea typeface="微软雅黑" panose="020B0503020204020204" charset="-122"/>
                <a:cs typeface="Roboto" panose="02000000000000000000" charset="0"/>
                <a:sym typeface="Arial" panose="020B0604020202020204" pitchFamily="34" charset="0"/>
              </a:rPr>
              <a:t>表现</a:t>
            </a:r>
            <a:endParaRPr lang="zh-CN" altLang="en-US" sz="2000" b="0" kern="0" spc="0" dirty="0">
              <a:solidFill>
                <a:srgbClr val="235FA5"/>
              </a:solidFill>
              <a:effectLst/>
              <a:uFillTx/>
              <a:latin typeface="微软雅黑" panose="020B0503020204020204" charset="-122"/>
              <a:ea typeface="微软雅黑" panose="020B0503020204020204" charset="-122"/>
              <a:cs typeface="Roboto" panose="02000000000000000000" charset="0"/>
              <a:sym typeface="Arial" panose="020B0604020202020204" pitchFamily="34" charset="0"/>
            </a:endParaRPr>
          </a:p>
        </p:txBody>
      </p:sp>
      <p:sp>
        <p:nvSpPr>
          <p:cNvPr id="31" name="文本框 23"/>
          <p:cNvSpPr txBox="1">
            <a:spLocks noChangeArrowheads="1"/>
          </p:cNvSpPr>
          <p:nvPr>
            <p:custDataLst>
              <p:tags r:id="rId8"/>
            </p:custDataLst>
          </p:nvPr>
        </p:nvSpPr>
        <p:spPr bwMode="auto">
          <a:xfrm>
            <a:off x="8681720" y="368300"/>
            <a:ext cx="2694305" cy="306705"/>
          </a:xfrm>
          <a:prstGeom prst="rect">
            <a:avLst/>
          </a:prstGeom>
          <a:noFill/>
          <a:ln w="9525">
            <a:noFill/>
            <a:miter lim="800000"/>
          </a:ln>
        </p:spPr>
        <p:txBody>
          <a:bodyPr wrap="square">
            <a:spAutoFit/>
          </a:bodyPr>
          <a:lstStyle/>
          <a:p>
            <a:pPr algn="l">
              <a:lnSpc>
                <a:spcPct val="100000"/>
              </a:lnSpc>
            </a:pPr>
            <a:r>
              <a:rPr lang="en-US" sz="1400" dirty="0">
                <a:solidFill>
                  <a:schemeClr val="bg1"/>
                </a:solidFill>
                <a:latin typeface="Roboto" panose="02000000000000000000" charset="0"/>
                <a:ea typeface="Roboto" panose="02000000000000000000" charset="0"/>
                <a:cs typeface="Roboto" panose="02000000000000000000" charset="0"/>
              </a:rPr>
              <a:t>Better Inside, More in Sight</a:t>
            </a:r>
            <a:endParaRPr lang="en-US" sz="1400" dirty="0">
              <a:solidFill>
                <a:schemeClr val="bg1"/>
              </a:solidFill>
              <a:latin typeface="Roboto" panose="02000000000000000000" charset="0"/>
              <a:ea typeface="Roboto" panose="02000000000000000000" charset="0"/>
              <a:cs typeface="Roboto" panose="02000000000000000000" charset="0"/>
            </a:endParaRPr>
          </a:p>
        </p:txBody>
      </p:sp>
      <p:grpSp>
        <p:nvGrpSpPr>
          <p:cNvPr id="9" name="组合 8"/>
          <p:cNvGrpSpPr/>
          <p:nvPr/>
        </p:nvGrpSpPr>
        <p:grpSpPr>
          <a:xfrm>
            <a:off x="11172825" y="454660"/>
            <a:ext cx="262255" cy="132715"/>
            <a:chOff x="17703" y="736"/>
            <a:chExt cx="633" cy="320"/>
          </a:xfrm>
        </p:grpSpPr>
        <p:sp>
          <p:nvSpPr>
            <p:cNvPr id="6" name="矩形 5"/>
            <p:cNvSpPr/>
            <p:nvPr/>
          </p:nvSpPr>
          <p:spPr>
            <a:xfrm>
              <a:off x="17703" y="736"/>
              <a:ext cx="633" cy="1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Roboto" panose="02000000000000000000" charset="0"/>
                <a:cs typeface="Roboto" panose="02000000000000000000" charset="0"/>
              </a:endParaRPr>
            </a:p>
          </p:txBody>
        </p:sp>
        <p:sp>
          <p:nvSpPr>
            <p:cNvPr id="7" name="矩形 6"/>
            <p:cNvSpPr/>
            <p:nvPr>
              <p:custDataLst>
                <p:tags r:id="rId9"/>
              </p:custDataLst>
            </p:nvPr>
          </p:nvSpPr>
          <p:spPr>
            <a:xfrm>
              <a:off x="18014" y="936"/>
              <a:ext cx="322" cy="1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Roboto" panose="02000000000000000000" charset="0"/>
                <a:cs typeface="Roboto" panose="02000000000000000000" charset="0"/>
              </a:endParaRPr>
            </a:p>
          </p:txBody>
        </p:sp>
      </p:grpSp>
    </p:spTree>
    <p:custDataLst>
      <p:tags r:id="rId10"/>
    </p:custData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nvSpPr>
        <p:spPr>
          <a:xfrm>
            <a:off x="875665" y="1291590"/>
            <a:ext cx="10456545" cy="764540"/>
          </a:xfrm>
          <a:prstGeom prst="rect">
            <a:avLst/>
          </a:prstGeom>
        </p:spPr>
        <p:txBody>
          <a:bodyPr wrap="square" lIns="0" tIns="0" rIns="0" bIns="0" anchor="ctr" anchorCtr="0">
            <a:noAutofit/>
          </a:bodyPr>
          <a:p>
            <a:pPr algn="l" fontAlgn="base">
              <a:lnSpc>
                <a:spcPct val="110000"/>
              </a:lnSpc>
              <a:spcBef>
                <a:spcPts val="300"/>
              </a:spcBef>
              <a:spcAft>
                <a:spcPts val="300"/>
              </a:spcAft>
              <a:buClrTx/>
              <a:buSzTx/>
              <a:buFontTx/>
            </a:pPr>
            <a:r>
              <a:rPr lang="en-US" altLang="zh-CN" sz="140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星纵</a:t>
            </a:r>
            <a:r>
              <a:rPr lang="zh-CN" altLang="en-US" sz="140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物联</a:t>
            </a:r>
            <a:r>
              <a:rPr lang="en-US" altLang="zh-CN" sz="140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拥有专业的服务团队和技术力量，丰富的产品解决方案经验，健全的客户服务体系，系统性的服务流程，为客户提供优质的服务，解决客户的后顾之忧。</a:t>
            </a:r>
            <a:endParaRPr lang="en-US" altLang="zh-CN" sz="140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mn-ea"/>
            </a:endParaRPr>
          </a:p>
        </p:txBody>
      </p:sp>
      <p:sp>
        <p:nvSpPr>
          <p:cNvPr id="2" name="文本框 1"/>
          <p:cNvSpPr txBox="1"/>
          <p:nvPr/>
        </p:nvSpPr>
        <p:spPr>
          <a:xfrm>
            <a:off x="875665" y="624205"/>
            <a:ext cx="2597785" cy="697865"/>
          </a:xfrm>
          <a:prstGeom prst="rect">
            <a:avLst/>
          </a:prstGeom>
        </p:spPr>
        <p:txBody>
          <a:bodyPr wrap="square" lIns="0" tIns="0" rIns="0" bIns="0" anchor="ctr" anchorCtr="0">
            <a:noAutofit/>
          </a:bodyPr>
          <a:p>
            <a:pPr algn="l">
              <a:lnSpc>
                <a:spcPct val="90000"/>
              </a:lnSpc>
              <a:buClrTx/>
              <a:buSzTx/>
              <a:buFontTx/>
            </a:pPr>
            <a:r>
              <a:rPr lang="zh-CN" altLang="en-US" sz="3600" b="1" dirty="0">
                <a:solidFill>
                  <a:schemeClr val="tx1">
                    <a:lumMod val="75000"/>
                    <a:lumOff val="25000"/>
                  </a:schemeClr>
                </a:solidFill>
                <a:latin typeface="微软雅黑" panose="020B0503020204020204" charset="-122"/>
                <a:ea typeface="微软雅黑" panose="020B0503020204020204" charset="-122"/>
                <a:cs typeface="Arial" panose="020B0604020202020204" pitchFamily="34" charset="0"/>
                <a:sym typeface="+mn-ea"/>
              </a:rPr>
              <a:t>售后服务</a:t>
            </a:r>
            <a:endParaRPr lang="en-US" altLang="zh-CN" sz="3600" b="1" cap="all">
              <a:solidFill>
                <a:schemeClr val="tx1">
                  <a:lumMod val="85000"/>
                  <a:lumOff val="15000"/>
                </a:schemeClr>
              </a:solidFill>
              <a:uFillTx/>
              <a:latin typeface="微软雅黑" panose="020B0503020204020204" charset="-122"/>
              <a:cs typeface="微软雅黑" panose="020B0503020204020204" charset="-122"/>
              <a:sym typeface="+mn-ea"/>
            </a:endParaRPr>
          </a:p>
        </p:txBody>
      </p:sp>
      <p:sp>
        <p:nvSpPr>
          <p:cNvPr id="9" name="文本框 8"/>
          <p:cNvSpPr txBox="1"/>
          <p:nvPr>
            <p:custDataLst>
              <p:tags r:id="rId1"/>
            </p:custDataLst>
          </p:nvPr>
        </p:nvSpPr>
        <p:spPr>
          <a:xfrm>
            <a:off x="6302375" y="2244725"/>
            <a:ext cx="3164205" cy="353060"/>
          </a:xfrm>
          <a:prstGeom prst="rect">
            <a:avLst/>
          </a:prstGeom>
        </p:spPr>
        <p:txBody>
          <a:bodyPr wrap="square" lIns="0" tIns="0" rIns="0" bIns="0" anchor="ctr" anchorCtr="0">
            <a:noAutofit/>
          </a:bodyPr>
          <a:p>
            <a:pPr lvl="0" algn="l">
              <a:lnSpc>
                <a:spcPct val="100000"/>
              </a:lnSpc>
              <a:spcBef>
                <a:spcPts val="300"/>
              </a:spcBef>
              <a:buClrTx/>
              <a:buSzTx/>
              <a:buFontTx/>
            </a:pPr>
            <a:r>
              <a:rPr lang="en-US" altLang="zh-CN" b="1">
                <a:solidFill>
                  <a:srgbClr val="404040"/>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专业服务</a:t>
            </a:r>
            <a:endParaRPr lang="en-US" altLang="zh-CN" b="1">
              <a:solidFill>
                <a:srgbClr val="404040"/>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
        <p:nvSpPr>
          <p:cNvPr id="7" name="文本框 6"/>
          <p:cNvSpPr txBox="1"/>
          <p:nvPr>
            <p:custDataLst>
              <p:tags r:id="rId2"/>
            </p:custDataLst>
          </p:nvPr>
        </p:nvSpPr>
        <p:spPr>
          <a:xfrm>
            <a:off x="875665" y="2244725"/>
            <a:ext cx="4326890" cy="247650"/>
          </a:xfrm>
          <a:prstGeom prst="rect">
            <a:avLst/>
          </a:prstGeom>
        </p:spPr>
        <p:txBody>
          <a:bodyPr wrap="square" lIns="0" tIns="0" rIns="0" bIns="0" anchor="ctr" anchorCtr="0">
            <a:noAutofit/>
          </a:bodyPr>
          <a:p>
            <a:pPr algn="l">
              <a:spcBef>
                <a:spcPts val="300"/>
              </a:spcBef>
              <a:buClrTx/>
              <a:buSzTx/>
              <a:buFontTx/>
            </a:pPr>
            <a:r>
              <a:rPr lang="en-US" altLang="zh-CN" b="1">
                <a:solidFill>
                  <a:srgbClr val="404040"/>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快速响应</a:t>
            </a:r>
            <a:endParaRPr lang="en-US" altLang="zh-CN" b="1">
              <a:solidFill>
                <a:srgbClr val="404040"/>
              </a:solidFill>
              <a:latin typeface="微软雅黑" panose="020B0503020204020204" charset="-122"/>
              <a:ea typeface="微软雅黑" panose="020B0503020204020204" charset="-122"/>
              <a:cs typeface="微软雅黑" panose="020B0503020204020204" charset="-122"/>
              <a:sym typeface="+mn-ea"/>
            </a:endParaRPr>
          </a:p>
        </p:txBody>
      </p:sp>
      <p:pic>
        <p:nvPicPr>
          <p:cNvPr id="66" name="图片 65" descr="未标题-2_画板 1"/>
          <p:cNvPicPr>
            <a:picLocks noChangeAspect="1"/>
          </p:cNvPicPr>
          <p:nvPr/>
        </p:nvPicPr>
        <p:blipFill>
          <a:blip r:embed="rId3"/>
          <a:stretch>
            <a:fillRect/>
          </a:stretch>
        </p:blipFill>
        <p:spPr>
          <a:xfrm>
            <a:off x="10321290" y="116840"/>
            <a:ext cx="1644650" cy="850900"/>
          </a:xfrm>
          <a:prstGeom prst="rect">
            <a:avLst/>
          </a:prstGeom>
        </p:spPr>
      </p:pic>
      <p:sp>
        <p:nvSpPr>
          <p:cNvPr id="68" name="矩形 67"/>
          <p:cNvSpPr/>
          <p:nvPr/>
        </p:nvSpPr>
        <p:spPr>
          <a:xfrm>
            <a:off x="875665" y="2584450"/>
            <a:ext cx="4824730" cy="3535680"/>
          </a:xfrm>
          <a:prstGeom prst="rect">
            <a:avLst/>
          </a:prstGeom>
          <a:solidFill>
            <a:srgbClr val="0D4893"/>
          </a:solidFill>
          <a:ln w="19050">
            <a:no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cs typeface="微软雅黑" panose="020B0503020204020204" charset="-122"/>
              <a:sym typeface="+mn-ea"/>
            </a:endParaRPr>
          </a:p>
        </p:txBody>
      </p:sp>
      <p:pic>
        <p:nvPicPr>
          <p:cNvPr id="113" name="图片 112" descr="花瓣素材_图标系列-通用-写实客服工作背景图片_193665530"/>
          <p:cNvPicPr>
            <a:picLocks noChangeAspect="1"/>
          </p:cNvPicPr>
          <p:nvPr/>
        </p:nvPicPr>
        <p:blipFill>
          <a:blip r:embed="rId4">
            <a:alphaModFix amt="15000"/>
          </a:blip>
          <a:srcRect/>
          <a:stretch>
            <a:fillRect/>
          </a:stretch>
        </p:blipFill>
        <p:spPr>
          <a:xfrm>
            <a:off x="875665" y="2584450"/>
            <a:ext cx="4824730" cy="3535680"/>
          </a:xfrm>
          <a:prstGeom prst="rect">
            <a:avLst/>
          </a:prstGeom>
        </p:spPr>
      </p:pic>
      <p:sp>
        <p:nvSpPr>
          <p:cNvPr id="114" name="矩形 113"/>
          <p:cNvSpPr/>
          <p:nvPr/>
        </p:nvSpPr>
        <p:spPr>
          <a:xfrm>
            <a:off x="875665" y="4720590"/>
            <a:ext cx="4824730" cy="1399540"/>
          </a:xfrm>
          <a:prstGeom prst="rect">
            <a:avLst/>
          </a:prstGeom>
          <a:solidFill>
            <a:srgbClr val="010101">
              <a:alpha val="18000"/>
            </a:srgbClr>
          </a:solidFill>
          <a:ln w="19050">
            <a:no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cs typeface="微软雅黑" panose="020B0503020204020204" charset="-122"/>
              <a:sym typeface="+mn-ea"/>
            </a:endParaRPr>
          </a:p>
        </p:txBody>
      </p:sp>
      <p:sp>
        <p:nvSpPr>
          <p:cNvPr id="75" name="文本框 74"/>
          <p:cNvSpPr txBox="1"/>
          <p:nvPr>
            <p:custDataLst>
              <p:tags r:id="rId5"/>
            </p:custDataLst>
          </p:nvPr>
        </p:nvSpPr>
        <p:spPr>
          <a:xfrm>
            <a:off x="1179830" y="4705350"/>
            <a:ext cx="3726180" cy="1461770"/>
          </a:xfrm>
          <a:prstGeom prst="rect">
            <a:avLst/>
          </a:prstGeom>
        </p:spPr>
        <p:txBody>
          <a:bodyPr wrap="square" lIns="0" tIns="0" rIns="0" bIns="0" anchor="ctr" anchorCtr="0">
            <a:noAutofit/>
          </a:bodyPr>
          <a:p>
            <a:pPr marL="228600" indent="-228600" algn="l" fontAlgn="base">
              <a:lnSpc>
                <a:spcPct val="110000"/>
              </a:lnSpc>
              <a:spcBef>
                <a:spcPts val="300"/>
              </a:spcBef>
              <a:spcAft>
                <a:spcPts val="300"/>
              </a:spcAft>
              <a:buClrTx/>
              <a:buSzTx/>
              <a:buFont typeface="微软雅黑" panose="020B0503020204020204" charset="-122"/>
              <a:buChar char="•"/>
            </a:pPr>
            <a:r>
              <a:rPr lang="en-US" altLang="zh-CN" sz="1400">
                <a:solidFill>
                  <a:schemeClr val="bg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7*24小时在线支持</a:t>
            </a:r>
            <a:endParaRPr lang="en-US" altLang="zh-CN" sz="1400">
              <a:solidFill>
                <a:schemeClr val="bg1"/>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marL="228600" indent="-228600" algn="l" fontAlgn="base">
              <a:lnSpc>
                <a:spcPct val="110000"/>
              </a:lnSpc>
              <a:spcBef>
                <a:spcPts val="300"/>
              </a:spcBef>
              <a:spcAft>
                <a:spcPts val="300"/>
              </a:spcAft>
              <a:buClrTx/>
              <a:buSzTx/>
              <a:buFont typeface="微软雅黑" panose="020B0503020204020204" charset="-122"/>
              <a:buChar char="•"/>
            </a:pPr>
            <a:r>
              <a:rPr lang="zh-CN" altLang="en-US" sz="1400">
                <a:solidFill>
                  <a:schemeClr val="bg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及时</a:t>
            </a:r>
            <a:r>
              <a:rPr lang="en-US" altLang="zh-CN" sz="1400">
                <a:solidFill>
                  <a:schemeClr val="bg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同步客户对接状态信息</a:t>
            </a:r>
            <a:endParaRPr lang="en-US" altLang="zh-CN" sz="1400">
              <a:solidFill>
                <a:schemeClr val="bg1"/>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marL="228600" indent="-228600" algn="l" fontAlgn="base">
              <a:lnSpc>
                <a:spcPct val="110000"/>
              </a:lnSpc>
              <a:spcBef>
                <a:spcPts val="300"/>
              </a:spcBef>
              <a:spcAft>
                <a:spcPts val="300"/>
              </a:spcAft>
              <a:buClrTx/>
              <a:buSzTx/>
              <a:buFont typeface="微软雅黑" panose="020B0503020204020204" charset="-122"/>
              <a:buChar char="•"/>
            </a:pPr>
            <a:r>
              <a:rPr lang="en-US" altLang="zh-CN" sz="1400">
                <a:solidFill>
                  <a:schemeClr val="bg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实时记录客户的问题</a:t>
            </a:r>
            <a:r>
              <a:rPr lang="zh-CN" altLang="en-US" sz="1400">
                <a:solidFill>
                  <a:schemeClr val="bg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a:t>
            </a:r>
            <a:r>
              <a:rPr lang="en-US" altLang="zh-CN" sz="1400">
                <a:solidFill>
                  <a:schemeClr val="bg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请求时间与处理状态</a:t>
            </a:r>
            <a:endParaRPr lang="en-US" altLang="zh-CN" sz="1400">
              <a:solidFill>
                <a:schemeClr val="bg1"/>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marL="228600" indent="-228600" algn="l" fontAlgn="base">
              <a:lnSpc>
                <a:spcPct val="110000"/>
              </a:lnSpc>
              <a:spcBef>
                <a:spcPts val="300"/>
              </a:spcBef>
              <a:spcAft>
                <a:spcPts val="300"/>
              </a:spcAft>
              <a:buClrTx/>
              <a:buSzTx/>
              <a:buFont typeface="微软雅黑" panose="020B0503020204020204" charset="-122"/>
              <a:buChar char="•"/>
            </a:pPr>
            <a:r>
              <a:rPr lang="en-US" altLang="zh-CN" sz="1400">
                <a:solidFill>
                  <a:schemeClr val="bg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现场技术配合和培训</a:t>
            </a:r>
            <a:endParaRPr lang="en-US" altLang="zh-CN" sz="1400">
              <a:solidFill>
                <a:schemeClr val="bg1"/>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
        <p:nvSpPr>
          <p:cNvPr id="54" name="文本框 53"/>
          <p:cNvSpPr txBox="1"/>
          <p:nvPr/>
        </p:nvSpPr>
        <p:spPr>
          <a:xfrm>
            <a:off x="7877175" y="2700655"/>
            <a:ext cx="3770630" cy="420370"/>
          </a:xfrm>
          <a:prstGeom prst="rect">
            <a:avLst/>
          </a:prstGeom>
          <a:noFill/>
        </p:spPr>
        <p:txBody>
          <a:bodyPr wrap="square" rtlCol="0">
            <a:noAutofit/>
          </a:bodyPr>
          <a:p>
            <a:pPr algn="l" fontAlgn="base">
              <a:lnSpc>
                <a:spcPct val="110000"/>
              </a:lnSpc>
              <a:spcBef>
                <a:spcPts val="300"/>
              </a:spcBef>
              <a:spcAft>
                <a:spcPts val="300"/>
              </a:spcAft>
              <a:buClrTx/>
              <a:buSzTx/>
              <a:buFontTx/>
              <a:buNone/>
            </a:pPr>
            <a:r>
              <a:rPr lang="en-US" altLang="zh-CN" sz="140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免费测样过程问题配合。</a:t>
            </a:r>
            <a:endParaRPr lang="en-US" altLang="zh-CN" sz="140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algn="l" fontAlgn="base">
              <a:lnSpc>
                <a:spcPct val="110000"/>
              </a:lnSpc>
              <a:spcBef>
                <a:spcPts val="300"/>
              </a:spcBef>
              <a:spcAft>
                <a:spcPts val="300"/>
              </a:spcAft>
              <a:buClrTx/>
              <a:buSzTx/>
              <a:buFontTx/>
              <a:buNone/>
            </a:pPr>
            <a:endParaRPr lang="en-US" altLang="zh-CN" sz="140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algn="l" fontAlgn="base">
              <a:lnSpc>
                <a:spcPct val="110000"/>
              </a:lnSpc>
              <a:spcBef>
                <a:spcPts val="300"/>
              </a:spcBef>
              <a:spcAft>
                <a:spcPts val="300"/>
              </a:spcAft>
              <a:buClrTx/>
              <a:buSzTx/>
              <a:buFontTx/>
              <a:buNone/>
            </a:pPr>
            <a:endParaRPr lang="en-US" altLang="zh-CN" sz="140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grpSp>
        <p:nvGrpSpPr>
          <p:cNvPr id="97" name="组合 96"/>
          <p:cNvGrpSpPr/>
          <p:nvPr/>
        </p:nvGrpSpPr>
        <p:grpSpPr>
          <a:xfrm rot="0">
            <a:off x="6290945" y="3213735"/>
            <a:ext cx="1463675" cy="685800"/>
            <a:chOff x="8428" y="4971"/>
            <a:chExt cx="2305" cy="1080"/>
          </a:xfrm>
        </p:grpSpPr>
        <p:grpSp>
          <p:nvGrpSpPr>
            <p:cNvPr id="92" name="组合 91"/>
            <p:cNvGrpSpPr/>
            <p:nvPr/>
          </p:nvGrpSpPr>
          <p:grpSpPr>
            <a:xfrm>
              <a:off x="8428" y="5314"/>
              <a:ext cx="2305" cy="737"/>
              <a:chOff x="8427" y="4151"/>
              <a:chExt cx="2305" cy="737"/>
            </a:xfrm>
          </p:grpSpPr>
          <p:sp>
            <p:nvSpPr>
              <p:cNvPr id="93" name="圆角矩形 92"/>
              <p:cNvSpPr/>
              <p:nvPr/>
            </p:nvSpPr>
            <p:spPr>
              <a:xfrm>
                <a:off x="8427" y="4151"/>
                <a:ext cx="2305" cy="637"/>
              </a:xfrm>
              <a:prstGeom prst="roundRect">
                <a:avLst>
                  <a:gd name="adj" fmla="val 0"/>
                </a:avLst>
              </a:prstGeom>
              <a:solidFill>
                <a:srgbClr val="30C58E"/>
              </a:solidFill>
              <a:ln>
                <a:noFill/>
              </a:ln>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b="1">
                  <a:cs typeface="微软雅黑" panose="020B0503020204020204" charset="-122"/>
                  <a:sym typeface="+mn-ea"/>
                </a:endParaRPr>
              </a:p>
            </p:txBody>
          </p:sp>
          <p:sp>
            <p:nvSpPr>
              <p:cNvPr id="94" name="圆角矩形 93"/>
              <p:cNvSpPr/>
              <p:nvPr/>
            </p:nvSpPr>
            <p:spPr>
              <a:xfrm rot="13500000">
                <a:off x="9371" y="4470"/>
                <a:ext cx="418" cy="418"/>
              </a:xfrm>
              <a:prstGeom prst="roundRect">
                <a:avLst/>
              </a:prstGeom>
              <a:solidFill>
                <a:srgbClr val="30C58E"/>
              </a:solidFill>
              <a:ln>
                <a:noFill/>
              </a:ln>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b="1">
                  <a:cs typeface="微软雅黑" panose="020B0503020204020204" charset="-122"/>
                  <a:sym typeface="+mn-ea"/>
                </a:endParaRPr>
              </a:p>
            </p:txBody>
          </p:sp>
          <p:sp>
            <p:nvSpPr>
              <p:cNvPr id="95" name="文本框 94"/>
              <p:cNvSpPr txBox="1"/>
              <p:nvPr>
                <p:custDataLst>
                  <p:tags r:id="rId6"/>
                </p:custDataLst>
              </p:nvPr>
            </p:nvSpPr>
            <p:spPr>
              <a:xfrm>
                <a:off x="8667" y="4196"/>
                <a:ext cx="1827" cy="640"/>
              </a:xfrm>
              <a:prstGeom prst="rect">
                <a:avLst/>
              </a:prstGeom>
            </p:spPr>
            <p:txBody>
              <a:bodyPr wrap="square" lIns="0" tIns="0" rIns="0" bIns="0" anchor="ctr" anchorCtr="0">
                <a:noAutofit/>
              </a:bodyPr>
              <a:p>
                <a:pPr algn="ctr" fontAlgn="auto">
                  <a:lnSpc>
                    <a:spcPct val="100000"/>
                  </a:lnSpc>
                  <a:buClrTx/>
                  <a:buSzTx/>
                  <a:buFont typeface="+mj-ea"/>
                </a:pPr>
                <a:r>
                  <a:rPr lang="en-US" altLang="zh-CN" sz="1400" b="1">
                    <a:solidFill>
                      <a:schemeClr val="bg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质保及返修</a:t>
                </a:r>
                <a:endParaRPr lang="en-US" altLang="zh-CN" sz="1400" b="1">
                  <a:solidFill>
                    <a:schemeClr val="bg1"/>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grpSp>
        <p:sp>
          <p:nvSpPr>
            <p:cNvPr id="96" name="圆角矩形 95"/>
            <p:cNvSpPr/>
            <p:nvPr/>
          </p:nvSpPr>
          <p:spPr>
            <a:xfrm rot="13500000">
              <a:off x="9371" y="4971"/>
              <a:ext cx="418" cy="418"/>
            </a:xfrm>
            <a:prstGeom prst="roundRect">
              <a:avLst/>
            </a:prstGeom>
            <a:solidFill>
              <a:srgbClr val="FFFFFF"/>
            </a:solidFill>
            <a:ln>
              <a:noFill/>
            </a:ln>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b="1">
                <a:cs typeface="微软雅黑" panose="020B0503020204020204" charset="-122"/>
                <a:sym typeface="+mn-ea"/>
              </a:endParaRPr>
            </a:p>
          </p:txBody>
        </p:sp>
      </p:grpSp>
      <p:grpSp>
        <p:nvGrpSpPr>
          <p:cNvPr id="86" name="组合 85"/>
          <p:cNvGrpSpPr/>
          <p:nvPr/>
        </p:nvGrpSpPr>
        <p:grpSpPr>
          <a:xfrm rot="0">
            <a:off x="6290945" y="2713990"/>
            <a:ext cx="1463040" cy="469900"/>
            <a:chOff x="8427" y="4148"/>
            <a:chExt cx="2304" cy="740"/>
          </a:xfrm>
        </p:grpSpPr>
        <p:sp>
          <p:nvSpPr>
            <p:cNvPr id="84" name="圆角矩形 83"/>
            <p:cNvSpPr/>
            <p:nvPr/>
          </p:nvSpPr>
          <p:spPr>
            <a:xfrm>
              <a:off x="8427" y="4151"/>
              <a:ext cx="2305" cy="637"/>
            </a:xfrm>
            <a:prstGeom prst="roundRect">
              <a:avLst>
                <a:gd name="adj" fmla="val 0"/>
              </a:avLst>
            </a:prstGeom>
            <a:solidFill>
              <a:srgbClr val="049AF4"/>
            </a:solidFill>
            <a:ln>
              <a:noFill/>
            </a:ln>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b="1">
                <a:cs typeface="微软雅黑" panose="020B0503020204020204" charset="-122"/>
                <a:sym typeface="+mn-ea"/>
              </a:endParaRPr>
            </a:p>
          </p:txBody>
        </p:sp>
        <p:sp>
          <p:nvSpPr>
            <p:cNvPr id="76" name="圆角矩形 75"/>
            <p:cNvSpPr/>
            <p:nvPr/>
          </p:nvSpPr>
          <p:spPr>
            <a:xfrm rot="13500000">
              <a:off x="9371" y="4470"/>
              <a:ext cx="418" cy="418"/>
            </a:xfrm>
            <a:prstGeom prst="roundRect">
              <a:avLst/>
            </a:prstGeom>
            <a:solidFill>
              <a:srgbClr val="049AF4"/>
            </a:solidFill>
            <a:ln>
              <a:noFill/>
            </a:ln>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b="1">
                <a:cs typeface="微软雅黑" panose="020B0503020204020204" charset="-122"/>
                <a:sym typeface="+mn-ea"/>
              </a:endParaRPr>
            </a:p>
          </p:txBody>
        </p:sp>
        <p:sp>
          <p:nvSpPr>
            <p:cNvPr id="77" name="文本框 76"/>
            <p:cNvSpPr txBox="1"/>
            <p:nvPr>
              <p:custDataLst>
                <p:tags r:id="rId7"/>
              </p:custDataLst>
            </p:nvPr>
          </p:nvSpPr>
          <p:spPr>
            <a:xfrm>
              <a:off x="8667" y="4148"/>
              <a:ext cx="1827" cy="640"/>
            </a:xfrm>
            <a:prstGeom prst="rect">
              <a:avLst/>
            </a:prstGeom>
          </p:spPr>
          <p:txBody>
            <a:bodyPr wrap="square" lIns="0" tIns="0" rIns="0" bIns="0" anchor="ctr" anchorCtr="0">
              <a:noAutofit/>
            </a:bodyPr>
            <a:p>
              <a:pPr algn="ctr" fontAlgn="auto">
                <a:lnSpc>
                  <a:spcPct val="100000"/>
                </a:lnSpc>
                <a:buClrTx/>
                <a:buSzTx/>
                <a:buFont typeface="+mj-ea"/>
              </a:pPr>
              <a:r>
                <a:rPr lang="en-US" altLang="zh-CN" sz="1400" b="1">
                  <a:solidFill>
                    <a:schemeClr val="bg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测样服务</a:t>
              </a:r>
              <a:endParaRPr lang="en-US" altLang="zh-CN" sz="1400" b="1" spc="150" dirty="0">
                <a:solidFill>
                  <a:schemeClr val="bg1"/>
                </a:solidFill>
                <a:uFillTx/>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grpSp>
      <p:grpSp>
        <p:nvGrpSpPr>
          <p:cNvPr id="99" name="组合 98"/>
          <p:cNvGrpSpPr/>
          <p:nvPr/>
        </p:nvGrpSpPr>
        <p:grpSpPr>
          <a:xfrm rot="0">
            <a:off x="6290945" y="4674870"/>
            <a:ext cx="1463675" cy="685800"/>
            <a:chOff x="8428" y="4971"/>
            <a:chExt cx="2305" cy="1080"/>
          </a:xfrm>
        </p:grpSpPr>
        <p:grpSp>
          <p:nvGrpSpPr>
            <p:cNvPr id="100" name="组合 99"/>
            <p:cNvGrpSpPr/>
            <p:nvPr/>
          </p:nvGrpSpPr>
          <p:grpSpPr>
            <a:xfrm>
              <a:off x="8428" y="5314"/>
              <a:ext cx="2305" cy="737"/>
              <a:chOff x="8427" y="4151"/>
              <a:chExt cx="2305" cy="737"/>
            </a:xfrm>
          </p:grpSpPr>
          <p:sp>
            <p:nvSpPr>
              <p:cNvPr id="101" name="圆角矩形 100"/>
              <p:cNvSpPr/>
              <p:nvPr/>
            </p:nvSpPr>
            <p:spPr>
              <a:xfrm>
                <a:off x="8427" y="4151"/>
                <a:ext cx="2305" cy="637"/>
              </a:xfrm>
              <a:prstGeom prst="roundRect">
                <a:avLst>
                  <a:gd name="adj" fmla="val 0"/>
                </a:avLst>
              </a:prstGeom>
              <a:solidFill>
                <a:srgbClr val="30C58E"/>
              </a:solidFill>
              <a:ln>
                <a:noFill/>
              </a:ln>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b="1">
                  <a:cs typeface="微软雅黑" panose="020B0503020204020204" charset="-122"/>
                  <a:sym typeface="+mn-ea"/>
                </a:endParaRPr>
              </a:p>
            </p:txBody>
          </p:sp>
          <p:sp>
            <p:nvSpPr>
              <p:cNvPr id="102" name="圆角矩形 101"/>
              <p:cNvSpPr/>
              <p:nvPr/>
            </p:nvSpPr>
            <p:spPr>
              <a:xfrm rot="13500000">
                <a:off x="9371" y="4470"/>
                <a:ext cx="418" cy="418"/>
              </a:xfrm>
              <a:prstGeom prst="roundRect">
                <a:avLst/>
              </a:prstGeom>
              <a:solidFill>
                <a:srgbClr val="30C58E"/>
              </a:solidFill>
              <a:ln>
                <a:noFill/>
              </a:ln>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b="1">
                  <a:cs typeface="微软雅黑" panose="020B0503020204020204" charset="-122"/>
                  <a:sym typeface="+mn-ea"/>
                </a:endParaRPr>
              </a:p>
            </p:txBody>
          </p:sp>
          <p:sp>
            <p:nvSpPr>
              <p:cNvPr id="103" name="文本框 102"/>
              <p:cNvSpPr txBox="1"/>
              <p:nvPr>
                <p:custDataLst>
                  <p:tags r:id="rId8"/>
                </p:custDataLst>
              </p:nvPr>
            </p:nvSpPr>
            <p:spPr>
              <a:xfrm>
                <a:off x="8667" y="4196"/>
                <a:ext cx="1827" cy="640"/>
              </a:xfrm>
              <a:prstGeom prst="rect">
                <a:avLst/>
              </a:prstGeom>
            </p:spPr>
            <p:txBody>
              <a:bodyPr wrap="square" lIns="0" tIns="0" rIns="0" bIns="0" anchor="ctr" anchorCtr="0">
                <a:noAutofit/>
              </a:bodyPr>
              <a:p>
                <a:pPr algn="ctr" fontAlgn="auto">
                  <a:lnSpc>
                    <a:spcPct val="100000"/>
                  </a:lnSpc>
                  <a:buClrTx/>
                  <a:buSzTx/>
                  <a:buFont typeface="+mj-ea"/>
                </a:pPr>
                <a:r>
                  <a:rPr lang="en-US" altLang="zh-CN" sz="1400" b="1">
                    <a:solidFill>
                      <a:schemeClr val="bg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项目部署</a:t>
                </a:r>
                <a:endParaRPr lang="en-US" altLang="zh-CN" sz="1400" b="1">
                  <a:solidFill>
                    <a:schemeClr val="bg1"/>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grpSp>
        <p:sp>
          <p:nvSpPr>
            <p:cNvPr id="104" name="圆角矩形 103"/>
            <p:cNvSpPr/>
            <p:nvPr/>
          </p:nvSpPr>
          <p:spPr>
            <a:xfrm rot="13500000">
              <a:off x="9371" y="4971"/>
              <a:ext cx="418" cy="418"/>
            </a:xfrm>
            <a:prstGeom prst="roundRect">
              <a:avLst/>
            </a:prstGeom>
            <a:solidFill>
              <a:srgbClr val="FFFFFF"/>
            </a:solidFill>
            <a:ln>
              <a:noFill/>
            </a:ln>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b="1">
                <a:cs typeface="微软雅黑" panose="020B0503020204020204" charset="-122"/>
                <a:sym typeface="+mn-ea"/>
              </a:endParaRPr>
            </a:p>
          </p:txBody>
        </p:sp>
      </p:grpSp>
      <p:grpSp>
        <p:nvGrpSpPr>
          <p:cNvPr id="121" name="组合 120"/>
          <p:cNvGrpSpPr/>
          <p:nvPr/>
        </p:nvGrpSpPr>
        <p:grpSpPr>
          <a:xfrm>
            <a:off x="6290310" y="5476240"/>
            <a:ext cx="1463040" cy="660400"/>
            <a:chOff x="9488" y="8226"/>
            <a:chExt cx="2304" cy="1040"/>
          </a:xfrm>
        </p:grpSpPr>
        <p:sp>
          <p:nvSpPr>
            <p:cNvPr id="106" name="圆角矩形 105"/>
            <p:cNvSpPr/>
            <p:nvPr/>
          </p:nvSpPr>
          <p:spPr>
            <a:xfrm rot="10800000">
              <a:off x="9488" y="8578"/>
              <a:ext cx="2305" cy="637"/>
            </a:xfrm>
            <a:prstGeom prst="roundRect">
              <a:avLst>
                <a:gd name="adj" fmla="val 0"/>
              </a:avLst>
            </a:prstGeom>
            <a:solidFill>
              <a:srgbClr val="049AF4"/>
            </a:solidFill>
            <a:ln>
              <a:noFill/>
            </a:ln>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b="1">
                <a:cs typeface="微软雅黑" panose="020B0503020204020204" charset="-122"/>
                <a:sym typeface="+mn-ea"/>
              </a:endParaRPr>
            </a:p>
          </p:txBody>
        </p:sp>
        <p:sp>
          <p:nvSpPr>
            <p:cNvPr id="107" name="圆角矩形 106"/>
            <p:cNvSpPr/>
            <p:nvPr/>
          </p:nvSpPr>
          <p:spPr>
            <a:xfrm rot="2700000">
              <a:off x="10431" y="8226"/>
              <a:ext cx="418" cy="418"/>
            </a:xfrm>
            <a:prstGeom prst="roundRect">
              <a:avLst/>
            </a:prstGeom>
            <a:solidFill>
              <a:srgbClr val="FFFFFF"/>
            </a:solidFill>
            <a:ln>
              <a:noFill/>
            </a:ln>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b="1">
                <a:cs typeface="微软雅黑" panose="020B0503020204020204" charset="-122"/>
                <a:sym typeface="+mn-ea"/>
              </a:endParaRPr>
            </a:p>
          </p:txBody>
        </p:sp>
        <p:sp>
          <p:nvSpPr>
            <p:cNvPr id="108" name="文本框 107"/>
            <p:cNvSpPr txBox="1"/>
            <p:nvPr>
              <p:custDataLst>
                <p:tags r:id="rId9"/>
              </p:custDataLst>
            </p:nvPr>
          </p:nvSpPr>
          <p:spPr>
            <a:xfrm>
              <a:off x="9726" y="8626"/>
              <a:ext cx="1827" cy="640"/>
            </a:xfrm>
            <a:prstGeom prst="rect">
              <a:avLst/>
            </a:prstGeom>
          </p:spPr>
          <p:txBody>
            <a:bodyPr wrap="square" lIns="0" tIns="0" rIns="0" bIns="0" anchor="ctr" anchorCtr="0">
              <a:noAutofit/>
            </a:bodyPr>
            <a:p>
              <a:pPr algn="ctr" fontAlgn="auto">
                <a:lnSpc>
                  <a:spcPct val="100000"/>
                </a:lnSpc>
                <a:buClrTx/>
                <a:buSzTx/>
                <a:buFont typeface="+mj-ea"/>
              </a:pPr>
              <a:r>
                <a:rPr lang="zh-CN" altLang="en-US" sz="1400" b="1">
                  <a:solidFill>
                    <a:schemeClr val="bg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技术培训</a:t>
              </a:r>
              <a:endParaRPr lang="zh-CN" altLang="en-US" sz="1400" b="1">
                <a:solidFill>
                  <a:schemeClr val="bg1"/>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grpSp>
      <p:sp>
        <p:nvSpPr>
          <p:cNvPr id="109" name="文本框 108"/>
          <p:cNvSpPr txBox="1"/>
          <p:nvPr/>
        </p:nvSpPr>
        <p:spPr>
          <a:xfrm>
            <a:off x="7877175" y="3362960"/>
            <a:ext cx="3455670" cy="912495"/>
          </a:xfrm>
          <a:prstGeom prst="rect">
            <a:avLst/>
          </a:prstGeom>
          <a:noFill/>
        </p:spPr>
        <p:txBody>
          <a:bodyPr wrap="square" rtlCol="0">
            <a:noAutofit/>
          </a:bodyPr>
          <a:p>
            <a:pPr algn="l" fontAlgn="base">
              <a:lnSpc>
                <a:spcPct val="110000"/>
              </a:lnSpc>
              <a:spcBef>
                <a:spcPts val="300"/>
              </a:spcBef>
              <a:spcAft>
                <a:spcPts val="300"/>
              </a:spcAft>
              <a:buClrTx/>
              <a:buSzTx/>
              <a:buFontTx/>
              <a:buNone/>
            </a:pPr>
            <a:r>
              <a:rPr lang="en-US" altLang="zh-CN" sz="140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产品默认质保1年，质保期限内存在产品问题支持免费替换或维修处理。项目中发现设备异常，优先发送新设备支持项目推进。1年后，同样支持寄回返修处理，公司遵循标准的基于ISO需求的返修流程。</a:t>
            </a:r>
            <a:endParaRPr lang="en-US" altLang="zh-CN" sz="140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
        <p:nvSpPr>
          <p:cNvPr id="110" name="文本框 109"/>
          <p:cNvSpPr txBox="1"/>
          <p:nvPr/>
        </p:nvSpPr>
        <p:spPr>
          <a:xfrm>
            <a:off x="7877175" y="5652770"/>
            <a:ext cx="3455670" cy="501650"/>
          </a:xfrm>
          <a:prstGeom prst="rect">
            <a:avLst/>
          </a:prstGeom>
          <a:noFill/>
        </p:spPr>
        <p:txBody>
          <a:bodyPr wrap="square" rtlCol="0">
            <a:noAutofit/>
          </a:bodyPr>
          <a:p>
            <a:pPr algn="l" fontAlgn="base">
              <a:lnSpc>
                <a:spcPct val="110000"/>
              </a:lnSpc>
              <a:spcBef>
                <a:spcPts val="300"/>
              </a:spcBef>
              <a:spcAft>
                <a:spcPts val="300"/>
              </a:spcAft>
              <a:buClrTx/>
              <a:buSzTx/>
              <a:buFontTx/>
              <a:buNone/>
            </a:pPr>
            <a:r>
              <a:rPr lang="en-US" altLang="zh-CN" sz="140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提供系统化的技术能力培训，配合提升客户对于行业产品的技术能力。</a:t>
            </a:r>
            <a:endParaRPr lang="en-US" altLang="zh-CN" sz="140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
        <p:nvSpPr>
          <p:cNvPr id="111" name="文本框 110"/>
          <p:cNvSpPr txBox="1"/>
          <p:nvPr/>
        </p:nvSpPr>
        <p:spPr>
          <a:xfrm>
            <a:off x="7877175" y="4846955"/>
            <a:ext cx="3455670" cy="457835"/>
          </a:xfrm>
          <a:prstGeom prst="rect">
            <a:avLst/>
          </a:prstGeom>
          <a:noFill/>
        </p:spPr>
        <p:txBody>
          <a:bodyPr wrap="square" rtlCol="0">
            <a:noAutofit/>
          </a:bodyPr>
          <a:p>
            <a:pPr algn="l" fontAlgn="base">
              <a:lnSpc>
                <a:spcPct val="110000"/>
              </a:lnSpc>
              <a:spcBef>
                <a:spcPts val="300"/>
              </a:spcBef>
              <a:spcAft>
                <a:spcPts val="300"/>
              </a:spcAft>
              <a:buClrTx/>
              <a:buSzTx/>
              <a:buFontTx/>
              <a:buNone/>
            </a:pPr>
            <a:r>
              <a:rPr lang="en-US" altLang="zh-CN" sz="140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提供项目部署指导文件，通过远程或是线下项目部署指导配合，保障项目落地。</a:t>
            </a:r>
            <a:endParaRPr lang="en-US" altLang="zh-CN" sz="140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
        <p:nvSpPr>
          <p:cNvPr id="4" name="灯片编号占位符 3"/>
          <p:cNvSpPr>
            <a:spLocks noGrp="1"/>
          </p:cNvSpPr>
          <p:nvPr>
            <p:ph type="sldNum" sz="quarter" idx="12"/>
          </p:nvPr>
        </p:nvSpPr>
        <p:spPr>
          <a:xfrm>
            <a:off x="11386185" y="6381115"/>
            <a:ext cx="586740" cy="316865"/>
          </a:xfrm>
        </p:spPr>
        <p:txBody>
          <a:bodyPr/>
          <a:p>
            <a:fld id="{49AE70B2-8BF9-45C0-BB95-33D1B9D3A854}" type="slidenum">
              <a:rPr lang="zh-CN" altLang="en-US" smtClean="0"/>
            </a:fld>
            <a:endParaRPr lang="zh-CN" altLang="en-US" dirty="0"/>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a:off x="-66675" y="-145415"/>
            <a:ext cx="12319000" cy="7003415"/>
          </a:xfrm>
          <a:prstGeom prst="rect">
            <a:avLst/>
          </a:prstGeom>
          <a:solidFill>
            <a:srgbClr val="F0F1F4"/>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cs typeface="微软雅黑" panose="020B0503020204020204" charset="-122"/>
            </a:endParaRPr>
          </a:p>
        </p:txBody>
      </p:sp>
      <p:pic>
        <p:nvPicPr>
          <p:cNvPr id="3" name="图片 2" descr="拼图-3"/>
          <p:cNvPicPr>
            <a:picLocks noChangeAspect="1"/>
          </p:cNvPicPr>
          <p:nvPr/>
        </p:nvPicPr>
        <p:blipFill>
          <a:blip r:embed="rId1"/>
          <a:stretch>
            <a:fillRect/>
          </a:stretch>
        </p:blipFill>
        <p:spPr>
          <a:xfrm>
            <a:off x="278130" y="3343910"/>
            <a:ext cx="4309745" cy="3234690"/>
          </a:xfrm>
          <a:prstGeom prst="rect">
            <a:avLst/>
          </a:prstGeom>
        </p:spPr>
      </p:pic>
      <p:sp>
        <p:nvSpPr>
          <p:cNvPr id="27" name="圆角矩形 26"/>
          <p:cNvSpPr/>
          <p:nvPr/>
        </p:nvSpPr>
        <p:spPr>
          <a:xfrm>
            <a:off x="3871595" y="1843405"/>
            <a:ext cx="7696200" cy="4527550"/>
          </a:xfrm>
          <a:prstGeom prst="roundRect">
            <a:avLst>
              <a:gd name="adj" fmla="val 3791"/>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cs typeface="微软雅黑" panose="020B0503020204020204" charset="-122"/>
            </a:endParaRPr>
          </a:p>
        </p:txBody>
      </p:sp>
      <p:sp>
        <p:nvSpPr>
          <p:cNvPr id="28" name="任意多边形 27"/>
          <p:cNvSpPr/>
          <p:nvPr/>
        </p:nvSpPr>
        <p:spPr>
          <a:xfrm rot="4500000">
            <a:off x="3514090" y="4690745"/>
            <a:ext cx="492760" cy="342900"/>
          </a:xfrm>
          <a:custGeom>
            <a:avLst/>
            <a:gdLst>
              <a:gd name="connisteX0" fmla="*/ 0 w 492760"/>
              <a:gd name="connsiteY0" fmla="*/ 330835 h 330835"/>
              <a:gd name="connisteX1" fmla="*/ 492760 w 492760"/>
              <a:gd name="connsiteY1" fmla="*/ 14605 h 330835"/>
              <a:gd name="connisteX2" fmla="*/ 51435 w 492760"/>
              <a:gd name="connsiteY2" fmla="*/ 0 h 330835"/>
              <a:gd name="connisteX3" fmla="*/ 0 w 492760"/>
              <a:gd name="connsiteY3" fmla="*/ 330835 h 330835"/>
            </a:gdLst>
            <a:ahLst/>
            <a:cxnLst>
              <a:cxn ang="0">
                <a:pos x="connisteX0" y="connsiteY0"/>
              </a:cxn>
              <a:cxn ang="0">
                <a:pos x="connisteX1" y="connsiteY1"/>
              </a:cxn>
              <a:cxn ang="0">
                <a:pos x="connisteX2" y="connsiteY2"/>
              </a:cxn>
              <a:cxn ang="0">
                <a:pos x="connisteX3" y="connsiteY3"/>
              </a:cxn>
            </a:cxnLst>
            <a:rect l="l" t="t" r="r" b="b"/>
            <a:pathLst>
              <a:path w="492760" h="330835">
                <a:moveTo>
                  <a:pt x="0" y="330835"/>
                </a:moveTo>
                <a:lnTo>
                  <a:pt x="492760" y="14605"/>
                </a:lnTo>
                <a:lnTo>
                  <a:pt x="51435" y="0"/>
                </a:lnTo>
                <a:lnTo>
                  <a:pt x="0" y="330835"/>
                </a:lnTo>
                <a:close/>
              </a:path>
            </a:pathLst>
          </a:cu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cs typeface="微软雅黑" panose="020B0503020204020204" charset="-122"/>
            </a:endParaRPr>
          </a:p>
        </p:txBody>
      </p:sp>
      <p:sp>
        <p:nvSpPr>
          <p:cNvPr id="15" name="文本框 14"/>
          <p:cNvSpPr txBox="1"/>
          <p:nvPr/>
        </p:nvSpPr>
        <p:spPr>
          <a:xfrm>
            <a:off x="5473700" y="1136650"/>
            <a:ext cx="5974715" cy="807085"/>
          </a:xfrm>
          <a:prstGeom prst="rect">
            <a:avLst/>
          </a:prstGeom>
          <a:noFill/>
        </p:spPr>
        <p:txBody>
          <a:bodyPr wrap="square" rtlCol="0" anchor="t">
            <a:noAutofit/>
          </a:bodyPr>
          <a:p>
            <a:pPr lvl="0" algn="r">
              <a:lnSpc>
                <a:spcPct val="110000"/>
              </a:lnSpc>
              <a:buClrTx/>
              <a:buSzTx/>
              <a:buFontTx/>
            </a:pPr>
            <a:r>
              <a:rPr lang="zh-CN" altLang="en-US" sz="2800" b="1" kern="0" dirty="0">
                <a:solidFill>
                  <a:srgbClr val="0299F4"/>
                </a:solidFill>
                <a:latin typeface="微软雅黑" panose="020B0503020204020204" charset="-122"/>
                <a:ea typeface="微软雅黑" panose="020B0503020204020204" charset="-122"/>
                <a:cs typeface="微软雅黑" panose="020B0503020204020204" charset="-122"/>
                <a:sym typeface="+mn-ea"/>
              </a:rPr>
              <a:t>万亿级市场，共谋双赢未来</a:t>
            </a:r>
            <a:endParaRPr lang="zh-CN" altLang="en-US" sz="2800" b="1" kern="0" dirty="0">
              <a:solidFill>
                <a:srgbClr val="0299F4"/>
              </a:solidFill>
              <a:latin typeface="微软雅黑" panose="020B0503020204020204" charset="-122"/>
              <a:ea typeface="微软雅黑" panose="020B0503020204020204" charset="-122"/>
              <a:cs typeface="微软雅黑" panose="020B0503020204020204" charset="-122"/>
              <a:sym typeface="+mn-ea"/>
            </a:endParaRPr>
          </a:p>
        </p:txBody>
      </p:sp>
      <p:pic>
        <p:nvPicPr>
          <p:cNvPr id="38" name="图片 37" descr="fill-stroke_6002057"/>
          <p:cNvPicPr>
            <a:picLocks noChangeAspect="1"/>
          </p:cNvPicPr>
          <p:nvPr>
            <p:custDataLst>
              <p:tags r:id="rId2"/>
            </p:custDataLst>
          </p:nvPr>
        </p:nvPicPr>
        <p:blipFill>
          <a:blip r:embed="rId3">
            <a:extLst>
              <a:ext uri="{96DAC541-7B7A-43D3-8B79-37D633B846F1}">
                <asvg:svgBlip xmlns:asvg="http://schemas.microsoft.com/office/drawing/2016/SVG/main" r:embed="rId4"/>
              </a:ext>
            </a:extLst>
          </a:blip>
          <a:stretch>
            <a:fillRect/>
          </a:stretch>
        </p:blipFill>
        <p:spPr>
          <a:xfrm>
            <a:off x="9986010" y="2147570"/>
            <a:ext cx="434975" cy="434975"/>
          </a:xfrm>
          <a:prstGeom prst="rect">
            <a:avLst/>
          </a:prstGeom>
        </p:spPr>
      </p:pic>
      <p:pic>
        <p:nvPicPr>
          <p:cNvPr id="62" name="图片 61" descr="innovation_9718511"/>
          <p:cNvPicPr>
            <a:picLocks noChangeAspect="1"/>
          </p:cNvPicPr>
          <p:nvPr>
            <p:custDataLst>
              <p:tags r:id="rId5"/>
            </p:custDataLst>
          </p:nvPr>
        </p:nvPicPr>
        <p:blipFill>
          <a:blip r:embed="rId6">
            <a:extLst>
              <a:ext uri="{96DAC541-7B7A-43D3-8B79-37D633B846F1}">
                <asvg:svgBlip xmlns:asvg="http://schemas.microsoft.com/office/drawing/2016/SVG/main" r:embed="rId7"/>
              </a:ext>
            </a:extLst>
          </a:blip>
          <a:stretch>
            <a:fillRect/>
          </a:stretch>
        </p:blipFill>
        <p:spPr>
          <a:xfrm>
            <a:off x="7452360" y="2111375"/>
            <a:ext cx="507365" cy="507365"/>
          </a:xfrm>
          <a:prstGeom prst="rect">
            <a:avLst/>
          </a:prstGeom>
        </p:spPr>
      </p:pic>
      <p:pic>
        <p:nvPicPr>
          <p:cNvPr id="63" name="图片 62" descr="allocation_17208185"/>
          <p:cNvPicPr>
            <a:picLocks noChangeAspect="1"/>
          </p:cNvPicPr>
          <p:nvPr>
            <p:custDataLst>
              <p:tags r:id="rId8"/>
            </p:custDataLst>
          </p:nvPr>
        </p:nvPicPr>
        <p:blipFill>
          <a:blip r:embed="rId9">
            <a:extLst>
              <a:ext uri="{96DAC541-7B7A-43D3-8B79-37D633B846F1}">
                <asvg:svgBlip xmlns:asvg="http://schemas.microsoft.com/office/drawing/2016/SVG/main" r:embed="rId10"/>
              </a:ext>
            </a:extLst>
          </a:blip>
          <a:stretch>
            <a:fillRect/>
          </a:stretch>
        </p:blipFill>
        <p:spPr>
          <a:xfrm>
            <a:off x="4987608" y="2073910"/>
            <a:ext cx="582295" cy="582295"/>
          </a:xfrm>
          <a:prstGeom prst="rect">
            <a:avLst/>
          </a:prstGeom>
        </p:spPr>
      </p:pic>
      <p:sp>
        <p:nvSpPr>
          <p:cNvPr id="75" name="标题 14"/>
          <p:cNvSpPr>
            <a:spLocks noGrp="1"/>
          </p:cNvSpPr>
          <p:nvPr>
            <p:custDataLst>
              <p:tags r:id="rId11"/>
            </p:custDataLst>
          </p:nvPr>
        </p:nvSpPr>
        <p:spPr>
          <a:xfrm>
            <a:off x="665480" y="476250"/>
            <a:ext cx="3923030" cy="561340"/>
          </a:xfrm>
          <a:prstGeom prst="rect">
            <a:avLst/>
          </a:prstGeom>
        </p:spPr>
        <p:txBody>
          <a:bodyPr vert="horz" lIns="0" tIns="0" rIns="0" bIns="0" rtlCol="0" anchor="t" anchorCtr="0"/>
          <a:lstStyle>
            <a:lvl1pPr algn="ctr" defTabSz="914400" rtl="0" eaLnBrk="1" fontAlgn="auto" latinLnBrk="0" hangingPunct="1">
              <a:lnSpc>
                <a:spcPct val="100000"/>
              </a:lnSpc>
              <a:spcBef>
                <a:spcPct val="0"/>
              </a:spcBef>
              <a:buNone/>
              <a:defRPr sz="6000" b="1" u="none" strike="noStrike" kern="1200" cap="none" spc="300" normalizeH="0" baseline="0">
                <a:solidFill>
                  <a:schemeClr val="tx1">
                    <a:lumMod val="85000"/>
                    <a:lumOff val="15000"/>
                  </a:schemeClr>
                </a:solidFill>
                <a:uFillTx/>
                <a:latin typeface="+mj-lt"/>
                <a:ea typeface="+mj-ea"/>
                <a:cs typeface="+mj-cs"/>
              </a:defRPr>
            </a:lvl1pPr>
          </a:lstStyle>
          <a:p>
            <a:pPr algn="l">
              <a:lnSpc>
                <a:spcPct val="90000"/>
              </a:lnSpc>
              <a:buClrTx/>
              <a:buSzTx/>
              <a:buFontTx/>
            </a:pPr>
            <a:r>
              <a:rPr lang="zh-CN" altLang="en-US" sz="3600" dirty="0">
                <a:solidFill>
                  <a:schemeClr val="tx1">
                    <a:lumMod val="75000"/>
                    <a:lumOff val="25000"/>
                  </a:schemeClr>
                </a:solidFill>
                <a:latin typeface="微软雅黑" panose="020B0503020204020204" charset="-122"/>
                <a:ea typeface="微软雅黑" panose="020B0503020204020204" charset="-122"/>
                <a:cs typeface="Arial" panose="020B0604020202020204" pitchFamily="34" charset="0"/>
                <a:sym typeface="微软雅黑" panose="020B0503020204020204" charset="-122"/>
              </a:rPr>
              <a:t>稳定的渠道建设</a:t>
            </a:r>
            <a:endParaRPr lang="zh-CN" altLang="en-US" sz="3600" b="1" spc="300" dirty="0">
              <a:solidFill>
                <a:schemeClr val="tx1">
                  <a:lumMod val="75000"/>
                  <a:lumOff val="25000"/>
                </a:schemeClr>
              </a:solidFill>
              <a:uFillTx/>
              <a:latin typeface="微软雅黑" panose="020B0503020204020204" charset="-122"/>
              <a:ea typeface="微软雅黑" panose="020B0503020204020204" charset="-122"/>
              <a:cs typeface="Arial" panose="020B0604020202020204" pitchFamily="34" charset="0"/>
              <a:sym typeface="微软雅黑" panose="020B0503020204020204" charset="-122"/>
            </a:endParaRPr>
          </a:p>
          <a:p>
            <a:pPr algn="l">
              <a:lnSpc>
                <a:spcPct val="90000"/>
              </a:lnSpc>
              <a:buClrTx/>
              <a:buSzTx/>
              <a:buFontTx/>
            </a:pPr>
            <a:endParaRPr lang="zh-CN" altLang="en-US" sz="3600" dirty="0">
              <a:solidFill>
                <a:schemeClr val="tx1">
                  <a:lumMod val="75000"/>
                  <a:lumOff val="25000"/>
                </a:schemeClr>
              </a:solidFill>
              <a:uFillTx/>
              <a:latin typeface="微软雅黑" panose="020B0503020204020204" charset="-122"/>
              <a:ea typeface="微软雅黑" panose="020B0503020204020204" charset="-122"/>
              <a:cs typeface="Arial" panose="020B0604020202020204" pitchFamily="34" charset="0"/>
            </a:endParaRPr>
          </a:p>
        </p:txBody>
      </p:sp>
      <p:grpSp>
        <p:nvGrpSpPr>
          <p:cNvPr id="42" name="组合 41"/>
          <p:cNvGrpSpPr/>
          <p:nvPr/>
        </p:nvGrpSpPr>
        <p:grpSpPr>
          <a:xfrm>
            <a:off x="2790190" y="1570355"/>
            <a:ext cx="1377315" cy="1302385"/>
            <a:chOff x="4534" y="3219"/>
            <a:chExt cx="2169" cy="2051"/>
          </a:xfrm>
        </p:grpSpPr>
        <p:sp>
          <p:nvSpPr>
            <p:cNvPr id="36" name="圆角矩形 35"/>
            <p:cNvSpPr/>
            <p:nvPr/>
          </p:nvSpPr>
          <p:spPr>
            <a:xfrm>
              <a:off x="4568" y="3219"/>
              <a:ext cx="2101" cy="2051"/>
            </a:xfrm>
            <a:prstGeom prst="roundRect">
              <a:avLst>
                <a:gd name="adj" fmla="val 5444"/>
              </a:avLst>
            </a:prstGeom>
            <a:solidFill>
              <a:srgbClr val="30C58E"/>
            </a:solidFill>
            <a:ln>
              <a:no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latin typeface="微软雅黑" panose="020B0503020204020204" charset="-122"/>
                <a:ea typeface="微软雅黑" panose="020B0503020204020204" charset="-122"/>
                <a:cs typeface="微软雅黑" panose="020B0503020204020204" charset="-122"/>
                <a:sym typeface="+mn-ea"/>
              </a:endParaRPr>
            </a:p>
          </p:txBody>
        </p:sp>
        <p:sp>
          <p:nvSpPr>
            <p:cNvPr id="31" name="文本框 30"/>
            <p:cNvSpPr txBox="1"/>
            <p:nvPr>
              <p:custDataLst>
                <p:tags r:id="rId12"/>
              </p:custDataLst>
            </p:nvPr>
          </p:nvSpPr>
          <p:spPr>
            <a:xfrm>
              <a:off x="4534" y="4649"/>
              <a:ext cx="2169" cy="434"/>
            </a:xfrm>
            <a:prstGeom prst="rect">
              <a:avLst/>
            </a:prstGeom>
            <a:noFill/>
          </p:spPr>
          <p:txBody>
            <a:bodyPr wrap="square" rtlCol="0" anchor="t" anchorCtr="0">
              <a:noAutofit/>
            </a:bodyPr>
            <a:p>
              <a:pPr lvl="0" algn="ctr">
                <a:buClrTx/>
                <a:buSzTx/>
                <a:buFontTx/>
              </a:pPr>
              <a:r>
                <a:rPr lang="zh-CN" altLang="en-US" sz="1600" b="1" kern="0" dirty="0">
                  <a:solidFill>
                    <a:schemeClr val="bg1"/>
                  </a:solidFill>
                  <a:ea typeface="微软雅黑" panose="020B0503020204020204" charset="-122"/>
                  <a:cs typeface="+mn-lt"/>
                  <a:sym typeface="+mn-ea"/>
                </a:rPr>
                <a:t>全方位</a:t>
              </a:r>
              <a:r>
                <a:rPr lang="zh-CN" altLang="en-US" sz="1400" b="1" kern="0" dirty="0">
                  <a:solidFill>
                    <a:schemeClr val="bg1"/>
                  </a:solidFill>
                  <a:ea typeface="微软雅黑" panose="020B0503020204020204" charset="-122"/>
                  <a:cs typeface="+mn-lt"/>
                  <a:sym typeface="+mn-ea"/>
                </a:rPr>
                <a:t>赋能</a:t>
              </a:r>
              <a:endParaRPr lang="zh-CN" altLang="en-US" sz="1400" b="1" kern="0" dirty="0">
                <a:solidFill>
                  <a:schemeClr val="bg1"/>
                </a:solidFill>
                <a:ea typeface="微软雅黑" panose="020B0503020204020204" charset="-122"/>
                <a:cs typeface="+mn-lt"/>
                <a:sym typeface="+mn-ea"/>
              </a:endParaRPr>
            </a:p>
          </p:txBody>
        </p:sp>
        <p:pic>
          <p:nvPicPr>
            <p:cNvPr id="37" name="图片 36" descr="support_1315840"/>
            <p:cNvPicPr>
              <a:picLocks noChangeAspect="1"/>
            </p:cNvPicPr>
            <p:nvPr>
              <p:custDataLst>
                <p:tags r:id="rId13"/>
              </p:custDataLst>
            </p:nvPr>
          </p:nvPicPr>
          <p:blipFill>
            <a:blip r:embed="rId14">
              <a:extLst>
                <a:ext uri="{96DAC541-7B7A-43D3-8B79-37D633B846F1}">
                  <asvg:svgBlip xmlns:asvg="http://schemas.microsoft.com/office/drawing/2016/SVG/main" r:embed="rId15"/>
                </a:ext>
              </a:extLst>
            </a:blip>
            <a:stretch>
              <a:fillRect/>
            </a:stretch>
          </p:blipFill>
          <p:spPr>
            <a:xfrm>
              <a:off x="5210" y="3649"/>
              <a:ext cx="817" cy="817"/>
            </a:xfrm>
            <a:prstGeom prst="rect">
              <a:avLst/>
            </a:prstGeom>
          </p:spPr>
        </p:pic>
      </p:grpSp>
      <p:sp>
        <p:nvSpPr>
          <p:cNvPr id="39" name="文本框 38"/>
          <p:cNvSpPr txBox="1"/>
          <p:nvPr>
            <p:custDataLst>
              <p:tags r:id="rId16"/>
            </p:custDataLst>
          </p:nvPr>
        </p:nvSpPr>
        <p:spPr>
          <a:xfrm>
            <a:off x="4182110" y="2675255"/>
            <a:ext cx="2193290" cy="1682115"/>
          </a:xfrm>
          <a:prstGeom prst="rect">
            <a:avLst/>
          </a:prstGeom>
          <a:noFill/>
        </p:spPr>
        <p:txBody>
          <a:bodyPr wrap="square" rtlCol="0">
            <a:noAutofit/>
          </a:bodyPr>
          <a:p>
            <a:pPr algn="ctr"/>
            <a:r>
              <a:rPr lang="zh-CN" altLang="en-US" sz="1400" b="1">
                <a:solidFill>
                  <a:srgbClr val="404040"/>
                </a:solidFill>
                <a:latin typeface="微软雅黑" panose="020B0503020204020204" charset="-122"/>
                <a:ea typeface="微软雅黑" panose="020B0503020204020204" charset="-122"/>
                <a:cs typeface="微软雅黑" panose="020B0503020204020204" charset="-122"/>
              </a:rPr>
              <a:t>业务指导</a:t>
            </a:r>
            <a:endParaRPr lang="zh-CN" altLang="en-US" sz="1400" b="1">
              <a:solidFill>
                <a:srgbClr val="404040"/>
              </a:solidFill>
              <a:latin typeface="微软雅黑" panose="020B0503020204020204" charset="-122"/>
              <a:ea typeface="微软雅黑" panose="020B0503020204020204" charset="-122"/>
              <a:cs typeface="微软雅黑" panose="020B0503020204020204" charset="-122"/>
            </a:endParaRPr>
          </a:p>
          <a:p>
            <a:pPr algn="ctr">
              <a:lnSpc>
                <a:spcPct val="50000"/>
              </a:lnSpc>
              <a:spcBef>
                <a:spcPts val="0"/>
              </a:spcBef>
              <a:spcAft>
                <a:spcPts val="0"/>
              </a:spcAft>
            </a:pPr>
            <a:endParaRPr lang="zh-CN" altLang="en-US" sz="1400" b="1">
              <a:solidFill>
                <a:srgbClr val="404040"/>
              </a:solidFill>
              <a:latin typeface="微软雅黑" panose="020B0503020204020204" charset="-122"/>
              <a:ea typeface="微软雅黑" panose="020B0503020204020204" charset="-122"/>
              <a:cs typeface="微软雅黑" panose="020B0503020204020204" charset="-122"/>
            </a:endParaRPr>
          </a:p>
          <a:p>
            <a:pPr>
              <a:lnSpc>
                <a:spcPct val="125000"/>
              </a:lnSpc>
              <a:spcBef>
                <a:spcPts val="0"/>
              </a:spcBef>
              <a:spcAft>
                <a:spcPts val="0"/>
              </a:spcAft>
            </a:pPr>
            <a:r>
              <a:rPr lang="zh-CN" altLang="en-US" sz="1200">
                <a:solidFill>
                  <a:srgbClr val="404040"/>
                </a:solidFill>
                <a:latin typeface="微软雅黑" panose="020B0503020204020204" charset="-122"/>
                <a:ea typeface="微软雅黑" panose="020B0503020204020204" charset="-122"/>
                <a:cs typeface="微软雅黑" panose="020B0503020204020204" charset="-122"/>
              </a:rPr>
              <a:t>提供销售培训和指导，帮助渠道合作伙伴理解产品的市场定位、竞争优势和销售策略，以便更好地推广和销售产品。</a:t>
            </a:r>
            <a:endParaRPr lang="zh-CN" altLang="en-US" sz="1200">
              <a:solidFill>
                <a:srgbClr val="404040"/>
              </a:solidFill>
              <a:latin typeface="微软雅黑" panose="020B0503020204020204" charset="-122"/>
              <a:ea typeface="微软雅黑" panose="020B0503020204020204" charset="-122"/>
              <a:cs typeface="微软雅黑" panose="020B0503020204020204" charset="-122"/>
            </a:endParaRPr>
          </a:p>
        </p:txBody>
      </p:sp>
      <p:sp>
        <p:nvSpPr>
          <p:cNvPr id="40" name="文本框 39"/>
          <p:cNvSpPr txBox="1"/>
          <p:nvPr>
            <p:custDataLst>
              <p:tags r:id="rId17"/>
            </p:custDataLst>
          </p:nvPr>
        </p:nvSpPr>
        <p:spPr>
          <a:xfrm>
            <a:off x="6671945" y="2675255"/>
            <a:ext cx="2193290" cy="1682115"/>
          </a:xfrm>
          <a:prstGeom prst="rect">
            <a:avLst/>
          </a:prstGeom>
          <a:noFill/>
        </p:spPr>
        <p:txBody>
          <a:bodyPr wrap="square" rtlCol="0">
            <a:noAutofit/>
          </a:bodyPr>
          <a:p>
            <a:pPr algn="ctr"/>
            <a:r>
              <a:rPr lang="zh-CN" altLang="en-US" sz="1400" b="1">
                <a:solidFill>
                  <a:srgbClr val="404040"/>
                </a:solidFill>
                <a:latin typeface="微软雅黑" panose="020B0503020204020204" charset="-122"/>
                <a:ea typeface="微软雅黑" panose="020B0503020204020204" charset="-122"/>
                <a:cs typeface="微软雅黑" panose="020B0503020204020204" charset="-122"/>
              </a:rPr>
              <a:t>政策支持</a:t>
            </a:r>
            <a:endParaRPr lang="zh-CN" altLang="en-US" sz="1400" b="1">
              <a:solidFill>
                <a:srgbClr val="404040"/>
              </a:solidFill>
              <a:latin typeface="微软雅黑" panose="020B0503020204020204" charset="-122"/>
              <a:ea typeface="微软雅黑" panose="020B0503020204020204" charset="-122"/>
              <a:cs typeface="微软雅黑" panose="020B0503020204020204" charset="-122"/>
            </a:endParaRPr>
          </a:p>
          <a:p>
            <a:pPr algn="ctr">
              <a:lnSpc>
                <a:spcPct val="50000"/>
              </a:lnSpc>
              <a:spcBef>
                <a:spcPts val="0"/>
              </a:spcBef>
              <a:spcAft>
                <a:spcPts val="0"/>
              </a:spcAft>
            </a:pPr>
            <a:endParaRPr lang="zh-CN" altLang="en-US" sz="1400" b="1">
              <a:solidFill>
                <a:srgbClr val="404040"/>
              </a:solidFill>
              <a:latin typeface="微软雅黑" panose="020B0503020204020204" charset="-122"/>
              <a:ea typeface="微软雅黑" panose="020B0503020204020204" charset="-122"/>
              <a:cs typeface="微软雅黑" panose="020B0503020204020204" charset="-122"/>
            </a:endParaRPr>
          </a:p>
          <a:p>
            <a:pPr>
              <a:lnSpc>
                <a:spcPct val="125000"/>
              </a:lnSpc>
              <a:spcBef>
                <a:spcPts val="0"/>
              </a:spcBef>
              <a:spcAft>
                <a:spcPts val="0"/>
              </a:spcAft>
            </a:pPr>
            <a:r>
              <a:rPr lang="zh-CN" altLang="en-US" sz="1200">
                <a:solidFill>
                  <a:srgbClr val="404040"/>
                </a:solidFill>
                <a:latin typeface="微软雅黑" panose="020B0503020204020204" charset="-122"/>
                <a:ea typeface="微软雅黑" panose="020B0503020204020204" charset="-122"/>
                <a:cs typeface="微软雅黑" panose="020B0503020204020204" charset="-122"/>
                <a:sym typeface="+mn-ea"/>
              </a:rPr>
              <a:t>明确的合作政策和条款，如价格政策、销售区域保护、客户</a:t>
            </a:r>
            <a:r>
              <a:rPr lang="en-US" altLang="zh-CN" sz="1200">
                <a:solidFill>
                  <a:srgbClr val="404040"/>
                </a:solidFill>
                <a:latin typeface="微软雅黑" panose="020B0503020204020204" charset="-122"/>
                <a:ea typeface="微软雅黑" panose="020B0503020204020204" charset="-122"/>
                <a:cs typeface="微软雅黑" panose="020B0503020204020204" charset="-122"/>
                <a:sym typeface="+mn-ea"/>
              </a:rPr>
              <a:t>/</a:t>
            </a:r>
            <a:r>
              <a:rPr lang="zh-CN" altLang="en-US" sz="1200">
                <a:solidFill>
                  <a:srgbClr val="404040"/>
                </a:solidFill>
                <a:latin typeface="微软雅黑" panose="020B0503020204020204" charset="-122"/>
                <a:ea typeface="微软雅黑" panose="020B0503020204020204" charset="-122"/>
                <a:cs typeface="微软雅黑" panose="020B0503020204020204" charset="-122"/>
                <a:sym typeface="+mn-ea"/>
              </a:rPr>
              <a:t>商机</a:t>
            </a:r>
            <a:r>
              <a:rPr lang="en-US" altLang="zh-CN" sz="1200">
                <a:solidFill>
                  <a:srgbClr val="404040"/>
                </a:solidFill>
                <a:latin typeface="微软雅黑" panose="020B0503020204020204" charset="-122"/>
                <a:ea typeface="微软雅黑" panose="020B0503020204020204" charset="-122"/>
                <a:cs typeface="微软雅黑" panose="020B0503020204020204" charset="-122"/>
                <a:sym typeface="+mn-ea"/>
              </a:rPr>
              <a:t>/</a:t>
            </a:r>
            <a:r>
              <a:rPr lang="zh-CN" altLang="en-US" sz="1200">
                <a:solidFill>
                  <a:srgbClr val="404040"/>
                </a:solidFill>
                <a:latin typeface="微软雅黑" panose="020B0503020204020204" charset="-122"/>
                <a:ea typeface="微软雅黑" panose="020B0503020204020204" charset="-122"/>
                <a:cs typeface="微软雅黑" panose="020B0503020204020204" charset="-122"/>
                <a:sym typeface="+mn-ea"/>
              </a:rPr>
              <a:t>线索分享等，确保双方权益和合作的稳定性。</a:t>
            </a:r>
            <a:endParaRPr lang="zh-CN" altLang="en-US" sz="1200">
              <a:solidFill>
                <a:srgbClr val="404040"/>
              </a:solidFill>
              <a:latin typeface="微软雅黑" panose="020B0503020204020204" charset="-122"/>
              <a:ea typeface="微软雅黑" panose="020B0503020204020204" charset="-122"/>
              <a:cs typeface="微软雅黑" panose="020B0503020204020204" charset="-122"/>
              <a:sym typeface="+mn-ea"/>
            </a:endParaRPr>
          </a:p>
        </p:txBody>
      </p:sp>
      <p:sp>
        <p:nvSpPr>
          <p:cNvPr id="41" name="文本框 40"/>
          <p:cNvSpPr txBox="1"/>
          <p:nvPr>
            <p:custDataLst>
              <p:tags r:id="rId18"/>
            </p:custDataLst>
          </p:nvPr>
        </p:nvSpPr>
        <p:spPr>
          <a:xfrm>
            <a:off x="9121140" y="2675255"/>
            <a:ext cx="2193290" cy="1682115"/>
          </a:xfrm>
          <a:prstGeom prst="rect">
            <a:avLst/>
          </a:prstGeom>
          <a:noFill/>
        </p:spPr>
        <p:txBody>
          <a:bodyPr wrap="square" rtlCol="0">
            <a:noAutofit/>
          </a:bodyPr>
          <a:p>
            <a:pPr algn="ctr"/>
            <a:r>
              <a:rPr lang="zh-CN" altLang="en-US" sz="1400" b="1">
                <a:solidFill>
                  <a:srgbClr val="404040"/>
                </a:solidFill>
                <a:latin typeface="微软雅黑" panose="020B0503020204020204" charset="-122"/>
                <a:ea typeface="微软雅黑" panose="020B0503020204020204" charset="-122"/>
                <a:cs typeface="微软雅黑" panose="020B0503020204020204" charset="-122"/>
              </a:rPr>
              <a:t>市场管理</a:t>
            </a:r>
            <a:endParaRPr lang="zh-CN" altLang="en-US" sz="1400" b="1">
              <a:solidFill>
                <a:srgbClr val="404040"/>
              </a:solidFill>
              <a:latin typeface="微软雅黑" panose="020B0503020204020204" charset="-122"/>
              <a:ea typeface="微软雅黑" panose="020B0503020204020204" charset="-122"/>
              <a:cs typeface="微软雅黑" panose="020B0503020204020204" charset="-122"/>
            </a:endParaRPr>
          </a:p>
          <a:p>
            <a:pPr algn="ctr">
              <a:lnSpc>
                <a:spcPct val="50000"/>
              </a:lnSpc>
              <a:spcBef>
                <a:spcPts val="0"/>
              </a:spcBef>
              <a:spcAft>
                <a:spcPts val="0"/>
              </a:spcAft>
            </a:pPr>
            <a:endParaRPr lang="zh-CN" altLang="en-US" sz="1400" b="1">
              <a:solidFill>
                <a:srgbClr val="404040"/>
              </a:solidFill>
              <a:latin typeface="微软雅黑" panose="020B0503020204020204" charset="-122"/>
              <a:ea typeface="微软雅黑" panose="020B0503020204020204" charset="-122"/>
              <a:cs typeface="微软雅黑" panose="020B0503020204020204" charset="-122"/>
            </a:endParaRPr>
          </a:p>
          <a:p>
            <a:pPr>
              <a:lnSpc>
                <a:spcPct val="125000"/>
              </a:lnSpc>
              <a:spcBef>
                <a:spcPts val="0"/>
              </a:spcBef>
              <a:spcAft>
                <a:spcPts val="0"/>
              </a:spcAft>
            </a:pPr>
            <a:r>
              <a:rPr lang="zh-CN" altLang="en-US" sz="1200">
                <a:solidFill>
                  <a:srgbClr val="404040"/>
                </a:solidFill>
                <a:latin typeface="微软雅黑" panose="020B0503020204020204" charset="-122"/>
                <a:ea typeface="微软雅黑" panose="020B0503020204020204" charset="-122"/>
                <a:cs typeface="微软雅黑" panose="020B0503020204020204" charset="-122"/>
                <a:sym typeface="+mn-ea"/>
              </a:rPr>
              <a:t>具备完善的项目报备制度和市场保护机制，有效保护合作伙伴的市场权益，共同推动业务的可持续发展。</a:t>
            </a:r>
            <a:endParaRPr lang="zh-CN" altLang="en-US" sz="1200">
              <a:solidFill>
                <a:srgbClr val="404040"/>
              </a:solidFill>
              <a:latin typeface="微软雅黑" panose="020B0503020204020204" charset="-122"/>
              <a:ea typeface="微软雅黑" panose="020B0503020204020204" charset="-122"/>
              <a:cs typeface="微软雅黑" panose="020B0503020204020204" charset="-122"/>
              <a:sym typeface="+mn-ea"/>
            </a:endParaRPr>
          </a:p>
          <a:p>
            <a:pPr>
              <a:lnSpc>
                <a:spcPct val="125000"/>
              </a:lnSpc>
              <a:spcBef>
                <a:spcPts val="0"/>
              </a:spcBef>
              <a:spcAft>
                <a:spcPts val="0"/>
              </a:spcAft>
            </a:pPr>
            <a:endParaRPr lang="zh-CN" altLang="en-US" sz="1200">
              <a:solidFill>
                <a:srgbClr val="404040"/>
              </a:solidFill>
              <a:latin typeface="微软雅黑" panose="020B0503020204020204" charset="-122"/>
              <a:ea typeface="微软雅黑" panose="020B0503020204020204" charset="-122"/>
              <a:cs typeface="微软雅黑" panose="020B0503020204020204" charset="-122"/>
              <a:sym typeface="+mn-ea"/>
            </a:endParaRPr>
          </a:p>
        </p:txBody>
      </p:sp>
      <p:sp>
        <p:nvSpPr>
          <p:cNvPr id="47" name="文本框 46"/>
          <p:cNvSpPr txBox="1"/>
          <p:nvPr>
            <p:custDataLst>
              <p:tags r:id="rId19"/>
            </p:custDataLst>
          </p:nvPr>
        </p:nvSpPr>
        <p:spPr>
          <a:xfrm>
            <a:off x="4203700" y="4995545"/>
            <a:ext cx="2736850" cy="1433830"/>
          </a:xfrm>
          <a:prstGeom prst="rect">
            <a:avLst/>
          </a:prstGeom>
          <a:noFill/>
        </p:spPr>
        <p:txBody>
          <a:bodyPr wrap="square" rtlCol="0">
            <a:noAutofit/>
          </a:bodyPr>
          <a:p>
            <a:pPr algn="ctr"/>
            <a:r>
              <a:rPr lang="zh-CN" altLang="en-US" sz="1400" b="1">
                <a:solidFill>
                  <a:srgbClr val="404040"/>
                </a:solidFill>
                <a:latin typeface="微软雅黑" panose="020B0503020204020204" charset="-122"/>
                <a:ea typeface="微软雅黑" panose="020B0503020204020204" charset="-122"/>
                <a:cs typeface="微软雅黑" panose="020B0503020204020204" charset="-122"/>
                <a:sym typeface="+mn-ea"/>
              </a:rPr>
              <a:t>营销支持</a:t>
            </a:r>
            <a:endParaRPr lang="zh-CN" altLang="en-US" sz="1400" b="1">
              <a:solidFill>
                <a:srgbClr val="404040"/>
              </a:solidFill>
              <a:latin typeface="微软雅黑" panose="020B0503020204020204" charset="-122"/>
              <a:ea typeface="微软雅黑" panose="020B0503020204020204" charset="-122"/>
              <a:cs typeface="微软雅黑" panose="020B0503020204020204" charset="-122"/>
            </a:endParaRPr>
          </a:p>
          <a:p>
            <a:pPr algn="ctr">
              <a:lnSpc>
                <a:spcPct val="50000"/>
              </a:lnSpc>
              <a:spcBef>
                <a:spcPts val="0"/>
              </a:spcBef>
              <a:spcAft>
                <a:spcPts val="0"/>
              </a:spcAft>
            </a:pPr>
            <a:endParaRPr lang="zh-CN" altLang="en-US" sz="1400" b="1">
              <a:solidFill>
                <a:srgbClr val="404040"/>
              </a:solidFill>
              <a:latin typeface="微软雅黑" panose="020B0503020204020204" charset="-122"/>
              <a:ea typeface="微软雅黑" panose="020B0503020204020204" charset="-122"/>
              <a:cs typeface="微软雅黑" panose="020B0503020204020204" charset="-122"/>
            </a:endParaRPr>
          </a:p>
          <a:p>
            <a:pPr>
              <a:lnSpc>
                <a:spcPct val="125000"/>
              </a:lnSpc>
              <a:spcBef>
                <a:spcPts val="0"/>
              </a:spcBef>
              <a:spcAft>
                <a:spcPts val="0"/>
              </a:spcAft>
            </a:pPr>
            <a:r>
              <a:rPr lang="zh-CN" altLang="en-US" sz="1200">
                <a:solidFill>
                  <a:srgbClr val="404040"/>
                </a:solidFill>
                <a:latin typeface="微软雅黑" panose="020B0503020204020204" charset="-122"/>
                <a:ea typeface="微软雅黑" panose="020B0503020204020204" charset="-122"/>
                <a:cs typeface="微软雅黑" panose="020B0503020204020204" charset="-122"/>
                <a:sym typeface="+mn-ea"/>
              </a:rPr>
              <a:t>共同制定市场推广计划、提供市场营销资料和工具（如宣传册、展览品等）、联合开展市场活动等。</a:t>
            </a:r>
            <a:endParaRPr lang="zh-CN" altLang="en-US" sz="1200">
              <a:solidFill>
                <a:srgbClr val="404040"/>
              </a:solidFill>
              <a:latin typeface="微软雅黑" panose="020B0503020204020204" charset="-122"/>
              <a:ea typeface="微软雅黑" panose="020B0503020204020204" charset="-122"/>
              <a:cs typeface="微软雅黑" panose="020B0503020204020204" charset="-122"/>
            </a:endParaRPr>
          </a:p>
        </p:txBody>
      </p:sp>
      <p:sp>
        <p:nvSpPr>
          <p:cNvPr id="48" name="文本框 47"/>
          <p:cNvSpPr txBox="1"/>
          <p:nvPr>
            <p:custDataLst>
              <p:tags r:id="rId20"/>
            </p:custDataLst>
          </p:nvPr>
        </p:nvSpPr>
        <p:spPr>
          <a:xfrm>
            <a:off x="7154545" y="4995545"/>
            <a:ext cx="4159885" cy="1433830"/>
          </a:xfrm>
          <a:prstGeom prst="rect">
            <a:avLst/>
          </a:prstGeom>
          <a:noFill/>
        </p:spPr>
        <p:txBody>
          <a:bodyPr wrap="square" rtlCol="0">
            <a:noAutofit/>
          </a:bodyPr>
          <a:p>
            <a:pPr algn="ctr"/>
            <a:r>
              <a:rPr lang="zh-CN" altLang="en-US" sz="1400" b="1">
                <a:solidFill>
                  <a:srgbClr val="404040"/>
                </a:solidFill>
                <a:latin typeface="微软雅黑" panose="020B0503020204020204" charset="-122"/>
                <a:ea typeface="微软雅黑" panose="020B0503020204020204" charset="-122"/>
                <a:cs typeface="微软雅黑" panose="020B0503020204020204" charset="-122"/>
                <a:sym typeface="+mn-ea"/>
              </a:rPr>
              <a:t>技术支持</a:t>
            </a:r>
            <a:endParaRPr lang="zh-CN" altLang="en-US" sz="1400" b="1">
              <a:solidFill>
                <a:srgbClr val="404040"/>
              </a:solidFill>
              <a:latin typeface="微软雅黑" panose="020B0503020204020204" charset="-122"/>
              <a:ea typeface="微软雅黑" panose="020B0503020204020204" charset="-122"/>
              <a:cs typeface="微软雅黑" panose="020B0503020204020204" charset="-122"/>
            </a:endParaRPr>
          </a:p>
          <a:p>
            <a:pPr algn="ctr">
              <a:lnSpc>
                <a:spcPct val="50000"/>
              </a:lnSpc>
              <a:spcBef>
                <a:spcPts val="0"/>
              </a:spcBef>
              <a:spcAft>
                <a:spcPts val="0"/>
              </a:spcAft>
            </a:pPr>
            <a:endParaRPr lang="zh-CN" altLang="en-US" sz="1400" b="1">
              <a:solidFill>
                <a:srgbClr val="404040"/>
              </a:solidFill>
              <a:latin typeface="微软雅黑" panose="020B0503020204020204" charset="-122"/>
              <a:ea typeface="微软雅黑" panose="020B0503020204020204" charset="-122"/>
              <a:cs typeface="微软雅黑" panose="020B0503020204020204" charset="-122"/>
            </a:endParaRPr>
          </a:p>
          <a:p>
            <a:pPr algn="l">
              <a:lnSpc>
                <a:spcPct val="125000"/>
              </a:lnSpc>
              <a:spcBef>
                <a:spcPts val="0"/>
              </a:spcBef>
              <a:spcAft>
                <a:spcPts val="0"/>
              </a:spcAft>
              <a:buClrTx/>
              <a:buSzTx/>
              <a:buFontTx/>
            </a:pPr>
            <a:r>
              <a:rPr lang="zh-CN" altLang="en-US" sz="1200">
                <a:solidFill>
                  <a:srgbClr val="404040"/>
                </a:solidFill>
                <a:latin typeface="微软雅黑" panose="020B0503020204020204" charset="-122"/>
                <a:ea typeface="微软雅黑" panose="020B0503020204020204" charset="-122"/>
                <a:cs typeface="微软雅黑" panose="020B0503020204020204" charset="-122"/>
                <a:sym typeface="+mn-ea"/>
              </a:rPr>
              <a:t>提供售前/售后技术培训，帮助合作伙伴解决产品安装、配置、故障排除等方面的技术问题，同时7*24小时在线支持，确保客户得到及时和专业的技术支持。</a:t>
            </a:r>
            <a:endParaRPr lang="zh-CN" altLang="en-US" sz="1200">
              <a:solidFill>
                <a:srgbClr val="404040"/>
              </a:solidFill>
              <a:latin typeface="微软雅黑" panose="020B0503020204020204" charset="-122"/>
              <a:ea typeface="微软雅黑" panose="020B0503020204020204" charset="-122"/>
              <a:cs typeface="微软雅黑" panose="020B0503020204020204" charset="-122"/>
            </a:endParaRPr>
          </a:p>
        </p:txBody>
      </p:sp>
      <p:cxnSp>
        <p:nvCxnSpPr>
          <p:cNvPr id="49" name="直接连接符 48"/>
          <p:cNvCxnSpPr/>
          <p:nvPr/>
        </p:nvCxnSpPr>
        <p:spPr>
          <a:xfrm>
            <a:off x="3855085" y="4211955"/>
            <a:ext cx="7726045" cy="0"/>
          </a:xfrm>
          <a:prstGeom prst="line">
            <a:avLst/>
          </a:prstGeom>
          <a:ln w="3175">
            <a:solidFill>
              <a:schemeClr val="bg1">
                <a:lumMod val="75000"/>
              </a:schemeClr>
            </a:solidFill>
          </a:ln>
        </p:spPr>
        <p:style>
          <a:lnRef idx="2">
            <a:schemeClr val="accent1"/>
          </a:lnRef>
          <a:fillRef idx="0">
            <a:srgbClr val="FFFFFF"/>
          </a:fillRef>
          <a:effectRef idx="0">
            <a:srgbClr val="FFFFFF"/>
          </a:effectRef>
          <a:fontRef idx="minor">
            <a:schemeClr val="tx1"/>
          </a:fontRef>
        </p:style>
      </p:cxnSp>
      <p:pic>
        <p:nvPicPr>
          <p:cNvPr id="50" name="图片 49" descr="focus-group.2"/>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5282565" y="4402455"/>
            <a:ext cx="565150" cy="565150"/>
          </a:xfrm>
          <a:prstGeom prst="rect">
            <a:avLst/>
          </a:prstGeom>
        </p:spPr>
      </p:pic>
      <p:pic>
        <p:nvPicPr>
          <p:cNvPr id="51" name="图片 50" descr="技术支持 (1)"/>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8935085" y="4491990"/>
            <a:ext cx="515620" cy="444500"/>
          </a:xfrm>
          <a:prstGeom prst="rect">
            <a:avLst/>
          </a:prstGeom>
        </p:spPr>
      </p:pic>
      <p:cxnSp>
        <p:nvCxnSpPr>
          <p:cNvPr id="52" name="直接连接符 51"/>
          <p:cNvCxnSpPr/>
          <p:nvPr/>
        </p:nvCxnSpPr>
        <p:spPr>
          <a:xfrm>
            <a:off x="6549390" y="2282190"/>
            <a:ext cx="0" cy="1708150"/>
          </a:xfrm>
          <a:prstGeom prst="line">
            <a:avLst/>
          </a:prstGeom>
          <a:ln w="3175">
            <a:solidFill>
              <a:schemeClr val="bg1">
                <a:lumMod val="85000"/>
                <a:alpha val="38000"/>
              </a:schemeClr>
            </a:solidFill>
          </a:ln>
        </p:spPr>
        <p:style>
          <a:lnRef idx="2">
            <a:schemeClr val="accent1"/>
          </a:lnRef>
          <a:fillRef idx="0">
            <a:srgbClr val="FFFFFF"/>
          </a:fillRef>
          <a:effectRef idx="0">
            <a:srgbClr val="FFFFFF"/>
          </a:effectRef>
          <a:fontRef idx="minor">
            <a:schemeClr val="tx1"/>
          </a:fontRef>
        </p:style>
      </p:cxnSp>
      <p:cxnSp>
        <p:nvCxnSpPr>
          <p:cNvPr id="53" name="直接连接符 52"/>
          <p:cNvCxnSpPr/>
          <p:nvPr/>
        </p:nvCxnSpPr>
        <p:spPr>
          <a:xfrm>
            <a:off x="9051290" y="2282190"/>
            <a:ext cx="0" cy="1708150"/>
          </a:xfrm>
          <a:prstGeom prst="line">
            <a:avLst/>
          </a:prstGeom>
          <a:ln w="3175">
            <a:solidFill>
              <a:schemeClr val="bg1">
                <a:lumMod val="85000"/>
                <a:alpha val="38000"/>
              </a:schemeClr>
            </a:solidFill>
          </a:ln>
        </p:spPr>
        <p:style>
          <a:lnRef idx="2">
            <a:schemeClr val="accent1"/>
          </a:lnRef>
          <a:fillRef idx="0">
            <a:srgbClr val="FFFFFF"/>
          </a:fillRef>
          <a:effectRef idx="0">
            <a:srgbClr val="FFFFFF"/>
          </a:effectRef>
          <a:fontRef idx="minor">
            <a:schemeClr val="tx1"/>
          </a:fontRef>
        </p:style>
      </p:cxnSp>
      <p:cxnSp>
        <p:nvCxnSpPr>
          <p:cNvPr id="54" name="直接连接符 53"/>
          <p:cNvCxnSpPr/>
          <p:nvPr/>
        </p:nvCxnSpPr>
        <p:spPr>
          <a:xfrm>
            <a:off x="7016115" y="4413885"/>
            <a:ext cx="0" cy="1708150"/>
          </a:xfrm>
          <a:prstGeom prst="line">
            <a:avLst/>
          </a:prstGeom>
          <a:ln w="3175">
            <a:solidFill>
              <a:schemeClr val="bg1">
                <a:lumMod val="85000"/>
                <a:alpha val="38000"/>
              </a:schemeClr>
            </a:solidFill>
          </a:ln>
        </p:spPr>
        <p:style>
          <a:lnRef idx="2">
            <a:schemeClr val="accent1"/>
          </a:lnRef>
          <a:fillRef idx="0">
            <a:srgbClr val="FFFFFF"/>
          </a:fillRef>
          <a:effectRef idx="0">
            <a:srgbClr val="FFFFFF"/>
          </a:effectRef>
          <a:fontRef idx="minor">
            <a:schemeClr val="tx1"/>
          </a:fontRef>
        </p:style>
      </p:cxnSp>
      <p:sp>
        <p:nvSpPr>
          <p:cNvPr id="4" name="灯片编号占位符 3"/>
          <p:cNvSpPr>
            <a:spLocks noGrp="1"/>
          </p:cNvSpPr>
          <p:nvPr>
            <p:ph type="sldNum" sz="quarter" idx="12"/>
          </p:nvPr>
        </p:nvSpPr>
        <p:spPr>
          <a:xfrm>
            <a:off x="11386185" y="6381115"/>
            <a:ext cx="586740" cy="316865"/>
          </a:xfrm>
        </p:spPr>
        <p:txBody>
          <a:bodyPr/>
          <a:p>
            <a:fld id="{49AE70B2-8BF9-45C0-BB95-33D1B9D3A854}" type="slidenum">
              <a:rPr lang="zh-CN" altLang="en-US" smtClean="0"/>
            </a:fld>
            <a:endParaRPr lang="zh-CN" altLang="en-US" dirty="0"/>
          </a:p>
        </p:txBody>
      </p:sp>
    </p:spTree>
    <p:custDataLst>
      <p:tags r:id="rId25"/>
    </p:custData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 name="直角三角形 264"/>
          <p:cNvSpPr/>
          <p:nvPr/>
        </p:nvSpPr>
        <p:spPr>
          <a:xfrm rot="960000" flipH="1">
            <a:off x="4809490" y="3679190"/>
            <a:ext cx="854075" cy="1934210"/>
          </a:xfrm>
          <a:prstGeom prst="rtTriangle">
            <a:avLst/>
          </a:prstGeom>
          <a:gradFill>
            <a:gsLst>
              <a:gs pos="0">
                <a:schemeClr val="bg1">
                  <a:lumMod val="85000"/>
                  <a:alpha val="28000"/>
                </a:schemeClr>
              </a:gs>
              <a:gs pos="100000">
                <a:schemeClr val="bg1">
                  <a:lumMod val="85000"/>
                  <a:alpha val="10000"/>
                </a:schemeClr>
              </a:gs>
            </a:gsLst>
            <a:lin ang="318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cs typeface="微软雅黑" panose="020B0503020204020204" charset="-122"/>
              <a:sym typeface="+mn-ea"/>
            </a:endParaRPr>
          </a:p>
        </p:txBody>
      </p:sp>
      <p:sp>
        <p:nvSpPr>
          <p:cNvPr id="263" name="直角三角形 262"/>
          <p:cNvSpPr/>
          <p:nvPr/>
        </p:nvSpPr>
        <p:spPr>
          <a:xfrm rot="21240000">
            <a:off x="5692140" y="3644265"/>
            <a:ext cx="732790" cy="1934210"/>
          </a:xfrm>
          <a:prstGeom prst="rtTriangle">
            <a:avLst/>
          </a:prstGeom>
          <a:gradFill>
            <a:gsLst>
              <a:gs pos="0">
                <a:schemeClr val="bg1">
                  <a:lumMod val="85000"/>
                  <a:alpha val="28000"/>
                </a:schemeClr>
              </a:gs>
              <a:gs pos="100000">
                <a:schemeClr val="bg1">
                  <a:lumMod val="85000"/>
                  <a:alpha val="18000"/>
                </a:schemeClr>
              </a:gs>
            </a:gsLst>
            <a:lin ang="318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cs typeface="微软雅黑" panose="020B0503020204020204" charset="-122"/>
              <a:sym typeface="+mn-ea"/>
            </a:endParaRPr>
          </a:p>
        </p:txBody>
      </p:sp>
      <p:grpSp>
        <p:nvGrpSpPr>
          <p:cNvPr id="260" name="组合 259"/>
          <p:cNvGrpSpPr/>
          <p:nvPr/>
        </p:nvGrpSpPr>
        <p:grpSpPr>
          <a:xfrm flipH="1">
            <a:off x="604520" y="4958080"/>
            <a:ext cx="5791200" cy="1634490"/>
            <a:chOff x="4920" y="5934"/>
            <a:chExt cx="9120" cy="2574"/>
          </a:xfrm>
        </p:grpSpPr>
        <p:sp>
          <p:nvSpPr>
            <p:cNvPr id="261" name="直角三角形 260"/>
            <p:cNvSpPr/>
            <p:nvPr/>
          </p:nvSpPr>
          <p:spPr>
            <a:xfrm rot="17580000">
              <a:off x="9122" y="1732"/>
              <a:ext cx="716" cy="9120"/>
            </a:xfrm>
            <a:prstGeom prst="rtTriangle">
              <a:avLst/>
            </a:prstGeom>
            <a:gradFill>
              <a:gsLst>
                <a:gs pos="0">
                  <a:schemeClr val="bg1">
                    <a:lumMod val="85000"/>
                    <a:alpha val="4000"/>
                  </a:schemeClr>
                </a:gs>
                <a:gs pos="93000">
                  <a:schemeClr val="bg1">
                    <a:lumMod val="85000"/>
                    <a:alpha val="15000"/>
                  </a:schemeClr>
                </a:gs>
              </a:gsLst>
              <a:lin ang="972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cs typeface="微软雅黑" panose="020B0503020204020204" charset="-122"/>
                <a:sym typeface="+mn-ea"/>
              </a:endParaRPr>
            </a:p>
          </p:txBody>
        </p:sp>
        <p:sp>
          <p:nvSpPr>
            <p:cNvPr id="262" name="矩形 261"/>
            <p:cNvSpPr/>
            <p:nvPr/>
          </p:nvSpPr>
          <p:spPr>
            <a:xfrm>
              <a:off x="12329" y="7541"/>
              <a:ext cx="1338" cy="967"/>
            </a:xfrm>
            <a:prstGeom prst="rect">
              <a:avLst/>
            </a:prstGeom>
            <a:solidFill>
              <a:srgbClr val="FFFFFF"/>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cs typeface="微软雅黑" panose="020B0503020204020204" charset="-122"/>
              </a:endParaRPr>
            </a:p>
          </p:txBody>
        </p:sp>
      </p:grpSp>
      <p:grpSp>
        <p:nvGrpSpPr>
          <p:cNvPr id="253" name="组合 252"/>
          <p:cNvGrpSpPr/>
          <p:nvPr/>
        </p:nvGrpSpPr>
        <p:grpSpPr>
          <a:xfrm>
            <a:off x="6066155" y="4848860"/>
            <a:ext cx="5416550" cy="1486535"/>
            <a:chOff x="5272" y="6167"/>
            <a:chExt cx="8530" cy="2341"/>
          </a:xfrm>
        </p:grpSpPr>
        <p:sp>
          <p:nvSpPr>
            <p:cNvPr id="254" name="直角三角形 253"/>
            <p:cNvSpPr/>
            <p:nvPr/>
          </p:nvSpPr>
          <p:spPr>
            <a:xfrm rot="17400000">
              <a:off x="9179" y="2260"/>
              <a:ext cx="716" cy="8530"/>
            </a:xfrm>
            <a:prstGeom prst="rtTriangle">
              <a:avLst/>
            </a:prstGeom>
            <a:gradFill>
              <a:gsLst>
                <a:gs pos="0">
                  <a:schemeClr val="bg1">
                    <a:lumMod val="85000"/>
                    <a:alpha val="4000"/>
                  </a:schemeClr>
                </a:gs>
                <a:gs pos="93000">
                  <a:schemeClr val="bg1">
                    <a:lumMod val="85000"/>
                    <a:alpha val="15000"/>
                  </a:schemeClr>
                </a:gs>
              </a:gsLst>
              <a:lin ang="972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cs typeface="微软雅黑" panose="020B0503020204020204" charset="-122"/>
                <a:sym typeface="+mn-ea"/>
              </a:endParaRPr>
            </a:p>
          </p:txBody>
        </p:sp>
        <p:sp>
          <p:nvSpPr>
            <p:cNvPr id="255" name="矩形 254"/>
            <p:cNvSpPr/>
            <p:nvPr/>
          </p:nvSpPr>
          <p:spPr>
            <a:xfrm>
              <a:off x="12329" y="7541"/>
              <a:ext cx="1338" cy="967"/>
            </a:xfrm>
            <a:prstGeom prst="rect">
              <a:avLst/>
            </a:prstGeom>
            <a:solidFill>
              <a:srgbClr val="FFFFFF"/>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cs typeface="微软雅黑" panose="020B0503020204020204" charset="-122"/>
              </a:endParaRPr>
            </a:p>
          </p:txBody>
        </p:sp>
      </p:grpSp>
      <p:grpSp>
        <p:nvGrpSpPr>
          <p:cNvPr id="250" name="组合 249"/>
          <p:cNvGrpSpPr/>
          <p:nvPr/>
        </p:nvGrpSpPr>
        <p:grpSpPr>
          <a:xfrm>
            <a:off x="6567170" y="3671570"/>
            <a:ext cx="1348105" cy="2323465"/>
            <a:chOff x="11718" y="4525"/>
            <a:chExt cx="2123" cy="3659"/>
          </a:xfrm>
        </p:grpSpPr>
        <p:sp>
          <p:nvSpPr>
            <p:cNvPr id="251" name="直角三角形 250"/>
            <p:cNvSpPr/>
            <p:nvPr/>
          </p:nvSpPr>
          <p:spPr>
            <a:xfrm rot="19260000">
              <a:off x="11718" y="4525"/>
              <a:ext cx="1252" cy="3639"/>
            </a:xfrm>
            <a:prstGeom prst="rtTriangle">
              <a:avLst/>
            </a:prstGeom>
            <a:gradFill>
              <a:gsLst>
                <a:gs pos="0">
                  <a:schemeClr val="bg1">
                    <a:lumMod val="85000"/>
                    <a:alpha val="0"/>
                  </a:schemeClr>
                </a:gs>
                <a:gs pos="100000">
                  <a:schemeClr val="bg1">
                    <a:lumMod val="85000"/>
                    <a:alpha val="26000"/>
                  </a:schemeClr>
                </a:gs>
              </a:gsLst>
              <a:lin ang="972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cs typeface="微软雅黑" panose="020B0503020204020204" charset="-122"/>
                <a:sym typeface="+mn-ea"/>
              </a:endParaRPr>
            </a:p>
          </p:txBody>
        </p:sp>
        <p:sp>
          <p:nvSpPr>
            <p:cNvPr id="252" name="矩形 251"/>
            <p:cNvSpPr/>
            <p:nvPr/>
          </p:nvSpPr>
          <p:spPr>
            <a:xfrm>
              <a:off x="12551" y="7492"/>
              <a:ext cx="1290" cy="692"/>
            </a:xfrm>
            <a:prstGeom prst="rect">
              <a:avLst/>
            </a:prstGeom>
            <a:solidFill>
              <a:srgbClr val="FFFFFF"/>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cs typeface="微软雅黑" panose="020B0503020204020204" charset="-122"/>
              </a:endParaRPr>
            </a:p>
          </p:txBody>
        </p:sp>
      </p:grpSp>
      <p:grpSp>
        <p:nvGrpSpPr>
          <p:cNvPr id="249" name="组合 248"/>
          <p:cNvGrpSpPr/>
          <p:nvPr/>
        </p:nvGrpSpPr>
        <p:grpSpPr>
          <a:xfrm>
            <a:off x="6219190" y="4196080"/>
            <a:ext cx="2569210" cy="676275"/>
            <a:chOff x="9794" y="6773"/>
            <a:chExt cx="4046" cy="1065"/>
          </a:xfrm>
        </p:grpSpPr>
        <p:sp>
          <p:nvSpPr>
            <p:cNvPr id="247" name="直角三角形 246"/>
            <p:cNvSpPr/>
            <p:nvPr/>
          </p:nvSpPr>
          <p:spPr>
            <a:xfrm rot="16800000">
              <a:off x="11425" y="5142"/>
              <a:ext cx="570" cy="3832"/>
            </a:xfrm>
            <a:prstGeom prst="rtTriangle">
              <a:avLst/>
            </a:prstGeom>
            <a:gradFill>
              <a:gsLst>
                <a:gs pos="0">
                  <a:schemeClr val="bg1">
                    <a:lumMod val="85000"/>
                    <a:alpha val="0"/>
                  </a:schemeClr>
                </a:gs>
                <a:gs pos="100000">
                  <a:schemeClr val="bg1">
                    <a:lumMod val="85000"/>
                    <a:alpha val="26000"/>
                  </a:schemeClr>
                </a:gs>
              </a:gsLst>
              <a:lin ang="972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cs typeface="微软雅黑" panose="020B0503020204020204" charset="-122"/>
                <a:sym typeface="+mn-ea"/>
              </a:endParaRPr>
            </a:p>
          </p:txBody>
        </p:sp>
        <p:sp>
          <p:nvSpPr>
            <p:cNvPr id="248" name="矩形 247"/>
            <p:cNvSpPr/>
            <p:nvPr/>
          </p:nvSpPr>
          <p:spPr>
            <a:xfrm>
              <a:off x="12736" y="7492"/>
              <a:ext cx="1105" cy="346"/>
            </a:xfrm>
            <a:prstGeom prst="rect">
              <a:avLst/>
            </a:prstGeom>
            <a:solidFill>
              <a:srgbClr val="FFFFFF"/>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cs typeface="微软雅黑" panose="020B0503020204020204" charset="-122"/>
              </a:endParaRPr>
            </a:p>
          </p:txBody>
        </p:sp>
      </p:grpSp>
      <p:sp>
        <p:nvSpPr>
          <p:cNvPr id="246" name="直角三角形 245"/>
          <p:cNvSpPr/>
          <p:nvPr/>
        </p:nvSpPr>
        <p:spPr>
          <a:xfrm rot="4440000" flipH="1">
            <a:off x="4465955" y="3225800"/>
            <a:ext cx="361950" cy="2267585"/>
          </a:xfrm>
          <a:prstGeom prst="rtTriangle">
            <a:avLst/>
          </a:prstGeom>
          <a:gradFill>
            <a:gsLst>
              <a:gs pos="25000">
                <a:schemeClr val="bg1">
                  <a:lumMod val="85000"/>
                  <a:alpha val="0"/>
                </a:schemeClr>
              </a:gs>
              <a:gs pos="66000">
                <a:schemeClr val="bg1">
                  <a:lumMod val="85000"/>
                  <a:alpha val="26000"/>
                </a:schemeClr>
              </a:gs>
              <a:gs pos="100000">
                <a:schemeClr val="bg1">
                  <a:lumMod val="85000"/>
                  <a:alpha val="0"/>
                </a:schemeClr>
              </a:gs>
            </a:gsLst>
            <a:lin ang="972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cs typeface="微软雅黑" panose="020B0503020204020204" charset="-122"/>
              <a:sym typeface="+mn-ea"/>
            </a:endParaRPr>
          </a:p>
        </p:txBody>
      </p:sp>
      <p:grpSp>
        <p:nvGrpSpPr>
          <p:cNvPr id="245" name="组合 244"/>
          <p:cNvGrpSpPr/>
          <p:nvPr/>
        </p:nvGrpSpPr>
        <p:grpSpPr>
          <a:xfrm>
            <a:off x="3017520" y="4744085"/>
            <a:ext cx="3341370" cy="1249680"/>
            <a:chOff x="4752" y="7636"/>
            <a:chExt cx="5262" cy="1968"/>
          </a:xfrm>
        </p:grpSpPr>
        <p:sp>
          <p:nvSpPr>
            <p:cNvPr id="243" name="直角三角形 242"/>
            <p:cNvSpPr/>
            <p:nvPr/>
          </p:nvSpPr>
          <p:spPr>
            <a:xfrm rot="3900000">
              <a:off x="6933" y="5455"/>
              <a:ext cx="900" cy="5263"/>
            </a:xfrm>
            <a:prstGeom prst="rtTriangle">
              <a:avLst/>
            </a:prstGeom>
            <a:gradFill>
              <a:gsLst>
                <a:gs pos="0">
                  <a:schemeClr val="bg1">
                    <a:lumMod val="85000"/>
                    <a:alpha val="33000"/>
                  </a:schemeClr>
                </a:gs>
                <a:gs pos="90000">
                  <a:schemeClr val="bg1">
                    <a:lumMod val="85000"/>
                    <a:alpha val="0"/>
                  </a:schemeClr>
                </a:gs>
              </a:gsLst>
              <a:lin ang="1752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cs typeface="微软雅黑" panose="020B0503020204020204" charset="-122"/>
                <a:sym typeface="+mn-ea"/>
              </a:endParaRPr>
            </a:p>
          </p:txBody>
        </p:sp>
        <p:sp>
          <p:nvSpPr>
            <p:cNvPr id="244" name="矩形 243"/>
            <p:cNvSpPr/>
            <p:nvPr/>
          </p:nvSpPr>
          <p:spPr>
            <a:xfrm>
              <a:off x="4788" y="8980"/>
              <a:ext cx="1250" cy="625"/>
            </a:xfrm>
            <a:prstGeom prst="rect">
              <a:avLst/>
            </a:prstGeom>
            <a:solidFill>
              <a:srgbClr val="FFFFFF"/>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cs typeface="微软雅黑" panose="020B0503020204020204" charset="-122"/>
              </a:endParaRPr>
            </a:p>
          </p:txBody>
        </p:sp>
      </p:grpSp>
      <p:sp>
        <p:nvSpPr>
          <p:cNvPr id="232" name="直角三角形 231"/>
          <p:cNvSpPr/>
          <p:nvPr/>
        </p:nvSpPr>
        <p:spPr>
          <a:xfrm rot="10260000">
            <a:off x="4908550" y="1875155"/>
            <a:ext cx="918845" cy="2560955"/>
          </a:xfrm>
          <a:prstGeom prst="rtTriangle">
            <a:avLst/>
          </a:prstGeom>
          <a:gradFill>
            <a:gsLst>
              <a:gs pos="38000">
                <a:srgbClr val="049AF4">
                  <a:alpha val="8000"/>
                </a:srgbClr>
              </a:gs>
              <a:gs pos="100000">
                <a:srgbClr val="049AF4">
                  <a:alpha val="0"/>
                </a:srgbClr>
              </a:gs>
            </a:gsLst>
            <a:lin ang="1488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cs typeface="微软雅黑" panose="020B0503020204020204" charset="-122"/>
              <a:sym typeface="+mn-ea"/>
            </a:endParaRPr>
          </a:p>
        </p:txBody>
      </p:sp>
      <p:grpSp>
        <p:nvGrpSpPr>
          <p:cNvPr id="230" name="组合 229"/>
          <p:cNvGrpSpPr/>
          <p:nvPr/>
        </p:nvGrpSpPr>
        <p:grpSpPr>
          <a:xfrm>
            <a:off x="5586730" y="1453515"/>
            <a:ext cx="3982720" cy="1833880"/>
            <a:chOff x="8798" y="2454"/>
            <a:chExt cx="6272" cy="2888"/>
          </a:xfrm>
        </p:grpSpPr>
        <p:sp>
          <p:nvSpPr>
            <p:cNvPr id="228" name="直角三角形 227"/>
            <p:cNvSpPr/>
            <p:nvPr/>
          </p:nvSpPr>
          <p:spPr>
            <a:xfrm rot="13860000" flipH="1">
              <a:off x="11456" y="1728"/>
              <a:ext cx="957" cy="6272"/>
            </a:xfrm>
            <a:prstGeom prst="rtTriangle">
              <a:avLst/>
            </a:prstGeom>
            <a:gradFill>
              <a:gsLst>
                <a:gs pos="38000">
                  <a:srgbClr val="049AF4">
                    <a:alpha val="8000"/>
                  </a:srgbClr>
                </a:gs>
                <a:gs pos="100000">
                  <a:srgbClr val="049AF4">
                    <a:alpha val="0"/>
                  </a:srgbClr>
                </a:gs>
              </a:gsLst>
              <a:lin ang="1488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cs typeface="微软雅黑" panose="020B0503020204020204" charset="-122"/>
                <a:sym typeface="+mn-ea"/>
              </a:endParaRPr>
            </a:p>
          </p:txBody>
        </p:sp>
        <p:sp>
          <p:nvSpPr>
            <p:cNvPr id="229" name="矩形 228"/>
            <p:cNvSpPr/>
            <p:nvPr/>
          </p:nvSpPr>
          <p:spPr>
            <a:xfrm>
              <a:off x="13211" y="2454"/>
              <a:ext cx="1504" cy="544"/>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cs typeface="微软雅黑" panose="020B0503020204020204" charset="-122"/>
              </a:endParaRPr>
            </a:p>
          </p:txBody>
        </p:sp>
      </p:grpSp>
      <p:grpSp>
        <p:nvGrpSpPr>
          <p:cNvPr id="225" name="组合 224"/>
          <p:cNvGrpSpPr/>
          <p:nvPr/>
        </p:nvGrpSpPr>
        <p:grpSpPr>
          <a:xfrm flipH="1">
            <a:off x="5909548" y="1398774"/>
            <a:ext cx="5438272" cy="1926348"/>
            <a:chOff x="2709" y="3787"/>
            <a:chExt cx="12047" cy="4268"/>
          </a:xfrm>
        </p:grpSpPr>
        <p:sp>
          <p:nvSpPr>
            <p:cNvPr id="226" name="直角三角形 225"/>
            <p:cNvSpPr/>
            <p:nvPr/>
          </p:nvSpPr>
          <p:spPr>
            <a:xfrm rot="7380000">
              <a:off x="8196" y="1495"/>
              <a:ext cx="1073" cy="12047"/>
            </a:xfrm>
            <a:prstGeom prst="rtTriangle">
              <a:avLst/>
            </a:prstGeom>
            <a:gradFill>
              <a:gsLst>
                <a:gs pos="0">
                  <a:srgbClr val="049AF4">
                    <a:alpha val="5000"/>
                  </a:srgbClr>
                </a:gs>
                <a:gs pos="100000">
                  <a:srgbClr val="049AF4">
                    <a:alpha val="0"/>
                  </a:srgbClr>
                </a:gs>
              </a:gsLst>
              <a:lin ang="1488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cs typeface="微软雅黑" panose="020B0503020204020204" charset="-122"/>
                <a:sym typeface="+mn-ea"/>
              </a:endParaRPr>
            </a:p>
          </p:txBody>
        </p:sp>
        <p:sp>
          <p:nvSpPr>
            <p:cNvPr id="227" name="矩形 226"/>
            <p:cNvSpPr/>
            <p:nvPr/>
          </p:nvSpPr>
          <p:spPr>
            <a:xfrm>
              <a:off x="3282" y="3787"/>
              <a:ext cx="1435" cy="878"/>
            </a:xfrm>
            <a:prstGeom prst="rect">
              <a:avLst/>
            </a:prstGeom>
            <a:solidFill>
              <a:srgbClr val="FFFFFF"/>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cs typeface="微软雅黑" panose="020B0503020204020204" charset="-122"/>
              </a:endParaRPr>
            </a:p>
          </p:txBody>
        </p:sp>
      </p:grpSp>
      <p:grpSp>
        <p:nvGrpSpPr>
          <p:cNvPr id="17" name="组合 16"/>
          <p:cNvGrpSpPr/>
          <p:nvPr/>
        </p:nvGrpSpPr>
        <p:grpSpPr>
          <a:xfrm>
            <a:off x="3723005" y="3154045"/>
            <a:ext cx="1840230" cy="1252855"/>
            <a:chOff x="5863" y="5242"/>
            <a:chExt cx="2898" cy="1973"/>
          </a:xfrm>
        </p:grpSpPr>
        <p:sp>
          <p:nvSpPr>
            <p:cNvPr id="6" name="直角三角形 5"/>
            <p:cNvSpPr/>
            <p:nvPr/>
          </p:nvSpPr>
          <p:spPr>
            <a:xfrm rot="7560000">
              <a:off x="6763" y="5217"/>
              <a:ext cx="1099" cy="2899"/>
            </a:xfrm>
            <a:prstGeom prst="rtTriangle">
              <a:avLst/>
            </a:prstGeom>
            <a:gradFill>
              <a:gsLst>
                <a:gs pos="0">
                  <a:srgbClr val="049AF4">
                    <a:alpha val="67000"/>
                  </a:srgbClr>
                </a:gs>
                <a:gs pos="90000">
                  <a:srgbClr val="049AF4">
                    <a:alpha val="0"/>
                  </a:srgbClr>
                </a:gs>
              </a:gsLst>
              <a:lin ang="1488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cs typeface="微软雅黑" panose="020B0503020204020204" charset="-122"/>
                <a:sym typeface="+mn-ea"/>
              </a:endParaRPr>
            </a:p>
          </p:txBody>
        </p:sp>
        <p:sp>
          <p:nvSpPr>
            <p:cNvPr id="16" name="矩形 15"/>
            <p:cNvSpPr/>
            <p:nvPr/>
          </p:nvSpPr>
          <p:spPr>
            <a:xfrm>
              <a:off x="5938" y="5242"/>
              <a:ext cx="1328" cy="871"/>
            </a:xfrm>
            <a:prstGeom prst="rect">
              <a:avLst/>
            </a:prstGeom>
            <a:solidFill>
              <a:srgbClr val="FFFFFF"/>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cs typeface="微软雅黑" panose="020B0503020204020204" charset="-122"/>
              </a:endParaRPr>
            </a:p>
          </p:txBody>
        </p:sp>
      </p:grpSp>
      <p:grpSp>
        <p:nvGrpSpPr>
          <p:cNvPr id="221" name="组合 220"/>
          <p:cNvGrpSpPr/>
          <p:nvPr/>
        </p:nvGrpSpPr>
        <p:grpSpPr>
          <a:xfrm>
            <a:off x="1978025" y="2418080"/>
            <a:ext cx="3804285" cy="1631315"/>
            <a:chOff x="3115" y="3973"/>
            <a:chExt cx="5991" cy="2569"/>
          </a:xfrm>
        </p:grpSpPr>
        <p:sp>
          <p:nvSpPr>
            <p:cNvPr id="219" name="直角三角形 218"/>
            <p:cNvSpPr/>
            <p:nvPr/>
          </p:nvSpPr>
          <p:spPr>
            <a:xfrm rot="7200000">
              <a:off x="5574" y="3009"/>
              <a:ext cx="1074" cy="5991"/>
            </a:xfrm>
            <a:prstGeom prst="rtTriangle">
              <a:avLst/>
            </a:prstGeom>
            <a:gradFill>
              <a:gsLst>
                <a:gs pos="0">
                  <a:srgbClr val="049AF4">
                    <a:alpha val="13000"/>
                  </a:srgbClr>
                </a:gs>
                <a:gs pos="100000">
                  <a:srgbClr val="049AF4">
                    <a:alpha val="0"/>
                  </a:srgbClr>
                </a:gs>
              </a:gsLst>
              <a:lin ang="1488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cs typeface="微软雅黑" panose="020B0503020204020204" charset="-122"/>
                <a:sym typeface="+mn-ea"/>
              </a:endParaRPr>
            </a:p>
          </p:txBody>
        </p:sp>
        <p:sp>
          <p:nvSpPr>
            <p:cNvPr id="220" name="矩形 219"/>
            <p:cNvSpPr/>
            <p:nvPr/>
          </p:nvSpPr>
          <p:spPr>
            <a:xfrm>
              <a:off x="3281" y="3973"/>
              <a:ext cx="1435" cy="692"/>
            </a:xfrm>
            <a:prstGeom prst="rect">
              <a:avLst/>
            </a:prstGeom>
            <a:solidFill>
              <a:srgbClr val="FFFFFF"/>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cs typeface="微软雅黑" panose="020B0503020204020204" charset="-122"/>
              </a:endParaRPr>
            </a:p>
          </p:txBody>
        </p:sp>
      </p:grpSp>
      <p:grpSp>
        <p:nvGrpSpPr>
          <p:cNvPr id="222" name="组合 221"/>
          <p:cNvGrpSpPr/>
          <p:nvPr/>
        </p:nvGrpSpPr>
        <p:grpSpPr>
          <a:xfrm>
            <a:off x="585708" y="1359404"/>
            <a:ext cx="5438272" cy="1926348"/>
            <a:chOff x="2709" y="3787"/>
            <a:chExt cx="12047" cy="4268"/>
          </a:xfrm>
        </p:grpSpPr>
        <p:sp>
          <p:nvSpPr>
            <p:cNvPr id="223" name="直角三角形 222"/>
            <p:cNvSpPr/>
            <p:nvPr/>
          </p:nvSpPr>
          <p:spPr>
            <a:xfrm rot="7380000">
              <a:off x="8196" y="1495"/>
              <a:ext cx="1073" cy="12047"/>
            </a:xfrm>
            <a:prstGeom prst="rtTriangle">
              <a:avLst/>
            </a:prstGeom>
            <a:gradFill>
              <a:gsLst>
                <a:gs pos="0">
                  <a:srgbClr val="049AF4">
                    <a:alpha val="5000"/>
                  </a:srgbClr>
                </a:gs>
                <a:gs pos="100000">
                  <a:srgbClr val="049AF4">
                    <a:alpha val="0"/>
                  </a:srgbClr>
                </a:gs>
              </a:gsLst>
              <a:lin ang="1488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cs typeface="微软雅黑" panose="020B0503020204020204" charset="-122"/>
                <a:sym typeface="+mn-ea"/>
              </a:endParaRPr>
            </a:p>
          </p:txBody>
        </p:sp>
        <p:sp>
          <p:nvSpPr>
            <p:cNvPr id="224" name="矩形 223"/>
            <p:cNvSpPr/>
            <p:nvPr/>
          </p:nvSpPr>
          <p:spPr>
            <a:xfrm>
              <a:off x="3282" y="3787"/>
              <a:ext cx="1435" cy="878"/>
            </a:xfrm>
            <a:prstGeom prst="rect">
              <a:avLst/>
            </a:prstGeom>
            <a:solidFill>
              <a:srgbClr val="FFFFFF"/>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cs typeface="微软雅黑" panose="020B0503020204020204" charset="-122"/>
              </a:endParaRPr>
            </a:p>
          </p:txBody>
        </p:sp>
      </p:grpSp>
      <p:sp>
        <p:nvSpPr>
          <p:cNvPr id="218" name="直角三角形 217"/>
          <p:cNvSpPr/>
          <p:nvPr/>
        </p:nvSpPr>
        <p:spPr>
          <a:xfrm rot="14640000" flipH="1">
            <a:off x="7365365" y="2211705"/>
            <a:ext cx="485775" cy="3301365"/>
          </a:xfrm>
          <a:prstGeom prst="rtTriangle">
            <a:avLst/>
          </a:prstGeom>
          <a:gradFill>
            <a:gsLst>
              <a:gs pos="0">
                <a:srgbClr val="049AF4">
                  <a:alpha val="13000"/>
                </a:srgbClr>
              </a:gs>
              <a:gs pos="100000">
                <a:srgbClr val="049AF4">
                  <a:alpha val="0"/>
                </a:srgbClr>
              </a:gs>
            </a:gsLst>
            <a:lin ang="1488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cs typeface="微软雅黑" panose="020B0503020204020204" charset="-122"/>
              <a:sym typeface="+mn-ea"/>
            </a:endParaRPr>
          </a:p>
        </p:txBody>
      </p:sp>
      <p:sp>
        <p:nvSpPr>
          <p:cNvPr id="213" name="圆角矩形 212"/>
          <p:cNvSpPr/>
          <p:nvPr/>
        </p:nvSpPr>
        <p:spPr>
          <a:xfrm>
            <a:off x="10391140" y="1463675"/>
            <a:ext cx="919480" cy="335280"/>
          </a:xfrm>
          <a:prstGeom prst="roundRect">
            <a:avLst>
              <a:gd name="adj" fmla="val 15855"/>
            </a:avLst>
          </a:prstGeom>
          <a:solidFill>
            <a:schemeClr val="bg1"/>
          </a:solidFill>
          <a:ln>
            <a:noFill/>
          </a:ln>
          <a:effectLst>
            <a:outerShdw blurRad="50800" dir="2700000" algn="tl" rotWithShape="0">
              <a:srgbClr val="0070C0">
                <a:alpha val="38000"/>
              </a:srgb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cs typeface="微软雅黑" panose="020B0503020204020204" charset="-122"/>
              <a:sym typeface="+mn-ea"/>
            </a:endParaRPr>
          </a:p>
        </p:txBody>
      </p:sp>
      <p:sp>
        <p:nvSpPr>
          <p:cNvPr id="212" name="圆角矩形 211"/>
          <p:cNvSpPr/>
          <p:nvPr/>
        </p:nvSpPr>
        <p:spPr>
          <a:xfrm>
            <a:off x="857885" y="1525270"/>
            <a:ext cx="984250" cy="358775"/>
          </a:xfrm>
          <a:prstGeom prst="roundRect">
            <a:avLst>
              <a:gd name="adj" fmla="val 15855"/>
            </a:avLst>
          </a:prstGeom>
          <a:solidFill>
            <a:schemeClr val="bg1"/>
          </a:solidFill>
          <a:ln>
            <a:noFill/>
          </a:ln>
          <a:effectLst>
            <a:outerShdw blurRad="50800" dir="2700000" algn="tl" rotWithShape="0">
              <a:srgbClr val="0070C0">
                <a:alpha val="38000"/>
              </a:srgb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cs typeface="微软雅黑" panose="020B0503020204020204" charset="-122"/>
              <a:sym typeface="+mn-ea"/>
            </a:endParaRPr>
          </a:p>
        </p:txBody>
      </p:sp>
      <p:sp>
        <p:nvSpPr>
          <p:cNvPr id="187" name="圆角矩形 186"/>
          <p:cNvSpPr/>
          <p:nvPr/>
        </p:nvSpPr>
        <p:spPr>
          <a:xfrm>
            <a:off x="10532110" y="5704205"/>
            <a:ext cx="549275" cy="365776"/>
          </a:xfrm>
          <a:prstGeom prst="roundRect">
            <a:avLst>
              <a:gd name="adj" fmla="val 15855"/>
            </a:avLst>
          </a:prstGeom>
          <a:solidFill>
            <a:schemeClr val="bg1"/>
          </a:solidFill>
          <a:ln>
            <a:noFill/>
          </a:ln>
          <a:effectLst>
            <a:outerShdw blurRad="50800" dir="2700000" algn="tl" rotWithShape="0">
              <a:srgbClr val="0070C0">
                <a:alpha val="38000"/>
              </a:srgb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cs typeface="微软雅黑" panose="020B0503020204020204" charset="-122"/>
              <a:sym typeface="+mn-ea"/>
            </a:endParaRPr>
          </a:p>
        </p:txBody>
      </p:sp>
      <p:sp>
        <p:nvSpPr>
          <p:cNvPr id="119" name="圆角矩形 118"/>
          <p:cNvSpPr/>
          <p:nvPr/>
        </p:nvSpPr>
        <p:spPr>
          <a:xfrm>
            <a:off x="10075228" y="4665663"/>
            <a:ext cx="963930" cy="330200"/>
          </a:xfrm>
          <a:prstGeom prst="roundRect">
            <a:avLst>
              <a:gd name="adj" fmla="val 15855"/>
            </a:avLst>
          </a:prstGeom>
          <a:solidFill>
            <a:schemeClr val="bg1"/>
          </a:solidFill>
          <a:ln>
            <a:noFill/>
          </a:ln>
          <a:effectLst>
            <a:outerShdw blurRad="50800" dir="2700000" algn="tl" rotWithShape="0">
              <a:srgbClr val="0070C0">
                <a:alpha val="38000"/>
              </a:srgb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cs typeface="微软雅黑" panose="020B0503020204020204" charset="-122"/>
              <a:sym typeface="+mn-ea"/>
            </a:endParaRPr>
          </a:p>
        </p:txBody>
      </p:sp>
      <p:sp>
        <p:nvSpPr>
          <p:cNvPr id="48" name="直角三角形 47"/>
          <p:cNvSpPr/>
          <p:nvPr/>
        </p:nvSpPr>
        <p:spPr>
          <a:xfrm rot="12120000" flipH="1">
            <a:off x="6549390" y="2392680"/>
            <a:ext cx="908685" cy="1382395"/>
          </a:xfrm>
          <a:prstGeom prst="rtTriangle">
            <a:avLst/>
          </a:prstGeom>
          <a:gradFill>
            <a:gsLst>
              <a:gs pos="0">
                <a:srgbClr val="049AF4">
                  <a:alpha val="20000"/>
                </a:srgbClr>
              </a:gs>
              <a:gs pos="90000">
                <a:srgbClr val="049AF4">
                  <a:alpha val="0"/>
                </a:srgbClr>
              </a:gs>
            </a:gsLst>
            <a:lin ang="1488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cs typeface="微软雅黑" panose="020B0503020204020204" charset="-122"/>
              <a:sym typeface="+mn-ea"/>
            </a:endParaRPr>
          </a:p>
        </p:txBody>
      </p:sp>
      <p:sp>
        <p:nvSpPr>
          <p:cNvPr id="49" name="圆角矩形 48"/>
          <p:cNvSpPr/>
          <p:nvPr/>
        </p:nvSpPr>
        <p:spPr>
          <a:xfrm>
            <a:off x="6674168" y="2268220"/>
            <a:ext cx="1014730" cy="347345"/>
          </a:xfrm>
          <a:prstGeom prst="roundRect">
            <a:avLst>
              <a:gd name="adj" fmla="val 15855"/>
            </a:avLst>
          </a:prstGeom>
          <a:solidFill>
            <a:schemeClr val="bg1"/>
          </a:solidFill>
          <a:ln>
            <a:noFill/>
          </a:ln>
          <a:effectLst>
            <a:outerShdw blurRad="50800" dir="2700000" algn="tl" rotWithShape="0">
              <a:srgbClr val="0070C0">
                <a:alpha val="38000"/>
              </a:srgb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cs typeface="微软雅黑" panose="020B0503020204020204" charset="-122"/>
              <a:sym typeface="+mn-ea"/>
            </a:endParaRPr>
          </a:p>
        </p:txBody>
      </p:sp>
      <p:grpSp>
        <p:nvGrpSpPr>
          <p:cNvPr id="41" name="组合 40"/>
          <p:cNvGrpSpPr/>
          <p:nvPr/>
        </p:nvGrpSpPr>
        <p:grpSpPr>
          <a:xfrm flipH="1">
            <a:off x="5981065" y="3182620"/>
            <a:ext cx="1840230" cy="1252855"/>
            <a:chOff x="5863" y="5242"/>
            <a:chExt cx="2898" cy="1973"/>
          </a:xfrm>
        </p:grpSpPr>
        <p:sp>
          <p:nvSpPr>
            <p:cNvPr id="44" name="直角三角形 43"/>
            <p:cNvSpPr/>
            <p:nvPr/>
          </p:nvSpPr>
          <p:spPr>
            <a:xfrm rot="7560000">
              <a:off x="6763" y="5217"/>
              <a:ext cx="1099" cy="2899"/>
            </a:xfrm>
            <a:prstGeom prst="rtTriangle">
              <a:avLst/>
            </a:prstGeom>
            <a:gradFill>
              <a:gsLst>
                <a:gs pos="0">
                  <a:srgbClr val="049AF4">
                    <a:alpha val="67000"/>
                  </a:srgbClr>
                </a:gs>
                <a:gs pos="90000">
                  <a:srgbClr val="049AF4">
                    <a:alpha val="0"/>
                  </a:srgbClr>
                </a:gs>
              </a:gsLst>
              <a:lin ang="1488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cs typeface="微软雅黑" panose="020B0503020204020204" charset="-122"/>
                <a:sym typeface="+mn-ea"/>
              </a:endParaRPr>
            </a:p>
          </p:txBody>
        </p:sp>
        <p:sp>
          <p:nvSpPr>
            <p:cNvPr id="45" name="矩形 44"/>
            <p:cNvSpPr/>
            <p:nvPr/>
          </p:nvSpPr>
          <p:spPr>
            <a:xfrm>
              <a:off x="5938" y="5242"/>
              <a:ext cx="1328" cy="871"/>
            </a:xfrm>
            <a:prstGeom prst="rect">
              <a:avLst/>
            </a:prstGeom>
            <a:solidFill>
              <a:srgbClr val="FFFFFF"/>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cs typeface="微软雅黑" panose="020B0503020204020204" charset="-122"/>
              </a:endParaRPr>
            </a:p>
          </p:txBody>
        </p:sp>
      </p:grpSp>
      <p:sp>
        <p:nvSpPr>
          <p:cNvPr id="18" name="直角三角形 17"/>
          <p:cNvSpPr/>
          <p:nvPr/>
        </p:nvSpPr>
        <p:spPr>
          <a:xfrm rot="11880000" flipH="1">
            <a:off x="6033770" y="3035935"/>
            <a:ext cx="969645" cy="1412240"/>
          </a:xfrm>
          <a:prstGeom prst="rtTriangle">
            <a:avLst/>
          </a:prstGeom>
          <a:gradFill>
            <a:gsLst>
              <a:gs pos="0">
                <a:srgbClr val="049AF4">
                  <a:alpha val="67000"/>
                </a:srgbClr>
              </a:gs>
              <a:gs pos="90000">
                <a:srgbClr val="049AF4">
                  <a:alpha val="0"/>
                </a:srgbClr>
              </a:gs>
            </a:gsLst>
            <a:lin ang="1488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cs typeface="微软雅黑" panose="020B0503020204020204" charset="-122"/>
              <a:sym typeface="+mn-ea"/>
            </a:endParaRPr>
          </a:p>
        </p:txBody>
      </p:sp>
      <p:sp>
        <p:nvSpPr>
          <p:cNvPr id="5" name="直角三角形 4"/>
          <p:cNvSpPr/>
          <p:nvPr/>
        </p:nvSpPr>
        <p:spPr>
          <a:xfrm rot="9720000">
            <a:off x="4664710" y="2994660"/>
            <a:ext cx="969645" cy="1412240"/>
          </a:xfrm>
          <a:prstGeom prst="rtTriangle">
            <a:avLst/>
          </a:prstGeom>
          <a:gradFill>
            <a:gsLst>
              <a:gs pos="0">
                <a:srgbClr val="049AF4">
                  <a:alpha val="67000"/>
                </a:srgbClr>
              </a:gs>
              <a:gs pos="90000">
                <a:srgbClr val="049AF4">
                  <a:alpha val="0"/>
                </a:srgbClr>
              </a:gs>
            </a:gsLst>
            <a:lin ang="1488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cs typeface="微软雅黑" panose="020B0503020204020204" charset="-122"/>
              <a:sym typeface="+mn-ea"/>
            </a:endParaRPr>
          </a:p>
        </p:txBody>
      </p:sp>
      <p:sp>
        <p:nvSpPr>
          <p:cNvPr id="4" name="直角三角形 3"/>
          <p:cNvSpPr/>
          <p:nvPr/>
        </p:nvSpPr>
        <p:spPr>
          <a:xfrm rot="9480000">
            <a:off x="4120515" y="2473325"/>
            <a:ext cx="908685" cy="1382395"/>
          </a:xfrm>
          <a:prstGeom prst="rtTriangle">
            <a:avLst/>
          </a:prstGeom>
          <a:gradFill>
            <a:gsLst>
              <a:gs pos="0">
                <a:srgbClr val="049AF4">
                  <a:alpha val="20000"/>
                </a:srgbClr>
              </a:gs>
              <a:gs pos="90000">
                <a:srgbClr val="049AF4">
                  <a:alpha val="0"/>
                </a:srgbClr>
              </a:gs>
            </a:gsLst>
            <a:lin ang="1488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cs typeface="微软雅黑" panose="020B0503020204020204" charset="-122"/>
              <a:sym typeface="+mn-ea"/>
            </a:endParaRPr>
          </a:p>
        </p:txBody>
      </p:sp>
      <p:sp>
        <p:nvSpPr>
          <p:cNvPr id="208" name="圆角矩形 207"/>
          <p:cNvSpPr/>
          <p:nvPr/>
        </p:nvSpPr>
        <p:spPr>
          <a:xfrm>
            <a:off x="3672205" y="3443605"/>
            <a:ext cx="1089660" cy="372745"/>
          </a:xfrm>
          <a:prstGeom prst="roundRect">
            <a:avLst>
              <a:gd name="adj" fmla="val 15855"/>
            </a:avLst>
          </a:prstGeom>
          <a:solidFill>
            <a:schemeClr val="bg1"/>
          </a:solidFill>
          <a:ln>
            <a:noFill/>
          </a:ln>
          <a:effectLst>
            <a:outerShdw blurRad="50800" dir="2700000" algn="tl" rotWithShape="0">
              <a:srgbClr val="0070C0">
                <a:alpha val="38000"/>
              </a:srgb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cs typeface="微软雅黑" panose="020B0503020204020204" charset="-122"/>
              <a:sym typeface="+mn-ea"/>
            </a:endParaRPr>
          </a:p>
        </p:txBody>
      </p:sp>
      <p:sp>
        <p:nvSpPr>
          <p:cNvPr id="203" name="圆角矩形 202"/>
          <p:cNvSpPr/>
          <p:nvPr/>
        </p:nvSpPr>
        <p:spPr>
          <a:xfrm>
            <a:off x="6814820" y="3443605"/>
            <a:ext cx="1089660" cy="372745"/>
          </a:xfrm>
          <a:prstGeom prst="roundRect">
            <a:avLst>
              <a:gd name="adj" fmla="val 15855"/>
            </a:avLst>
          </a:prstGeom>
          <a:solidFill>
            <a:schemeClr val="bg1"/>
          </a:solidFill>
          <a:ln>
            <a:noFill/>
          </a:ln>
          <a:effectLst>
            <a:outerShdw blurRad="50800" dir="2700000" algn="tl" rotWithShape="0">
              <a:srgbClr val="0070C0">
                <a:alpha val="38000"/>
              </a:srgb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cs typeface="微软雅黑" panose="020B0503020204020204" charset="-122"/>
              <a:sym typeface="+mn-ea"/>
            </a:endParaRPr>
          </a:p>
        </p:txBody>
      </p:sp>
      <p:sp>
        <p:nvSpPr>
          <p:cNvPr id="188" name="圆角矩形 187"/>
          <p:cNvSpPr/>
          <p:nvPr/>
        </p:nvSpPr>
        <p:spPr>
          <a:xfrm>
            <a:off x="2872105" y="2074545"/>
            <a:ext cx="761365" cy="439420"/>
          </a:xfrm>
          <a:prstGeom prst="roundRect">
            <a:avLst>
              <a:gd name="adj" fmla="val 15855"/>
            </a:avLst>
          </a:prstGeom>
          <a:solidFill>
            <a:schemeClr val="bg1"/>
          </a:solidFill>
          <a:ln>
            <a:noFill/>
          </a:ln>
          <a:effectLst>
            <a:outerShdw blurRad="50800" dir="2700000" algn="tl" rotWithShape="0">
              <a:srgbClr val="0070C0">
                <a:alpha val="38000"/>
              </a:srgb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cs typeface="微软雅黑" panose="020B0503020204020204" charset="-122"/>
              <a:sym typeface="+mn-ea"/>
            </a:endParaRPr>
          </a:p>
        </p:txBody>
      </p:sp>
      <p:sp>
        <p:nvSpPr>
          <p:cNvPr id="183" name="圆角矩形 182"/>
          <p:cNvSpPr/>
          <p:nvPr/>
        </p:nvSpPr>
        <p:spPr>
          <a:xfrm>
            <a:off x="6023610" y="1738948"/>
            <a:ext cx="963930" cy="330200"/>
          </a:xfrm>
          <a:prstGeom prst="roundRect">
            <a:avLst>
              <a:gd name="adj" fmla="val 15855"/>
            </a:avLst>
          </a:prstGeom>
          <a:solidFill>
            <a:schemeClr val="bg1"/>
          </a:solidFill>
          <a:ln>
            <a:noFill/>
          </a:ln>
          <a:effectLst>
            <a:outerShdw blurRad="50800" dir="2700000" algn="tl" rotWithShape="0">
              <a:srgbClr val="0070C0">
                <a:alpha val="38000"/>
              </a:srgb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cs typeface="微软雅黑" panose="020B0503020204020204" charset="-122"/>
              <a:sym typeface="+mn-ea"/>
            </a:endParaRPr>
          </a:p>
        </p:txBody>
      </p:sp>
      <p:sp>
        <p:nvSpPr>
          <p:cNvPr id="150" name="圆角矩形 149"/>
          <p:cNvSpPr/>
          <p:nvPr/>
        </p:nvSpPr>
        <p:spPr>
          <a:xfrm>
            <a:off x="6164580" y="2865120"/>
            <a:ext cx="1089660" cy="372745"/>
          </a:xfrm>
          <a:prstGeom prst="roundRect">
            <a:avLst>
              <a:gd name="adj" fmla="val 15855"/>
            </a:avLst>
          </a:prstGeom>
          <a:solidFill>
            <a:schemeClr val="bg1"/>
          </a:solidFill>
          <a:ln>
            <a:noFill/>
          </a:ln>
          <a:effectLst>
            <a:outerShdw blurRad="50800" dir="2700000" algn="tl" rotWithShape="0">
              <a:srgbClr val="0070C0">
                <a:alpha val="38000"/>
              </a:srgb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cs typeface="微软雅黑" panose="020B0503020204020204" charset="-122"/>
              <a:sym typeface="+mn-ea"/>
            </a:endParaRPr>
          </a:p>
        </p:txBody>
      </p:sp>
      <p:sp>
        <p:nvSpPr>
          <p:cNvPr id="148" name="圆角矩形 147"/>
          <p:cNvSpPr/>
          <p:nvPr/>
        </p:nvSpPr>
        <p:spPr>
          <a:xfrm>
            <a:off x="4448810" y="2865120"/>
            <a:ext cx="1089660" cy="372745"/>
          </a:xfrm>
          <a:prstGeom prst="roundRect">
            <a:avLst>
              <a:gd name="adj" fmla="val 15855"/>
            </a:avLst>
          </a:prstGeom>
          <a:solidFill>
            <a:schemeClr val="bg1"/>
          </a:solidFill>
          <a:ln>
            <a:noFill/>
          </a:ln>
          <a:effectLst>
            <a:outerShdw blurRad="50800" dir="2700000" algn="tl" rotWithShape="0">
              <a:srgbClr val="0070C0">
                <a:alpha val="38000"/>
              </a:srgb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cs typeface="微软雅黑" panose="020B0503020204020204" charset="-122"/>
              <a:sym typeface="+mn-ea"/>
            </a:endParaRPr>
          </a:p>
        </p:txBody>
      </p:sp>
      <p:sp>
        <p:nvSpPr>
          <p:cNvPr id="140" name="圆角矩形 139"/>
          <p:cNvSpPr/>
          <p:nvPr/>
        </p:nvSpPr>
        <p:spPr>
          <a:xfrm>
            <a:off x="3362960" y="2869565"/>
            <a:ext cx="610235" cy="405765"/>
          </a:xfrm>
          <a:prstGeom prst="roundRect">
            <a:avLst>
              <a:gd name="adj" fmla="val 15855"/>
            </a:avLst>
          </a:prstGeom>
          <a:solidFill>
            <a:schemeClr val="bg1"/>
          </a:solidFill>
          <a:ln>
            <a:noFill/>
          </a:ln>
          <a:effectLst>
            <a:outerShdw blurRad="50800" dir="2700000" algn="tl" rotWithShape="0">
              <a:srgbClr val="0070C0">
                <a:alpha val="38000"/>
              </a:srgb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cs typeface="微软雅黑" panose="020B0503020204020204" charset="-122"/>
              <a:sym typeface="+mn-ea"/>
            </a:endParaRPr>
          </a:p>
        </p:txBody>
      </p:sp>
      <p:sp>
        <p:nvSpPr>
          <p:cNvPr id="138" name="圆角矩形 137"/>
          <p:cNvSpPr/>
          <p:nvPr/>
        </p:nvSpPr>
        <p:spPr>
          <a:xfrm>
            <a:off x="1231265" y="2072640"/>
            <a:ext cx="866140" cy="315595"/>
          </a:xfrm>
          <a:prstGeom prst="roundRect">
            <a:avLst>
              <a:gd name="adj" fmla="val 15855"/>
            </a:avLst>
          </a:prstGeom>
          <a:solidFill>
            <a:schemeClr val="bg1"/>
          </a:solidFill>
          <a:ln>
            <a:noFill/>
          </a:ln>
          <a:effectLst>
            <a:outerShdw blurRad="50800" dir="2700000" algn="tl" rotWithShape="0">
              <a:srgbClr val="0070C0">
                <a:alpha val="38000"/>
              </a:srgb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cs typeface="微软雅黑" panose="020B0503020204020204" charset="-122"/>
              <a:sym typeface="+mn-ea"/>
            </a:endParaRPr>
          </a:p>
        </p:txBody>
      </p:sp>
      <p:sp>
        <p:nvSpPr>
          <p:cNvPr id="106" name="圆角矩形 105"/>
          <p:cNvSpPr/>
          <p:nvPr/>
        </p:nvSpPr>
        <p:spPr>
          <a:xfrm>
            <a:off x="2096135" y="4823460"/>
            <a:ext cx="963930" cy="440690"/>
          </a:xfrm>
          <a:prstGeom prst="roundRect">
            <a:avLst>
              <a:gd name="adj" fmla="val 15855"/>
            </a:avLst>
          </a:prstGeom>
          <a:solidFill>
            <a:schemeClr val="bg1"/>
          </a:solidFill>
          <a:ln>
            <a:noFill/>
          </a:ln>
          <a:effectLst>
            <a:outerShdw blurRad="50800" dir="2700000" algn="tl" rotWithShape="0">
              <a:srgbClr val="0070C0">
                <a:alpha val="38000"/>
              </a:srgb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cs typeface="微软雅黑" panose="020B0503020204020204" charset="-122"/>
              <a:sym typeface="+mn-ea"/>
            </a:endParaRPr>
          </a:p>
        </p:txBody>
      </p:sp>
      <p:sp>
        <p:nvSpPr>
          <p:cNvPr id="103" name="圆角矩形 102"/>
          <p:cNvSpPr/>
          <p:nvPr/>
        </p:nvSpPr>
        <p:spPr>
          <a:xfrm>
            <a:off x="9583103" y="4144804"/>
            <a:ext cx="963930" cy="330200"/>
          </a:xfrm>
          <a:prstGeom prst="roundRect">
            <a:avLst>
              <a:gd name="adj" fmla="val 15855"/>
            </a:avLst>
          </a:prstGeom>
          <a:solidFill>
            <a:schemeClr val="bg1"/>
          </a:solidFill>
          <a:ln>
            <a:noFill/>
          </a:ln>
          <a:effectLst>
            <a:outerShdw blurRad="50800" dir="2700000" algn="tl" rotWithShape="0">
              <a:srgbClr val="0070C0">
                <a:alpha val="38000"/>
              </a:srgb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cs typeface="微软雅黑" panose="020B0503020204020204" charset="-122"/>
              <a:sym typeface="+mn-ea"/>
            </a:endParaRPr>
          </a:p>
        </p:txBody>
      </p:sp>
      <p:sp>
        <p:nvSpPr>
          <p:cNvPr id="102" name="圆角矩形 101"/>
          <p:cNvSpPr/>
          <p:nvPr/>
        </p:nvSpPr>
        <p:spPr>
          <a:xfrm>
            <a:off x="9741853" y="2765108"/>
            <a:ext cx="963930" cy="330200"/>
          </a:xfrm>
          <a:prstGeom prst="roundRect">
            <a:avLst>
              <a:gd name="adj" fmla="val 15855"/>
            </a:avLst>
          </a:prstGeom>
          <a:solidFill>
            <a:schemeClr val="bg1"/>
          </a:solidFill>
          <a:ln>
            <a:noFill/>
          </a:ln>
          <a:effectLst>
            <a:outerShdw blurRad="50800" dir="2700000" algn="tl" rotWithShape="0">
              <a:srgbClr val="0070C0">
                <a:alpha val="38000"/>
              </a:srgb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cs typeface="微软雅黑" panose="020B0503020204020204" charset="-122"/>
              <a:sym typeface="+mn-ea"/>
            </a:endParaRPr>
          </a:p>
        </p:txBody>
      </p:sp>
      <p:sp>
        <p:nvSpPr>
          <p:cNvPr id="43" name="标题 14"/>
          <p:cNvSpPr>
            <a:spLocks noGrp="1"/>
          </p:cNvSpPr>
          <p:nvPr>
            <p:custDataLst>
              <p:tags r:id="rId1"/>
            </p:custDataLst>
          </p:nvPr>
        </p:nvSpPr>
        <p:spPr>
          <a:xfrm>
            <a:off x="735965" y="485140"/>
            <a:ext cx="7097395" cy="561340"/>
          </a:xfrm>
          <a:prstGeom prst="rect">
            <a:avLst/>
          </a:prstGeom>
        </p:spPr>
        <p:txBody>
          <a:bodyPr vert="horz" lIns="0" tIns="0" rIns="0" bIns="0" rtlCol="0" anchor="t" anchorCtr="0"/>
          <a:lstStyle>
            <a:lvl1pPr algn="ctr" defTabSz="914400" rtl="0" eaLnBrk="1" fontAlgn="auto" latinLnBrk="0" hangingPunct="1">
              <a:lnSpc>
                <a:spcPct val="100000"/>
              </a:lnSpc>
              <a:spcBef>
                <a:spcPct val="0"/>
              </a:spcBef>
              <a:buNone/>
              <a:defRPr sz="6000" b="1" u="none" strike="noStrike" kern="1200" cap="none" spc="300" normalizeH="0" baseline="0">
                <a:solidFill>
                  <a:schemeClr val="tx1">
                    <a:lumMod val="85000"/>
                    <a:lumOff val="15000"/>
                  </a:schemeClr>
                </a:solidFill>
                <a:uFillTx/>
                <a:latin typeface="+mj-lt"/>
                <a:ea typeface="+mj-ea"/>
                <a:cs typeface="+mj-cs"/>
              </a:defRPr>
            </a:lvl1pPr>
          </a:lstStyle>
          <a:p>
            <a:pPr algn="l">
              <a:lnSpc>
                <a:spcPct val="90000"/>
              </a:lnSpc>
              <a:buClrTx/>
              <a:buSzTx/>
              <a:buFontTx/>
            </a:pPr>
            <a:r>
              <a:rPr lang="zh-CN" altLang="en-US" sz="3600" spc="0" dirty="0">
                <a:solidFill>
                  <a:schemeClr val="tx1">
                    <a:lumMod val="75000"/>
                    <a:lumOff val="25000"/>
                  </a:schemeClr>
                </a:solidFill>
                <a:latin typeface="微软雅黑" panose="020B0503020204020204" charset="-122"/>
                <a:ea typeface="微软雅黑" panose="020B0503020204020204" charset="-122"/>
                <a:cs typeface="Arial" panose="020B0604020202020204" pitchFamily="34" charset="0"/>
                <a:sym typeface="+mn-ea"/>
              </a:rPr>
              <a:t>优秀的生态合作伙伴</a:t>
            </a:r>
            <a:endParaRPr lang="zh-CN" altLang="en-US" sz="3600" b="1" spc="0" dirty="0">
              <a:solidFill>
                <a:schemeClr val="tx1">
                  <a:lumMod val="75000"/>
                  <a:lumOff val="25000"/>
                </a:schemeClr>
              </a:solidFill>
              <a:latin typeface="微软雅黑" panose="020B0503020204020204" charset="-122"/>
              <a:ea typeface="微软雅黑" panose="020B0503020204020204" charset="-122"/>
              <a:cs typeface="Arial" panose="020B0604020202020204" pitchFamily="34" charset="0"/>
              <a:sym typeface="微软雅黑" panose="020B0503020204020204" charset="-122"/>
            </a:endParaRPr>
          </a:p>
        </p:txBody>
      </p:sp>
      <p:pic>
        <p:nvPicPr>
          <p:cNvPr id="56" name="图片 55" descr="爱德万"/>
          <p:cNvPicPr>
            <a:picLocks noChangeAspect="1"/>
          </p:cNvPicPr>
          <p:nvPr/>
        </p:nvPicPr>
        <p:blipFill>
          <a:blip r:embed="rId2"/>
          <a:stretch>
            <a:fillRect/>
          </a:stretch>
        </p:blipFill>
        <p:spPr>
          <a:xfrm>
            <a:off x="9798368" y="2877503"/>
            <a:ext cx="850900" cy="105410"/>
          </a:xfrm>
          <a:prstGeom prst="rect">
            <a:avLst/>
          </a:prstGeom>
        </p:spPr>
      </p:pic>
      <p:pic>
        <p:nvPicPr>
          <p:cNvPr id="57" name="图片 56" descr="360"/>
          <p:cNvPicPr>
            <a:picLocks noChangeAspect="1"/>
          </p:cNvPicPr>
          <p:nvPr/>
        </p:nvPicPr>
        <p:blipFill>
          <a:blip r:embed="rId3"/>
          <a:stretch>
            <a:fillRect/>
          </a:stretch>
        </p:blipFill>
        <p:spPr>
          <a:xfrm>
            <a:off x="9708515" y="4193699"/>
            <a:ext cx="713105" cy="232410"/>
          </a:xfrm>
          <a:prstGeom prst="rect">
            <a:avLst/>
          </a:prstGeom>
        </p:spPr>
      </p:pic>
      <p:grpSp>
        <p:nvGrpSpPr>
          <p:cNvPr id="216" name="组合 215"/>
          <p:cNvGrpSpPr/>
          <p:nvPr/>
        </p:nvGrpSpPr>
        <p:grpSpPr>
          <a:xfrm>
            <a:off x="8352790" y="1685290"/>
            <a:ext cx="963930" cy="330200"/>
            <a:chOff x="13154" y="3173"/>
            <a:chExt cx="1518" cy="520"/>
          </a:xfrm>
        </p:grpSpPr>
        <p:sp>
          <p:nvSpPr>
            <p:cNvPr id="101" name="圆角矩形 100"/>
            <p:cNvSpPr/>
            <p:nvPr/>
          </p:nvSpPr>
          <p:spPr>
            <a:xfrm>
              <a:off x="13154" y="3173"/>
              <a:ext cx="1518" cy="520"/>
            </a:xfrm>
            <a:prstGeom prst="roundRect">
              <a:avLst>
                <a:gd name="adj" fmla="val 15855"/>
              </a:avLst>
            </a:prstGeom>
            <a:solidFill>
              <a:schemeClr val="bg1"/>
            </a:solidFill>
            <a:ln>
              <a:noFill/>
            </a:ln>
            <a:effectLst>
              <a:outerShdw blurRad="50800" dir="2700000" algn="tl" rotWithShape="0">
                <a:srgbClr val="0070C0">
                  <a:alpha val="38000"/>
                </a:srgb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cs typeface="微软雅黑" panose="020B0503020204020204" charset="-122"/>
                <a:sym typeface="+mn-ea"/>
              </a:endParaRPr>
            </a:p>
          </p:txBody>
        </p:sp>
        <p:pic>
          <p:nvPicPr>
            <p:cNvPr id="58" name="图片 57" descr="corp_id"/>
            <p:cNvPicPr>
              <a:picLocks noChangeAspect="1"/>
            </p:cNvPicPr>
            <p:nvPr/>
          </p:nvPicPr>
          <p:blipFill>
            <a:blip r:embed="rId4"/>
            <a:stretch>
              <a:fillRect/>
            </a:stretch>
          </p:blipFill>
          <p:spPr>
            <a:xfrm>
              <a:off x="13341" y="3258"/>
              <a:ext cx="1144" cy="350"/>
            </a:xfrm>
            <a:prstGeom prst="rect">
              <a:avLst/>
            </a:prstGeom>
          </p:spPr>
        </p:pic>
      </p:grpSp>
      <p:grpSp>
        <p:nvGrpSpPr>
          <p:cNvPr id="186" name="组合 185"/>
          <p:cNvGrpSpPr/>
          <p:nvPr/>
        </p:nvGrpSpPr>
        <p:grpSpPr>
          <a:xfrm>
            <a:off x="3870325" y="2346325"/>
            <a:ext cx="1014730" cy="347345"/>
            <a:chOff x="6012" y="3794"/>
            <a:chExt cx="2022" cy="692"/>
          </a:xfrm>
        </p:grpSpPr>
        <p:sp>
          <p:nvSpPr>
            <p:cNvPr id="54" name="圆角矩形 53"/>
            <p:cNvSpPr/>
            <p:nvPr/>
          </p:nvSpPr>
          <p:spPr>
            <a:xfrm>
              <a:off x="6012" y="3794"/>
              <a:ext cx="2022" cy="692"/>
            </a:xfrm>
            <a:prstGeom prst="roundRect">
              <a:avLst>
                <a:gd name="adj" fmla="val 15855"/>
              </a:avLst>
            </a:prstGeom>
            <a:solidFill>
              <a:schemeClr val="bg1"/>
            </a:solidFill>
            <a:ln>
              <a:noFill/>
            </a:ln>
            <a:effectLst>
              <a:outerShdw blurRad="50800" dir="2700000" algn="tl" rotWithShape="0">
                <a:srgbClr val="0070C0">
                  <a:alpha val="38000"/>
                </a:srgb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cs typeface="微软雅黑" panose="020B0503020204020204" charset="-122"/>
                <a:sym typeface="+mn-ea"/>
              </a:endParaRPr>
            </a:p>
          </p:txBody>
        </p:sp>
        <p:pic>
          <p:nvPicPr>
            <p:cNvPr id="78" name="图片 77" descr="Semtech"/>
            <p:cNvPicPr>
              <a:picLocks noChangeAspect="1"/>
            </p:cNvPicPr>
            <p:nvPr/>
          </p:nvPicPr>
          <p:blipFill>
            <a:blip r:embed="rId5"/>
            <a:stretch>
              <a:fillRect/>
            </a:stretch>
          </p:blipFill>
          <p:spPr>
            <a:xfrm>
              <a:off x="6218" y="3886"/>
              <a:ext cx="1611" cy="508"/>
            </a:xfrm>
            <a:prstGeom prst="rect">
              <a:avLst/>
            </a:prstGeom>
          </p:spPr>
        </p:pic>
      </p:grpSp>
      <p:pic>
        <p:nvPicPr>
          <p:cNvPr id="88" name="图片 87" descr="阿里云"/>
          <p:cNvPicPr>
            <a:picLocks noChangeAspect="1"/>
          </p:cNvPicPr>
          <p:nvPr/>
        </p:nvPicPr>
        <p:blipFill>
          <a:blip r:embed="rId6"/>
          <a:srcRect l="6752" t="30023" r="9881" b="32275"/>
          <a:stretch>
            <a:fillRect/>
          </a:stretch>
        </p:blipFill>
        <p:spPr>
          <a:xfrm>
            <a:off x="6896418" y="3464560"/>
            <a:ext cx="926465" cy="299085"/>
          </a:xfrm>
          <a:prstGeom prst="rect">
            <a:avLst/>
          </a:prstGeom>
        </p:spPr>
      </p:pic>
      <p:grpSp>
        <p:nvGrpSpPr>
          <p:cNvPr id="108" name="组合 107"/>
          <p:cNvGrpSpPr/>
          <p:nvPr/>
        </p:nvGrpSpPr>
        <p:grpSpPr>
          <a:xfrm>
            <a:off x="2013585" y="2696210"/>
            <a:ext cx="981075" cy="335915"/>
            <a:chOff x="3090" y="4617"/>
            <a:chExt cx="2022" cy="692"/>
          </a:xfrm>
        </p:grpSpPr>
        <p:sp>
          <p:nvSpPr>
            <p:cNvPr id="107" name="圆角矩形 106"/>
            <p:cNvSpPr/>
            <p:nvPr/>
          </p:nvSpPr>
          <p:spPr>
            <a:xfrm>
              <a:off x="3090" y="4617"/>
              <a:ext cx="2022" cy="692"/>
            </a:xfrm>
            <a:prstGeom prst="roundRect">
              <a:avLst>
                <a:gd name="adj" fmla="val 15855"/>
              </a:avLst>
            </a:prstGeom>
            <a:solidFill>
              <a:schemeClr val="bg1"/>
            </a:solidFill>
            <a:ln>
              <a:noFill/>
            </a:ln>
            <a:effectLst>
              <a:outerShdw blurRad="50800" dir="2700000" algn="tl" rotWithShape="0">
                <a:srgbClr val="0070C0">
                  <a:alpha val="38000"/>
                </a:srgb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cs typeface="微软雅黑" panose="020B0503020204020204" charset="-122"/>
                <a:sym typeface="+mn-ea"/>
              </a:endParaRPr>
            </a:p>
          </p:txBody>
        </p:sp>
        <p:pic>
          <p:nvPicPr>
            <p:cNvPr id="89" name="图片 88" descr="大金"/>
            <p:cNvPicPr>
              <a:picLocks noChangeAspect="1"/>
            </p:cNvPicPr>
            <p:nvPr/>
          </p:nvPicPr>
          <p:blipFill>
            <a:blip r:embed="rId7"/>
            <a:stretch>
              <a:fillRect/>
            </a:stretch>
          </p:blipFill>
          <p:spPr>
            <a:xfrm>
              <a:off x="3260" y="4780"/>
              <a:ext cx="1682" cy="366"/>
            </a:xfrm>
            <a:prstGeom prst="rect">
              <a:avLst/>
            </a:prstGeom>
          </p:spPr>
        </p:pic>
      </p:grpSp>
      <p:pic>
        <p:nvPicPr>
          <p:cNvPr id="93" name="图片 92" descr="奔驰"/>
          <p:cNvPicPr>
            <a:picLocks noChangeAspect="1"/>
          </p:cNvPicPr>
          <p:nvPr/>
        </p:nvPicPr>
        <p:blipFill>
          <a:blip r:embed="rId8"/>
          <a:srcRect t="16679" r="7293" b="18032"/>
          <a:stretch>
            <a:fillRect/>
          </a:stretch>
        </p:blipFill>
        <p:spPr>
          <a:xfrm>
            <a:off x="2215833" y="4845685"/>
            <a:ext cx="724535" cy="396240"/>
          </a:xfrm>
          <a:prstGeom prst="rect">
            <a:avLst/>
          </a:prstGeom>
        </p:spPr>
      </p:pic>
      <p:grpSp>
        <p:nvGrpSpPr>
          <p:cNvPr id="146" name="组合 145"/>
          <p:cNvGrpSpPr/>
          <p:nvPr/>
        </p:nvGrpSpPr>
        <p:grpSpPr>
          <a:xfrm>
            <a:off x="7666355" y="2838450"/>
            <a:ext cx="467360" cy="439420"/>
            <a:chOff x="11596" y="4731"/>
            <a:chExt cx="736" cy="692"/>
          </a:xfrm>
        </p:grpSpPr>
        <p:sp>
          <p:nvSpPr>
            <p:cNvPr id="100" name="圆角矩形 99"/>
            <p:cNvSpPr/>
            <p:nvPr/>
          </p:nvSpPr>
          <p:spPr>
            <a:xfrm>
              <a:off x="11596" y="4731"/>
              <a:ext cx="736" cy="692"/>
            </a:xfrm>
            <a:prstGeom prst="roundRect">
              <a:avLst>
                <a:gd name="adj" fmla="val 15855"/>
              </a:avLst>
            </a:prstGeom>
            <a:solidFill>
              <a:schemeClr val="bg1"/>
            </a:solidFill>
            <a:ln>
              <a:noFill/>
            </a:ln>
            <a:effectLst>
              <a:outerShdw blurRad="50800" dir="2700000" algn="tl" rotWithShape="0">
                <a:srgbClr val="0070C0">
                  <a:alpha val="38000"/>
                </a:srgb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cs typeface="微软雅黑" panose="020B0503020204020204" charset="-122"/>
                <a:sym typeface="+mn-ea"/>
              </a:endParaRPr>
            </a:p>
          </p:txBody>
        </p:sp>
        <p:pic>
          <p:nvPicPr>
            <p:cNvPr id="96" name="图片 95" descr="宝马"/>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1667" y="4780"/>
              <a:ext cx="595" cy="595"/>
            </a:xfrm>
            <a:prstGeom prst="rect">
              <a:avLst/>
            </a:prstGeom>
          </p:spPr>
        </p:pic>
      </p:grpSp>
      <p:pic>
        <p:nvPicPr>
          <p:cNvPr id="97" name="图片 96" descr="PICC"/>
          <p:cNvPicPr>
            <a:picLocks noChangeAspect="1"/>
          </p:cNvPicPr>
          <p:nvPr/>
        </p:nvPicPr>
        <p:blipFill>
          <a:blip r:embed="rId11"/>
          <a:stretch>
            <a:fillRect/>
          </a:stretch>
        </p:blipFill>
        <p:spPr>
          <a:xfrm>
            <a:off x="6684645" y="2331720"/>
            <a:ext cx="993775" cy="259080"/>
          </a:xfrm>
          <a:prstGeom prst="rect">
            <a:avLst/>
          </a:prstGeom>
        </p:spPr>
      </p:pic>
      <p:grpSp>
        <p:nvGrpSpPr>
          <p:cNvPr id="145" name="组合 144"/>
          <p:cNvGrpSpPr/>
          <p:nvPr/>
        </p:nvGrpSpPr>
        <p:grpSpPr>
          <a:xfrm>
            <a:off x="4392930" y="3952240"/>
            <a:ext cx="467360" cy="439420"/>
            <a:chOff x="7050" y="6014"/>
            <a:chExt cx="736" cy="692"/>
          </a:xfrm>
        </p:grpSpPr>
        <p:sp>
          <p:nvSpPr>
            <p:cNvPr id="98" name="圆角矩形 97"/>
            <p:cNvSpPr/>
            <p:nvPr/>
          </p:nvSpPr>
          <p:spPr>
            <a:xfrm>
              <a:off x="7050" y="6014"/>
              <a:ext cx="736" cy="692"/>
            </a:xfrm>
            <a:prstGeom prst="roundRect">
              <a:avLst>
                <a:gd name="adj" fmla="val 15855"/>
              </a:avLst>
            </a:prstGeom>
            <a:solidFill>
              <a:schemeClr val="bg1"/>
            </a:solidFill>
            <a:ln>
              <a:noFill/>
            </a:ln>
            <a:effectLst>
              <a:outerShdw blurRad="50800" dir="2700000" algn="tl" rotWithShape="0">
                <a:srgbClr val="0070C0">
                  <a:alpha val="38000"/>
                </a:srgb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cs typeface="微软雅黑" panose="020B0503020204020204" charset="-122"/>
                <a:sym typeface="+mn-ea"/>
              </a:endParaRPr>
            </a:p>
          </p:txBody>
        </p:sp>
        <p:pic>
          <p:nvPicPr>
            <p:cNvPr id="99" name="图片 98" descr="宝洁"/>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7153" y="6095"/>
              <a:ext cx="531" cy="531"/>
            </a:xfrm>
            <a:prstGeom prst="rect">
              <a:avLst/>
            </a:prstGeom>
          </p:spPr>
        </p:pic>
      </p:grpSp>
      <p:grpSp>
        <p:nvGrpSpPr>
          <p:cNvPr id="81" name="组合 80"/>
          <p:cNvGrpSpPr/>
          <p:nvPr/>
        </p:nvGrpSpPr>
        <p:grpSpPr>
          <a:xfrm>
            <a:off x="2425700" y="4091940"/>
            <a:ext cx="963930" cy="330200"/>
            <a:chOff x="4802" y="6922"/>
            <a:chExt cx="1518" cy="520"/>
          </a:xfrm>
        </p:grpSpPr>
        <p:sp>
          <p:nvSpPr>
            <p:cNvPr id="104" name="圆角矩形 103"/>
            <p:cNvSpPr/>
            <p:nvPr/>
          </p:nvSpPr>
          <p:spPr>
            <a:xfrm>
              <a:off x="4802" y="6922"/>
              <a:ext cx="1518" cy="520"/>
            </a:xfrm>
            <a:prstGeom prst="roundRect">
              <a:avLst>
                <a:gd name="adj" fmla="val 15855"/>
              </a:avLst>
            </a:prstGeom>
            <a:solidFill>
              <a:schemeClr val="bg1"/>
            </a:solidFill>
            <a:ln>
              <a:noFill/>
            </a:ln>
            <a:effectLst>
              <a:outerShdw blurRad="50800" dir="2700000" algn="tl" rotWithShape="0">
                <a:srgbClr val="0070C0">
                  <a:alpha val="38000"/>
                </a:srgb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cs typeface="微软雅黑" panose="020B0503020204020204" charset="-122"/>
                <a:sym typeface="+mn-ea"/>
              </a:endParaRPr>
            </a:p>
          </p:txBody>
        </p:sp>
        <p:pic>
          <p:nvPicPr>
            <p:cNvPr id="92" name="图片 91" descr="北方华创"/>
            <p:cNvPicPr>
              <a:picLocks noChangeAspect="1"/>
            </p:cNvPicPr>
            <p:nvPr/>
          </p:nvPicPr>
          <p:blipFill>
            <a:blip r:embed="rId14"/>
            <a:stretch>
              <a:fillRect/>
            </a:stretch>
          </p:blipFill>
          <p:spPr>
            <a:xfrm>
              <a:off x="4988" y="6963"/>
              <a:ext cx="1145" cy="439"/>
            </a:xfrm>
            <a:prstGeom prst="rect">
              <a:avLst/>
            </a:prstGeom>
          </p:spPr>
        </p:pic>
      </p:grpSp>
      <p:pic>
        <p:nvPicPr>
          <p:cNvPr id="109" name="图片 108" descr="华数科技"/>
          <p:cNvPicPr>
            <a:picLocks noChangeAspect="1"/>
          </p:cNvPicPr>
          <p:nvPr/>
        </p:nvPicPr>
        <p:blipFill>
          <a:blip r:embed="rId15"/>
          <a:srcRect t="4234" b="5237"/>
          <a:stretch>
            <a:fillRect/>
          </a:stretch>
        </p:blipFill>
        <p:spPr>
          <a:xfrm>
            <a:off x="3441700" y="2929573"/>
            <a:ext cx="452755" cy="285750"/>
          </a:xfrm>
          <a:prstGeom prst="rect">
            <a:avLst/>
          </a:prstGeom>
        </p:spPr>
      </p:pic>
      <p:grpSp>
        <p:nvGrpSpPr>
          <p:cNvPr id="82" name="组合 81"/>
          <p:cNvGrpSpPr/>
          <p:nvPr/>
        </p:nvGrpSpPr>
        <p:grpSpPr>
          <a:xfrm>
            <a:off x="3789680" y="4878070"/>
            <a:ext cx="963930" cy="330200"/>
            <a:chOff x="6206" y="8130"/>
            <a:chExt cx="1518" cy="520"/>
          </a:xfrm>
        </p:grpSpPr>
        <p:sp>
          <p:nvSpPr>
            <p:cNvPr id="133" name="圆角矩形 132"/>
            <p:cNvSpPr/>
            <p:nvPr/>
          </p:nvSpPr>
          <p:spPr>
            <a:xfrm>
              <a:off x="6206" y="8130"/>
              <a:ext cx="1518" cy="520"/>
            </a:xfrm>
            <a:prstGeom prst="roundRect">
              <a:avLst>
                <a:gd name="adj" fmla="val 15855"/>
              </a:avLst>
            </a:prstGeom>
            <a:solidFill>
              <a:schemeClr val="bg1"/>
            </a:solidFill>
            <a:ln>
              <a:noFill/>
            </a:ln>
            <a:effectLst>
              <a:outerShdw blurRad="50800" dir="2700000" algn="tl" rotWithShape="0">
                <a:srgbClr val="0070C0">
                  <a:alpha val="38000"/>
                </a:srgb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cs typeface="微软雅黑" panose="020B0503020204020204" charset="-122"/>
                <a:sym typeface="+mn-ea"/>
              </a:endParaRPr>
            </a:p>
          </p:txBody>
        </p:sp>
        <p:pic>
          <p:nvPicPr>
            <p:cNvPr id="110" name="图片 109" descr="迪马股份"/>
            <p:cNvPicPr>
              <a:picLocks noChangeAspect="1"/>
            </p:cNvPicPr>
            <p:nvPr/>
          </p:nvPicPr>
          <p:blipFill>
            <a:blip r:embed="rId16"/>
            <a:stretch>
              <a:fillRect/>
            </a:stretch>
          </p:blipFill>
          <p:spPr>
            <a:xfrm>
              <a:off x="6333" y="8250"/>
              <a:ext cx="1263" cy="280"/>
            </a:xfrm>
            <a:prstGeom prst="rect">
              <a:avLst/>
            </a:prstGeom>
          </p:spPr>
        </p:pic>
      </p:grpSp>
      <p:grpSp>
        <p:nvGrpSpPr>
          <p:cNvPr id="157" name="组合 156"/>
          <p:cNvGrpSpPr/>
          <p:nvPr/>
        </p:nvGrpSpPr>
        <p:grpSpPr>
          <a:xfrm>
            <a:off x="8177530" y="5056505"/>
            <a:ext cx="549275" cy="365776"/>
            <a:chOff x="14310" y="9902"/>
            <a:chExt cx="694" cy="462"/>
          </a:xfrm>
        </p:grpSpPr>
        <p:sp>
          <p:nvSpPr>
            <p:cNvPr id="117" name="圆角矩形 116"/>
            <p:cNvSpPr/>
            <p:nvPr/>
          </p:nvSpPr>
          <p:spPr>
            <a:xfrm>
              <a:off x="14310" y="9902"/>
              <a:ext cx="694" cy="462"/>
            </a:xfrm>
            <a:prstGeom prst="roundRect">
              <a:avLst>
                <a:gd name="adj" fmla="val 15855"/>
              </a:avLst>
            </a:prstGeom>
            <a:solidFill>
              <a:schemeClr val="bg1"/>
            </a:solidFill>
            <a:ln>
              <a:noFill/>
            </a:ln>
            <a:effectLst>
              <a:outerShdw blurRad="50800" dir="2700000" algn="tl" rotWithShape="0">
                <a:srgbClr val="0070C0">
                  <a:alpha val="38000"/>
                </a:srgb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cs typeface="微软雅黑" panose="020B0503020204020204" charset="-122"/>
                <a:sym typeface="+mn-ea"/>
              </a:endParaRPr>
            </a:p>
          </p:txBody>
        </p:sp>
        <p:pic>
          <p:nvPicPr>
            <p:cNvPr id="111" name="图片 110" descr="东莞农商银行"/>
            <p:cNvPicPr>
              <a:picLocks noChangeAspect="1"/>
            </p:cNvPicPr>
            <p:nvPr/>
          </p:nvPicPr>
          <p:blipFill>
            <a:blip r:embed="rId17"/>
            <a:srcRect l="9706" t="12262" r="12649" b="6786"/>
            <a:stretch>
              <a:fillRect/>
            </a:stretch>
          </p:blipFill>
          <p:spPr>
            <a:xfrm>
              <a:off x="14370" y="9917"/>
              <a:ext cx="572" cy="447"/>
            </a:xfrm>
            <a:prstGeom prst="rect">
              <a:avLst/>
            </a:prstGeom>
          </p:spPr>
        </p:pic>
      </p:grpSp>
      <p:grpSp>
        <p:nvGrpSpPr>
          <p:cNvPr id="22" name="组合 21"/>
          <p:cNvGrpSpPr/>
          <p:nvPr/>
        </p:nvGrpSpPr>
        <p:grpSpPr>
          <a:xfrm>
            <a:off x="3061335" y="5389245"/>
            <a:ext cx="912495" cy="332105"/>
            <a:chOff x="4821" y="8580"/>
            <a:chExt cx="1182" cy="430"/>
          </a:xfrm>
        </p:grpSpPr>
        <p:sp>
          <p:nvSpPr>
            <p:cNvPr id="135" name="圆角矩形 134"/>
            <p:cNvSpPr/>
            <p:nvPr/>
          </p:nvSpPr>
          <p:spPr>
            <a:xfrm>
              <a:off x="4821" y="8580"/>
              <a:ext cx="1183" cy="431"/>
            </a:xfrm>
            <a:prstGeom prst="roundRect">
              <a:avLst>
                <a:gd name="adj" fmla="val 15855"/>
              </a:avLst>
            </a:prstGeom>
            <a:solidFill>
              <a:schemeClr val="bg1"/>
            </a:solidFill>
            <a:ln>
              <a:noFill/>
            </a:ln>
            <a:effectLst>
              <a:outerShdw blurRad="50800" dir="2700000" algn="tl" rotWithShape="0">
                <a:srgbClr val="0070C0">
                  <a:alpha val="38000"/>
                </a:srgb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cs typeface="微软雅黑" panose="020B0503020204020204" charset="-122"/>
                <a:sym typeface="+mn-ea"/>
              </a:endParaRPr>
            </a:p>
          </p:txBody>
        </p:sp>
        <p:pic>
          <p:nvPicPr>
            <p:cNvPr id="112" name="图片 111" descr="富士康"/>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4916" y="8688"/>
              <a:ext cx="994" cy="215"/>
            </a:xfrm>
            <a:prstGeom prst="rect">
              <a:avLst/>
            </a:prstGeom>
          </p:spPr>
        </p:pic>
      </p:grpSp>
      <p:grpSp>
        <p:nvGrpSpPr>
          <p:cNvPr id="10" name="组合 9"/>
          <p:cNvGrpSpPr/>
          <p:nvPr/>
        </p:nvGrpSpPr>
        <p:grpSpPr>
          <a:xfrm>
            <a:off x="1617345" y="3325495"/>
            <a:ext cx="963930" cy="330200"/>
            <a:chOff x="3014" y="5237"/>
            <a:chExt cx="1518" cy="520"/>
          </a:xfrm>
        </p:grpSpPr>
        <p:sp>
          <p:nvSpPr>
            <p:cNvPr id="139" name="圆角矩形 138"/>
            <p:cNvSpPr/>
            <p:nvPr/>
          </p:nvSpPr>
          <p:spPr>
            <a:xfrm>
              <a:off x="3014" y="5237"/>
              <a:ext cx="1518" cy="520"/>
            </a:xfrm>
            <a:prstGeom prst="roundRect">
              <a:avLst>
                <a:gd name="adj" fmla="val 15855"/>
              </a:avLst>
            </a:prstGeom>
            <a:solidFill>
              <a:schemeClr val="bg1"/>
            </a:solidFill>
            <a:ln>
              <a:noFill/>
            </a:ln>
            <a:effectLst>
              <a:outerShdw blurRad="50800" dir="2700000" algn="tl" rotWithShape="0">
                <a:srgbClr val="0070C0">
                  <a:alpha val="38000"/>
                </a:srgb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cs typeface="微软雅黑" panose="020B0503020204020204" charset="-122"/>
                <a:sym typeface="+mn-ea"/>
              </a:endParaRPr>
            </a:p>
          </p:txBody>
        </p:sp>
        <p:pic>
          <p:nvPicPr>
            <p:cNvPr id="113" name="图片 112" descr="广电运通"/>
            <p:cNvPicPr>
              <a:picLocks noChangeAspect="1"/>
            </p:cNvPicPr>
            <p:nvPr/>
          </p:nvPicPr>
          <p:blipFill>
            <a:blip r:embed="rId20"/>
            <a:stretch>
              <a:fillRect/>
            </a:stretch>
          </p:blipFill>
          <p:spPr>
            <a:xfrm>
              <a:off x="3171" y="5269"/>
              <a:ext cx="1203" cy="456"/>
            </a:xfrm>
            <a:prstGeom prst="rect">
              <a:avLst/>
            </a:prstGeom>
          </p:spPr>
        </p:pic>
      </p:grpSp>
      <p:grpSp>
        <p:nvGrpSpPr>
          <p:cNvPr id="164" name="组合 163"/>
          <p:cNvGrpSpPr/>
          <p:nvPr/>
        </p:nvGrpSpPr>
        <p:grpSpPr>
          <a:xfrm>
            <a:off x="8925560" y="5376545"/>
            <a:ext cx="654685" cy="450215"/>
            <a:chOff x="13113" y="7954"/>
            <a:chExt cx="1186" cy="816"/>
          </a:xfrm>
        </p:grpSpPr>
        <p:sp>
          <p:nvSpPr>
            <p:cNvPr id="118" name="圆角矩形 117"/>
            <p:cNvSpPr/>
            <p:nvPr/>
          </p:nvSpPr>
          <p:spPr>
            <a:xfrm>
              <a:off x="13113" y="7968"/>
              <a:ext cx="1186" cy="789"/>
            </a:xfrm>
            <a:prstGeom prst="roundRect">
              <a:avLst>
                <a:gd name="adj" fmla="val 15855"/>
              </a:avLst>
            </a:prstGeom>
            <a:solidFill>
              <a:schemeClr val="bg1"/>
            </a:solidFill>
            <a:ln>
              <a:noFill/>
            </a:ln>
            <a:effectLst>
              <a:outerShdw blurRad="50800" dir="2700000" algn="tl" rotWithShape="0">
                <a:srgbClr val="0070C0">
                  <a:alpha val="38000"/>
                </a:srgb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cs typeface="微软雅黑" panose="020B0503020204020204" charset="-122"/>
                <a:sym typeface="+mn-ea"/>
              </a:endParaRPr>
            </a:p>
          </p:txBody>
        </p:sp>
        <p:pic>
          <p:nvPicPr>
            <p:cNvPr id="114" name="图片 113" descr="广州农商银行"/>
            <p:cNvPicPr>
              <a:picLocks noChangeAspect="1"/>
            </p:cNvPicPr>
            <p:nvPr/>
          </p:nvPicPr>
          <p:blipFill>
            <a:blip r:embed="rId21"/>
            <a:srcRect t="12723" b="12299"/>
            <a:stretch>
              <a:fillRect/>
            </a:stretch>
          </p:blipFill>
          <p:spPr>
            <a:xfrm>
              <a:off x="13161" y="7954"/>
              <a:ext cx="1091" cy="817"/>
            </a:xfrm>
            <a:prstGeom prst="rect">
              <a:avLst/>
            </a:prstGeom>
          </p:spPr>
        </p:pic>
      </p:grpSp>
      <p:grpSp>
        <p:nvGrpSpPr>
          <p:cNvPr id="207" name="组合 206"/>
          <p:cNvGrpSpPr/>
          <p:nvPr/>
        </p:nvGrpSpPr>
        <p:grpSpPr>
          <a:xfrm>
            <a:off x="4590415" y="5353050"/>
            <a:ext cx="1031875" cy="386080"/>
            <a:chOff x="6905" y="8937"/>
            <a:chExt cx="1518" cy="520"/>
          </a:xfrm>
        </p:grpSpPr>
        <p:sp>
          <p:nvSpPr>
            <p:cNvPr id="142" name="圆角矩形 141"/>
            <p:cNvSpPr/>
            <p:nvPr/>
          </p:nvSpPr>
          <p:spPr>
            <a:xfrm>
              <a:off x="6905" y="8937"/>
              <a:ext cx="1518" cy="520"/>
            </a:xfrm>
            <a:prstGeom prst="roundRect">
              <a:avLst>
                <a:gd name="adj" fmla="val 15855"/>
              </a:avLst>
            </a:prstGeom>
            <a:solidFill>
              <a:schemeClr val="bg1"/>
            </a:solidFill>
            <a:ln>
              <a:noFill/>
            </a:ln>
            <a:effectLst>
              <a:outerShdw blurRad="50800" dir="2700000" algn="tl" rotWithShape="0">
                <a:srgbClr val="0070C0">
                  <a:alpha val="38000"/>
                </a:srgb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cs typeface="微软雅黑" panose="020B0503020204020204" charset="-122"/>
                <a:sym typeface="+mn-ea"/>
              </a:endParaRPr>
            </a:p>
          </p:txBody>
        </p:sp>
        <p:pic>
          <p:nvPicPr>
            <p:cNvPr id="115" name="图片 114" descr="浩云科技"/>
            <p:cNvPicPr>
              <a:picLocks noChangeAspect="1"/>
            </p:cNvPicPr>
            <p:nvPr/>
          </p:nvPicPr>
          <p:blipFill>
            <a:blip r:embed="rId22"/>
            <a:stretch>
              <a:fillRect/>
            </a:stretch>
          </p:blipFill>
          <p:spPr>
            <a:xfrm>
              <a:off x="7157" y="8998"/>
              <a:ext cx="1015" cy="398"/>
            </a:xfrm>
            <a:prstGeom prst="rect">
              <a:avLst/>
            </a:prstGeom>
          </p:spPr>
        </p:pic>
      </p:grpSp>
      <p:grpSp>
        <p:nvGrpSpPr>
          <p:cNvPr id="11" name="组合 10"/>
          <p:cNvGrpSpPr/>
          <p:nvPr/>
        </p:nvGrpSpPr>
        <p:grpSpPr>
          <a:xfrm>
            <a:off x="9072245" y="2331720"/>
            <a:ext cx="898525" cy="344170"/>
            <a:chOff x="14082" y="3898"/>
            <a:chExt cx="1182" cy="430"/>
          </a:xfrm>
        </p:grpSpPr>
        <p:sp>
          <p:nvSpPr>
            <p:cNvPr id="131" name="圆角矩形 130"/>
            <p:cNvSpPr/>
            <p:nvPr/>
          </p:nvSpPr>
          <p:spPr>
            <a:xfrm>
              <a:off x="14082" y="3898"/>
              <a:ext cx="1183" cy="431"/>
            </a:xfrm>
            <a:prstGeom prst="roundRect">
              <a:avLst>
                <a:gd name="adj" fmla="val 15855"/>
              </a:avLst>
            </a:prstGeom>
            <a:solidFill>
              <a:schemeClr val="bg1"/>
            </a:solidFill>
            <a:ln>
              <a:noFill/>
            </a:ln>
            <a:effectLst>
              <a:outerShdw blurRad="50800" dir="2700000" algn="tl" rotWithShape="0">
                <a:srgbClr val="0070C0">
                  <a:alpha val="38000"/>
                </a:srgb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cs typeface="微软雅黑" panose="020B0503020204020204" charset="-122"/>
                <a:sym typeface="+mn-ea"/>
              </a:endParaRPr>
            </a:p>
          </p:txBody>
        </p:sp>
        <p:pic>
          <p:nvPicPr>
            <p:cNvPr id="116" name="图片 115" descr="华侨大学"/>
            <p:cNvPicPr>
              <a:picLocks noChangeAspect="1"/>
            </p:cNvPicPr>
            <p:nvPr/>
          </p:nvPicPr>
          <p:blipFill>
            <a:blip r:embed="rId23"/>
            <a:stretch>
              <a:fillRect/>
            </a:stretch>
          </p:blipFill>
          <p:spPr>
            <a:xfrm>
              <a:off x="14175" y="3967"/>
              <a:ext cx="997" cy="293"/>
            </a:xfrm>
            <a:prstGeom prst="rect">
              <a:avLst/>
            </a:prstGeom>
          </p:spPr>
        </p:pic>
      </p:grpSp>
      <p:grpSp>
        <p:nvGrpSpPr>
          <p:cNvPr id="129" name="组合 128"/>
          <p:cNvGrpSpPr/>
          <p:nvPr/>
        </p:nvGrpSpPr>
        <p:grpSpPr>
          <a:xfrm>
            <a:off x="8176260" y="3820160"/>
            <a:ext cx="1271270" cy="375920"/>
            <a:chOff x="12876" y="6038"/>
            <a:chExt cx="2002" cy="592"/>
          </a:xfrm>
        </p:grpSpPr>
        <p:sp>
          <p:nvSpPr>
            <p:cNvPr id="128" name="圆角矩形 127"/>
            <p:cNvSpPr/>
            <p:nvPr/>
          </p:nvSpPr>
          <p:spPr>
            <a:xfrm>
              <a:off x="13013" y="6038"/>
              <a:ext cx="1728" cy="592"/>
            </a:xfrm>
            <a:prstGeom prst="roundRect">
              <a:avLst>
                <a:gd name="adj" fmla="val 15855"/>
              </a:avLst>
            </a:prstGeom>
            <a:solidFill>
              <a:schemeClr val="bg1"/>
            </a:solidFill>
            <a:ln>
              <a:noFill/>
            </a:ln>
            <a:effectLst>
              <a:outerShdw blurRad="50800" dir="2700000" algn="tl" rotWithShape="0">
                <a:srgbClr val="0070C0">
                  <a:alpha val="38000"/>
                </a:srgb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cs typeface="微软雅黑" panose="020B0503020204020204" charset="-122"/>
                <a:sym typeface="+mn-ea"/>
              </a:endParaRPr>
            </a:p>
          </p:txBody>
        </p:sp>
        <p:pic>
          <p:nvPicPr>
            <p:cNvPr id="121" name="图片 120" descr="京东"/>
            <p:cNvPicPr>
              <a:picLocks noChangeAspect="1"/>
            </p:cNvPicPr>
            <p:nvPr/>
          </p:nvPicPr>
          <p:blipFill>
            <a:blip r:embed="rId24"/>
            <a:stretch>
              <a:fillRect/>
            </a:stretch>
          </p:blipFill>
          <p:spPr>
            <a:xfrm>
              <a:off x="12876" y="6041"/>
              <a:ext cx="2002" cy="585"/>
            </a:xfrm>
            <a:prstGeom prst="rect">
              <a:avLst/>
            </a:prstGeom>
          </p:spPr>
        </p:pic>
      </p:grpSp>
      <p:grpSp>
        <p:nvGrpSpPr>
          <p:cNvPr id="214" name="组合 213"/>
          <p:cNvGrpSpPr/>
          <p:nvPr/>
        </p:nvGrpSpPr>
        <p:grpSpPr>
          <a:xfrm>
            <a:off x="9660255" y="1855470"/>
            <a:ext cx="886460" cy="322580"/>
            <a:chOff x="15465" y="3439"/>
            <a:chExt cx="1182" cy="430"/>
          </a:xfrm>
        </p:grpSpPr>
        <p:sp>
          <p:nvSpPr>
            <p:cNvPr id="132" name="圆角矩形 131"/>
            <p:cNvSpPr/>
            <p:nvPr/>
          </p:nvSpPr>
          <p:spPr>
            <a:xfrm>
              <a:off x="15465" y="3439"/>
              <a:ext cx="1183" cy="431"/>
            </a:xfrm>
            <a:prstGeom prst="roundRect">
              <a:avLst>
                <a:gd name="adj" fmla="val 15855"/>
              </a:avLst>
            </a:prstGeom>
            <a:solidFill>
              <a:schemeClr val="bg1"/>
            </a:solidFill>
            <a:ln>
              <a:noFill/>
            </a:ln>
            <a:effectLst>
              <a:outerShdw blurRad="50800" dir="2700000" algn="tl" rotWithShape="0">
                <a:srgbClr val="0070C0">
                  <a:alpha val="38000"/>
                </a:srgb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cs typeface="微软雅黑" panose="020B0503020204020204" charset="-122"/>
                <a:sym typeface="+mn-ea"/>
              </a:endParaRPr>
            </a:p>
          </p:txBody>
        </p:sp>
        <p:pic>
          <p:nvPicPr>
            <p:cNvPr id="122" name="图片 121" descr="开利"/>
            <p:cNvPicPr>
              <a:picLocks noChangeAspect="1"/>
            </p:cNvPicPr>
            <p:nvPr/>
          </p:nvPicPr>
          <p:blipFill>
            <a:blip r:embed="rId25"/>
            <a:srcRect l="7257" t="12378" r="6213" b="17622"/>
            <a:stretch>
              <a:fillRect/>
            </a:stretch>
          </p:blipFill>
          <p:spPr>
            <a:xfrm>
              <a:off x="15594" y="3455"/>
              <a:ext cx="925" cy="399"/>
            </a:xfrm>
            <a:prstGeom prst="rect">
              <a:avLst/>
            </a:prstGeom>
          </p:spPr>
        </p:pic>
      </p:grpSp>
      <p:grpSp>
        <p:nvGrpSpPr>
          <p:cNvPr id="238" name="组合 237"/>
          <p:cNvGrpSpPr/>
          <p:nvPr/>
        </p:nvGrpSpPr>
        <p:grpSpPr>
          <a:xfrm>
            <a:off x="1868170" y="5589905"/>
            <a:ext cx="919480" cy="334645"/>
            <a:chOff x="3248" y="9069"/>
            <a:chExt cx="1182" cy="430"/>
          </a:xfrm>
        </p:grpSpPr>
        <p:sp>
          <p:nvSpPr>
            <p:cNvPr id="136" name="圆角矩形 135"/>
            <p:cNvSpPr/>
            <p:nvPr/>
          </p:nvSpPr>
          <p:spPr>
            <a:xfrm>
              <a:off x="3248" y="9069"/>
              <a:ext cx="1183" cy="431"/>
            </a:xfrm>
            <a:prstGeom prst="roundRect">
              <a:avLst>
                <a:gd name="adj" fmla="val 15855"/>
              </a:avLst>
            </a:prstGeom>
            <a:solidFill>
              <a:schemeClr val="bg1"/>
            </a:solidFill>
            <a:ln>
              <a:noFill/>
            </a:ln>
            <a:effectLst>
              <a:outerShdw blurRad="50800" dir="2700000" algn="tl" rotWithShape="0">
                <a:srgbClr val="0070C0">
                  <a:alpha val="38000"/>
                </a:srgb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cs typeface="微软雅黑" panose="020B0503020204020204" charset="-122"/>
                <a:sym typeface="+mn-ea"/>
              </a:endParaRPr>
            </a:p>
          </p:txBody>
        </p:sp>
        <p:pic>
          <p:nvPicPr>
            <p:cNvPr id="123" name="图片 122" descr="恺英网络"/>
            <p:cNvPicPr>
              <a:picLocks noChangeAspect="1"/>
            </p:cNvPicPr>
            <p:nvPr/>
          </p:nvPicPr>
          <p:blipFill>
            <a:blip r:embed="rId26"/>
            <a:stretch>
              <a:fillRect/>
            </a:stretch>
          </p:blipFill>
          <p:spPr>
            <a:xfrm>
              <a:off x="3383" y="9176"/>
              <a:ext cx="913" cy="218"/>
            </a:xfrm>
            <a:prstGeom prst="rect">
              <a:avLst/>
            </a:prstGeom>
          </p:spPr>
        </p:pic>
      </p:grpSp>
      <p:pic>
        <p:nvPicPr>
          <p:cNvPr id="124" name="图片 123" descr="康宁"/>
          <p:cNvPicPr>
            <a:picLocks noChangeAspect="1"/>
          </p:cNvPicPr>
          <p:nvPr/>
        </p:nvPicPr>
        <p:blipFill>
          <a:blip r:embed="rId27"/>
          <a:srcRect l="12453" t="34873" r="9590" b="38079"/>
          <a:stretch>
            <a:fillRect/>
          </a:stretch>
        </p:blipFill>
        <p:spPr>
          <a:xfrm>
            <a:off x="1266190" y="2129155"/>
            <a:ext cx="796290" cy="202565"/>
          </a:xfrm>
          <a:prstGeom prst="rect">
            <a:avLst/>
          </a:prstGeom>
        </p:spPr>
      </p:pic>
      <p:grpSp>
        <p:nvGrpSpPr>
          <p:cNvPr id="23" name="组合 22"/>
          <p:cNvGrpSpPr/>
          <p:nvPr/>
        </p:nvGrpSpPr>
        <p:grpSpPr>
          <a:xfrm>
            <a:off x="5880735" y="5610860"/>
            <a:ext cx="1067435" cy="406400"/>
            <a:chOff x="9115" y="7545"/>
            <a:chExt cx="1518" cy="520"/>
          </a:xfrm>
        </p:grpSpPr>
        <p:sp>
          <p:nvSpPr>
            <p:cNvPr id="141" name="圆角矩形 140"/>
            <p:cNvSpPr/>
            <p:nvPr/>
          </p:nvSpPr>
          <p:spPr>
            <a:xfrm>
              <a:off x="9115" y="7545"/>
              <a:ext cx="1518" cy="520"/>
            </a:xfrm>
            <a:prstGeom prst="roundRect">
              <a:avLst>
                <a:gd name="adj" fmla="val 15855"/>
              </a:avLst>
            </a:prstGeom>
            <a:solidFill>
              <a:schemeClr val="bg1"/>
            </a:solidFill>
            <a:ln>
              <a:noFill/>
            </a:ln>
            <a:effectLst>
              <a:outerShdw blurRad="50800" dir="2700000" algn="tl" rotWithShape="0">
                <a:srgbClr val="0070C0">
                  <a:alpha val="38000"/>
                </a:srgb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cs typeface="微软雅黑" panose="020B0503020204020204" charset="-122"/>
                <a:sym typeface="+mn-ea"/>
              </a:endParaRPr>
            </a:p>
          </p:txBody>
        </p:sp>
        <p:pic>
          <p:nvPicPr>
            <p:cNvPr id="125" name="图片 124" descr="可口可乐-中国"/>
            <p:cNvPicPr>
              <a:picLocks noChangeAspect="1"/>
            </p:cNvPicPr>
            <p:nvPr/>
          </p:nvPicPr>
          <p:blipFill>
            <a:blip r:embed="rId28"/>
            <a:stretch>
              <a:fillRect/>
            </a:stretch>
          </p:blipFill>
          <p:spPr>
            <a:xfrm>
              <a:off x="9310" y="7688"/>
              <a:ext cx="1128" cy="233"/>
            </a:xfrm>
            <a:prstGeom prst="rect">
              <a:avLst/>
            </a:prstGeom>
          </p:spPr>
        </p:pic>
      </p:grpSp>
      <p:grpSp>
        <p:nvGrpSpPr>
          <p:cNvPr id="21" name="组合 20"/>
          <p:cNvGrpSpPr/>
          <p:nvPr/>
        </p:nvGrpSpPr>
        <p:grpSpPr>
          <a:xfrm>
            <a:off x="5310505" y="2252980"/>
            <a:ext cx="1103630" cy="401955"/>
            <a:chOff x="8401" y="3650"/>
            <a:chExt cx="1428" cy="520"/>
          </a:xfrm>
        </p:grpSpPr>
        <p:sp>
          <p:nvSpPr>
            <p:cNvPr id="130" name="圆角矩形 129"/>
            <p:cNvSpPr/>
            <p:nvPr/>
          </p:nvSpPr>
          <p:spPr>
            <a:xfrm>
              <a:off x="8401" y="3650"/>
              <a:ext cx="1428" cy="520"/>
            </a:xfrm>
            <a:prstGeom prst="roundRect">
              <a:avLst>
                <a:gd name="adj" fmla="val 15855"/>
              </a:avLst>
            </a:prstGeom>
            <a:solidFill>
              <a:schemeClr val="bg1"/>
            </a:solidFill>
            <a:ln>
              <a:noFill/>
            </a:ln>
            <a:effectLst>
              <a:outerShdw blurRad="50800" dir="2700000" algn="tl" rotWithShape="0">
                <a:srgbClr val="0070C0">
                  <a:alpha val="38000"/>
                </a:srgb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cs typeface="微软雅黑" panose="020B0503020204020204" charset="-122"/>
                <a:sym typeface="+mn-ea"/>
              </a:endParaRPr>
            </a:p>
          </p:txBody>
        </p:sp>
        <p:pic>
          <p:nvPicPr>
            <p:cNvPr id="126" name="图片 125" descr="蒙牛"/>
            <p:cNvPicPr>
              <a:picLocks noChangeAspect="1"/>
            </p:cNvPicPr>
            <p:nvPr/>
          </p:nvPicPr>
          <p:blipFill>
            <a:blip r:embed="rId29"/>
            <a:srcRect t="32263" b="32768"/>
            <a:stretch>
              <a:fillRect/>
            </a:stretch>
          </p:blipFill>
          <p:spPr>
            <a:xfrm>
              <a:off x="8519" y="3702"/>
              <a:ext cx="1192" cy="417"/>
            </a:xfrm>
            <a:prstGeom prst="rect">
              <a:avLst/>
            </a:prstGeom>
          </p:spPr>
        </p:pic>
      </p:grpSp>
      <p:grpSp>
        <p:nvGrpSpPr>
          <p:cNvPr id="75" name="组合 74"/>
          <p:cNvGrpSpPr/>
          <p:nvPr/>
        </p:nvGrpSpPr>
        <p:grpSpPr>
          <a:xfrm>
            <a:off x="3381375" y="4464050"/>
            <a:ext cx="779145" cy="283845"/>
            <a:chOff x="3153" y="7036"/>
            <a:chExt cx="1038" cy="378"/>
          </a:xfrm>
        </p:grpSpPr>
        <p:sp>
          <p:nvSpPr>
            <p:cNvPr id="137" name="圆角矩形 136"/>
            <p:cNvSpPr/>
            <p:nvPr/>
          </p:nvSpPr>
          <p:spPr>
            <a:xfrm>
              <a:off x="3153" y="7036"/>
              <a:ext cx="1038" cy="378"/>
            </a:xfrm>
            <a:prstGeom prst="roundRect">
              <a:avLst>
                <a:gd name="adj" fmla="val 15855"/>
              </a:avLst>
            </a:prstGeom>
            <a:solidFill>
              <a:schemeClr val="bg1"/>
            </a:solidFill>
            <a:ln>
              <a:noFill/>
            </a:ln>
            <a:effectLst>
              <a:outerShdw blurRad="50800" dir="2700000" algn="tl" rotWithShape="0">
                <a:srgbClr val="0070C0">
                  <a:alpha val="38000"/>
                </a:srgb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cs typeface="微软雅黑" panose="020B0503020204020204" charset="-122"/>
                <a:sym typeface="+mn-ea"/>
              </a:endParaRPr>
            </a:p>
          </p:txBody>
        </p:sp>
        <p:pic>
          <p:nvPicPr>
            <p:cNvPr id="127" name="图片 126" descr="默沙东"/>
            <p:cNvPicPr>
              <a:picLocks noChangeAspect="1"/>
            </p:cNvPicPr>
            <p:nvPr/>
          </p:nvPicPr>
          <p:blipFill>
            <a:blip r:embed="rId30"/>
            <a:stretch>
              <a:fillRect/>
            </a:stretch>
          </p:blipFill>
          <p:spPr>
            <a:xfrm>
              <a:off x="3248" y="7064"/>
              <a:ext cx="849" cy="323"/>
            </a:xfrm>
            <a:prstGeom prst="rect">
              <a:avLst/>
            </a:prstGeom>
          </p:spPr>
        </p:pic>
      </p:grpSp>
      <p:pic>
        <p:nvPicPr>
          <p:cNvPr id="147" name="图片 146" descr="huawei_logo"/>
          <p:cNvPicPr>
            <a:picLocks noChangeAspect="1"/>
          </p:cNvPicPr>
          <p:nvPr/>
        </p:nvPicPr>
        <p:blipFill>
          <a:blip r:embed="rId31"/>
          <a:stretch>
            <a:fillRect/>
          </a:stretch>
        </p:blipFill>
        <p:spPr>
          <a:xfrm>
            <a:off x="4558348" y="2953385"/>
            <a:ext cx="870585" cy="196215"/>
          </a:xfrm>
          <a:prstGeom prst="rect">
            <a:avLst/>
          </a:prstGeom>
        </p:spPr>
      </p:pic>
      <p:pic>
        <p:nvPicPr>
          <p:cNvPr id="149" name="图片 148" descr="腾讯"/>
          <p:cNvPicPr>
            <a:picLocks noChangeAspect="1"/>
          </p:cNvPicPr>
          <p:nvPr/>
        </p:nvPicPr>
        <p:blipFill>
          <a:blip r:embed="rId32"/>
          <a:stretch>
            <a:fillRect/>
          </a:stretch>
        </p:blipFill>
        <p:spPr>
          <a:xfrm>
            <a:off x="6206490" y="2983230"/>
            <a:ext cx="1005840" cy="137795"/>
          </a:xfrm>
          <a:prstGeom prst="rect">
            <a:avLst/>
          </a:prstGeom>
        </p:spPr>
      </p:pic>
      <p:grpSp>
        <p:nvGrpSpPr>
          <p:cNvPr id="159" name="组合 158"/>
          <p:cNvGrpSpPr/>
          <p:nvPr/>
        </p:nvGrpSpPr>
        <p:grpSpPr>
          <a:xfrm>
            <a:off x="1144905" y="5252085"/>
            <a:ext cx="647700" cy="470535"/>
            <a:chOff x="11281" y="8278"/>
            <a:chExt cx="865" cy="605"/>
          </a:xfrm>
        </p:grpSpPr>
        <p:sp>
          <p:nvSpPr>
            <p:cNvPr id="158" name="圆角矩形 157"/>
            <p:cNvSpPr/>
            <p:nvPr/>
          </p:nvSpPr>
          <p:spPr>
            <a:xfrm>
              <a:off x="11281" y="8278"/>
              <a:ext cx="865" cy="576"/>
            </a:xfrm>
            <a:prstGeom prst="roundRect">
              <a:avLst>
                <a:gd name="adj" fmla="val 15855"/>
              </a:avLst>
            </a:prstGeom>
            <a:solidFill>
              <a:schemeClr val="bg1"/>
            </a:solidFill>
            <a:ln>
              <a:noFill/>
            </a:ln>
            <a:effectLst>
              <a:outerShdw blurRad="50800" dir="2700000" algn="tl" rotWithShape="0">
                <a:srgbClr val="0070C0">
                  <a:alpha val="38000"/>
                </a:srgb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cs typeface="微软雅黑" panose="020B0503020204020204" charset="-122"/>
                <a:sym typeface="+mn-ea"/>
              </a:endParaRPr>
            </a:p>
          </p:txBody>
        </p:sp>
        <p:pic>
          <p:nvPicPr>
            <p:cNvPr id="151" name="图片 150" descr="上海电气"/>
            <p:cNvPicPr>
              <a:picLocks noChangeAspect="1"/>
            </p:cNvPicPr>
            <p:nvPr/>
          </p:nvPicPr>
          <p:blipFill>
            <a:blip r:embed="rId33"/>
            <a:srcRect t="5061" r="-10726" b="-10646"/>
            <a:stretch>
              <a:fillRect/>
            </a:stretch>
          </p:blipFill>
          <p:spPr>
            <a:xfrm>
              <a:off x="11396" y="8278"/>
              <a:ext cx="702" cy="605"/>
            </a:xfrm>
            <a:prstGeom prst="rect">
              <a:avLst/>
            </a:prstGeom>
          </p:spPr>
        </p:pic>
      </p:grpSp>
      <p:grpSp>
        <p:nvGrpSpPr>
          <p:cNvPr id="90" name="组合 89"/>
          <p:cNvGrpSpPr/>
          <p:nvPr/>
        </p:nvGrpSpPr>
        <p:grpSpPr>
          <a:xfrm>
            <a:off x="5751830" y="4792345"/>
            <a:ext cx="1080135" cy="422275"/>
            <a:chOff x="11104" y="8767"/>
            <a:chExt cx="1182" cy="430"/>
          </a:xfrm>
        </p:grpSpPr>
        <p:sp>
          <p:nvSpPr>
            <p:cNvPr id="166" name="圆角矩形 165"/>
            <p:cNvSpPr/>
            <p:nvPr/>
          </p:nvSpPr>
          <p:spPr>
            <a:xfrm>
              <a:off x="11104" y="8767"/>
              <a:ext cx="1183" cy="431"/>
            </a:xfrm>
            <a:prstGeom prst="roundRect">
              <a:avLst>
                <a:gd name="adj" fmla="val 15855"/>
              </a:avLst>
            </a:prstGeom>
            <a:solidFill>
              <a:schemeClr val="bg1"/>
            </a:solidFill>
            <a:ln>
              <a:noFill/>
            </a:ln>
            <a:effectLst>
              <a:outerShdw blurRad="50800" dir="2700000" algn="tl" rotWithShape="0">
                <a:srgbClr val="0070C0">
                  <a:alpha val="38000"/>
                </a:srgb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cs typeface="微软雅黑" panose="020B0503020204020204" charset="-122"/>
                <a:sym typeface="+mn-ea"/>
              </a:endParaRPr>
            </a:p>
          </p:txBody>
        </p:sp>
        <p:pic>
          <p:nvPicPr>
            <p:cNvPr id="152" name="图片 151" descr="牧原股份"/>
            <p:cNvPicPr>
              <a:picLocks noChangeAspect="1"/>
            </p:cNvPicPr>
            <p:nvPr/>
          </p:nvPicPr>
          <p:blipFill>
            <a:blip r:embed="rId34"/>
            <a:stretch>
              <a:fillRect/>
            </a:stretch>
          </p:blipFill>
          <p:spPr>
            <a:xfrm>
              <a:off x="11281" y="8852"/>
              <a:ext cx="829" cy="261"/>
            </a:xfrm>
            <a:prstGeom prst="rect">
              <a:avLst/>
            </a:prstGeom>
          </p:spPr>
        </p:pic>
      </p:grpSp>
      <p:grpSp>
        <p:nvGrpSpPr>
          <p:cNvPr id="201" name="组合 200"/>
          <p:cNvGrpSpPr/>
          <p:nvPr/>
        </p:nvGrpSpPr>
        <p:grpSpPr>
          <a:xfrm>
            <a:off x="6965950" y="4522470"/>
            <a:ext cx="935990" cy="554355"/>
            <a:chOff x="14144" y="7696"/>
            <a:chExt cx="1182" cy="700"/>
          </a:xfrm>
        </p:grpSpPr>
        <p:sp>
          <p:nvSpPr>
            <p:cNvPr id="165" name="圆角矩形 164"/>
            <p:cNvSpPr/>
            <p:nvPr/>
          </p:nvSpPr>
          <p:spPr>
            <a:xfrm>
              <a:off x="14144" y="7831"/>
              <a:ext cx="1183" cy="431"/>
            </a:xfrm>
            <a:prstGeom prst="roundRect">
              <a:avLst>
                <a:gd name="adj" fmla="val 15855"/>
              </a:avLst>
            </a:prstGeom>
            <a:solidFill>
              <a:schemeClr val="bg1"/>
            </a:solidFill>
            <a:ln>
              <a:noFill/>
            </a:ln>
            <a:effectLst>
              <a:outerShdw blurRad="50800" dir="2700000" algn="tl" rotWithShape="0">
                <a:srgbClr val="0070C0">
                  <a:alpha val="38000"/>
                </a:srgb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cs typeface="微软雅黑" panose="020B0503020204020204" charset="-122"/>
                <a:sym typeface="+mn-ea"/>
              </a:endParaRPr>
            </a:p>
          </p:txBody>
        </p:sp>
        <p:pic>
          <p:nvPicPr>
            <p:cNvPr id="153" name="图片 152" descr="农业银行"/>
            <p:cNvPicPr>
              <a:picLocks noChangeAspect="1"/>
            </p:cNvPicPr>
            <p:nvPr/>
          </p:nvPicPr>
          <p:blipFill>
            <a:blip r:embed="rId35"/>
            <a:stretch>
              <a:fillRect/>
            </a:stretch>
          </p:blipFill>
          <p:spPr>
            <a:xfrm>
              <a:off x="14207" y="7696"/>
              <a:ext cx="1058" cy="700"/>
            </a:xfrm>
            <a:prstGeom prst="rect">
              <a:avLst/>
            </a:prstGeom>
          </p:spPr>
        </p:pic>
      </p:grpSp>
      <p:grpSp>
        <p:nvGrpSpPr>
          <p:cNvPr id="134" name="组合 133"/>
          <p:cNvGrpSpPr/>
          <p:nvPr/>
        </p:nvGrpSpPr>
        <p:grpSpPr>
          <a:xfrm>
            <a:off x="6864350" y="4080510"/>
            <a:ext cx="861695" cy="313690"/>
            <a:chOff x="10628" y="6908"/>
            <a:chExt cx="1182" cy="430"/>
          </a:xfrm>
        </p:grpSpPr>
        <p:sp>
          <p:nvSpPr>
            <p:cNvPr id="161" name="圆角矩形 160"/>
            <p:cNvSpPr/>
            <p:nvPr/>
          </p:nvSpPr>
          <p:spPr>
            <a:xfrm>
              <a:off x="10628" y="6908"/>
              <a:ext cx="1183" cy="431"/>
            </a:xfrm>
            <a:prstGeom prst="roundRect">
              <a:avLst>
                <a:gd name="adj" fmla="val 15855"/>
              </a:avLst>
            </a:prstGeom>
            <a:solidFill>
              <a:schemeClr val="bg1"/>
            </a:solidFill>
            <a:ln>
              <a:noFill/>
            </a:ln>
            <a:effectLst>
              <a:outerShdw blurRad="50800" dir="2700000" algn="tl" rotWithShape="0">
                <a:srgbClr val="0070C0">
                  <a:alpha val="38000"/>
                </a:srgb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cs typeface="微软雅黑" panose="020B0503020204020204" charset="-122"/>
                <a:sym typeface="+mn-ea"/>
              </a:endParaRPr>
            </a:p>
          </p:txBody>
        </p:sp>
        <p:pic>
          <p:nvPicPr>
            <p:cNvPr id="154" name="图片 153" descr="欧莱雅"/>
            <p:cNvPicPr>
              <a:picLocks noChangeAspect="1"/>
            </p:cNvPicPr>
            <p:nvPr/>
          </p:nvPicPr>
          <p:blipFill>
            <a:blip r:embed="rId36">
              <a:extLst>
                <a:ext uri="{96DAC541-7B7A-43D3-8B79-37D633B846F1}">
                  <asvg:svgBlip xmlns:asvg="http://schemas.microsoft.com/office/drawing/2016/SVG/main" r:embed="rId37"/>
                </a:ext>
              </a:extLst>
            </a:blip>
            <a:stretch>
              <a:fillRect/>
            </a:stretch>
          </p:blipFill>
          <p:spPr>
            <a:xfrm>
              <a:off x="10732" y="6994"/>
              <a:ext cx="976" cy="260"/>
            </a:xfrm>
            <a:prstGeom prst="rect">
              <a:avLst/>
            </a:prstGeom>
          </p:spPr>
        </p:pic>
      </p:grpSp>
      <p:grpSp>
        <p:nvGrpSpPr>
          <p:cNvPr id="8" name="组合 7"/>
          <p:cNvGrpSpPr/>
          <p:nvPr/>
        </p:nvGrpSpPr>
        <p:grpSpPr>
          <a:xfrm>
            <a:off x="8063865" y="4202430"/>
            <a:ext cx="808355" cy="588645"/>
            <a:chOff x="12699" y="6789"/>
            <a:chExt cx="1038" cy="756"/>
          </a:xfrm>
        </p:grpSpPr>
        <p:sp>
          <p:nvSpPr>
            <p:cNvPr id="162" name="圆角矩形 161"/>
            <p:cNvSpPr/>
            <p:nvPr/>
          </p:nvSpPr>
          <p:spPr>
            <a:xfrm>
              <a:off x="12699" y="6979"/>
              <a:ext cx="1038" cy="378"/>
            </a:xfrm>
            <a:prstGeom prst="roundRect">
              <a:avLst>
                <a:gd name="adj" fmla="val 15855"/>
              </a:avLst>
            </a:prstGeom>
            <a:solidFill>
              <a:schemeClr val="bg1"/>
            </a:solidFill>
            <a:ln>
              <a:noFill/>
            </a:ln>
            <a:effectLst>
              <a:outerShdw blurRad="50800" dir="2700000" algn="tl" rotWithShape="0">
                <a:srgbClr val="0070C0">
                  <a:alpha val="38000"/>
                </a:srgb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cs typeface="微软雅黑" panose="020B0503020204020204" charset="-122"/>
                <a:sym typeface="+mn-ea"/>
              </a:endParaRPr>
            </a:p>
          </p:txBody>
        </p:sp>
        <p:pic>
          <p:nvPicPr>
            <p:cNvPr id="155" name="图片 154" descr="平安银行"/>
            <p:cNvPicPr>
              <a:picLocks noChangeAspect="1"/>
            </p:cNvPicPr>
            <p:nvPr/>
          </p:nvPicPr>
          <p:blipFill>
            <a:blip r:embed="rId38"/>
            <a:stretch>
              <a:fillRect/>
            </a:stretch>
          </p:blipFill>
          <p:spPr>
            <a:xfrm>
              <a:off x="12840" y="6789"/>
              <a:ext cx="757" cy="757"/>
            </a:xfrm>
            <a:prstGeom prst="rect">
              <a:avLst/>
            </a:prstGeom>
          </p:spPr>
        </p:pic>
      </p:grpSp>
      <p:grpSp>
        <p:nvGrpSpPr>
          <p:cNvPr id="202" name="组合 201"/>
          <p:cNvGrpSpPr/>
          <p:nvPr/>
        </p:nvGrpSpPr>
        <p:grpSpPr>
          <a:xfrm>
            <a:off x="8940165" y="4648200"/>
            <a:ext cx="859155" cy="427355"/>
            <a:chOff x="11510" y="7830"/>
            <a:chExt cx="1038" cy="516"/>
          </a:xfrm>
        </p:grpSpPr>
        <p:sp>
          <p:nvSpPr>
            <p:cNvPr id="163" name="圆角矩形 162"/>
            <p:cNvSpPr/>
            <p:nvPr/>
          </p:nvSpPr>
          <p:spPr>
            <a:xfrm>
              <a:off x="11510" y="7900"/>
              <a:ext cx="1038" cy="378"/>
            </a:xfrm>
            <a:prstGeom prst="roundRect">
              <a:avLst>
                <a:gd name="adj" fmla="val 15855"/>
              </a:avLst>
            </a:prstGeom>
            <a:solidFill>
              <a:schemeClr val="bg1"/>
            </a:solidFill>
            <a:ln>
              <a:noFill/>
            </a:ln>
            <a:effectLst>
              <a:outerShdw blurRad="50800" dir="2700000" algn="tl" rotWithShape="0">
                <a:srgbClr val="0070C0">
                  <a:alpha val="38000"/>
                </a:srgb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cs typeface="微软雅黑" panose="020B0503020204020204" charset="-122"/>
                <a:sym typeface="+mn-ea"/>
              </a:endParaRPr>
            </a:p>
          </p:txBody>
        </p:sp>
        <p:pic>
          <p:nvPicPr>
            <p:cNvPr id="156" name="图片 155" descr="浦发银行"/>
            <p:cNvPicPr>
              <a:picLocks noChangeAspect="1"/>
            </p:cNvPicPr>
            <p:nvPr/>
          </p:nvPicPr>
          <p:blipFill>
            <a:blip r:embed="rId39"/>
            <a:stretch>
              <a:fillRect/>
            </a:stretch>
          </p:blipFill>
          <p:spPr>
            <a:xfrm>
              <a:off x="11638" y="7830"/>
              <a:ext cx="783" cy="517"/>
            </a:xfrm>
            <a:prstGeom prst="rect">
              <a:avLst/>
            </a:prstGeom>
          </p:spPr>
        </p:pic>
      </p:grpSp>
      <p:grpSp>
        <p:nvGrpSpPr>
          <p:cNvPr id="205" name="组合 204"/>
          <p:cNvGrpSpPr/>
          <p:nvPr/>
        </p:nvGrpSpPr>
        <p:grpSpPr>
          <a:xfrm>
            <a:off x="8189595" y="3321685"/>
            <a:ext cx="536575" cy="357505"/>
            <a:chOff x="12847" y="5516"/>
            <a:chExt cx="682" cy="454"/>
          </a:xfrm>
        </p:grpSpPr>
        <p:sp>
          <p:nvSpPr>
            <p:cNvPr id="182" name="圆角矩形 181"/>
            <p:cNvSpPr/>
            <p:nvPr/>
          </p:nvSpPr>
          <p:spPr>
            <a:xfrm>
              <a:off x="12847" y="5516"/>
              <a:ext cx="682" cy="454"/>
            </a:xfrm>
            <a:prstGeom prst="roundRect">
              <a:avLst>
                <a:gd name="adj" fmla="val 15855"/>
              </a:avLst>
            </a:prstGeom>
            <a:solidFill>
              <a:schemeClr val="bg1"/>
            </a:solidFill>
            <a:ln>
              <a:noFill/>
            </a:ln>
            <a:effectLst>
              <a:outerShdw blurRad="50800" dir="2700000" algn="tl" rotWithShape="0">
                <a:srgbClr val="0070C0">
                  <a:alpha val="38000"/>
                </a:srgb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cs typeface="微软雅黑" panose="020B0503020204020204" charset="-122"/>
                <a:sym typeface="+mn-ea"/>
              </a:endParaRPr>
            </a:p>
          </p:txBody>
        </p:sp>
        <p:pic>
          <p:nvPicPr>
            <p:cNvPr id="167" name="图片 166" descr="亚普汽车"/>
            <p:cNvPicPr>
              <a:picLocks noChangeAspect="1"/>
            </p:cNvPicPr>
            <p:nvPr/>
          </p:nvPicPr>
          <p:blipFill>
            <a:blip r:embed="rId40"/>
            <a:srcRect l="18514" t="23273" r="23804" b="24227"/>
            <a:stretch>
              <a:fillRect/>
            </a:stretch>
          </p:blipFill>
          <p:spPr>
            <a:xfrm>
              <a:off x="12878" y="5518"/>
              <a:ext cx="620" cy="450"/>
            </a:xfrm>
            <a:prstGeom prst="rect">
              <a:avLst/>
            </a:prstGeom>
          </p:spPr>
        </p:pic>
      </p:grpSp>
      <p:pic>
        <p:nvPicPr>
          <p:cNvPr id="169" name="图片 168" descr="施耐德"/>
          <p:cNvPicPr>
            <a:picLocks noChangeAspect="1"/>
          </p:cNvPicPr>
          <p:nvPr/>
        </p:nvPicPr>
        <p:blipFill>
          <a:blip r:embed="rId41"/>
          <a:srcRect l="20675" t="31519" r="20485" b="28722"/>
          <a:stretch>
            <a:fillRect/>
          </a:stretch>
        </p:blipFill>
        <p:spPr>
          <a:xfrm>
            <a:off x="2940685" y="2145348"/>
            <a:ext cx="652145" cy="311785"/>
          </a:xfrm>
          <a:prstGeom prst="rect">
            <a:avLst/>
          </a:prstGeom>
        </p:spPr>
      </p:pic>
      <p:pic>
        <p:nvPicPr>
          <p:cNvPr id="170" name="图片 169" descr="索迪斯"/>
          <p:cNvPicPr>
            <a:picLocks noChangeAspect="1"/>
          </p:cNvPicPr>
          <p:nvPr/>
        </p:nvPicPr>
        <p:blipFill>
          <a:blip r:embed="rId42"/>
          <a:stretch>
            <a:fillRect/>
          </a:stretch>
        </p:blipFill>
        <p:spPr>
          <a:xfrm>
            <a:off x="6113780" y="1760220"/>
            <a:ext cx="782955" cy="248920"/>
          </a:xfrm>
          <a:prstGeom prst="rect">
            <a:avLst/>
          </a:prstGeom>
        </p:spPr>
      </p:pic>
      <p:grpSp>
        <p:nvGrpSpPr>
          <p:cNvPr id="14" name="组合 13"/>
          <p:cNvGrpSpPr/>
          <p:nvPr/>
        </p:nvGrpSpPr>
        <p:grpSpPr>
          <a:xfrm>
            <a:off x="3070225" y="1570355"/>
            <a:ext cx="1437005" cy="364490"/>
            <a:chOff x="5221" y="2714"/>
            <a:chExt cx="1546" cy="392"/>
          </a:xfrm>
        </p:grpSpPr>
        <p:sp>
          <p:nvSpPr>
            <p:cNvPr id="217" name="圆角矩形 216"/>
            <p:cNvSpPr/>
            <p:nvPr/>
          </p:nvSpPr>
          <p:spPr>
            <a:xfrm>
              <a:off x="5221" y="2714"/>
              <a:ext cx="1547" cy="392"/>
            </a:xfrm>
            <a:prstGeom prst="roundRect">
              <a:avLst>
                <a:gd name="adj" fmla="val 15855"/>
              </a:avLst>
            </a:prstGeom>
            <a:solidFill>
              <a:schemeClr val="bg1"/>
            </a:solidFill>
            <a:ln>
              <a:noFill/>
            </a:ln>
            <a:effectLst>
              <a:outerShdw blurRad="50800" dir="2700000" algn="tl" rotWithShape="0">
                <a:srgbClr val="0070C0">
                  <a:alpha val="38000"/>
                </a:srgb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cs typeface="微软雅黑" panose="020B0503020204020204" charset="-122"/>
                <a:sym typeface="+mn-ea"/>
              </a:endParaRPr>
            </a:p>
          </p:txBody>
        </p:sp>
        <p:pic>
          <p:nvPicPr>
            <p:cNvPr id="171" name="图片 170" descr="太极集团，只用太极集团那一半"/>
            <p:cNvPicPr>
              <a:picLocks noChangeAspect="1"/>
            </p:cNvPicPr>
            <p:nvPr/>
          </p:nvPicPr>
          <p:blipFill>
            <a:blip r:embed="rId43"/>
            <a:stretch>
              <a:fillRect/>
            </a:stretch>
          </p:blipFill>
          <p:spPr>
            <a:xfrm>
              <a:off x="5338" y="2765"/>
              <a:ext cx="1306" cy="286"/>
            </a:xfrm>
            <a:prstGeom prst="rect">
              <a:avLst/>
            </a:prstGeom>
          </p:spPr>
        </p:pic>
      </p:grpSp>
      <p:grpSp>
        <p:nvGrpSpPr>
          <p:cNvPr id="13" name="组合 12"/>
          <p:cNvGrpSpPr/>
          <p:nvPr/>
        </p:nvGrpSpPr>
        <p:grpSpPr>
          <a:xfrm>
            <a:off x="10541000" y="3457575"/>
            <a:ext cx="546100" cy="513715"/>
            <a:chOff x="16540" y="5562"/>
            <a:chExt cx="736" cy="692"/>
          </a:xfrm>
        </p:grpSpPr>
        <p:sp>
          <p:nvSpPr>
            <p:cNvPr id="256" name="圆角矩形 255"/>
            <p:cNvSpPr/>
            <p:nvPr/>
          </p:nvSpPr>
          <p:spPr>
            <a:xfrm>
              <a:off x="16540" y="5562"/>
              <a:ext cx="736" cy="692"/>
            </a:xfrm>
            <a:prstGeom prst="roundRect">
              <a:avLst>
                <a:gd name="adj" fmla="val 15855"/>
              </a:avLst>
            </a:prstGeom>
            <a:solidFill>
              <a:schemeClr val="bg1"/>
            </a:solidFill>
            <a:ln>
              <a:noFill/>
            </a:ln>
            <a:effectLst>
              <a:outerShdw blurRad="50800" dir="2700000" algn="tl" rotWithShape="0">
                <a:srgbClr val="0070C0">
                  <a:alpha val="38000"/>
                </a:srgb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cs typeface="微软雅黑" panose="020B0503020204020204" charset="-122"/>
                <a:sym typeface="+mn-ea"/>
              </a:endParaRPr>
            </a:p>
          </p:txBody>
        </p:sp>
        <p:pic>
          <p:nvPicPr>
            <p:cNvPr id="172" name="图片 171" descr="完美世界"/>
            <p:cNvPicPr>
              <a:picLocks noChangeAspect="1"/>
            </p:cNvPicPr>
            <p:nvPr/>
          </p:nvPicPr>
          <p:blipFill>
            <a:blip r:embed="rId44">
              <a:extLst>
                <a:ext uri="{96DAC541-7B7A-43D3-8B79-37D633B846F1}">
                  <asvg:svgBlip xmlns:asvg="http://schemas.microsoft.com/office/drawing/2016/SVG/main" r:embed="rId45"/>
                </a:ext>
              </a:extLst>
            </a:blip>
            <a:stretch>
              <a:fillRect/>
            </a:stretch>
          </p:blipFill>
          <p:spPr>
            <a:xfrm>
              <a:off x="16655" y="5655"/>
              <a:ext cx="506" cy="506"/>
            </a:xfrm>
            <a:prstGeom prst="rect">
              <a:avLst/>
            </a:prstGeom>
          </p:spPr>
        </p:pic>
      </p:grpSp>
      <p:grpSp>
        <p:nvGrpSpPr>
          <p:cNvPr id="50" name="组合 49"/>
          <p:cNvGrpSpPr/>
          <p:nvPr/>
        </p:nvGrpSpPr>
        <p:grpSpPr>
          <a:xfrm>
            <a:off x="2831465" y="3416300"/>
            <a:ext cx="642620" cy="427990"/>
            <a:chOff x="4579" y="5836"/>
            <a:chExt cx="682" cy="454"/>
          </a:xfrm>
        </p:grpSpPr>
        <p:sp>
          <p:nvSpPr>
            <p:cNvPr id="180" name="圆角矩形 179"/>
            <p:cNvSpPr/>
            <p:nvPr/>
          </p:nvSpPr>
          <p:spPr>
            <a:xfrm>
              <a:off x="4579" y="5836"/>
              <a:ext cx="682" cy="454"/>
            </a:xfrm>
            <a:prstGeom prst="roundRect">
              <a:avLst>
                <a:gd name="adj" fmla="val 15855"/>
              </a:avLst>
            </a:prstGeom>
            <a:solidFill>
              <a:schemeClr val="bg1"/>
            </a:solidFill>
            <a:ln>
              <a:noFill/>
            </a:ln>
            <a:effectLst>
              <a:outerShdw blurRad="50800" dir="2700000" algn="tl" rotWithShape="0">
                <a:srgbClr val="0070C0">
                  <a:alpha val="38000"/>
                </a:srgb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cs typeface="微软雅黑" panose="020B0503020204020204" charset="-122"/>
                <a:sym typeface="+mn-ea"/>
              </a:endParaRPr>
            </a:p>
          </p:txBody>
        </p:sp>
        <p:pic>
          <p:nvPicPr>
            <p:cNvPr id="173" name="图片 172" descr="威胜电气"/>
            <p:cNvPicPr>
              <a:picLocks noChangeAspect="1"/>
            </p:cNvPicPr>
            <p:nvPr/>
          </p:nvPicPr>
          <p:blipFill>
            <a:blip r:embed="rId46"/>
            <a:srcRect t="20167" b="21686"/>
            <a:stretch>
              <a:fillRect/>
            </a:stretch>
          </p:blipFill>
          <p:spPr>
            <a:xfrm>
              <a:off x="4660" y="5912"/>
              <a:ext cx="521" cy="303"/>
            </a:xfrm>
            <a:prstGeom prst="rect">
              <a:avLst/>
            </a:prstGeom>
          </p:spPr>
        </p:pic>
      </p:grpSp>
      <p:grpSp>
        <p:nvGrpSpPr>
          <p:cNvPr id="91" name="组合 90"/>
          <p:cNvGrpSpPr/>
          <p:nvPr/>
        </p:nvGrpSpPr>
        <p:grpSpPr>
          <a:xfrm>
            <a:off x="768350" y="5990590"/>
            <a:ext cx="833755" cy="278130"/>
            <a:chOff x="15327" y="8558"/>
            <a:chExt cx="1050" cy="382"/>
          </a:xfrm>
        </p:grpSpPr>
        <p:sp>
          <p:nvSpPr>
            <p:cNvPr id="178" name="圆角矩形 177"/>
            <p:cNvSpPr/>
            <p:nvPr/>
          </p:nvSpPr>
          <p:spPr>
            <a:xfrm>
              <a:off x="15327" y="8558"/>
              <a:ext cx="1051" cy="383"/>
            </a:xfrm>
            <a:prstGeom prst="roundRect">
              <a:avLst>
                <a:gd name="adj" fmla="val 15855"/>
              </a:avLst>
            </a:prstGeom>
            <a:solidFill>
              <a:schemeClr val="bg1"/>
            </a:solidFill>
            <a:ln>
              <a:noFill/>
            </a:ln>
            <a:effectLst>
              <a:outerShdw blurRad="50800" dir="2700000" algn="tl" rotWithShape="0">
                <a:srgbClr val="0070C0">
                  <a:alpha val="38000"/>
                </a:srgb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cs typeface="微软雅黑" panose="020B0503020204020204" charset="-122"/>
                <a:sym typeface="+mn-ea"/>
              </a:endParaRPr>
            </a:p>
          </p:txBody>
        </p:sp>
        <p:pic>
          <p:nvPicPr>
            <p:cNvPr id="174" name="图片 173" descr="武汉科贝"/>
            <p:cNvPicPr>
              <a:picLocks noChangeAspect="1"/>
            </p:cNvPicPr>
            <p:nvPr/>
          </p:nvPicPr>
          <p:blipFill>
            <a:blip r:embed="rId47"/>
            <a:stretch>
              <a:fillRect/>
            </a:stretch>
          </p:blipFill>
          <p:spPr>
            <a:xfrm>
              <a:off x="15594" y="8644"/>
              <a:ext cx="518" cy="211"/>
            </a:xfrm>
            <a:prstGeom prst="rect">
              <a:avLst/>
            </a:prstGeom>
          </p:spPr>
        </p:pic>
      </p:grpSp>
      <p:grpSp>
        <p:nvGrpSpPr>
          <p:cNvPr id="240" name="组合 239"/>
          <p:cNvGrpSpPr/>
          <p:nvPr/>
        </p:nvGrpSpPr>
        <p:grpSpPr>
          <a:xfrm>
            <a:off x="4860290" y="4585335"/>
            <a:ext cx="855980" cy="311150"/>
            <a:chOff x="7654" y="7406"/>
            <a:chExt cx="1182" cy="430"/>
          </a:xfrm>
        </p:grpSpPr>
        <p:sp>
          <p:nvSpPr>
            <p:cNvPr id="210" name="圆角矩形 209"/>
            <p:cNvSpPr/>
            <p:nvPr/>
          </p:nvSpPr>
          <p:spPr>
            <a:xfrm>
              <a:off x="7654" y="7406"/>
              <a:ext cx="1183" cy="431"/>
            </a:xfrm>
            <a:prstGeom prst="roundRect">
              <a:avLst>
                <a:gd name="adj" fmla="val 15855"/>
              </a:avLst>
            </a:prstGeom>
            <a:solidFill>
              <a:schemeClr val="bg1"/>
            </a:solidFill>
            <a:ln>
              <a:noFill/>
            </a:ln>
            <a:effectLst>
              <a:outerShdw blurRad="50800" dir="2700000" algn="tl" rotWithShape="0">
                <a:srgbClr val="0070C0">
                  <a:alpha val="38000"/>
                </a:srgb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cs typeface="微软雅黑" panose="020B0503020204020204" charset="-122"/>
                <a:sym typeface="+mn-ea"/>
              </a:endParaRPr>
            </a:p>
          </p:txBody>
        </p:sp>
        <p:pic>
          <p:nvPicPr>
            <p:cNvPr id="175" name="图片 174" descr="西门子"/>
            <p:cNvPicPr>
              <a:picLocks noChangeAspect="1"/>
            </p:cNvPicPr>
            <p:nvPr/>
          </p:nvPicPr>
          <p:blipFill>
            <a:blip r:embed="rId48"/>
            <a:srcRect t="37370" b="39650"/>
            <a:stretch>
              <a:fillRect/>
            </a:stretch>
          </p:blipFill>
          <p:spPr>
            <a:xfrm>
              <a:off x="7771" y="7513"/>
              <a:ext cx="950" cy="218"/>
            </a:xfrm>
            <a:prstGeom prst="rect">
              <a:avLst/>
            </a:prstGeom>
          </p:spPr>
        </p:pic>
      </p:grpSp>
      <p:grpSp>
        <p:nvGrpSpPr>
          <p:cNvPr id="185" name="组合 184"/>
          <p:cNvGrpSpPr/>
          <p:nvPr/>
        </p:nvGrpSpPr>
        <p:grpSpPr>
          <a:xfrm>
            <a:off x="4712970" y="1738948"/>
            <a:ext cx="963930" cy="330200"/>
            <a:chOff x="7422" y="3107"/>
            <a:chExt cx="1518" cy="520"/>
          </a:xfrm>
        </p:grpSpPr>
        <p:sp>
          <p:nvSpPr>
            <p:cNvPr id="184" name="圆角矩形 183"/>
            <p:cNvSpPr/>
            <p:nvPr/>
          </p:nvSpPr>
          <p:spPr>
            <a:xfrm>
              <a:off x="7422" y="3107"/>
              <a:ext cx="1518" cy="520"/>
            </a:xfrm>
            <a:prstGeom prst="roundRect">
              <a:avLst>
                <a:gd name="adj" fmla="val 15855"/>
              </a:avLst>
            </a:prstGeom>
            <a:solidFill>
              <a:schemeClr val="bg1"/>
            </a:solidFill>
            <a:ln>
              <a:noFill/>
            </a:ln>
            <a:effectLst>
              <a:outerShdw blurRad="50800" dir="2700000" algn="tl" rotWithShape="0">
                <a:srgbClr val="0070C0">
                  <a:alpha val="38000"/>
                </a:srgb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cs typeface="微软雅黑" panose="020B0503020204020204" charset="-122"/>
                <a:sym typeface="+mn-ea"/>
              </a:endParaRPr>
            </a:p>
          </p:txBody>
        </p:sp>
        <p:pic>
          <p:nvPicPr>
            <p:cNvPr id="176" name="图片 175" descr="希沃"/>
            <p:cNvPicPr>
              <a:picLocks noChangeAspect="1"/>
            </p:cNvPicPr>
            <p:nvPr/>
          </p:nvPicPr>
          <p:blipFill>
            <a:blip r:embed="rId49">
              <a:extLst>
                <a:ext uri="{96DAC541-7B7A-43D3-8B79-37D633B846F1}">
                  <asvg:svgBlip xmlns:asvg="http://schemas.microsoft.com/office/drawing/2016/SVG/main" r:embed="rId50"/>
                </a:ext>
              </a:extLst>
            </a:blip>
            <a:stretch>
              <a:fillRect/>
            </a:stretch>
          </p:blipFill>
          <p:spPr>
            <a:xfrm>
              <a:off x="7465" y="3200"/>
              <a:ext cx="1432" cy="334"/>
            </a:xfrm>
            <a:prstGeom prst="rect">
              <a:avLst/>
            </a:prstGeom>
          </p:spPr>
        </p:pic>
      </p:grpSp>
      <p:pic>
        <p:nvPicPr>
          <p:cNvPr id="189" name="图片 188" descr="字节跳动"/>
          <p:cNvPicPr>
            <a:picLocks noChangeAspect="1"/>
          </p:cNvPicPr>
          <p:nvPr/>
        </p:nvPicPr>
        <p:blipFill>
          <a:blip r:embed="rId51"/>
          <a:srcRect t="29208" b="26604"/>
          <a:stretch>
            <a:fillRect/>
          </a:stretch>
        </p:blipFill>
        <p:spPr>
          <a:xfrm>
            <a:off x="3752533" y="3493135"/>
            <a:ext cx="929005" cy="273685"/>
          </a:xfrm>
          <a:prstGeom prst="rect">
            <a:avLst/>
          </a:prstGeom>
        </p:spPr>
      </p:pic>
      <p:grpSp>
        <p:nvGrpSpPr>
          <p:cNvPr id="20" name="组合 19"/>
          <p:cNvGrpSpPr/>
          <p:nvPr/>
        </p:nvGrpSpPr>
        <p:grpSpPr>
          <a:xfrm>
            <a:off x="735965" y="2879725"/>
            <a:ext cx="998855" cy="384810"/>
            <a:chOff x="1550" y="4659"/>
            <a:chExt cx="1182" cy="430"/>
          </a:xfrm>
        </p:grpSpPr>
        <p:sp>
          <p:nvSpPr>
            <p:cNvPr id="179" name="圆角矩形 178"/>
            <p:cNvSpPr/>
            <p:nvPr/>
          </p:nvSpPr>
          <p:spPr>
            <a:xfrm>
              <a:off x="1550" y="4659"/>
              <a:ext cx="1183" cy="431"/>
            </a:xfrm>
            <a:prstGeom prst="roundRect">
              <a:avLst>
                <a:gd name="adj" fmla="val 15855"/>
              </a:avLst>
            </a:prstGeom>
            <a:solidFill>
              <a:schemeClr val="bg1"/>
            </a:solidFill>
            <a:ln>
              <a:noFill/>
            </a:ln>
            <a:effectLst>
              <a:outerShdw blurRad="50800" dir="2700000" algn="tl" rotWithShape="0">
                <a:srgbClr val="0070C0">
                  <a:alpha val="38000"/>
                </a:srgb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cs typeface="微软雅黑" panose="020B0503020204020204" charset="-122"/>
                <a:sym typeface="+mn-ea"/>
              </a:endParaRPr>
            </a:p>
          </p:txBody>
        </p:sp>
        <p:pic>
          <p:nvPicPr>
            <p:cNvPr id="190" name="图片 189" descr="研华科技"/>
            <p:cNvPicPr>
              <a:picLocks noChangeAspect="1"/>
            </p:cNvPicPr>
            <p:nvPr/>
          </p:nvPicPr>
          <p:blipFill>
            <a:blip r:embed="rId52"/>
            <a:stretch>
              <a:fillRect/>
            </a:stretch>
          </p:blipFill>
          <p:spPr>
            <a:xfrm>
              <a:off x="1764" y="4698"/>
              <a:ext cx="756" cy="354"/>
            </a:xfrm>
            <a:prstGeom prst="rect">
              <a:avLst/>
            </a:prstGeom>
          </p:spPr>
        </p:pic>
      </p:grpSp>
      <p:grpSp>
        <p:nvGrpSpPr>
          <p:cNvPr id="87" name="组合 86"/>
          <p:cNvGrpSpPr/>
          <p:nvPr/>
        </p:nvGrpSpPr>
        <p:grpSpPr>
          <a:xfrm>
            <a:off x="6962140" y="5227320"/>
            <a:ext cx="1100455" cy="345440"/>
            <a:chOff x="9224" y="8706"/>
            <a:chExt cx="1396" cy="438"/>
          </a:xfrm>
        </p:grpSpPr>
        <p:sp>
          <p:nvSpPr>
            <p:cNvPr id="86" name="圆角矩形 85"/>
            <p:cNvSpPr/>
            <p:nvPr/>
          </p:nvSpPr>
          <p:spPr>
            <a:xfrm>
              <a:off x="9224" y="8706"/>
              <a:ext cx="1396" cy="438"/>
            </a:xfrm>
            <a:prstGeom prst="roundRect">
              <a:avLst>
                <a:gd name="adj" fmla="val 15855"/>
              </a:avLst>
            </a:prstGeom>
            <a:solidFill>
              <a:schemeClr val="bg1"/>
            </a:solidFill>
            <a:ln>
              <a:noFill/>
            </a:ln>
            <a:effectLst>
              <a:outerShdw blurRad="50800" dir="2700000" algn="tl" rotWithShape="0">
                <a:srgbClr val="0070C0">
                  <a:alpha val="38000"/>
                </a:srgb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cs typeface="微软雅黑" panose="020B0503020204020204" charset="-122"/>
                <a:sym typeface="+mn-ea"/>
              </a:endParaRPr>
            </a:p>
          </p:txBody>
        </p:sp>
        <p:pic>
          <p:nvPicPr>
            <p:cNvPr id="191" name="图片 190" descr="邮储银行"/>
            <p:cNvPicPr>
              <a:picLocks noChangeAspect="1"/>
            </p:cNvPicPr>
            <p:nvPr/>
          </p:nvPicPr>
          <p:blipFill>
            <a:blip r:embed="rId53"/>
            <a:srcRect t="30897" b="40449"/>
            <a:stretch>
              <a:fillRect/>
            </a:stretch>
          </p:blipFill>
          <p:spPr>
            <a:xfrm>
              <a:off x="9266" y="8737"/>
              <a:ext cx="1313" cy="376"/>
            </a:xfrm>
            <a:prstGeom prst="rect">
              <a:avLst/>
            </a:prstGeom>
          </p:spPr>
        </p:pic>
      </p:grpSp>
      <p:pic>
        <p:nvPicPr>
          <p:cNvPr id="192" name="图片 191" descr="招商银行"/>
          <p:cNvPicPr>
            <a:picLocks noChangeAspect="1"/>
          </p:cNvPicPr>
          <p:nvPr/>
        </p:nvPicPr>
        <p:blipFill>
          <a:blip r:embed="rId54"/>
          <a:stretch>
            <a:fillRect/>
          </a:stretch>
        </p:blipFill>
        <p:spPr>
          <a:xfrm>
            <a:off x="10574020" y="5654048"/>
            <a:ext cx="465455" cy="466090"/>
          </a:xfrm>
          <a:prstGeom prst="rect">
            <a:avLst/>
          </a:prstGeom>
        </p:spPr>
      </p:pic>
      <p:grpSp>
        <p:nvGrpSpPr>
          <p:cNvPr id="55" name="组合 54"/>
          <p:cNvGrpSpPr/>
          <p:nvPr/>
        </p:nvGrpSpPr>
        <p:grpSpPr>
          <a:xfrm>
            <a:off x="9408160" y="3340100"/>
            <a:ext cx="963930" cy="330200"/>
            <a:chOff x="15431" y="5549"/>
            <a:chExt cx="1518" cy="520"/>
          </a:xfrm>
        </p:grpSpPr>
        <p:sp>
          <p:nvSpPr>
            <p:cNvPr id="2" name="圆角矩形 1"/>
            <p:cNvSpPr/>
            <p:nvPr/>
          </p:nvSpPr>
          <p:spPr>
            <a:xfrm>
              <a:off x="15431" y="5549"/>
              <a:ext cx="1518" cy="520"/>
            </a:xfrm>
            <a:prstGeom prst="roundRect">
              <a:avLst>
                <a:gd name="adj" fmla="val 15855"/>
              </a:avLst>
            </a:prstGeom>
            <a:solidFill>
              <a:schemeClr val="bg1"/>
            </a:solidFill>
            <a:ln>
              <a:noFill/>
            </a:ln>
            <a:effectLst>
              <a:outerShdw blurRad="50800" dir="2700000" algn="tl" rotWithShape="0">
                <a:srgbClr val="0070C0">
                  <a:alpha val="38000"/>
                </a:srgb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cs typeface="微软雅黑" panose="020B0503020204020204" charset="-122"/>
                <a:sym typeface="+mn-ea"/>
              </a:endParaRPr>
            </a:p>
          </p:txBody>
        </p:sp>
        <p:pic>
          <p:nvPicPr>
            <p:cNvPr id="193" name="图片 192" descr="正大集团"/>
            <p:cNvPicPr>
              <a:picLocks noChangeAspect="1"/>
            </p:cNvPicPr>
            <p:nvPr/>
          </p:nvPicPr>
          <p:blipFill>
            <a:blip r:embed="rId55"/>
            <a:stretch>
              <a:fillRect/>
            </a:stretch>
          </p:blipFill>
          <p:spPr>
            <a:xfrm>
              <a:off x="15702" y="5669"/>
              <a:ext cx="976" cy="281"/>
            </a:xfrm>
            <a:prstGeom prst="rect">
              <a:avLst/>
            </a:prstGeom>
          </p:spPr>
        </p:pic>
      </p:grpSp>
      <p:grpSp>
        <p:nvGrpSpPr>
          <p:cNvPr id="7" name="组合 6"/>
          <p:cNvGrpSpPr/>
          <p:nvPr/>
        </p:nvGrpSpPr>
        <p:grpSpPr>
          <a:xfrm>
            <a:off x="9742170" y="5114290"/>
            <a:ext cx="707390" cy="707390"/>
            <a:chOff x="15342" y="8054"/>
            <a:chExt cx="1114" cy="1114"/>
          </a:xfrm>
        </p:grpSpPr>
        <p:sp>
          <p:nvSpPr>
            <p:cNvPr id="181" name="圆角矩形 180"/>
            <p:cNvSpPr/>
            <p:nvPr/>
          </p:nvSpPr>
          <p:spPr>
            <a:xfrm>
              <a:off x="15359" y="8273"/>
              <a:ext cx="1078" cy="718"/>
            </a:xfrm>
            <a:prstGeom prst="roundRect">
              <a:avLst>
                <a:gd name="adj" fmla="val 15855"/>
              </a:avLst>
            </a:prstGeom>
            <a:solidFill>
              <a:schemeClr val="bg1"/>
            </a:solidFill>
            <a:ln>
              <a:noFill/>
            </a:ln>
            <a:effectLst>
              <a:outerShdw blurRad="50800" dir="2700000" algn="tl" rotWithShape="0">
                <a:srgbClr val="0070C0">
                  <a:alpha val="38000"/>
                </a:srgb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cs typeface="微软雅黑" panose="020B0503020204020204" charset="-122"/>
                <a:sym typeface="+mn-ea"/>
              </a:endParaRPr>
            </a:p>
          </p:txBody>
        </p:sp>
        <p:pic>
          <p:nvPicPr>
            <p:cNvPr id="195" name="图片 194" descr="中国建设银行"/>
            <p:cNvPicPr>
              <a:picLocks noChangeAspect="1"/>
            </p:cNvPicPr>
            <p:nvPr/>
          </p:nvPicPr>
          <p:blipFill>
            <a:blip r:embed="rId56"/>
            <a:stretch>
              <a:fillRect/>
            </a:stretch>
          </p:blipFill>
          <p:spPr>
            <a:xfrm>
              <a:off x="15342" y="8054"/>
              <a:ext cx="1115" cy="1115"/>
            </a:xfrm>
            <a:prstGeom prst="rect">
              <a:avLst/>
            </a:prstGeom>
          </p:spPr>
        </p:pic>
      </p:grpSp>
      <p:grpSp>
        <p:nvGrpSpPr>
          <p:cNvPr id="12" name="组合 11"/>
          <p:cNvGrpSpPr/>
          <p:nvPr/>
        </p:nvGrpSpPr>
        <p:grpSpPr>
          <a:xfrm>
            <a:off x="7914005" y="2371725"/>
            <a:ext cx="958215" cy="348615"/>
            <a:chOff x="12463" y="3832"/>
            <a:chExt cx="1364" cy="496"/>
          </a:xfrm>
        </p:grpSpPr>
        <p:sp>
          <p:nvSpPr>
            <p:cNvPr id="206" name="圆角矩形 205"/>
            <p:cNvSpPr/>
            <p:nvPr/>
          </p:nvSpPr>
          <p:spPr>
            <a:xfrm>
              <a:off x="12463" y="3832"/>
              <a:ext cx="1364" cy="497"/>
            </a:xfrm>
            <a:prstGeom prst="roundRect">
              <a:avLst>
                <a:gd name="adj" fmla="val 15855"/>
              </a:avLst>
            </a:prstGeom>
            <a:solidFill>
              <a:schemeClr val="bg1"/>
            </a:solidFill>
            <a:ln>
              <a:noFill/>
            </a:ln>
            <a:effectLst>
              <a:outerShdw blurRad="50800" dir="2700000" algn="tl" rotWithShape="0">
                <a:srgbClr val="0070C0">
                  <a:alpha val="38000"/>
                </a:srgb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cs typeface="微软雅黑" panose="020B0503020204020204" charset="-122"/>
                <a:sym typeface="+mn-ea"/>
              </a:endParaRPr>
            </a:p>
          </p:txBody>
        </p:sp>
        <p:pic>
          <p:nvPicPr>
            <p:cNvPr id="196" name="图片 195" descr="中国科学院"/>
            <p:cNvPicPr>
              <a:picLocks noChangeAspect="1"/>
            </p:cNvPicPr>
            <p:nvPr/>
          </p:nvPicPr>
          <p:blipFill>
            <a:blip r:embed="rId57"/>
            <a:stretch>
              <a:fillRect/>
            </a:stretch>
          </p:blipFill>
          <p:spPr>
            <a:xfrm>
              <a:off x="12520" y="3936"/>
              <a:ext cx="1251" cy="290"/>
            </a:xfrm>
            <a:prstGeom prst="rect">
              <a:avLst/>
            </a:prstGeom>
          </p:spPr>
        </p:pic>
      </p:grpSp>
      <p:pic>
        <p:nvPicPr>
          <p:cNvPr id="197" name="图片 196" descr="中国民航信息集团"/>
          <p:cNvPicPr>
            <a:picLocks noChangeAspect="1"/>
          </p:cNvPicPr>
          <p:nvPr/>
        </p:nvPicPr>
        <p:blipFill>
          <a:blip r:embed="rId58"/>
          <a:stretch>
            <a:fillRect/>
          </a:stretch>
        </p:blipFill>
        <p:spPr>
          <a:xfrm>
            <a:off x="10647045" y="1510030"/>
            <a:ext cx="429895" cy="249555"/>
          </a:xfrm>
          <a:prstGeom prst="rect">
            <a:avLst/>
          </a:prstGeom>
        </p:spPr>
      </p:pic>
      <p:grpSp>
        <p:nvGrpSpPr>
          <p:cNvPr id="51" name="组合 50"/>
          <p:cNvGrpSpPr/>
          <p:nvPr/>
        </p:nvGrpSpPr>
        <p:grpSpPr>
          <a:xfrm>
            <a:off x="8810625" y="2842895"/>
            <a:ext cx="532765" cy="501015"/>
            <a:chOff x="14359" y="5143"/>
            <a:chExt cx="736" cy="692"/>
          </a:xfrm>
        </p:grpSpPr>
        <p:sp>
          <p:nvSpPr>
            <p:cNvPr id="204" name="圆角矩形 203"/>
            <p:cNvSpPr/>
            <p:nvPr/>
          </p:nvSpPr>
          <p:spPr>
            <a:xfrm>
              <a:off x="14359" y="5143"/>
              <a:ext cx="736" cy="692"/>
            </a:xfrm>
            <a:prstGeom prst="roundRect">
              <a:avLst>
                <a:gd name="adj" fmla="val 15855"/>
              </a:avLst>
            </a:prstGeom>
            <a:solidFill>
              <a:schemeClr val="bg1"/>
            </a:solidFill>
            <a:ln>
              <a:noFill/>
            </a:ln>
            <a:effectLst>
              <a:outerShdw blurRad="50800" dir="2700000" algn="tl" rotWithShape="0">
                <a:srgbClr val="0070C0">
                  <a:alpha val="38000"/>
                </a:srgb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cs typeface="微软雅黑" panose="020B0503020204020204" charset="-122"/>
                <a:sym typeface="+mn-ea"/>
              </a:endParaRPr>
            </a:p>
          </p:txBody>
        </p:sp>
        <p:pic>
          <p:nvPicPr>
            <p:cNvPr id="198" name="图片 197" descr="中国人民大学"/>
            <p:cNvPicPr>
              <a:picLocks noChangeAspect="1"/>
            </p:cNvPicPr>
            <p:nvPr/>
          </p:nvPicPr>
          <p:blipFill>
            <a:blip r:embed="rId59"/>
            <a:stretch>
              <a:fillRect/>
            </a:stretch>
          </p:blipFill>
          <p:spPr>
            <a:xfrm>
              <a:off x="14485" y="5247"/>
              <a:ext cx="484" cy="484"/>
            </a:xfrm>
            <a:prstGeom prst="rect">
              <a:avLst/>
            </a:prstGeom>
          </p:spPr>
        </p:pic>
      </p:grpSp>
      <p:grpSp>
        <p:nvGrpSpPr>
          <p:cNvPr id="15" name="组合 14"/>
          <p:cNvGrpSpPr/>
          <p:nvPr/>
        </p:nvGrpSpPr>
        <p:grpSpPr>
          <a:xfrm>
            <a:off x="7225030" y="1704975"/>
            <a:ext cx="826135" cy="300355"/>
            <a:chOff x="11558" y="2782"/>
            <a:chExt cx="1182" cy="430"/>
          </a:xfrm>
        </p:grpSpPr>
        <p:sp>
          <p:nvSpPr>
            <p:cNvPr id="120" name="圆角矩形 119"/>
            <p:cNvSpPr/>
            <p:nvPr/>
          </p:nvSpPr>
          <p:spPr>
            <a:xfrm>
              <a:off x="11558" y="2782"/>
              <a:ext cx="1183" cy="431"/>
            </a:xfrm>
            <a:prstGeom prst="roundRect">
              <a:avLst>
                <a:gd name="adj" fmla="val 15855"/>
              </a:avLst>
            </a:prstGeom>
            <a:solidFill>
              <a:schemeClr val="bg1"/>
            </a:solidFill>
            <a:ln>
              <a:noFill/>
            </a:ln>
            <a:effectLst>
              <a:outerShdw blurRad="50800" dir="2700000" algn="tl" rotWithShape="0">
                <a:srgbClr val="0070C0">
                  <a:alpha val="38000"/>
                </a:srgb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cs typeface="微软雅黑" panose="020B0503020204020204" charset="-122"/>
                <a:sym typeface="+mn-ea"/>
              </a:endParaRPr>
            </a:p>
          </p:txBody>
        </p:sp>
        <p:pic>
          <p:nvPicPr>
            <p:cNvPr id="199" name="图片 198" descr="中国烟草"/>
            <p:cNvPicPr>
              <a:picLocks noChangeAspect="1"/>
            </p:cNvPicPr>
            <p:nvPr/>
          </p:nvPicPr>
          <p:blipFill>
            <a:blip r:embed="rId60"/>
            <a:srcRect t="29387" b="30846"/>
            <a:stretch>
              <a:fillRect/>
            </a:stretch>
          </p:blipFill>
          <p:spPr>
            <a:xfrm>
              <a:off x="11600" y="2831"/>
              <a:ext cx="1099" cy="333"/>
            </a:xfrm>
            <a:prstGeom prst="rect">
              <a:avLst/>
            </a:prstGeom>
          </p:spPr>
        </p:pic>
      </p:grpSp>
      <p:pic>
        <p:nvPicPr>
          <p:cNvPr id="200" name="图片 199" descr="中建四局"/>
          <p:cNvPicPr>
            <a:picLocks noChangeAspect="1"/>
          </p:cNvPicPr>
          <p:nvPr/>
        </p:nvPicPr>
        <p:blipFill>
          <a:blip r:embed="rId61"/>
          <a:srcRect l="11439" t="29684" r="11421" b="27439"/>
          <a:stretch>
            <a:fillRect/>
          </a:stretch>
        </p:blipFill>
        <p:spPr>
          <a:xfrm>
            <a:off x="10144125" y="4715828"/>
            <a:ext cx="826135" cy="229870"/>
          </a:xfrm>
          <a:prstGeom prst="rect">
            <a:avLst/>
          </a:prstGeom>
        </p:spPr>
      </p:pic>
      <p:grpSp>
        <p:nvGrpSpPr>
          <p:cNvPr id="59" name="组合 58"/>
          <p:cNvGrpSpPr/>
          <p:nvPr/>
        </p:nvGrpSpPr>
        <p:grpSpPr>
          <a:xfrm>
            <a:off x="768350" y="4422775"/>
            <a:ext cx="1073785" cy="368300"/>
            <a:chOff x="4614" y="9676"/>
            <a:chExt cx="1598" cy="546"/>
          </a:xfrm>
        </p:grpSpPr>
        <p:sp>
          <p:nvSpPr>
            <p:cNvPr id="105" name="圆角矩形 104"/>
            <p:cNvSpPr/>
            <p:nvPr/>
          </p:nvSpPr>
          <p:spPr>
            <a:xfrm>
              <a:off x="4614" y="9676"/>
              <a:ext cx="1598" cy="547"/>
            </a:xfrm>
            <a:prstGeom prst="roundRect">
              <a:avLst>
                <a:gd name="adj" fmla="val 15855"/>
              </a:avLst>
            </a:prstGeom>
            <a:solidFill>
              <a:schemeClr val="bg1"/>
            </a:solidFill>
            <a:ln>
              <a:noFill/>
            </a:ln>
            <a:effectLst>
              <a:outerShdw blurRad="50800" dir="2700000" algn="tl" rotWithShape="0">
                <a:srgbClr val="0070C0">
                  <a:alpha val="38000"/>
                </a:srgb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cs typeface="微软雅黑" panose="020B0503020204020204" charset="-122"/>
                <a:sym typeface="+mn-ea"/>
              </a:endParaRPr>
            </a:p>
          </p:txBody>
        </p:sp>
        <p:pic>
          <p:nvPicPr>
            <p:cNvPr id="27" name="图片 26" descr="images"/>
            <p:cNvPicPr>
              <a:picLocks noChangeAspect="1"/>
            </p:cNvPicPr>
            <p:nvPr/>
          </p:nvPicPr>
          <p:blipFill>
            <a:blip r:embed="rId62"/>
            <a:stretch>
              <a:fillRect/>
            </a:stretch>
          </p:blipFill>
          <p:spPr>
            <a:xfrm>
              <a:off x="4870" y="9756"/>
              <a:ext cx="1134" cy="393"/>
            </a:xfrm>
            <a:prstGeom prst="rect">
              <a:avLst/>
            </a:prstGeom>
          </p:spPr>
        </p:pic>
      </p:grpSp>
      <p:grpSp>
        <p:nvGrpSpPr>
          <p:cNvPr id="239" name="组合 238"/>
          <p:cNvGrpSpPr/>
          <p:nvPr/>
        </p:nvGrpSpPr>
        <p:grpSpPr>
          <a:xfrm>
            <a:off x="5037455" y="3681730"/>
            <a:ext cx="1517015" cy="699770"/>
            <a:chOff x="8315" y="6386"/>
            <a:chExt cx="1834" cy="846"/>
          </a:xfrm>
        </p:grpSpPr>
        <p:sp>
          <p:nvSpPr>
            <p:cNvPr id="47" name="圆角矩形 46"/>
            <p:cNvSpPr/>
            <p:nvPr/>
          </p:nvSpPr>
          <p:spPr>
            <a:xfrm>
              <a:off x="8315" y="6413"/>
              <a:ext cx="1835" cy="792"/>
            </a:xfrm>
            <a:prstGeom prst="roundRect">
              <a:avLst>
                <a:gd name="adj" fmla="val 15855"/>
              </a:avLst>
            </a:prstGeom>
            <a:solidFill>
              <a:schemeClr val="bg1"/>
            </a:solidFill>
            <a:ln>
              <a:noFill/>
            </a:ln>
            <a:effectLst>
              <a:outerShdw blurRad="50800" dir="2700000" algn="tl" rotWithShape="0">
                <a:srgbClr val="0070C0">
                  <a:alpha val="38000"/>
                </a:srgb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cs typeface="微软雅黑" panose="020B0503020204020204" charset="-122"/>
                <a:sym typeface="+mn-ea"/>
              </a:endParaRPr>
            </a:p>
          </p:txBody>
        </p:sp>
        <p:pic>
          <p:nvPicPr>
            <p:cNvPr id="46" name="图片 45" descr="未标题-2_画板 1"/>
            <p:cNvPicPr>
              <a:picLocks noChangeAspect="1"/>
            </p:cNvPicPr>
            <p:nvPr/>
          </p:nvPicPr>
          <p:blipFill>
            <a:blip r:embed="rId63"/>
            <a:stretch>
              <a:fillRect/>
            </a:stretch>
          </p:blipFill>
          <p:spPr>
            <a:xfrm>
              <a:off x="8415" y="6386"/>
              <a:ext cx="1636" cy="846"/>
            </a:xfrm>
            <a:prstGeom prst="rect">
              <a:avLst/>
            </a:prstGeom>
          </p:spPr>
        </p:pic>
      </p:grpSp>
      <p:grpSp>
        <p:nvGrpSpPr>
          <p:cNvPr id="9" name="组合 8"/>
          <p:cNvGrpSpPr/>
          <p:nvPr/>
        </p:nvGrpSpPr>
        <p:grpSpPr>
          <a:xfrm>
            <a:off x="1144905" y="3895090"/>
            <a:ext cx="978535" cy="332105"/>
            <a:chOff x="1988" y="6227"/>
            <a:chExt cx="1182" cy="430"/>
          </a:xfrm>
        </p:grpSpPr>
        <p:sp>
          <p:nvSpPr>
            <p:cNvPr id="160" name="圆角矩形 159"/>
            <p:cNvSpPr/>
            <p:nvPr/>
          </p:nvSpPr>
          <p:spPr>
            <a:xfrm>
              <a:off x="1988" y="6227"/>
              <a:ext cx="1183" cy="431"/>
            </a:xfrm>
            <a:prstGeom prst="roundRect">
              <a:avLst>
                <a:gd name="adj" fmla="val 15855"/>
              </a:avLst>
            </a:prstGeom>
            <a:solidFill>
              <a:schemeClr val="bg1"/>
            </a:solidFill>
            <a:ln>
              <a:noFill/>
            </a:ln>
            <a:effectLst>
              <a:outerShdw blurRad="50800" dir="2700000" algn="tl" rotWithShape="0">
                <a:srgbClr val="0070C0">
                  <a:alpha val="38000"/>
                </a:srgb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cs typeface="微软雅黑" panose="020B0503020204020204" charset="-122"/>
                <a:sym typeface="+mn-ea"/>
              </a:endParaRPr>
            </a:p>
          </p:txBody>
        </p:sp>
        <p:pic>
          <p:nvPicPr>
            <p:cNvPr id="144" name="图片 143" descr="5bfffb1574719da073f1114103u"/>
            <p:cNvPicPr>
              <a:picLocks noChangeAspect="1"/>
            </p:cNvPicPr>
            <p:nvPr/>
          </p:nvPicPr>
          <p:blipFill>
            <a:blip r:embed="rId64"/>
            <a:srcRect t="29467" b="29392"/>
            <a:stretch>
              <a:fillRect/>
            </a:stretch>
          </p:blipFill>
          <p:spPr>
            <a:xfrm>
              <a:off x="2122" y="6254"/>
              <a:ext cx="915" cy="377"/>
            </a:xfrm>
            <a:prstGeom prst="rect">
              <a:avLst/>
            </a:prstGeom>
          </p:spPr>
        </p:pic>
      </p:grpSp>
      <p:pic>
        <p:nvPicPr>
          <p:cNvPr id="211" name="图片 210" descr="f817e8bbf08a25f39f3a9a3ec39e18d6"/>
          <p:cNvPicPr>
            <a:picLocks noChangeAspect="1"/>
          </p:cNvPicPr>
          <p:nvPr/>
        </p:nvPicPr>
        <p:blipFill>
          <a:blip r:embed="rId65"/>
          <a:stretch>
            <a:fillRect/>
          </a:stretch>
        </p:blipFill>
        <p:spPr>
          <a:xfrm>
            <a:off x="927100" y="1562735"/>
            <a:ext cx="772795" cy="255270"/>
          </a:xfrm>
          <a:prstGeom prst="rect">
            <a:avLst/>
          </a:prstGeom>
        </p:spPr>
      </p:pic>
      <p:pic>
        <p:nvPicPr>
          <p:cNvPr id="234" name="图片 233"/>
          <p:cNvPicPr>
            <a:picLocks noChangeAspect="1"/>
          </p:cNvPicPr>
          <p:nvPr/>
        </p:nvPicPr>
        <p:blipFill>
          <a:blip r:embed="rId66"/>
          <a:stretch>
            <a:fillRect/>
          </a:stretch>
        </p:blipFill>
        <p:spPr>
          <a:xfrm>
            <a:off x="9518650" y="5927090"/>
            <a:ext cx="774065" cy="341630"/>
          </a:xfrm>
          <a:prstGeom prst="roundRect">
            <a:avLst/>
          </a:prstGeom>
          <a:solidFill>
            <a:schemeClr val="bg1"/>
          </a:solidFill>
          <a:effectLst>
            <a:outerShdw blurRad="50800" dir="2700000" algn="tl" rotWithShape="0">
              <a:srgbClr val="0070C0">
                <a:alpha val="38000"/>
              </a:srgbClr>
            </a:outerShdw>
          </a:effectLst>
        </p:spPr>
      </p:pic>
      <p:pic>
        <p:nvPicPr>
          <p:cNvPr id="235" name="图片 234"/>
          <p:cNvPicPr>
            <a:picLocks noChangeAspect="1"/>
          </p:cNvPicPr>
          <p:nvPr/>
        </p:nvPicPr>
        <p:blipFill>
          <a:blip r:embed="rId67"/>
          <a:srcRect l="-8631" t="-13139" r="-7639" b="-39781"/>
          <a:stretch>
            <a:fillRect/>
          </a:stretch>
        </p:blipFill>
        <p:spPr>
          <a:xfrm>
            <a:off x="7523480" y="5783580"/>
            <a:ext cx="1178560" cy="422275"/>
          </a:xfrm>
          <a:prstGeom prst="roundRect">
            <a:avLst/>
          </a:prstGeom>
          <a:solidFill>
            <a:schemeClr val="bg1"/>
          </a:solidFill>
          <a:effectLst>
            <a:outerShdw blurRad="50800" dir="2700000" algn="tl" rotWithShape="0">
              <a:srgbClr val="0070C0">
                <a:alpha val="38000"/>
              </a:srgbClr>
            </a:outerShdw>
          </a:effectLst>
        </p:spPr>
      </p:pic>
      <p:pic>
        <p:nvPicPr>
          <p:cNvPr id="236" name="图片 235"/>
          <p:cNvPicPr>
            <a:picLocks noChangeAspect="1"/>
          </p:cNvPicPr>
          <p:nvPr/>
        </p:nvPicPr>
        <p:blipFill>
          <a:blip r:embed="rId68"/>
          <a:srcRect l="-7123" t="5374" r="-3419" b="8411"/>
          <a:stretch>
            <a:fillRect/>
          </a:stretch>
        </p:blipFill>
        <p:spPr>
          <a:xfrm>
            <a:off x="4015105" y="5963285"/>
            <a:ext cx="783590" cy="372110"/>
          </a:xfrm>
          <a:prstGeom prst="roundRect">
            <a:avLst/>
          </a:prstGeom>
          <a:solidFill>
            <a:schemeClr val="bg1"/>
          </a:solidFill>
          <a:effectLst>
            <a:outerShdw blurRad="50800" dir="2700000" algn="tl" rotWithShape="0">
              <a:srgbClr val="0070C0">
                <a:alpha val="38000"/>
              </a:srgbClr>
            </a:outerShdw>
          </a:effectLst>
        </p:spPr>
      </p:pic>
      <p:pic>
        <p:nvPicPr>
          <p:cNvPr id="237" name="图片 236"/>
          <p:cNvPicPr>
            <a:picLocks noChangeAspect="1"/>
          </p:cNvPicPr>
          <p:nvPr/>
        </p:nvPicPr>
        <p:blipFill>
          <a:blip r:embed="rId69"/>
          <a:srcRect l="-3571" t="-969" r="3571" b="969"/>
          <a:stretch>
            <a:fillRect/>
          </a:stretch>
        </p:blipFill>
        <p:spPr>
          <a:xfrm>
            <a:off x="2831465" y="5924550"/>
            <a:ext cx="862330" cy="344170"/>
          </a:xfrm>
          <a:prstGeom prst="roundRect">
            <a:avLst/>
          </a:prstGeom>
          <a:solidFill>
            <a:schemeClr val="bg1"/>
          </a:solidFill>
          <a:effectLst>
            <a:outerShdw blurRad="50800" dir="2700000" algn="tl" rotWithShape="0">
              <a:srgbClr val="0070C0">
                <a:alpha val="38000"/>
              </a:srgbClr>
            </a:outerShdw>
          </a:effectLst>
        </p:spPr>
      </p:pic>
      <p:grpSp>
        <p:nvGrpSpPr>
          <p:cNvPr id="259" name="组合 258"/>
          <p:cNvGrpSpPr/>
          <p:nvPr/>
        </p:nvGrpSpPr>
        <p:grpSpPr>
          <a:xfrm>
            <a:off x="2244090" y="1671320"/>
            <a:ext cx="467360" cy="439420"/>
            <a:chOff x="3534" y="2632"/>
            <a:chExt cx="736" cy="692"/>
          </a:xfrm>
        </p:grpSpPr>
        <p:sp>
          <p:nvSpPr>
            <p:cNvPr id="257" name="圆角矩形 256"/>
            <p:cNvSpPr/>
            <p:nvPr/>
          </p:nvSpPr>
          <p:spPr>
            <a:xfrm>
              <a:off x="3534" y="2632"/>
              <a:ext cx="736" cy="692"/>
            </a:xfrm>
            <a:prstGeom prst="roundRect">
              <a:avLst>
                <a:gd name="adj" fmla="val 15855"/>
              </a:avLst>
            </a:prstGeom>
            <a:solidFill>
              <a:schemeClr val="bg1"/>
            </a:solidFill>
            <a:ln>
              <a:noFill/>
            </a:ln>
            <a:effectLst>
              <a:outerShdw blurRad="50800" dir="2700000" algn="tl" rotWithShape="0">
                <a:srgbClr val="0070C0">
                  <a:alpha val="38000"/>
                </a:srgb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cs typeface="微软雅黑" panose="020B0503020204020204" charset="-122"/>
                <a:sym typeface="+mn-ea"/>
              </a:endParaRPr>
            </a:p>
          </p:txBody>
        </p:sp>
        <p:pic>
          <p:nvPicPr>
            <p:cNvPr id="194" name="图片 193" descr="正泰集团"/>
            <p:cNvPicPr>
              <a:picLocks noChangeAspect="1"/>
            </p:cNvPicPr>
            <p:nvPr/>
          </p:nvPicPr>
          <p:blipFill>
            <a:blip r:embed="rId70"/>
            <a:stretch>
              <a:fillRect/>
            </a:stretch>
          </p:blipFill>
          <p:spPr>
            <a:xfrm>
              <a:off x="3667" y="2743"/>
              <a:ext cx="470" cy="470"/>
            </a:xfrm>
            <a:prstGeom prst="rect">
              <a:avLst/>
            </a:prstGeom>
          </p:spPr>
        </p:pic>
      </p:grpSp>
      <p:sp>
        <p:nvSpPr>
          <p:cNvPr id="266" name="文本框 265"/>
          <p:cNvSpPr txBox="1"/>
          <p:nvPr/>
        </p:nvSpPr>
        <p:spPr>
          <a:xfrm>
            <a:off x="756920" y="1030605"/>
            <a:ext cx="8447405" cy="269875"/>
          </a:xfrm>
          <a:prstGeom prst="rect">
            <a:avLst/>
          </a:prstGeom>
        </p:spPr>
        <p:txBody>
          <a:bodyPr wrap="square" lIns="0" tIns="0" rIns="0" bIns="0" anchor="t" anchorCtr="0">
            <a:noAutofit/>
          </a:bodyPr>
          <a:p>
            <a:pPr algn="l" fontAlgn="base">
              <a:lnSpc>
                <a:spcPct val="110000"/>
              </a:lnSpc>
              <a:spcBef>
                <a:spcPts val="300"/>
              </a:spcBef>
              <a:spcAft>
                <a:spcPts val="300"/>
              </a:spcAft>
              <a:buClrTx/>
              <a:buSzTx/>
              <a:buFontTx/>
            </a:pPr>
            <a:r>
              <a:rPr lang="en-US" altLang="zh-CN" sz="140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星纵物联以蓬勃的</a:t>
            </a:r>
            <a:r>
              <a:rPr lang="en-US" altLang="zh-CN" sz="140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mn-ea"/>
              </a:rPr>
              <a:t>创造力，不断推出高价值的产品与技术，与合作伙伴实现共赢。</a:t>
            </a:r>
            <a:endParaRPr lang="en-US" altLang="zh-CN" sz="140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mn-ea"/>
            </a:endParaRPr>
          </a:p>
        </p:txBody>
      </p:sp>
      <p:grpSp>
        <p:nvGrpSpPr>
          <p:cNvPr id="143" name="组合 142"/>
          <p:cNvGrpSpPr/>
          <p:nvPr/>
        </p:nvGrpSpPr>
        <p:grpSpPr>
          <a:xfrm>
            <a:off x="5103495" y="3390265"/>
            <a:ext cx="1463040" cy="467360"/>
            <a:chOff x="8037" y="5551"/>
            <a:chExt cx="2304" cy="736"/>
          </a:xfrm>
        </p:grpSpPr>
        <p:grpSp>
          <p:nvGrpSpPr>
            <p:cNvPr id="53" name="组合 52"/>
            <p:cNvGrpSpPr/>
            <p:nvPr/>
          </p:nvGrpSpPr>
          <p:grpSpPr>
            <a:xfrm>
              <a:off x="8037" y="5551"/>
              <a:ext cx="2304" cy="737"/>
              <a:chOff x="11130" y="5082"/>
              <a:chExt cx="2304" cy="737"/>
            </a:xfrm>
          </p:grpSpPr>
          <p:sp>
            <p:nvSpPr>
              <p:cNvPr id="52" name="圆角矩形 51"/>
              <p:cNvSpPr/>
              <p:nvPr/>
            </p:nvSpPr>
            <p:spPr>
              <a:xfrm>
                <a:off x="11130" y="5082"/>
                <a:ext cx="2305" cy="637"/>
              </a:xfrm>
              <a:prstGeom prst="roundRect">
                <a:avLst>
                  <a:gd name="adj" fmla="val 0"/>
                </a:avLst>
              </a:prstGeom>
              <a:solidFill>
                <a:srgbClr val="049AF4"/>
              </a:solidFill>
              <a:ln>
                <a:noFill/>
              </a:ln>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cs typeface="微软雅黑" panose="020B0503020204020204" charset="-122"/>
                  <a:sym typeface="+mn-ea"/>
                </a:endParaRPr>
              </a:p>
            </p:txBody>
          </p:sp>
          <p:sp>
            <p:nvSpPr>
              <p:cNvPr id="76" name="圆角矩形 75"/>
              <p:cNvSpPr/>
              <p:nvPr/>
            </p:nvSpPr>
            <p:spPr>
              <a:xfrm rot="13500000">
                <a:off x="12074" y="5401"/>
                <a:ext cx="418" cy="418"/>
              </a:xfrm>
              <a:prstGeom prst="roundRect">
                <a:avLst/>
              </a:prstGeom>
              <a:solidFill>
                <a:srgbClr val="049AF4"/>
              </a:solidFill>
              <a:ln>
                <a:noFill/>
              </a:ln>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cs typeface="微软雅黑" panose="020B0503020204020204" charset="-122"/>
                  <a:sym typeface="+mn-ea"/>
                </a:endParaRPr>
              </a:p>
            </p:txBody>
          </p:sp>
        </p:grpSp>
        <p:sp>
          <p:nvSpPr>
            <p:cNvPr id="77" name="文本框 76"/>
            <p:cNvSpPr txBox="1"/>
            <p:nvPr>
              <p:custDataLst>
                <p:tags r:id="rId71"/>
              </p:custDataLst>
            </p:nvPr>
          </p:nvSpPr>
          <p:spPr>
            <a:xfrm>
              <a:off x="8312" y="5551"/>
              <a:ext cx="1827" cy="640"/>
            </a:xfrm>
            <a:prstGeom prst="rect">
              <a:avLst/>
            </a:prstGeom>
          </p:spPr>
          <p:txBody>
            <a:bodyPr wrap="square" lIns="0" tIns="0" rIns="0" bIns="0" anchor="ctr" anchorCtr="0">
              <a:noAutofit/>
            </a:bodyPr>
            <a:p>
              <a:pPr algn="ctr" fontAlgn="auto">
                <a:lnSpc>
                  <a:spcPct val="100000"/>
                </a:lnSpc>
                <a:buClrTx/>
                <a:buSzTx/>
                <a:buFont typeface="+mj-ea"/>
              </a:pPr>
              <a:r>
                <a:rPr lang="zh-CN" altLang="en-US" sz="1400" b="1">
                  <a:solidFill>
                    <a:schemeClr val="bg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合作伙伴</a:t>
              </a:r>
              <a:endParaRPr lang="zh-CN" altLang="en-US" sz="1400" b="1" spc="150" dirty="0">
                <a:solidFill>
                  <a:schemeClr val="bg1"/>
                </a:solidFill>
                <a:uFillTx/>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grpSp>
      <p:sp>
        <p:nvSpPr>
          <p:cNvPr id="19" name="灯片编号占位符 18"/>
          <p:cNvSpPr>
            <a:spLocks noGrp="1"/>
          </p:cNvSpPr>
          <p:nvPr>
            <p:ph type="sldNum" sz="quarter" idx="12"/>
          </p:nvPr>
        </p:nvSpPr>
        <p:spPr>
          <a:xfrm>
            <a:off x="11310620" y="6381115"/>
            <a:ext cx="586740" cy="316865"/>
          </a:xfrm>
        </p:spPr>
        <p:txBody>
          <a:bodyPr/>
          <a:p>
            <a:fld id="{49AE70B2-8BF9-45C0-BB95-33D1B9D3A854}" type="slidenum">
              <a:rPr lang="zh-CN" altLang="en-US" smtClean="0"/>
            </a:fld>
            <a:endParaRPr lang="zh-CN" altLang="en-US" dirty="0"/>
          </a:p>
        </p:txBody>
      </p:sp>
    </p:spTree>
    <p:custDataLst>
      <p:tags r:id="rId72"/>
    </p:custData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descr="背景"/>
          <p:cNvPicPr>
            <a:picLocks noChangeAspect="1"/>
          </p:cNvPicPr>
          <p:nvPr/>
        </p:nvPicPr>
        <p:blipFill>
          <a:blip r:embed="rId1"/>
          <a:stretch>
            <a:fillRect/>
          </a:stretch>
        </p:blipFill>
        <p:spPr>
          <a:xfrm>
            <a:off x="0" y="-635"/>
            <a:ext cx="12192000" cy="5405755"/>
          </a:xfrm>
          <a:prstGeom prst="rect">
            <a:avLst/>
          </a:prstGeom>
        </p:spPr>
      </p:pic>
      <p:sp>
        <p:nvSpPr>
          <p:cNvPr id="250" name="TextBox 13"/>
          <p:cNvSpPr txBox="1"/>
          <p:nvPr>
            <p:custDataLst>
              <p:tags r:id="rId2"/>
            </p:custDataLst>
          </p:nvPr>
        </p:nvSpPr>
        <p:spPr>
          <a:xfrm>
            <a:off x="561340" y="333375"/>
            <a:ext cx="3500120" cy="615950"/>
          </a:xfrm>
          <a:prstGeom prst="rect">
            <a:avLst/>
          </a:prstGeom>
          <a:noFill/>
        </p:spPr>
        <p:txBody>
          <a:bodyPr wrap="square" rtlCol="0">
            <a:noAutofit/>
          </a:bodyPr>
          <a:p>
            <a:pPr algn="l">
              <a:lnSpc>
                <a:spcPct val="90000"/>
              </a:lnSpc>
              <a:buClrTx/>
              <a:buSzTx/>
              <a:buFontTx/>
            </a:pPr>
            <a:r>
              <a:rPr lang="zh-CN" altLang="en-US" sz="3600" b="1" dirty="0">
                <a:solidFill>
                  <a:schemeClr val="bg1"/>
                </a:solidFill>
                <a:latin typeface="微软雅黑" panose="020B0503020204020204" charset="-122"/>
                <a:ea typeface="微软雅黑" panose="020B0503020204020204" charset="-122"/>
                <a:cs typeface="Arial" panose="020B0604020202020204" pitchFamily="34" charset="0"/>
                <a:sym typeface="Arial" panose="020B0604020202020204" pitchFamily="34" charset="0"/>
              </a:rPr>
              <a:t>品牌荣誉</a:t>
            </a:r>
            <a:endParaRPr lang="zh-CN" altLang="en-US" sz="3600" b="1" dirty="0">
              <a:solidFill>
                <a:schemeClr val="bg1"/>
              </a:solidFill>
              <a:latin typeface="微软雅黑" panose="020B0503020204020204" charset="-122"/>
              <a:ea typeface="微软雅黑" panose="020B0503020204020204" charset="-122"/>
              <a:cs typeface="Arial" panose="020B0604020202020204" pitchFamily="34" charset="0"/>
              <a:sym typeface="+mn-ea"/>
            </a:endParaRPr>
          </a:p>
          <a:p>
            <a:pPr algn="l">
              <a:lnSpc>
                <a:spcPct val="90000"/>
              </a:lnSpc>
              <a:buClrTx/>
              <a:buSzTx/>
              <a:buFontTx/>
            </a:pPr>
            <a:endParaRPr lang="zh-CN" altLang="en-US" sz="3600" b="1" dirty="0">
              <a:solidFill>
                <a:schemeClr val="bg1"/>
              </a:solidFill>
              <a:latin typeface="微软雅黑" panose="020B0503020204020204" charset="-122"/>
              <a:ea typeface="微软雅黑" panose="020B0503020204020204" charset="-122"/>
              <a:cs typeface="Arial" panose="020B0604020202020204" pitchFamily="34" charset="0"/>
              <a:sym typeface="+mn-ea"/>
            </a:endParaRPr>
          </a:p>
        </p:txBody>
      </p:sp>
      <p:sp>
        <p:nvSpPr>
          <p:cNvPr id="9" name="文本框 8"/>
          <p:cNvSpPr txBox="1"/>
          <p:nvPr>
            <p:custDataLst>
              <p:tags r:id="rId3"/>
            </p:custDataLst>
          </p:nvPr>
        </p:nvSpPr>
        <p:spPr>
          <a:xfrm>
            <a:off x="742156" y="5547995"/>
            <a:ext cx="1424940" cy="347345"/>
          </a:xfrm>
          <a:prstGeom prst="rect">
            <a:avLst/>
          </a:prstGeom>
          <a:noFill/>
        </p:spPr>
        <p:txBody>
          <a:bodyPr wrap="square" rtlCol="0" anchor="t" anchorCtr="0">
            <a:noAutofit/>
          </a:bodyPr>
          <a:p>
            <a:pPr algn="ctr">
              <a:lnSpc>
                <a:spcPct val="100000"/>
              </a:lnSpc>
            </a:pPr>
            <a:r>
              <a:rPr lang="en-US" altLang="zh-CN" sz="1000">
                <a:solidFill>
                  <a:schemeClr val="bg1">
                    <a:lumMod val="50000"/>
                  </a:schemeClr>
                </a:solidFill>
                <a:latin typeface="微软雅黑" panose="020B0503020204020204" charset="-122"/>
                <a:ea typeface="微软雅黑" panose="020B0503020204020204" charset="-122"/>
                <a:cs typeface="微软雅黑" panose="020B0503020204020204" charset="-122"/>
              </a:rPr>
              <a:t>ISO 9001</a:t>
            </a:r>
            <a:endParaRPr lang="en-US" altLang="zh-CN" sz="1000">
              <a:solidFill>
                <a:schemeClr val="bg1">
                  <a:lumMod val="50000"/>
                </a:schemeClr>
              </a:solidFill>
              <a:latin typeface="微软雅黑" panose="020B0503020204020204" charset="-122"/>
              <a:ea typeface="微软雅黑" panose="020B0503020204020204" charset="-122"/>
              <a:cs typeface="微软雅黑" panose="020B0503020204020204" charset="-122"/>
            </a:endParaRPr>
          </a:p>
          <a:p>
            <a:pPr algn="ctr">
              <a:lnSpc>
                <a:spcPct val="100000"/>
              </a:lnSpc>
            </a:pPr>
            <a:r>
              <a:rPr lang="zh-CN" altLang="en-US" sz="1000">
                <a:solidFill>
                  <a:schemeClr val="bg1">
                    <a:lumMod val="50000"/>
                  </a:schemeClr>
                </a:solidFill>
                <a:latin typeface="微软雅黑" panose="020B0503020204020204" charset="-122"/>
                <a:ea typeface="微软雅黑" panose="020B0503020204020204" charset="-122"/>
                <a:cs typeface="微软雅黑" panose="020B0503020204020204" charset="-122"/>
              </a:rPr>
              <a:t>质量管理体系认证</a:t>
            </a:r>
            <a:endParaRPr lang="zh-CN" altLang="en-US" sz="1000">
              <a:solidFill>
                <a:schemeClr val="bg1">
                  <a:lumMod val="50000"/>
                </a:schemeClr>
              </a:solidFill>
              <a:latin typeface="微软雅黑" panose="020B0503020204020204" charset="-122"/>
              <a:ea typeface="微软雅黑" panose="020B0503020204020204" charset="-122"/>
              <a:cs typeface="微软雅黑" panose="020B0503020204020204" charset="-122"/>
            </a:endParaRPr>
          </a:p>
        </p:txBody>
      </p:sp>
      <p:sp>
        <p:nvSpPr>
          <p:cNvPr id="10" name="文本框 9"/>
          <p:cNvSpPr txBox="1"/>
          <p:nvPr>
            <p:custDataLst>
              <p:tags r:id="rId4"/>
            </p:custDataLst>
          </p:nvPr>
        </p:nvSpPr>
        <p:spPr>
          <a:xfrm>
            <a:off x="7101999" y="5597525"/>
            <a:ext cx="1424940" cy="347345"/>
          </a:xfrm>
          <a:prstGeom prst="rect">
            <a:avLst/>
          </a:prstGeom>
          <a:noFill/>
        </p:spPr>
        <p:txBody>
          <a:bodyPr wrap="square" rtlCol="0" anchor="ctr" anchorCtr="0">
            <a:noAutofit/>
          </a:bodyPr>
          <a:p>
            <a:pPr algn="ctr">
              <a:lnSpc>
                <a:spcPct val="100000"/>
              </a:lnSpc>
            </a:pPr>
            <a:r>
              <a:rPr lang="zh-CN" altLang="en-US" sz="1000">
                <a:solidFill>
                  <a:schemeClr val="bg1">
                    <a:lumMod val="50000"/>
                  </a:schemeClr>
                </a:solidFill>
                <a:latin typeface="微软雅黑" panose="020B0503020204020204" charset="-122"/>
                <a:ea typeface="微软雅黑" panose="020B0503020204020204" charset="-122"/>
                <a:cs typeface="微软雅黑" panose="020B0503020204020204" charset="-122"/>
              </a:rPr>
              <a:t>安全标准化认证</a:t>
            </a:r>
            <a:endParaRPr lang="zh-CN" altLang="en-US" sz="1000">
              <a:solidFill>
                <a:schemeClr val="bg1">
                  <a:lumMod val="50000"/>
                </a:schemeClr>
              </a:solidFill>
              <a:latin typeface="微软雅黑" panose="020B0503020204020204" charset="-122"/>
              <a:ea typeface="微软雅黑" panose="020B0503020204020204" charset="-122"/>
              <a:cs typeface="微软雅黑" panose="020B0503020204020204" charset="-122"/>
            </a:endParaRPr>
          </a:p>
        </p:txBody>
      </p:sp>
      <p:sp>
        <p:nvSpPr>
          <p:cNvPr id="11" name="文本框 10"/>
          <p:cNvSpPr txBox="1"/>
          <p:nvPr>
            <p:custDataLst>
              <p:tags r:id="rId5"/>
            </p:custDataLst>
          </p:nvPr>
        </p:nvSpPr>
        <p:spPr>
          <a:xfrm>
            <a:off x="8687276" y="5547995"/>
            <a:ext cx="1424940" cy="347345"/>
          </a:xfrm>
          <a:prstGeom prst="rect">
            <a:avLst/>
          </a:prstGeom>
          <a:noFill/>
        </p:spPr>
        <p:txBody>
          <a:bodyPr wrap="square" rtlCol="0" anchor="t" anchorCtr="0">
            <a:noAutofit/>
          </a:bodyPr>
          <a:p>
            <a:pPr algn="ctr">
              <a:lnSpc>
                <a:spcPct val="100000"/>
              </a:lnSpc>
            </a:pPr>
            <a:r>
              <a:rPr lang="zh-CN" altLang="en-US" sz="1000">
                <a:solidFill>
                  <a:schemeClr val="bg1">
                    <a:lumMod val="50000"/>
                  </a:schemeClr>
                </a:solidFill>
                <a:latin typeface="微软雅黑" panose="020B0503020204020204" charset="-122"/>
                <a:ea typeface="微软雅黑" panose="020B0503020204020204" charset="-122"/>
                <a:cs typeface="微软雅黑" panose="020B0503020204020204" charset="-122"/>
              </a:rPr>
              <a:t>先进制造业</a:t>
            </a:r>
            <a:endParaRPr lang="zh-CN" altLang="en-US" sz="1000">
              <a:solidFill>
                <a:schemeClr val="bg1">
                  <a:lumMod val="50000"/>
                </a:schemeClr>
              </a:solidFill>
              <a:latin typeface="微软雅黑" panose="020B0503020204020204" charset="-122"/>
              <a:ea typeface="微软雅黑" panose="020B0503020204020204" charset="-122"/>
              <a:cs typeface="微软雅黑" panose="020B0503020204020204" charset="-122"/>
            </a:endParaRPr>
          </a:p>
          <a:p>
            <a:pPr algn="ctr">
              <a:lnSpc>
                <a:spcPct val="100000"/>
              </a:lnSpc>
            </a:pPr>
            <a:r>
              <a:rPr lang="zh-CN" altLang="en-US" sz="1000">
                <a:solidFill>
                  <a:schemeClr val="bg1">
                    <a:lumMod val="50000"/>
                  </a:schemeClr>
                </a:solidFill>
                <a:latin typeface="微软雅黑" panose="020B0503020204020204" charset="-122"/>
                <a:ea typeface="微软雅黑" panose="020B0503020204020204" charset="-122"/>
                <a:cs typeface="微软雅黑" panose="020B0503020204020204" charset="-122"/>
              </a:rPr>
              <a:t>倍增计划企业</a:t>
            </a:r>
            <a:endParaRPr lang="zh-CN" altLang="en-US" sz="1000">
              <a:solidFill>
                <a:schemeClr val="bg1">
                  <a:lumMod val="50000"/>
                </a:schemeClr>
              </a:solidFill>
              <a:latin typeface="微软雅黑" panose="020B0503020204020204" charset="-122"/>
              <a:ea typeface="微软雅黑" panose="020B0503020204020204" charset="-122"/>
              <a:cs typeface="微软雅黑" panose="020B0503020204020204" charset="-122"/>
            </a:endParaRPr>
          </a:p>
        </p:txBody>
      </p:sp>
      <p:pic>
        <p:nvPicPr>
          <p:cNvPr id="15" name="图片 14" descr="图层 15 拷贝 20"/>
          <p:cNvPicPr>
            <a:picLocks noChangeAspect="1"/>
          </p:cNvPicPr>
          <p:nvPr>
            <p:custDataLst>
              <p:tags r:id="rId6"/>
            </p:custDataLst>
          </p:nvPr>
        </p:nvPicPr>
        <p:blipFill>
          <a:blip r:embed="rId7"/>
          <a:stretch>
            <a:fillRect/>
          </a:stretch>
        </p:blipFill>
        <p:spPr>
          <a:xfrm>
            <a:off x="5003800" y="5678805"/>
            <a:ext cx="1663700" cy="216535"/>
          </a:xfrm>
          <a:prstGeom prst="rect">
            <a:avLst/>
          </a:prstGeom>
        </p:spPr>
      </p:pic>
      <p:pic>
        <p:nvPicPr>
          <p:cNvPr id="16" name="图片 15" descr="图层 15 拷贝 20"/>
          <p:cNvPicPr>
            <a:picLocks noChangeAspect="1"/>
          </p:cNvPicPr>
          <p:nvPr>
            <p:custDataLst>
              <p:tags r:id="rId8"/>
            </p:custDataLst>
          </p:nvPr>
        </p:nvPicPr>
        <p:blipFill>
          <a:blip r:embed="rId7"/>
          <a:stretch>
            <a:fillRect/>
          </a:stretch>
        </p:blipFill>
        <p:spPr>
          <a:xfrm>
            <a:off x="6613525" y="5678805"/>
            <a:ext cx="1663700" cy="216535"/>
          </a:xfrm>
          <a:prstGeom prst="rect">
            <a:avLst/>
          </a:prstGeom>
        </p:spPr>
      </p:pic>
      <p:sp>
        <p:nvSpPr>
          <p:cNvPr id="17" name="文本框 16"/>
          <p:cNvSpPr txBox="1"/>
          <p:nvPr>
            <p:custDataLst>
              <p:tags r:id="rId9"/>
            </p:custDataLst>
          </p:nvPr>
        </p:nvSpPr>
        <p:spPr>
          <a:xfrm>
            <a:off x="2335768" y="5547995"/>
            <a:ext cx="1424940" cy="347345"/>
          </a:xfrm>
          <a:prstGeom prst="rect">
            <a:avLst/>
          </a:prstGeom>
          <a:noFill/>
        </p:spPr>
        <p:txBody>
          <a:bodyPr wrap="square" rtlCol="0" anchor="t" anchorCtr="0">
            <a:noAutofit/>
          </a:bodyPr>
          <a:p>
            <a:pPr algn="ctr">
              <a:lnSpc>
                <a:spcPct val="100000"/>
              </a:lnSpc>
            </a:pPr>
            <a:r>
              <a:rPr lang="en-US" altLang="zh-CN" sz="1000">
                <a:solidFill>
                  <a:schemeClr val="bg1">
                    <a:lumMod val="50000"/>
                  </a:schemeClr>
                </a:solidFill>
                <a:latin typeface="微软雅黑" panose="020B0503020204020204" charset="-122"/>
                <a:ea typeface="微软雅黑" panose="020B0503020204020204" charset="-122"/>
                <a:cs typeface="微软雅黑" panose="020B0503020204020204" charset="-122"/>
              </a:rPr>
              <a:t>ISO 14001</a:t>
            </a:r>
            <a:endParaRPr lang="en-US" altLang="zh-CN" sz="1000">
              <a:solidFill>
                <a:schemeClr val="bg1">
                  <a:lumMod val="50000"/>
                </a:schemeClr>
              </a:solidFill>
              <a:latin typeface="微软雅黑" panose="020B0503020204020204" charset="-122"/>
              <a:ea typeface="微软雅黑" panose="020B0503020204020204" charset="-122"/>
              <a:cs typeface="微软雅黑" panose="020B0503020204020204" charset="-122"/>
            </a:endParaRPr>
          </a:p>
          <a:p>
            <a:pPr algn="ctr">
              <a:lnSpc>
                <a:spcPct val="100000"/>
              </a:lnSpc>
            </a:pPr>
            <a:r>
              <a:rPr lang="zh-CN" altLang="en-US" sz="1000">
                <a:solidFill>
                  <a:schemeClr val="bg1">
                    <a:lumMod val="50000"/>
                  </a:schemeClr>
                </a:solidFill>
                <a:latin typeface="微软雅黑" panose="020B0503020204020204" charset="-122"/>
                <a:ea typeface="微软雅黑" panose="020B0503020204020204" charset="-122"/>
                <a:cs typeface="微软雅黑" panose="020B0503020204020204" charset="-122"/>
              </a:rPr>
              <a:t>环境管理体系认证</a:t>
            </a:r>
            <a:endParaRPr lang="zh-CN" altLang="en-US" sz="1000">
              <a:solidFill>
                <a:schemeClr val="bg1">
                  <a:lumMod val="50000"/>
                </a:schemeClr>
              </a:solidFill>
              <a:latin typeface="微软雅黑" panose="020B0503020204020204" charset="-122"/>
              <a:ea typeface="微软雅黑" panose="020B0503020204020204" charset="-122"/>
              <a:cs typeface="微软雅黑" panose="020B0503020204020204" charset="-122"/>
            </a:endParaRPr>
          </a:p>
        </p:txBody>
      </p:sp>
      <p:sp>
        <p:nvSpPr>
          <p:cNvPr id="19" name="文本框 18"/>
          <p:cNvSpPr txBox="1"/>
          <p:nvPr>
            <p:custDataLst>
              <p:tags r:id="rId10"/>
            </p:custDataLst>
          </p:nvPr>
        </p:nvSpPr>
        <p:spPr>
          <a:xfrm>
            <a:off x="5506799" y="6036310"/>
            <a:ext cx="1424940" cy="347345"/>
          </a:xfrm>
          <a:prstGeom prst="rect">
            <a:avLst/>
          </a:prstGeom>
          <a:noFill/>
        </p:spPr>
        <p:txBody>
          <a:bodyPr wrap="square" rtlCol="0" anchor="t" anchorCtr="0">
            <a:noAutofit/>
          </a:bodyPr>
          <a:p>
            <a:pPr algn="ctr">
              <a:lnSpc>
                <a:spcPct val="100000"/>
              </a:lnSpc>
            </a:pPr>
            <a:r>
              <a:rPr lang="zh-CN" altLang="en-US" sz="1000">
                <a:solidFill>
                  <a:schemeClr val="bg1">
                    <a:lumMod val="50000"/>
                  </a:schemeClr>
                </a:solidFill>
                <a:latin typeface="微软雅黑" panose="020B0503020204020204" charset="-122"/>
                <a:ea typeface="微软雅黑" panose="020B0503020204020204" charset="-122"/>
                <a:cs typeface="微软雅黑" panose="020B0503020204020204" charset="-122"/>
              </a:rPr>
              <a:t>厦门市内外贸</a:t>
            </a:r>
            <a:endParaRPr lang="zh-CN" altLang="en-US" sz="1000">
              <a:solidFill>
                <a:schemeClr val="bg1">
                  <a:lumMod val="50000"/>
                </a:schemeClr>
              </a:solidFill>
              <a:latin typeface="微软雅黑" panose="020B0503020204020204" charset="-122"/>
              <a:ea typeface="微软雅黑" panose="020B0503020204020204" charset="-122"/>
              <a:cs typeface="微软雅黑" panose="020B0503020204020204" charset="-122"/>
            </a:endParaRPr>
          </a:p>
          <a:p>
            <a:pPr algn="ctr">
              <a:lnSpc>
                <a:spcPct val="100000"/>
              </a:lnSpc>
            </a:pPr>
            <a:r>
              <a:rPr lang="zh-CN" altLang="en-US" sz="1000">
                <a:solidFill>
                  <a:schemeClr val="bg1">
                    <a:lumMod val="50000"/>
                  </a:schemeClr>
                </a:solidFill>
                <a:latin typeface="微软雅黑" panose="020B0503020204020204" charset="-122"/>
                <a:ea typeface="微软雅黑" panose="020B0503020204020204" charset="-122"/>
                <a:cs typeface="微软雅黑" panose="020B0503020204020204" charset="-122"/>
              </a:rPr>
              <a:t>一体化领跑企业</a:t>
            </a:r>
            <a:endParaRPr lang="zh-CN" altLang="en-US" sz="1000">
              <a:solidFill>
                <a:schemeClr val="bg1">
                  <a:lumMod val="50000"/>
                </a:schemeClr>
              </a:solidFill>
              <a:latin typeface="微软雅黑" panose="020B0503020204020204" charset="-122"/>
              <a:ea typeface="微软雅黑" panose="020B0503020204020204" charset="-122"/>
              <a:cs typeface="微软雅黑" panose="020B0503020204020204" charset="-122"/>
            </a:endParaRPr>
          </a:p>
        </p:txBody>
      </p:sp>
      <p:sp>
        <p:nvSpPr>
          <p:cNvPr id="36" name="文本框 35"/>
          <p:cNvSpPr txBox="1"/>
          <p:nvPr>
            <p:custDataLst>
              <p:tags r:id="rId11"/>
            </p:custDataLst>
          </p:nvPr>
        </p:nvSpPr>
        <p:spPr>
          <a:xfrm>
            <a:off x="3877548" y="5547995"/>
            <a:ext cx="1489075" cy="347345"/>
          </a:xfrm>
          <a:prstGeom prst="rect">
            <a:avLst/>
          </a:prstGeom>
          <a:noFill/>
        </p:spPr>
        <p:txBody>
          <a:bodyPr wrap="square" rtlCol="0" anchor="t" anchorCtr="0">
            <a:noAutofit/>
          </a:bodyPr>
          <a:p>
            <a:pPr algn="ctr">
              <a:lnSpc>
                <a:spcPct val="100000"/>
              </a:lnSpc>
            </a:pPr>
            <a:r>
              <a:rPr lang="en-US" altLang="zh-CN" sz="1000">
                <a:solidFill>
                  <a:schemeClr val="bg1">
                    <a:lumMod val="50000"/>
                  </a:schemeClr>
                </a:solidFill>
                <a:latin typeface="微软雅黑" panose="020B0503020204020204" charset="-122"/>
                <a:ea typeface="微软雅黑" panose="020B0503020204020204" charset="-122"/>
                <a:cs typeface="微软雅黑" panose="020B0503020204020204" charset="-122"/>
              </a:rPr>
              <a:t>ISO 27001</a:t>
            </a:r>
            <a:endParaRPr lang="en-US" altLang="zh-CN" sz="1000">
              <a:solidFill>
                <a:schemeClr val="bg1">
                  <a:lumMod val="50000"/>
                </a:schemeClr>
              </a:solidFill>
              <a:latin typeface="微软雅黑" panose="020B0503020204020204" charset="-122"/>
              <a:ea typeface="微软雅黑" panose="020B0503020204020204" charset="-122"/>
              <a:cs typeface="微软雅黑" panose="020B0503020204020204" charset="-122"/>
            </a:endParaRPr>
          </a:p>
          <a:p>
            <a:pPr algn="ctr">
              <a:lnSpc>
                <a:spcPct val="100000"/>
              </a:lnSpc>
            </a:pPr>
            <a:r>
              <a:rPr lang="zh-CN" altLang="en-US" sz="1000">
                <a:solidFill>
                  <a:schemeClr val="bg1">
                    <a:lumMod val="50000"/>
                  </a:schemeClr>
                </a:solidFill>
                <a:latin typeface="微软雅黑" panose="020B0503020204020204" charset="-122"/>
                <a:ea typeface="微软雅黑" panose="020B0503020204020204" charset="-122"/>
                <a:cs typeface="微软雅黑" panose="020B0503020204020204" charset="-122"/>
              </a:rPr>
              <a:t>信息安全管理体系认证</a:t>
            </a:r>
            <a:endParaRPr lang="zh-CN" altLang="en-US" sz="1000">
              <a:solidFill>
                <a:schemeClr val="bg1">
                  <a:lumMod val="50000"/>
                </a:schemeClr>
              </a:solidFill>
              <a:latin typeface="微软雅黑" panose="020B0503020204020204" charset="-122"/>
              <a:ea typeface="微软雅黑" panose="020B0503020204020204" charset="-122"/>
              <a:cs typeface="微软雅黑" panose="020B0503020204020204" charset="-122"/>
            </a:endParaRPr>
          </a:p>
        </p:txBody>
      </p:sp>
      <p:sp>
        <p:nvSpPr>
          <p:cNvPr id="37" name="文本框 36"/>
          <p:cNvSpPr txBox="1"/>
          <p:nvPr>
            <p:custDataLst>
              <p:tags r:id="rId12"/>
            </p:custDataLst>
          </p:nvPr>
        </p:nvSpPr>
        <p:spPr>
          <a:xfrm>
            <a:off x="742156" y="6036310"/>
            <a:ext cx="1424940" cy="347345"/>
          </a:xfrm>
          <a:prstGeom prst="rect">
            <a:avLst/>
          </a:prstGeom>
          <a:noFill/>
        </p:spPr>
        <p:txBody>
          <a:bodyPr wrap="square" rtlCol="0" anchor="t" anchorCtr="0">
            <a:noAutofit/>
          </a:bodyPr>
          <a:p>
            <a:pPr algn="ctr">
              <a:lnSpc>
                <a:spcPct val="100000"/>
              </a:lnSpc>
            </a:pPr>
            <a:r>
              <a:rPr lang="en-US" altLang="zh-CN" sz="1000">
                <a:solidFill>
                  <a:schemeClr val="bg1">
                    <a:lumMod val="50000"/>
                  </a:schemeClr>
                </a:solidFill>
                <a:latin typeface="微软雅黑" panose="020B0503020204020204" charset="-122"/>
                <a:ea typeface="微软雅黑" panose="020B0503020204020204" charset="-122"/>
                <a:cs typeface="微软雅黑" panose="020B0503020204020204" charset="-122"/>
              </a:rPr>
              <a:t>2023</a:t>
            </a:r>
            <a:r>
              <a:rPr lang="zh-CN" altLang="en-US" sz="1000">
                <a:solidFill>
                  <a:schemeClr val="bg1">
                    <a:lumMod val="50000"/>
                  </a:schemeClr>
                </a:solidFill>
                <a:latin typeface="微软雅黑" panose="020B0503020204020204" charset="-122"/>
                <a:ea typeface="微软雅黑" panose="020B0503020204020204" charset="-122"/>
                <a:cs typeface="微软雅黑" panose="020B0503020204020204" charset="-122"/>
              </a:rPr>
              <a:t>年</a:t>
            </a:r>
            <a:endParaRPr lang="zh-CN" altLang="en-US" sz="1000">
              <a:solidFill>
                <a:schemeClr val="bg1">
                  <a:lumMod val="50000"/>
                </a:schemeClr>
              </a:solidFill>
              <a:latin typeface="微软雅黑" panose="020B0503020204020204" charset="-122"/>
              <a:ea typeface="微软雅黑" panose="020B0503020204020204" charset="-122"/>
              <a:cs typeface="微软雅黑" panose="020B0503020204020204" charset="-122"/>
            </a:endParaRPr>
          </a:p>
          <a:p>
            <a:pPr algn="ctr">
              <a:lnSpc>
                <a:spcPct val="100000"/>
              </a:lnSpc>
            </a:pPr>
            <a:r>
              <a:rPr lang="zh-CN" altLang="en-US" sz="1000">
                <a:solidFill>
                  <a:schemeClr val="bg1">
                    <a:lumMod val="50000"/>
                  </a:schemeClr>
                </a:solidFill>
                <a:latin typeface="微软雅黑" panose="020B0503020204020204" charset="-122"/>
                <a:ea typeface="微软雅黑" panose="020B0503020204020204" charset="-122"/>
                <a:cs typeface="微软雅黑" panose="020B0503020204020204" charset="-122"/>
              </a:rPr>
              <a:t>福建省科技进步奖</a:t>
            </a:r>
            <a:endParaRPr lang="zh-CN" altLang="en-US" sz="1000">
              <a:solidFill>
                <a:schemeClr val="bg1">
                  <a:lumMod val="50000"/>
                </a:schemeClr>
              </a:solidFill>
              <a:latin typeface="微软雅黑" panose="020B0503020204020204" charset="-122"/>
              <a:ea typeface="微软雅黑" panose="020B0503020204020204" charset="-122"/>
              <a:cs typeface="微软雅黑" panose="020B0503020204020204" charset="-122"/>
            </a:endParaRPr>
          </a:p>
        </p:txBody>
      </p:sp>
      <p:sp>
        <p:nvSpPr>
          <p:cNvPr id="38" name="文本框 37"/>
          <p:cNvSpPr txBox="1"/>
          <p:nvPr>
            <p:custDataLst>
              <p:tags r:id="rId13"/>
            </p:custDataLst>
          </p:nvPr>
        </p:nvSpPr>
        <p:spPr>
          <a:xfrm>
            <a:off x="2335768" y="6036310"/>
            <a:ext cx="1424940" cy="347345"/>
          </a:xfrm>
          <a:prstGeom prst="rect">
            <a:avLst/>
          </a:prstGeom>
          <a:noFill/>
        </p:spPr>
        <p:txBody>
          <a:bodyPr wrap="square" rtlCol="0" anchor="t" anchorCtr="0">
            <a:noAutofit/>
          </a:bodyPr>
          <a:p>
            <a:pPr algn="ctr">
              <a:lnSpc>
                <a:spcPct val="100000"/>
              </a:lnSpc>
            </a:pPr>
            <a:r>
              <a:rPr lang="en-US" altLang="zh-CN" sz="1000">
                <a:solidFill>
                  <a:schemeClr val="bg1">
                    <a:lumMod val="50000"/>
                  </a:schemeClr>
                </a:solidFill>
                <a:latin typeface="微软雅黑" panose="020B0503020204020204" charset="-122"/>
                <a:ea typeface="微软雅黑" panose="020B0503020204020204" charset="-122"/>
                <a:cs typeface="微软雅黑" panose="020B0503020204020204" charset="-122"/>
              </a:rPr>
              <a:t>2024</a:t>
            </a:r>
            <a:r>
              <a:rPr lang="zh-CN" altLang="en-US" sz="1000">
                <a:solidFill>
                  <a:schemeClr val="bg1">
                    <a:lumMod val="50000"/>
                  </a:schemeClr>
                </a:solidFill>
                <a:latin typeface="微软雅黑" panose="020B0503020204020204" charset="-122"/>
                <a:ea typeface="微软雅黑" panose="020B0503020204020204" charset="-122"/>
                <a:cs typeface="微软雅黑" panose="020B0503020204020204" charset="-122"/>
              </a:rPr>
              <a:t>年</a:t>
            </a:r>
            <a:endParaRPr lang="zh-CN" altLang="en-US" sz="1000">
              <a:solidFill>
                <a:schemeClr val="bg1">
                  <a:lumMod val="50000"/>
                </a:schemeClr>
              </a:solidFill>
              <a:latin typeface="微软雅黑" panose="020B0503020204020204" charset="-122"/>
              <a:ea typeface="微软雅黑" panose="020B0503020204020204" charset="-122"/>
              <a:cs typeface="微软雅黑" panose="020B0503020204020204" charset="-122"/>
            </a:endParaRPr>
          </a:p>
          <a:p>
            <a:pPr algn="ctr">
              <a:lnSpc>
                <a:spcPct val="100000"/>
              </a:lnSpc>
            </a:pPr>
            <a:r>
              <a:rPr lang="zh-CN" altLang="en-US" sz="1000">
                <a:solidFill>
                  <a:schemeClr val="bg1">
                    <a:lumMod val="50000"/>
                  </a:schemeClr>
                </a:solidFill>
                <a:latin typeface="微软雅黑" panose="020B0503020204020204" charset="-122"/>
                <a:ea typeface="微软雅黑" panose="020B0503020204020204" charset="-122"/>
                <a:cs typeface="微软雅黑" panose="020B0503020204020204" charset="-122"/>
              </a:rPr>
              <a:t>厦门市重点工业企业</a:t>
            </a:r>
            <a:endParaRPr lang="zh-CN" altLang="en-US" sz="1000">
              <a:solidFill>
                <a:schemeClr val="bg1">
                  <a:lumMod val="50000"/>
                </a:schemeClr>
              </a:solidFill>
              <a:latin typeface="微软雅黑" panose="020B0503020204020204" charset="-122"/>
              <a:ea typeface="微软雅黑" panose="020B0503020204020204" charset="-122"/>
              <a:cs typeface="微软雅黑" panose="020B0503020204020204" charset="-122"/>
            </a:endParaRPr>
          </a:p>
        </p:txBody>
      </p:sp>
      <p:sp>
        <p:nvSpPr>
          <p:cNvPr id="43" name="文本框 42"/>
          <p:cNvSpPr txBox="1"/>
          <p:nvPr>
            <p:custDataLst>
              <p:tags r:id="rId14"/>
            </p:custDataLst>
          </p:nvPr>
        </p:nvSpPr>
        <p:spPr>
          <a:xfrm>
            <a:off x="5447109" y="5547995"/>
            <a:ext cx="1544320" cy="347345"/>
          </a:xfrm>
          <a:prstGeom prst="rect">
            <a:avLst/>
          </a:prstGeom>
          <a:noFill/>
        </p:spPr>
        <p:txBody>
          <a:bodyPr wrap="square" rtlCol="0" anchor="t" anchorCtr="0">
            <a:noAutofit/>
          </a:bodyPr>
          <a:p>
            <a:pPr algn="ctr">
              <a:lnSpc>
                <a:spcPct val="100000"/>
              </a:lnSpc>
            </a:pPr>
            <a:r>
              <a:rPr lang="en-US" altLang="zh-CN" sz="1000">
                <a:solidFill>
                  <a:schemeClr val="bg1">
                    <a:lumMod val="50000"/>
                  </a:schemeClr>
                </a:solidFill>
                <a:latin typeface="微软雅黑" panose="020B0503020204020204" charset="-122"/>
                <a:ea typeface="微软雅黑" panose="020B0503020204020204" charset="-122"/>
                <a:cs typeface="微软雅黑" panose="020B0503020204020204" charset="-122"/>
              </a:rPr>
              <a:t>ISO 45001</a:t>
            </a:r>
            <a:endParaRPr lang="en-US" altLang="zh-CN" sz="1000">
              <a:solidFill>
                <a:schemeClr val="bg1">
                  <a:lumMod val="50000"/>
                </a:schemeClr>
              </a:solidFill>
              <a:latin typeface="微软雅黑" panose="020B0503020204020204" charset="-122"/>
              <a:ea typeface="微软雅黑" panose="020B0503020204020204" charset="-122"/>
              <a:cs typeface="微软雅黑" panose="020B0503020204020204" charset="-122"/>
            </a:endParaRPr>
          </a:p>
          <a:p>
            <a:pPr algn="ctr">
              <a:lnSpc>
                <a:spcPct val="100000"/>
              </a:lnSpc>
            </a:pPr>
            <a:r>
              <a:rPr lang="zh-CN" altLang="en-US" sz="1000">
                <a:solidFill>
                  <a:schemeClr val="bg1">
                    <a:lumMod val="50000"/>
                  </a:schemeClr>
                </a:solidFill>
                <a:latin typeface="微软雅黑" panose="020B0503020204020204" charset="-122"/>
                <a:ea typeface="微软雅黑" panose="020B0503020204020204" charset="-122"/>
                <a:cs typeface="微软雅黑" panose="020B0503020204020204" charset="-122"/>
              </a:rPr>
              <a:t>职业健康管理体系认证</a:t>
            </a:r>
            <a:endParaRPr lang="zh-CN" altLang="en-US" sz="1000">
              <a:solidFill>
                <a:schemeClr val="bg1">
                  <a:lumMod val="50000"/>
                </a:schemeClr>
              </a:solidFill>
              <a:latin typeface="微软雅黑" panose="020B0503020204020204" charset="-122"/>
              <a:ea typeface="微软雅黑" panose="020B0503020204020204" charset="-122"/>
              <a:cs typeface="微软雅黑" panose="020B0503020204020204" charset="-122"/>
            </a:endParaRPr>
          </a:p>
        </p:txBody>
      </p:sp>
      <p:sp>
        <p:nvSpPr>
          <p:cNvPr id="44" name="文本框 43"/>
          <p:cNvSpPr txBox="1"/>
          <p:nvPr>
            <p:custDataLst>
              <p:tags r:id="rId15"/>
            </p:custDataLst>
          </p:nvPr>
        </p:nvSpPr>
        <p:spPr>
          <a:xfrm>
            <a:off x="8687276" y="6036310"/>
            <a:ext cx="1424940" cy="347345"/>
          </a:xfrm>
          <a:prstGeom prst="rect">
            <a:avLst/>
          </a:prstGeom>
          <a:noFill/>
        </p:spPr>
        <p:txBody>
          <a:bodyPr wrap="square" rtlCol="0" anchor="t" anchorCtr="0">
            <a:noAutofit/>
          </a:bodyPr>
          <a:p>
            <a:pPr algn="ctr">
              <a:lnSpc>
                <a:spcPct val="100000"/>
              </a:lnSpc>
            </a:pPr>
            <a:r>
              <a:rPr lang="zh-CN" altLang="en-US" sz="1000">
                <a:solidFill>
                  <a:schemeClr val="bg1">
                    <a:lumMod val="50000"/>
                  </a:schemeClr>
                </a:solidFill>
                <a:latin typeface="微软雅黑" panose="020B0503020204020204" charset="-122"/>
                <a:ea typeface="微软雅黑" panose="020B0503020204020204" charset="-122"/>
                <a:cs typeface="微软雅黑" panose="020B0503020204020204" charset="-122"/>
              </a:rPr>
              <a:t>厦门市重大科技计划</a:t>
            </a:r>
            <a:endParaRPr lang="zh-CN" altLang="en-US" sz="1000">
              <a:solidFill>
                <a:schemeClr val="bg1">
                  <a:lumMod val="50000"/>
                </a:schemeClr>
              </a:solidFill>
              <a:latin typeface="微软雅黑" panose="020B0503020204020204" charset="-122"/>
              <a:ea typeface="微软雅黑" panose="020B0503020204020204" charset="-122"/>
              <a:cs typeface="微软雅黑" panose="020B0503020204020204" charset="-122"/>
            </a:endParaRPr>
          </a:p>
          <a:p>
            <a:pPr algn="ctr">
              <a:lnSpc>
                <a:spcPct val="100000"/>
              </a:lnSpc>
            </a:pPr>
            <a:r>
              <a:rPr lang="zh-CN" altLang="en-US" sz="1000">
                <a:solidFill>
                  <a:schemeClr val="bg1">
                    <a:lumMod val="50000"/>
                  </a:schemeClr>
                </a:solidFill>
                <a:latin typeface="微软雅黑" panose="020B0503020204020204" charset="-122"/>
                <a:ea typeface="微软雅黑" panose="020B0503020204020204" charset="-122"/>
                <a:cs typeface="微软雅黑" panose="020B0503020204020204" charset="-122"/>
              </a:rPr>
              <a:t>项目企业</a:t>
            </a:r>
            <a:endParaRPr lang="zh-CN" altLang="en-US" sz="1000">
              <a:solidFill>
                <a:schemeClr val="bg1">
                  <a:lumMod val="50000"/>
                </a:schemeClr>
              </a:solidFill>
              <a:latin typeface="微软雅黑" panose="020B0503020204020204" charset="-122"/>
              <a:ea typeface="微软雅黑" panose="020B0503020204020204" charset="-122"/>
              <a:cs typeface="微软雅黑" panose="020B0503020204020204" charset="-122"/>
            </a:endParaRPr>
          </a:p>
        </p:txBody>
      </p:sp>
      <p:sp>
        <p:nvSpPr>
          <p:cNvPr id="45" name="文本框 44"/>
          <p:cNvSpPr txBox="1"/>
          <p:nvPr>
            <p:custDataLst>
              <p:tags r:id="rId16"/>
            </p:custDataLst>
          </p:nvPr>
        </p:nvSpPr>
        <p:spPr>
          <a:xfrm>
            <a:off x="3909616" y="6036310"/>
            <a:ext cx="1424940" cy="347345"/>
          </a:xfrm>
          <a:prstGeom prst="rect">
            <a:avLst/>
          </a:prstGeom>
          <a:noFill/>
        </p:spPr>
        <p:txBody>
          <a:bodyPr wrap="square" rtlCol="0" anchor="t" anchorCtr="0">
            <a:noAutofit/>
          </a:bodyPr>
          <a:p>
            <a:pPr algn="ctr">
              <a:lnSpc>
                <a:spcPct val="100000"/>
              </a:lnSpc>
            </a:pPr>
            <a:r>
              <a:rPr lang="en-US" altLang="zh-CN" sz="1000">
                <a:solidFill>
                  <a:schemeClr val="bg1">
                    <a:lumMod val="50000"/>
                  </a:schemeClr>
                </a:solidFill>
                <a:latin typeface="微软雅黑" panose="020B0503020204020204" charset="-122"/>
                <a:ea typeface="微软雅黑" panose="020B0503020204020204" charset="-122"/>
                <a:cs typeface="微软雅黑" panose="020B0503020204020204" charset="-122"/>
              </a:rPr>
              <a:t>2022</a:t>
            </a:r>
            <a:r>
              <a:rPr lang="zh-CN" altLang="en-US" sz="1000">
                <a:solidFill>
                  <a:schemeClr val="bg1">
                    <a:lumMod val="50000"/>
                  </a:schemeClr>
                </a:solidFill>
                <a:latin typeface="微软雅黑" panose="020B0503020204020204" charset="-122"/>
                <a:ea typeface="微软雅黑" panose="020B0503020204020204" charset="-122"/>
                <a:cs typeface="微软雅黑" panose="020B0503020204020204" charset="-122"/>
              </a:rPr>
              <a:t>年</a:t>
            </a:r>
            <a:endParaRPr lang="zh-CN" altLang="en-US" sz="1000">
              <a:solidFill>
                <a:schemeClr val="bg1">
                  <a:lumMod val="50000"/>
                </a:schemeClr>
              </a:solidFill>
              <a:latin typeface="微软雅黑" panose="020B0503020204020204" charset="-122"/>
              <a:ea typeface="微软雅黑" panose="020B0503020204020204" charset="-122"/>
              <a:cs typeface="微软雅黑" panose="020B0503020204020204" charset="-122"/>
            </a:endParaRPr>
          </a:p>
          <a:p>
            <a:pPr algn="ctr">
              <a:lnSpc>
                <a:spcPct val="100000"/>
              </a:lnSpc>
            </a:pPr>
            <a:r>
              <a:rPr lang="zh-CN" altLang="en-US" sz="1000">
                <a:solidFill>
                  <a:schemeClr val="bg1">
                    <a:lumMod val="50000"/>
                  </a:schemeClr>
                </a:solidFill>
                <a:latin typeface="微软雅黑" panose="020B0503020204020204" charset="-122"/>
                <a:ea typeface="微软雅黑" panose="020B0503020204020204" charset="-122"/>
                <a:cs typeface="微软雅黑" panose="020B0503020204020204" charset="-122"/>
              </a:rPr>
              <a:t>科技型中小企业</a:t>
            </a:r>
            <a:endParaRPr lang="zh-CN" altLang="en-US" sz="1000">
              <a:solidFill>
                <a:schemeClr val="bg1">
                  <a:lumMod val="50000"/>
                </a:schemeClr>
              </a:solidFill>
              <a:latin typeface="微软雅黑" panose="020B0503020204020204" charset="-122"/>
              <a:ea typeface="微软雅黑" panose="020B0503020204020204" charset="-122"/>
              <a:cs typeface="微软雅黑" panose="020B0503020204020204" charset="-122"/>
            </a:endParaRPr>
          </a:p>
        </p:txBody>
      </p:sp>
      <p:sp>
        <p:nvSpPr>
          <p:cNvPr id="134" name="矩形 133"/>
          <p:cNvSpPr/>
          <p:nvPr/>
        </p:nvSpPr>
        <p:spPr>
          <a:xfrm>
            <a:off x="3368040" y="1059180"/>
            <a:ext cx="8618220" cy="3818255"/>
          </a:xfrm>
          <a:prstGeom prst="rect">
            <a:avLst/>
          </a:prstGeom>
          <a:solidFill>
            <a:srgbClr val="0D4893">
              <a:alpha val="96000"/>
            </a:srgb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cs typeface="微软雅黑" panose="020B0503020204020204" charset="-122"/>
            </a:endParaRPr>
          </a:p>
        </p:txBody>
      </p:sp>
      <p:pic>
        <p:nvPicPr>
          <p:cNvPr id="49" name="图片 48" descr="1"/>
          <p:cNvPicPr>
            <a:picLocks noChangeAspect="1"/>
          </p:cNvPicPr>
          <p:nvPr/>
        </p:nvPicPr>
        <p:blipFill>
          <a:blip r:embed="rId17">
            <a:clrChange>
              <a:clrFrom>
                <a:srgbClr val="F0F2F4">
                  <a:alpha val="100000"/>
                </a:srgbClr>
              </a:clrFrom>
              <a:clrTo>
                <a:srgbClr val="F0F2F4">
                  <a:alpha val="100000"/>
                  <a:alpha val="0"/>
                </a:srgbClr>
              </a:clrTo>
            </a:clrChange>
          </a:blip>
          <a:srcRect l="4653" t="4286" r="4979" b="2273"/>
          <a:stretch>
            <a:fillRect/>
          </a:stretch>
        </p:blipFill>
        <p:spPr>
          <a:xfrm>
            <a:off x="5432425" y="1325245"/>
            <a:ext cx="1619885" cy="1201420"/>
          </a:xfrm>
          <a:prstGeom prst="rect">
            <a:avLst/>
          </a:prstGeom>
        </p:spPr>
      </p:pic>
      <p:pic>
        <p:nvPicPr>
          <p:cNvPr id="50" name="图片 49" descr="2"/>
          <p:cNvPicPr>
            <a:picLocks noChangeAspect="1"/>
          </p:cNvPicPr>
          <p:nvPr/>
        </p:nvPicPr>
        <p:blipFill>
          <a:blip r:embed="rId18">
            <a:clrChange>
              <a:clrFrom>
                <a:srgbClr val="F0F2F4">
                  <a:alpha val="100000"/>
                </a:srgbClr>
              </a:clrFrom>
              <a:clrTo>
                <a:srgbClr val="F0F2F4">
                  <a:alpha val="100000"/>
                  <a:alpha val="0"/>
                </a:srgbClr>
              </a:clrTo>
            </a:clrChange>
          </a:blip>
          <a:srcRect l="4281" t="4286" r="4002" b="2273"/>
          <a:stretch>
            <a:fillRect/>
          </a:stretch>
        </p:blipFill>
        <p:spPr>
          <a:xfrm>
            <a:off x="7042150" y="1325245"/>
            <a:ext cx="1643380" cy="1200150"/>
          </a:xfrm>
          <a:prstGeom prst="rect">
            <a:avLst/>
          </a:prstGeom>
        </p:spPr>
      </p:pic>
      <p:pic>
        <p:nvPicPr>
          <p:cNvPr id="51" name="图片 50" descr="3"/>
          <p:cNvPicPr>
            <a:picLocks noChangeAspect="1"/>
          </p:cNvPicPr>
          <p:nvPr/>
        </p:nvPicPr>
        <p:blipFill>
          <a:blip r:embed="rId19">
            <a:clrChange>
              <a:clrFrom>
                <a:srgbClr val="F0F2F4">
                  <a:alpha val="100000"/>
                </a:srgbClr>
              </a:clrFrom>
              <a:clrTo>
                <a:srgbClr val="F0F2F4">
                  <a:alpha val="100000"/>
                  <a:alpha val="0"/>
                </a:srgbClr>
              </a:clrTo>
            </a:clrChange>
          </a:blip>
          <a:srcRect l="4467" t="4286" r="4607" b="2273"/>
          <a:stretch>
            <a:fillRect/>
          </a:stretch>
        </p:blipFill>
        <p:spPr>
          <a:xfrm>
            <a:off x="8684895" y="1325245"/>
            <a:ext cx="1639570" cy="1207770"/>
          </a:xfrm>
          <a:prstGeom prst="rect">
            <a:avLst/>
          </a:prstGeom>
        </p:spPr>
      </p:pic>
      <p:pic>
        <p:nvPicPr>
          <p:cNvPr id="52" name="图片 51" descr="4"/>
          <p:cNvPicPr>
            <a:picLocks noChangeAspect="1"/>
          </p:cNvPicPr>
          <p:nvPr/>
        </p:nvPicPr>
        <p:blipFill>
          <a:blip r:embed="rId20">
            <a:clrChange>
              <a:clrFrom>
                <a:srgbClr val="F0F2F4">
                  <a:alpha val="100000"/>
                </a:srgbClr>
              </a:clrFrom>
              <a:clrTo>
                <a:srgbClr val="F0F2F4">
                  <a:alpha val="100000"/>
                  <a:alpha val="0"/>
                </a:srgbClr>
              </a:clrTo>
            </a:clrChange>
          </a:blip>
          <a:srcRect l="5910" t="4286" r="4374" b="2273"/>
          <a:stretch>
            <a:fillRect/>
          </a:stretch>
        </p:blipFill>
        <p:spPr>
          <a:xfrm>
            <a:off x="5450205" y="3097530"/>
            <a:ext cx="1584325" cy="1183005"/>
          </a:xfrm>
          <a:prstGeom prst="rect">
            <a:avLst/>
          </a:prstGeom>
        </p:spPr>
      </p:pic>
      <p:pic>
        <p:nvPicPr>
          <p:cNvPr id="53" name="图片 52" descr="5"/>
          <p:cNvPicPr>
            <a:picLocks noChangeAspect="1"/>
          </p:cNvPicPr>
          <p:nvPr/>
        </p:nvPicPr>
        <p:blipFill>
          <a:blip r:embed="rId21">
            <a:clrChange>
              <a:clrFrom>
                <a:srgbClr val="F0F2F4">
                  <a:alpha val="100000"/>
                </a:srgbClr>
              </a:clrFrom>
              <a:clrTo>
                <a:srgbClr val="F0F2F4">
                  <a:alpha val="100000"/>
                  <a:alpha val="0"/>
                </a:srgbClr>
              </a:clrTo>
            </a:clrChange>
          </a:blip>
          <a:srcRect l="3304" t="4416" r="3257" b="1299"/>
          <a:stretch>
            <a:fillRect/>
          </a:stretch>
        </p:blipFill>
        <p:spPr>
          <a:xfrm>
            <a:off x="8679815" y="3098800"/>
            <a:ext cx="1649730" cy="1193165"/>
          </a:xfrm>
          <a:prstGeom prst="rect">
            <a:avLst/>
          </a:prstGeom>
        </p:spPr>
      </p:pic>
      <p:pic>
        <p:nvPicPr>
          <p:cNvPr id="55" name="图片 54" descr="8"/>
          <p:cNvPicPr>
            <a:picLocks noChangeAspect="1"/>
          </p:cNvPicPr>
          <p:nvPr/>
        </p:nvPicPr>
        <p:blipFill>
          <a:blip r:embed="rId22">
            <a:clrChange>
              <a:clrFrom>
                <a:srgbClr val="F0F2F4">
                  <a:alpha val="100000"/>
                </a:srgbClr>
              </a:clrFrom>
              <a:clrTo>
                <a:srgbClr val="F0F2F4">
                  <a:alpha val="100000"/>
                  <a:alpha val="0"/>
                </a:srgbClr>
              </a:clrTo>
            </a:clrChange>
          </a:blip>
          <a:srcRect l="4467" t="4353" r="4467" b="1300"/>
          <a:stretch>
            <a:fillRect/>
          </a:stretch>
        </p:blipFill>
        <p:spPr>
          <a:xfrm>
            <a:off x="10358120" y="1325245"/>
            <a:ext cx="1588770" cy="1178560"/>
          </a:xfrm>
          <a:prstGeom prst="rect">
            <a:avLst/>
          </a:prstGeom>
        </p:spPr>
      </p:pic>
      <p:pic>
        <p:nvPicPr>
          <p:cNvPr id="65" name="图片 64" descr="15"/>
          <p:cNvPicPr>
            <a:picLocks noChangeAspect="1"/>
          </p:cNvPicPr>
          <p:nvPr/>
        </p:nvPicPr>
        <p:blipFill>
          <a:blip r:embed="rId23">
            <a:clrChange>
              <a:clrFrom>
                <a:srgbClr val="F0F2F4">
                  <a:alpha val="100000"/>
                </a:srgbClr>
              </a:clrFrom>
              <a:clrTo>
                <a:srgbClr val="F0F2F4">
                  <a:alpha val="100000"/>
                  <a:alpha val="0"/>
                </a:srgbClr>
              </a:clrTo>
            </a:clrChange>
          </a:blip>
          <a:srcRect l="3690" t="2170" r="3690" b="1282"/>
          <a:stretch>
            <a:fillRect/>
          </a:stretch>
        </p:blipFill>
        <p:spPr>
          <a:xfrm>
            <a:off x="3575685" y="1325245"/>
            <a:ext cx="1798320" cy="2628900"/>
          </a:xfrm>
          <a:prstGeom prst="rect">
            <a:avLst/>
          </a:prstGeom>
        </p:spPr>
      </p:pic>
      <p:sp>
        <p:nvSpPr>
          <p:cNvPr id="67" name="文本框 66"/>
          <p:cNvSpPr txBox="1"/>
          <p:nvPr/>
        </p:nvSpPr>
        <p:spPr>
          <a:xfrm>
            <a:off x="5626735" y="2572385"/>
            <a:ext cx="1231265" cy="277495"/>
          </a:xfrm>
          <a:prstGeom prst="rect">
            <a:avLst/>
          </a:prstGeom>
          <a:noFill/>
        </p:spPr>
        <p:txBody>
          <a:bodyPr wrap="square" rtlCol="0">
            <a:noAutofit/>
          </a:bodyPr>
          <a:p>
            <a:pPr algn="ctr"/>
            <a:r>
              <a:rPr lang="zh-CN" altLang="en-US" sz="1000">
                <a:solidFill>
                  <a:schemeClr val="bg1"/>
                </a:solidFill>
                <a:latin typeface="微软雅黑" panose="020B0503020204020204" charset="-122"/>
                <a:ea typeface="微软雅黑" panose="020B0503020204020204" charset="-122"/>
                <a:cs typeface="微软雅黑" panose="020B0503020204020204" charset="-122"/>
              </a:rPr>
              <a:t>专精特新</a:t>
            </a:r>
            <a:r>
              <a:rPr lang="en-US" altLang="zh-CN" sz="1000">
                <a:solidFill>
                  <a:schemeClr val="bg1"/>
                </a:solidFill>
                <a:latin typeface="微软雅黑" panose="020B0503020204020204" charset="-122"/>
                <a:ea typeface="微软雅黑" panose="020B0503020204020204" charset="-122"/>
                <a:cs typeface="微软雅黑" panose="020B0503020204020204" charset="-122"/>
              </a:rPr>
              <a:t>“</a:t>
            </a:r>
            <a:r>
              <a:rPr lang="zh-CN" altLang="en-US" sz="1000">
                <a:solidFill>
                  <a:schemeClr val="bg1"/>
                </a:solidFill>
                <a:latin typeface="微软雅黑" panose="020B0503020204020204" charset="-122"/>
                <a:ea typeface="微软雅黑" panose="020B0503020204020204" charset="-122"/>
                <a:cs typeface="微软雅黑" panose="020B0503020204020204" charset="-122"/>
              </a:rPr>
              <a:t>小巨人企业</a:t>
            </a:r>
            <a:r>
              <a:rPr lang="en-US" altLang="zh-CN" sz="1000">
                <a:solidFill>
                  <a:schemeClr val="bg1"/>
                </a:solidFill>
                <a:latin typeface="微软雅黑" panose="020B0503020204020204" charset="-122"/>
                <a:ea typeface="微软雅黑" panose="020B0503020204020204" charset="-122"/>
                <a:cs typeface="微软雅黑" panose="020B0503020204020204" charset="-122"/>
              </a:rPr>
              <a:t>”</a:t>
            </a:r>
            <a:endParaRPr lang="en-US" altLang="zh-CN" sz="1000">
              <a:solidFill>
                <a:schemeClr val="bg1"/>
              </a:solidFill>
              <a:latin typeface="微软雅黑" panose="020B0503020204020204" charset="-122"/>
              <a:ea typeface="微软雅黑" panose="020B0503020204020204" charset="-122"/>
              <a:cs typeface="微软雅黑" panose="020B0503020204020204" charset="-122"/>
            </a:endParaRPr>
          </a:p>
        </p:txBody>
      </p:sp>
      <p:sp>
        <p:nvSpPr>
          <p:cNvPr id="118" name="文本框 117"/>
          <p:cNvSpPr txBox="1"/>
          <p:nvPr/>
        </p:nvSpPr>
        <p:spPr>
          <a:xfrm>
            <a:off x="3546158" y="4172903"/>
            <a:ext cx="1687830" cy="553085"/>
          </a:xfrm>
          <a:prstGeom prst="rect">
            <a:avLst/>
          </a:prstGeom>
          <a:noFill/>
        </p:spPr>
        <p:txBody>
          <a:bodyPr wrap="square" rtlCol="0" anchor="ctr" anchorCtr="0">
            <a:spAutoFit/>
          </a:bodyPr>
          <a:p>
            <a:pPr algn="ctr"/>
            <a:r>
              <a:rPr lang="zh-CN" altLang="en-US" sz="1000">
                <a:solidFill>
                  <a:schemeClr val="bg1"/>
                </a:solidFill>
                <a:latin typeface="微软雅黑" panose="020B0503020204020204" charset="-122"/>
                <a:ea typeface="微软雅黑" panose="020B0503020204020204" charset="-122"/>
                <a:cs typeface="微软雅黑" panose="020B0503020204020204" charset="-122"/>
              </a:rPr>
              <a:t>全国信息技术标准化技术</a:t>
            </a:r>
            <a:endParaRPr lang="zh-CN" altLang="en-US" sz="1000">
              <a:solidFill>
                <a:schemeClr val="bg1"/>
              </a:solidFill>
              <a:latin typeface="微软雅黑" panose="020B0503020204020204" charset="-122"/>
              <a:ea typeface="微软雅黑" panose="020B0503020204020204" charset="-122"/>
              <a:cs typeface="微软雅黑" panose="020B0503020204020204" charset="-122"/>
            </a:endParaRPr>
          </a:p>
          <a:p>
            <a:pPr algn="ctr"/>
            <a:r>
              <a:rPr lang="zh-CN" altLang="en-US" sz="1000">
                <a:solidFill>
                  <a:schemeClr val="bg1"/>
                </a:solidFill>
                <a:latin typeface="微软雅黑" panose="020B0503020204020204" charset="-122"/>
                <a:ea typeface="微软雅黑" panose="020B0503020204020204" charset="-122"/>
                <a:cs typeface="微软雅黑" panose="020B0503020204020204" charset="-122"/>
              </a:rPr>
              <a:t>委员会物联网分技术委员会成员单位</a:t>
            </a:r>
            <a:endParaRPr lang="zh-CN" altLang="en-US" sz="1000">
              <a:solidFill>
                <a:schemeClr val="bg1"/>
              </a:solidFill>
              <a:latin typeface="微软雅黑" panose="020B0503020204020204" charset="-122"/>
              <a:ea typeface="微软雅黑" panose="020B0503020204020204" charset="-122"/>
              <a:cs typeface="微软雅黑" panose="020B0503020204020204" charset="-122"/>
            </a:endParaRPr>
          </a:p>
        </p:txBody>
      </p:sp>
      <p:pic>
        <p:nvPicPr>
          <p:cNvPr id="22" name="图片 21" descr="图层 15 拷贝 20"/>
          <p:cNvPicPr>
            <a:picLocks noChangeAspect="1"/>
          </p:cNvPicPr>
          <p:nvPr>
            <p:custDataLst>
              <p:tags r:id="rId24"/>
            </p:custDataLst>
          </p:nvPr>
        </p:nvPicPr>
        <p:blipFill>
          <a:blip r:embed="rId7"/>
          <a:stretch>
            <a:fillRect/>
          </a:stretch>
        </p:blipFill>
        <p:spPr>
          <a:xfrm>
            <a:off x="3459163" y="4285615"/>
            <a:ext cx="1861820" cy="327660"/>
          </a:xfrm>
          <a:prstGeom prst="rect">
            <a:avLst/>
          </a:prstGeom>
        </p:spPr>
      </p:pic>
      <p:sp>
        <p:nvSpPr>
          <p:cNvPr id="71" name="文本框 70"/>
          <p:cNvSpPr txBox="1"/>
          <p:nvPr/>
        </p:nvSpPr>
        <p:spPr>
          <a:xfrm>
            <a:off x="7169785" y="2647950"/>
            <a:ext cx="1388110" cy="277495"/>
          </a:xfrm>
          <a:prstGeom prst="rect">
            <a:avLst/>
          </a:prstGeom>
          <a:noFill/>
        </p:spPr>
        <p:txBody>
          <a:bodyPr wrap="square" rtlCol="0">
            <a:noAutofit/>
          </a:bodyPr>
          <a:p>
            <a:pPr algn="ctr"/>
            <a:r>
              <a:rPr lang="zh-CN" altLang="en-US" sz="1000">
                <a:solidFill>
                  <a:schemeClr val="bg1"/>
                </a:solidFill>
                <a:latin typeface="微软雅黑" panose="020B0503020204020204" charset="-122"/>
                <a:ea typeface="微软雅黑" panose="020B0503020204020204" charset="-122"/>
                <a:cs typeface="微软雅黑" panose="020B0503020204020204" charset="-122"/>
              </a:rPr>
              <a:t>国家高新技术企业</a:t>
            </a:r>
            <a:endParaRPr lang="zh-CN" altLang="en-US" sz="1000">
              <a:solidFill>
                <a:schemeClr val="bg1"/>
              </a:solidFill>
              <a:latin typeface="微软雅黑" panose="020B0503020204020204" charset="-122"/>
              <a:ea typeface="微软雅黑" panose="020B0503020204020204" charset="-122"/>
              <a:cs typeface="微软雅黑" panose="020B0503020204020204" charset="-122"/>
            </a:endParaRPr>
          </a:p>
        </p:txBody>
      </p:sp>
      <p:sp>
        <p:nvSpPr>
          <p:cNvPr id="74" name="文本框 73"/>
          <p:cNvSpPr txBox="1"/>
          <p:nvPr/>
        </p:nvSpPr>
        <p:spPr>
          <a:xfrm>
            <a:off x="8785860" y="2572385"/>
            <a:ext cx="1437640" cy="437515"/>
          </a:xfrm>
          <a:prstGeom prst="rect">
            <a:avLst/>
          </a:prstGeom>
          <a:noFill/>
        </p:spPr>
        <p:txBody>
          <a:bodyPr wrap="square" rtlCol="0" anchor="t" anchorCtr="0">
            <a:noAutofit/>
          </a:bodyPr>
          <a:p>
            <a:pPr algn="ctr"/>
            <a:r>
              <a:rPr lang="zh-CN" altLang="en-US" sz="1000">
                <a:solidFill>
                  <a:schemeClr val="bg1"/>
                </a:solidFill>
                <a:latin typeface="微软雅黑" panose="020B0503020204020204" charset="-122"/>
                <a:ea typeface="微软雅黑" panose="020B0503020204020204" charset="-122"/>
                <a:cs typeface="微软雅黑" panose="020B0503020204020204" charset="-122"/>
              </a:rPr>
              <a:t>福建省数字经济领域</a:t>
            </a:r>
            <a:r>
              <a:rPr lang="en-US" altLang="zh-CN" sz="1000">
                <a:solidFill>
                  <a:schemeClr val="bg1"/>
                </a:solidFill>
                <a:latin typeface="微软雅黑" panose="020B0503020204020204" charset="-122"/>
                <a:ea typeface="微软雅黑" panose="020B0503020204020204" charset="-122"/>
                <a:cs typeface="微软雅黑" panose="020B0503020204020204" charset="-122"/>
              </a:rPr>
              <a:t>“</a:t>
            </a:r>
            <a:r>
              <a:rPr lang="zh-CN" altLang="en-US" sz="1000">
                <a:solidFill>
                  <a:schemeClr val="bg1"/>
                </a:solidFill>
                <a:latin typeface="微软雅黑" panose="020B0503020204020204" charset="-122"/>
                <a:ea typeface="微软雅黑" panose="020B0503020204020204" charset="-122"/>
                <a:cs typeface="微软雅黑" panose="020B0503020204020204" charset="-122"/>
              </a:rPr>
              <a:t>瞪羚</a:t>
            </a:r>
            <a:r>
              <a:rPr lang="en-US" altLang="zh-CN" sz="1000">
                <a:solidFill>
                  <a:schemeClr val="bg1"/>
                </a:solidFill>
                <a:latin typeface="微软雅黑" panose="020B0503020204020204" charset="-122"/>
                <a:ea typeface="微软雅黑" panose="020B0503020204020204" charset="-122"/>
                <a:cs typeface="微软雅黑" panose="020B0503020204020204" charset="-122"/>
              </a:rPr>
              <a:t>”</a:t>
            </a:r>
            <a:r>
              <a:rPr lang="zh-CN" altLang="en-US" sz="1000">
                <a:solidFill>
                  <a:schemeClr val="bg1"/>
                </a:solidFill>
                <a:latin typeface="微软雅黑" panose="020B0503020204020204" charset="-122"/>
                <a:ea typeface="微软雅黑" panose="020B0503020204020204" charset="-122"/>
                <a:cs typeface="微软雅黑" panose="020B0503020204020204" charset="-122"/>
              </a:rPr>
              <a:t>创新企业</a:t>
            </a:r>
            <a:endParaRPr lang="zh-CN" altLang="en-US" sz="1000">
              <a:solidFill>
                <a:schemeClr val="bg1"/>
              </a:solidFill>
              <a:latin typeface="微软雅黑" panose="020B0503020204020204" charset="-122"/>
              <a:ea typeface="微软雅黑" panose="020B0503020204020204" charset="-122"/>
              <a:cs typeface="微软雅黑" panose="020B0503020204020204" charset="-122"/>
            </a:endParaRPr>
          </a:p>
        </p:txBody>
      </p:sp>
      <p:sp>
        <p:nvSpPr>
          <p:cNvPr id="92" name="文本框 91"/>
          <p:cNvSpPr txBox="1"/>
          <p:nvPr/>
        </p:nvSpPr>
        <p:spPr>
          <a:xfrm>
            <a:off x="8835708" y="4305935"/>
            <a:ext cx="1337945" cy="398780"/>
          </a:xfrm>
          <a:prstGeom prst="rect">
            <a:avLst/>
          </a:prstGeom>
          <a:noFill/>
        </p:spPr>
        <p:txBody>
          <a:bodyPr wrap="square" rtlCol="0" anchor="ctr" anchorCtr="0">
            <a:spAutoFit/>
          </a:bodyPr>
          <a:p>
            <a:pPr algn="ctr"/>
            <a:r>
              <a:rPr lang="zh-CN" altLang="en-US" sz="1000">
                <a:solidFill>
                  <a:schemeClr val="bg1"/>
                </a:solidFill>
                <a:latin typeface="微软雅黑" panose="020B0503020204020204" charset="-122"/>
                <a:ea typeface="微软雅黑" panose="020B0503020204020204" charset="-122"/>
                <a:cs typeface="微软雅黑" panose="020B0503020204020204" charset="-122"/>
              </a:rPr>
              <a:t>厦门市</a:t>
            </a:r>
            <a:r>
              <a:rPr lang="en-US" altLang="zh-CN" sz="1000">
                <a:solidFill>
                  <a:schemeClr val="bg1"/>
                </a:solidFill>
                <a:latin typeface="微软雅黑" panose="020B0503020204020204" charset="-122"/>
                <a:ea typeface="微软雅黑" panose="020B0503020204020204" charset="-122"/>
                <a:cs typeface="微软雅黑" panose="020B0503020204020204" charset="-122"/>
              </a:rPr>
              <a:t>2024</a:t>
            </a:r>
            <a:r>
              <a:rPr lang="zh-CN" altLang="en-US" sz="1000">
                <a:solidFill>
                  <a:schemeClr val="bg1"/>
                </a:solidFill>
                <a:latin typeface="微软雅黑" panose="020B0503020204020204" charset="-122"/>
                <a:ea typeface="微软雅黑" panose="020B0503020204020204" charset="-122"/>
                <a:cs typeface="微软雅黑" panose="020B0503020204020204" charset="-122"/>
              </a:rPr>
              <a:t>年绿色低碳技术和产品目录</a:t>
            </a:r>
            <a:endParaRPr lang="zh-CN" altLang="en-US" sz="1000">
              <a:solidFill>
                <a:schemeClr val="bg1"/>
              </a:solidFill>
              <a:latin typeface="微软雅黑" panose="020B0503020204020204" charset="-122"/>
              <a:ea typeface="微软雅黑" panose="020B0503020204020204" charset="-122"/>
              <a:cs typeface="微软雅黑" panose="020B0503020204020204" charset="-122"/>
            </a:endParaRPr>
          </a:p>
        </p:txBody>
      </p:sp>
      <p:sp>
        <p:nvSpPr>
          <p:cNvPr id="89" name="文本框 88"/>
          <p:cNvSpPr txBox="1"/>
          <p:nvPr/>
        </p:nvSpPr>
        <p:spPr>
          <a:xfrm>
            <a:off x="5653723" y="4305935"/>
            <a:ext cx="1233170" cy="398780"/>
          </a:xfrm>
          <a:prstGeom prst="rect">
            <a:avLst/>
          </a:prstGeom>
          <a:noFill/>
        </p:spPr>
        <p:txBody>
          <a:bodyPr wrap="square" rtlCol="0" anchor="t" anchorCtr="0">
            <a:spAutoFit/>
          </a:bodyPr>
          <a:p>
            <a:pPr algn="ctr"/>
            <a:r>
              <a:rPr lang="zh-CN" altLang="en-US" sz="1000">
                <a:solidFill>
                  <a:schemeClr val="bg1"/>
                </a:solidFill>
                <a:latin typeface="微软雅黑" panose="020B0503020204020204" charset="-122"/>
                <a:ea typeface="微软雅黑" panose="020B0503020204020204" charset="-122"/>
                <a:cs typeface="微软雅黑" panose="020B0503020204020204" charset="-122"/>
              </a:rPr>
              <a:t>厦门市</a:t>
            </a:r>
            <a:r>
              <a:rPr lang="en-US" altLang="zh-CN" sz="1000">
                <a:solidFill>
                  <a:schemeClr val="bg1"/>
                </a:solidFill>
                <a:latin typeface="微软雅黑" panose="020B0503020204020204" charset="-122"/>
                <a:ea typeface="微软雅黑" panose="020B0503020204020204" charset="-122"/>
                <a:cs typeface="微软雅黑" panose="020B0503020204020204" charset="-122"/>
              </a:rPr>
              <a:t>“</a:t>
            </a:r>
            <a:r>
              <a:rPr lang="zh-CN" altLang="en-US" sz="1000">
                <a:solidFill>
                  <a:schemeClr val="bg1"/>
                </a:solidFill>
                <a:latin typeface="微软雅黑" panose="020B0503020204020204" charset="-122"/>
                <a:ea typeface="微软雅黑" panose="020B0503020204020204" charset="-122"/>
                <a:cs typeface="微软雅黑" panose="020B0503020204020204" charset="-122"/>
              </a:rPr>
              <a:t>专精特新</a:t>
            </a:r>
            <a:r>
              <a:rPr lang="en-US" altLang="zh-CN" sz="1000">
                <a:solidFill>
                  <a:schemeClr val="bg1"/>
                </a:solidFill>
                <a:latin typeface="微软雅黑" panose="020B0503020204020204" charset="-122"/>
                <a:ea typeface="微软雅黑" panose="020B0503020204020204" charset="-122"/>
                <a:cs typeface="微软雅黑" panose="020B0503020204020204" charset="-122"/>
              </a:rPr>
              <a:t>”</a:t>
            </a:r>
            <a:endParaRPr lang="en-US" altLang="zh-CN" sz="1000">
              <a:solidFill>
                <a:schemeClr val="bg1"/>
              </a:solidFill>
              <a:latin typeface="微软雅黑" panose="020B0503020204020204" charset="-122"/>
              <a:ea typeface="微软雅黑" panose="020B0503020204020204" charset="-122"/>
              <a:cs typeface="微软雅黑" panose="020B0503020204020204" charset="-122"/>
            </a:endParaRPr>
          </a:p>
          <a:p>
            <a:pPr algn="ctr"/>
            <a:r>
              <a:rPr lang="zh-CN" altLang="en-US" sz="1000">
                <a:solidFill>
                  <a:schemeClr val="bg1"/>
                </a:solidFill>
                <a:latin typeface="微软雅黑" panose="020B0503020204020204" charset="-122"/>
                <a:ea typeface="微软雅黑" panose="020B0503020204020204" charset="-122"/>
                <a:cs typeface="微软雅黑" panose="020B0503020204020204" charset="-122"/>
              </a:rPr>
              <a:t>中小企业</a:t>
            </a:r>
            <a:endParaRPr lang="zh-CN" altLang="en-US" sz="1000">
              <a:solidFill>
                <a:schemeClr val="bg1"/>
              </a:solidFill>
              <a:latin typeface="微软雅黑" panose="020B0503020204020204" charset="-122"/>
              <a:ea typeface="微软雅黑" panose="020B0503020204020204" charset="-122"/>
              <a:cs typeface="微软雅黑" panose="020B0503020204020204" charset="-122"/>
            </a:endParaRPr>
          </a:p>
        </p:txBody>
      </p:sp>
      <p:pic>
        <p:nvPicPr>
          <p:cNvPr id="47" name="图片 46" descr="6"/>
          <p:cNvPicPr>
            <a:picLocks noChangeAspect="1"/>
          </p:cNvPicPr>
          <p:nvPr/>
        </p:nvPicPr>
        <p:blipFill>
          <a:blip r:embed="rId25">
            <a:clrChange>
              <a:clrFrom>
                <a:srgbClr val="F0F2F4">
                  <a:alpha val="100000"/>
                </a:srgbClr>
              </a:clrFrom>
              <a:clrTo>
                <a:srgbClr val="F0F2F4">
                  <a:alpha val="100000"/>
                  <a:alpha val="0"/>
                </a:srgbClr>
              </a:clrTo>
            </a:clrChange>
          </a:blip>
          <a:srcRect l="3257" t="4416" r="3257" b="1299"/>
          <a:stretch>
            <a:fillRect/>
          </a:stretch>
        </p:blipFill>
        <p:spPr>
          <a:xfrm>
            <a:off x="7038658" y="3098800"/>
            <a:ext cx="1650365" cy="1193165"/>
          </a:xfrm>
          <a:prstGeom prst="rect">
            <a:avLst/>
          </a:prstGeom>
        </p:spPr>
      </p:pic>
      <p:sp>
        <p:nvSpPr>
          <p:cNvPr id="95" name="文本框 94"/>
          <p:cNvSpPr txBox="1"/>
          <p:nvPr/>
        </p:nvSpPr>
        <p:spPr>
          <a:xfrm>
            <a:off x="7255193" y="4305935"/>
            <a:ext cx="1217295" cy="398780"/>
          </a:xfrm>
          <a:prstGeom prst="rect">
            <a:avLst/>
          </a:prstGeom>
          <a:noFill/>
        </p:spPr>
        <p:txBody>
          <a:bodyPr wrap="square" rtlCol="0" anchor="ctr" anchorCtr="0">
            <a:spAutoFit/>
          </a:bodyPr>
          <a:p>
            <a:pPr algn="ctr"/>
            <a:r>
              <a:rPr lang="zh-CN" altLang="en-US" sz="1000">
                <a:solidFill>
                  <a:schemeClr val="bg1"/>
                </a:solidFill>
                <a:latin typeface="微软雅黑" panose="020B0503020204020204" charset="-122"/>
                <a:ea typeface="微软雅黑" panose="020B0503020204020204" charset="-122"/>
                <a:cs typeface="微软雅黑" panose="020B0503020204020204" charset="-122"/>
              </a:rPr>
              <a:t>厦门市未来产业</a:t>
            </a:r>
            <a:endParaRPr lang="zh-CN" altLang="en-US" sz="1000">
              <a:solidFill>
                <a:schemeClr val="bg1"/>
              </a:solidFill>
              <a:latin typeface="微软雅黑" panose="020B0503020204020204" charset="-122"/>
              <a:ea typeface="微软雅黑" panose="020B0503020204020204" charset="-122"/>
              <a:cs typeface="微软雅黑" panose="020B0503020204020204" charset="-122"/>
            </a:endParaRPr>
          </a:p>
          <a:p>
            <a:pPr algn="ctr"/>
            <a:r>
              <a:rPr lang="zh-CN" altLang="en-US" sz="1000">
                <a:solidFill>
                  <a:schemeClr val="bg1"/>
                </a:solidFill>
                <a:latin typeface="微软雅黑" panose="020B0503020204020204" charset="-122"/>
                <a:ea typeface="微软雅黑" panose="020B0503020204020204" charset="-122"/>
                <a:cs typeface="微软雅黑" panose="020B0503020204020204" charset="-122"/>
              </a:rPr>
              <a:t>骨干企业</a:t>
            </a:r>
            <a:endParaRPr lang="zh-CN" altLang="en-US" sz="1000">
              <a:solidFill>
                <a:schemeClr val="bg1"/>
              </a:solidFill>
              <a:latin typeface="微软雅黑" panose="020B0503020204020204" charset="-122"/>
              <a:ea typeface="微软雅黑" panose="020B0503020204020204" charset="-122"/>
              <a:cs typeface="微软雅黑" panose="020B0503020204020204" charset="-122"/>
            </a:endParaRPr>
          </a:p>
        </p:txBody>
      </p:sp>
      <p:sp>
        <p:nvSpPr>
          <p:cNvPr id="75" name="文本框 74"/>
          <p:cNvSpPr txBox="1"/>
          <p:nvPr/>
        </p:nvSpPr>
        <p:spPr>
          <a:xfrm>
            <a:off x="10535920" y="2572385"/>
            <a:ext cx="1233170" cy="398780"/>
          </a:xfrm>
          <a:prstGeom prst="rect">
            <a:avLst/>
          </a:prstGeom>
          <a:noFill/>
        </p:spPr>
        <p:txBody>
          <a:bodyPr wrap="square" rtlCol="0">
            <a:spAutoFit/>
          </a:bodyPr>
          <a:p>
            <a:pPr algn="ctr"/>
            <a:r>
              <a:rPr lang="en-US" altLang="zh-CN" sz="1000">
                <a:solidFill>
                  <a:schemeClr val="bg1"/>
                </a:solidFill>
                <a:latin typeface="微软雅黑" panose="020B0503020204020204" charset="-122"/>
                <a:ea typeface="微软雅黑" panose="020B0503020204020204" charset="-122"/>
                <a:cs typeface="微软雅黑" panose="020B0503020204020204" charset="-122"/>
              </a:rPr>
              <a:t>LoRa</a:t>
            </a:r>
            <a:r>
              <a:rPr lang="zh-CN" altLang="en-US" sz="1000">
                <a:solidFill>
                  <a:schemeClr val="bg1"/>
                </a:solidFill>
                <a:latin typeface="微软雅黑" panose="020B0503020204020204" charset="-122"/>
                <a:ea typeface="微软雅黑" panose="020B0503020204020204" charset="-122"/>
                <a:cs typeface="微软雅黑" panose="020B0503020204020204" charset="-122"/>
              </a:rPr>
              <a:t>联盟中国工作组成员</a:t>
            </a:r>
            <a:endParaRPr lang="zh-CN" altLang="en-US" sz="1000">
              <a:solidFill>
                <a:schemeClr val="bg1"/>
              </a:solidFill>
              <a:latin typeface="微软雅黑" panose="020B0503020204020204" charset="-122"/>
              <a:ea typeface="微软雅黑" panose="020B0503020204020204" charset="-122"/>
              <a:cs typeface="微软雅黑" panose="020B0503020204020204" charset="-122"/>
            </a:endParaRPr>
          </a:p>
        </p:txBody>
      </p:sp>
      <p:pic>
        <p:nvPicPr>
          <p:cNvPr id="83" name="图片 82" descr="图层 15 拷贝 15"/>
          <p:cNvPicPr>
            <a:picLocks noChangeAspect="1"/>
          </p:cNvPicPr>
          <p:nvPr/>
        </p:nvPicPr>
        <p:blipFill>
          <a:blip r:embed="rId26"/>
          <a:stretch>
            <a:fillRect/>
          </a:stretch>
        </p:blipFill>
        <p:spPr>
          <a:xfrm>
            <a:off x="745966" y="5647690"/>
            <a:ext cx="1417320" cy="247650"/>
          </a:xfrm>
          <a:prstGeom prst="rect">
            <a:avLst/>
          </a:prstGeom>
        </p:spPr>
      </p:pic>
      <p:pic>
        <p:nvPicPr>
          <p:cNvPr id="119" name="图片 118" descr="图层 15 拷贝 15"/>
          <p:cNvPicPr>
            <a:picLocks noChangeAspect="1"/>
          </p:cNvPicPr>
          <p:nvPr/>
        </p:nvPicPr>
        <p:blipFill>
          <a:blip r:embed="rId26"/>
          <a:stretch>
            <a:fillRect/>
          </a:stretch>
        </p:blipFill>
        <p:spPr>
          <a:xfrm>
            <a:off x="745966" y="6108065"/>
            <a:ext cx="1417320" cy="247650"/>
          </a:xfrm>
          <a:prstGeom prst="rect">
            <a:avLst/>
          </a:prstGeom>
        </p:spPr>
      </p:pic>
      <p:pic>
        <p:nvPicPr>
          <p:cNvPr id="120" name="图片 119" descr="图层 15 拷贝 15"/>
          <p:cNvPicPr>
            <a:picLocks noChangeAspect="1"/>
          </p:cNvPicPr>
          <p:nvPr/>
        </p:nvPicPr>
        <p:blipFill>
          <a:blip r:embed="rId26"/>
          <a:stretch>
            <a:fillRect/>
          </a:stretch>
        </p:blipFill>
        <p:spPr>
          <a:xfrm>
            <a:off x="2339578" y="5647690"/>
            <a:ext cx="1417320" cy="247650"/>
          </a:xfrm>
          <a:prstGeom prst="rect">
            <a:avLst/>
          </a:prstGeom>
        </p:spPr>
      </p:pic>
      <p:pic>
        <p:nvPicPr>
          <p:cNvPr id="121" name="图片 120" descr="图层 15 拷贝 15"/>
          <p:cNvPicPr>
            <a:picLocks noChangeAspect="1"/>
          </p:cNvPicPr>
          <p:nvPr/>
        </p:nvPicPr>
        <p:blipFill>
          <a:blip r:embed="rId26"/>
          <a:stretch>
            <a:fillRect/>
          </a:stretch>
        </p:blipFill>
        <p:spPr>
          <a:xfrm>
            <a:off x="2339578" y="6108065"/>
            <a:ext cx="1417320" cy="247650"/>
          </a:xfrm>
          <a:prstGeom prst="rect">
            <a:avLst/>
          </a:prstGeom>
        </p:spPr>
      </p:pic>
      <p:pic>
        <p:nvPicPr>
          <p:cNvPr id="122" name="图片 121" descr="图层 15 拷贝 15"/>
          <p:cNvPicPr>
            <a:picLocks noChangeAspect="1"/>
          </p:cNvPicPr>
          <p:nvPr/>
        </p:nvPicPr>
        <p:blipFill>
          <a:blip r:embed="rId26"/>
          <a:stretch>
            <a:fillRect/>
          </a:stretch>
        </p:blipFill>
        <p:spPr>
          <a:xfrm>
            <a:off x="3913426" y="5647690"/>
            <a:ext cx="1417320" cy="247650"/>
          </a:xfrm>
          <a:prstGeom prst="rect">
            <a:avLst/>
          </a:prstGeom>
        </p:spPr>
      </p:pic>
      <p:pic>
        <p:nvPicPr>
          <p:cNvPr id="123" name="图片 122" descr="图层 15 拷贝 15"/>
          <p:cNvPicPr>
            <a:picLocks noChangeAspect="1"/>
          </p:cNvPicPr>
          <p:nvPr/>
        </p:nvPicPr>
        <p:blipFill>
          <a:blip r:embed="rId26"/>
          <a:stretch>
            <a:fillRect/>
          </a:stretch>
        </p:blipFill>
        <p:spPr>
          <a:xfrm>
            <a:off x="3913426" y="6108065"/>
            <a:ext cx="1417320" cy="247650"/>
          </a:xfrm>
          <a:prstGeom prst="rect">
            <a:avLst/>
          </a:prstGeom>
        </p:spPr>
      </p:pic>
      <p:pic>
        <p:nvPicPr>
          <p:cNvPr id="124" name="图片 123" descr="图层 15 拷贝 15"/>
          <p:cNvPicPr>
            <a:picLocks noChangeAspect="1"/>
          </p:cNvPicPr>
          <p:nvPr/>
        </p:nvPicPr>
        <p:blipFill>
          <a:blip r:embed="rId26"/>
          <a:stretch>
            <a:fillRect/>
          </a:stretch>
        </p:blipFill>
        <p:spPr>
          <a:xfrm>
            <a:off x="5510609" y="5647690"/>
            <a:ext cx="1417320" cy="247650"/>
          </a:xfrm>
          <a:prstGeom prst="rect">
            <a:avLst/>
          </a:prstGeom>
        </p:spPr>
      </p:pic>
      <p:pic>
        <p:nvPicPr>
          <p:cNvPr id="125" name="图片 124" descr="图层 15 拷贝 15"/>
          <p:cNvPicPr>
            <a:picLocks noChangeAspect="1"/>
          </p:cNvPicPr>
          <p:nvPr/>
        </p:nvPicPr>
        <p:blipFill>
          <a:blip r:embed="rId26"/>
          <a:stretch>
            <a:fillRect/>
          </a:stretch>
        </p:blipFill>
        <p:spPr>
          <a:xfrm>
            <a:off x="5510609" y="6108065"/>
            <a:ext cx="1417320" cy="247650"/>
          </a:xfrm>
          <a:prstGeom prst="rect">
            <a:avLst/>
          </a:prstGeom>
        </p:spPr>
      </p:pic>
      <p:pic>
        <p:nvPicPr>
          <p:cNvPr id="126" name="图片 125" descr="图层 15 拷贝 15"/>
          <p:cNvPicPr>
            <a:picLocks noChangeAspect="1"/>
          </p:cNvPicPr>
          <p:nvPr/>
        </p:nvPicPr>
        <p:blipFill>
          <a:blip r:embed="rId26"/>
          <a:stretch>
            <a:fillRect/>
          </a:stretch>
        </p:blipFill>
        <p:spPr>
          <a:xfrm>
            <a:off x="7105809" y="5647690"/>
            <a:ext cx="1417320" cy="247650"/>
          </a:xfrm>
          <a:prstGeom prst="rect">
            <a:avLst/>
          </a:prstGeom>
        </p:spPr>
      </p:pic>
      <p:pic>
        <p:nvPicPr>
          <p:cNvPr id="127" name="图片 126" descr="图层 15 拷贝 15"/>
          <p:cNvPicPr>
            <a:picLocks noChangeAspect="1"/>
          </p:cNvPicPr>
          <p:nvPr/>
        </p:nvPicPr>
        <p:blipFill>
          <a:blip r:embed="rId26"/>
          <a:stretch>
            <a:fillRect/>
          </a:stretch>
        </p:blipFill>
        <p:spPr>
          <a:xfrm>
            <a:off x="7105809" y="6108065"/>
            <a:ext cx="1417320" cy="247650"/>
          </a:xfrm>
          <a:prstGeom prst="rect">
            <a:avLst/>
          </a:prstGeom>
        </p:spPr>
      </p:pic>
      <p:pic>
        <p:nvPicPr>
          <p:cNvPr id="128" name="图片 127" descr="图层 15 拷贝 15"/>
          <p:cNvPicPr>
            <a:picLocks noChangeAspect="1"/>
          </p:cNvPicPr>
          <p:nvPr/>
        </p:nvPicPr>
        <p:blipFill>
          <a:blip r:embed="rId26"/>
          <a:stretch>
            <a:fillRect/>
          </a:stretch>
        </p:blipFill>
        <p:spPr>
          <a:xfrm>
            <a:off x="8691086" y="5647690"/>
            <a:ext cx="1417320" cy="247650"/>
          </a:xfrm>
          <a:prstGeom prst="rect">
            <a:avLst/>
          </a:prstGeom>
        </p:spPr>
      </p:pic>
      <p:pic>
        <p:nvPicPr>
          <p:cNvPr id="129" name="图片 128" descr="图层 15 拷贝 15"/>
          <p:cNvPicPr>
            <a:picLocks noChangeAspect="1"/>
          </p:cNvPicPr>
          <p:nvPr/>
        </p:nvPicPr>
        <p:blipFill>
          <a:blip r:embed="rId26"/>
          <a:stretch>
            <a:fillRect/>
          </a:stretch>
        </p:blipFill>
        <p:spPr>
          <a:xfrm>
            <a:off x="8691086" y="6108065"/>
            <a:ext cx="1417320" cy="247650"/>
          </a:xfrm>
          <a:prstGeom prst="rect">
            <a:avLst/>
          </a:prstGeom>
        </p:spPr>
      </p:pic>
      <p:pic>
        <p:nvPicPr>
          <p:cNvPr id="130" name="图片 129" descr="图层 15 拷贝 15"/>
          <p:cNvPicPr>
            <a:picLocks noChangeAspect="1"/>
          </p:cNvPicPr>
          <p:nvPr/>
        </p:nvPicPr>
        <p:blipFill>
          <a:blip r:embed="rId26"/>
          <a:stretch>
            <a:fillRect/>
          </a:stretch>
        </p:blipFill>
        <p:spPr>
          <a:xfrm>
            <a:off x="10254298" y="5647690"/>
            <a:ext cx="1651000" cy="247650"/>
          </a:xfrm>
          <a:prstGeom prst="rect">
            <a:avLst/>
          </a:prstGeom>
        </p:spPr>
      </p:pic>
      <p:pic>
        <p:nvPicPr>
          <p:cNvPr id="131" name="图片 130" descr="图层 15 拷贝 15"/>
          <p:cNvPicPr>
            <a:picLocks noChangeAspect="1"/>
          </p:cNvPicPr>
          <p:nvPr/>
        </p:nvPicPr>
        <p:blipFill>
          <a:blip r:embed="rId26"/>
          <a:stretch>
            <a:fillRect/>
          </a:stretch>
        </p:blipFill>
        <p:spPr>
          <a:xfrm>
            <a:off x="10254298" y="6108065"/>
            <a:ext cx="1651000" cy="247650"/>
          </a:xfrm>
          <a:prstGeom prst="rect">
            <a:avLst/>
          </a:prstGeom>
        </p:spPr>
      </p:pic>
      <p:sp>
        <p:nvSpPr>
          <p:cNvPr id="132" name="文本框 131"/>
          <p:cNvSpPr txBox="1"/>
          <p:nvPr>
            <p:custDataLst>
              <p:tags r:id="rId27"/>
            </p:custDataLst>
          </p:nvPr>
        </p:nvSpPr>
        <p:spPr>
          <a:xfrm>
            <a:off x="10208260" y="5597525"/>
            <a:ext cx="1743075" cy="347345"/>
          </a:xfrm>
          <a:prstGeom prst="rect">
            <a:avLst/>
          </a:prstGeom>
          <a:noFill/>
        </p:spPr>
        <p:txBody>
          <a:bodyPr wrap="square" rtlCol="0" anchor="t" anchorCtr="0">
            <a:noAutofit/>
          </a:bodyPr>
          <a:p>
            <a:pPr algn="ctr">
              <a:lnSpc>
                <a:spcPct val="100000"/>
              </a:lnSpc>
            </a:pPr>
            <a:r>
              <a:rPr lang="zh-CN" altLang="en-US" sz="1000">
                <a:solidFill>
                  <a:schemeClr val="bg1">
                    <a:lumMod val="50000"/>
                  </a:schemeClr>
                </a:solidFill>
                <a:latin typeface="微软雅黑" panose="020B0503020204020204" charset="-122"/>
                <a:ea typeface="微软雅黑" panose="020B0503020204020204" charset="-122"/>
                <a:cs typeface="微软雅黑" panose="020B0503020204020204" charset="-122"/>
              </a:rPr>
              <a:t>碳中和智慧城市杰出案例</a:t>
            </a:r>
            <a:endParaRPr lang="zh-CN" altLang="en-US" sz="1000">
              <a:solidFill>
                <a:schemeClr val="bg1">
                  <a:lumMod val="50000"/>
                </a:schemeClr>
              </a:solidFill>
              <a:latin typeface="微软雅黑" panose="020B0503020204020204" charset="-122"/>
              <a:ea typeface="微软雅黑" panose="020B0503020204020204" charset="-122"/>
              <a:cs typeface="微软雅黑" panose="020B0503020204020204" charset="-122"/>
            </a:endParaRPr>
          </a:p>
          <a:p>
            <a:pPr algn="ctr">
              <a:lnSpc>
                <a:spcPct val="100000"/>
              </a:lnSpc>
            </a:pPr>
            <a:r>
              <a:rPr lang="zh-CN" altLang="en-US" sz="1000">
                <a:solidFill>
                  <a:schemeClr val="bg1">
                    <a:lumMod val="50000"/>
                  </a:schemeClr>
                </a:solidFill>
                <a:latin typeface="微软雅黑" panose="020B0503020204020204" charset="-122"/>
                <a:ea typeface="微软雅黑" panose="020B0503020204020204" charset="-122"/>
                <a:cs typeface="微软雅黑" panose="020B0503020204020204" charset="-122"/>
              </a:rPr>
              <a:t>最佳解决方案奖</a:t>
            </a:r>
            <a:endParaRPr lang="zh-CN" altLang="en-US" sz="1000">
              <a:solidFill>
                <a:schemeClr val="bg1">
                  <a:lumMod val="50000"/>
                </a:schemeClr>
              </a:solidFill>
              <a:latin typeface="微软雅黑" panose="020B0503020204020204" charset="-122"/>
              <a:ea typeface="微软雅黑" panose="020B0503020204020204" charset="-122"/>
              <a:cs typeface="微软雅黑" panose="020B0503020204020204" charset="-122"/>
            </a:endParaRPr>
          </a:p>
        </p:txBody>
      </p:sp>
      <p:sp>
        <p:nvSpPr>
          <p:cNvPr id="133" name="文本框 132"/>
          <p:cNvSpPr txBox="1"/>
          <p:nvPr>
            <p:custDataLst>
              <p:tags r:id="rId28"/>
            </p:custDataLst>
          </p:nvPr>
        </p:nvSpPr>
        <p:spPr>
          <a:xfrm>
            <a:off x="10367328" y="6036310"/>
            <a:ext cx="1424940" cy="347345"/>
          </a:xfrm>
          <a:prstGeom prst="rect">
            <a:avLst/>
          </a:prstGeom>
          <a:noFill/>
        </p:spPr>
        <p:txBody>
          <a:bodyPr wrap="square" rtlCol="0" anchor="t" anchorCtr="0">
            <a:noAutofit/>
          </a:bodyPr>
          <a:p>
            <a:pPr algn="ctr">
              <a:lnSpc>
                <a:spcPct val="100000"/>
              </a:lnSpc>
            </a:pPr>
            <a:r>
              <a:rPr lang="zh-CN" altLang="en-US" sz="1000">
                <a:solidFill>
                  <a:schemeClr val="bg1">
                    <a:lumMod val="50000"/>
                  </a:schemeClr>
                </a:solidFill>
                <a:latin typeface="微软雅黑" panose="020B0503020204020204" charset="-122"/>
                <a:ea typeface="微软雅黑" panose="020B0503020204020204" charset="-122"/>
                <a:cs typeface="微软雅黑" panose="020B0503020204020204" charset="-122"/>
              </a:rPr>
              <a:t>厦门市重大科技计划</a:t>
            </a:r>
            <a:endParaRPr lang="zh-CN" altLang="en-US" sz="1000">
              <a:solidFill>
                <a:schemeClr val="bg1">
                  <a:lumMod val="50000"/>
                </a:schemeClr>
              </a:solidFill>
              <a:latin typeface="微软雅黑" panose="020B0503020204020204" charset="-122"/>
              <a:ea typeface="微软雅黑" panose="020B0503020204020204" charset="-122"/>
              <a:cs typeface="微软雅黑" panose="020B0503020204020204" charset="-122"/>
            </a:endParaRPr>
          </a:p>
          <a:p>
            <a:pPr algn="ctr">
              <a:lnSpc>
                <a:spcPct val="100000"/>
              </a:lnSpc>
            </a:pPr>
            <a:r>
              <a:rPr lang="zh-CN" altLang="en-US" sz="1000">
                <a:solidFill>
                  <a:schemeClr val="bg1">
                    <a:lumMod val="50000"/>
                  </a:schemeClr>
                </a:solidFill>
                <a:latin typeface="微软雅黑" panose="020B0503020204020204" charset="-122"/>
                <a:ea typeface="微软雅黑" panose="020B0503020204020204" charset="-122"/>
                <a:cs typeface="微软雅黑" panose="020B0503020204020204" charset="-122"/>
              </a:rPr>
              <a:t>项目企业</a:t>
            </a:r>
            <a:endParaRPr lang="zh-CN" altLang="en-US" sz="1000">
              <a:solidFill>
                <a:schemeClr val="bg1">
                  <a:lumMod val="50000"/>
                </a:schemeClr>
              </a:solidFill>
              <a:latin typeface="微软雅黑" panose="020B0503020204020204" charset="-122"/>
              <a:ea typeface="微软雅黑" panose="020B0503020204020204" charset="-122"/>
              <a:cs typeface="微软雅黑" panose="020B0503020204020204" charset="-122"/>
            </a:endParaRPr>
          </a:p>
        </p:txBody>
      </p:sp>
      <p:pic>
        <p:nvPicPr>
          <p:cNvPr id="2" name="图片 1" descr="6-1"/>
          <p:cNvPicPr>
            <a:picLocks noChangeAspect="1"/>
          </p:cNvPicPr>
          <p:nvPr/>
        </p:nvPicPr>
        <p:blipFill>
          <a:blip r:embed="rId29"/>
          <a:stretch>
            <a:fillRect/>
          </a:stretch>
        </p:blipFill>
        <p:spPr>
          <a:xfrm>
            <a:off x="10357485" y="3108960"/>
            <a:ext cx="1590040" cy="1113790"/>
          </a:xfrm>
          <a:prstGeom prst="rect">
            <a:avLst/>
          </a:prstGeom>
        </p:spPr>
      </p:pic>
      <p:sp>
        <p:nvSpPr>
          <p:cNvPr id="18" name="文本框 17"/>
          <p:cNvSpPr txBox="1"/>
          <p:nvPr>
            <p:custDataLst>
              <p:tags r:id="rId30"/>
            </p:custDataLst>
          </p:nvPr>
        </p:nvSpPr>
        <p:spPr>
          <a:xfrm>
            <a:off x="7101999" y="6036310"/>
            <a:ext cx="1424940" cy="347345"/>
          </a:xfrm>
          <a:prstGeom prst="rect">
            <a:avLst/>
          </a:prstGeom>
          <a:noFill/>
        </p:spPr>
        <p:txBody>
          <a:bodyPr wrap="square" rtlCol="0" anchor="t" anchorCtr="0">
            <a:noAutofit/>
          </a:bodyPr>
          <a:p>
            <a:pPr algn="ctr">
              <a:lnSpc>
                <a:spcPct val="100000"/>
              </a:lnSpc>
            </a:pPr>
            <a:r>
              <a:rPr lang="zh-CN" altLang="en-US" sz="1000">
                <a:solidFill>
                  <a:schemeClr val="bg1">
                    <a:lumMod val="50000"/>
                  </a:schemeClr>
                </a:solidFill>
                <a:latin typeface="微软雅黑" panose="020B0503020204020204" charset="-122"/>
                <a:ea typeface="微软雅黑" panose="020B0503020204020204" charset="-122"/>
                <a:cs typeface="微软雅黑" panose="020B0503020204020204" charset="-122"/>
              </a:rPr>
              <a:t>厦门市守合同重信用企业</a:t>
            </a:r>
            <a:endParaRPr lang="zh-CN" altLang="en-US" sz="1000">
              <a:solidFill>
                <a:schemeClr val="bg1">
                  <a:lumMod val="50000"/>
                </a:schemeClr>
              </a:solidFill>
              <a:latin typeface="微软雅黑" panose="020B0503020204020204" charset="-122"/>
              <a:ea typeface="微软雅黑" panose="020B0503020204020204" charset="-122"/>
              <a:cs typeface="微软雅黑" panose="020B0503020204020204" charset="-122"/>
            </a:endParaRPr>
          </a:p>
        </p:txBody>
      </p:sp>
      <p:grpSp>
        <p:nvGrpSpPr>
          <p:cNvPr id="30" name="组合 29"/>
          <p:cNvGrpSpPr/>
          <p:nvPr/>
        </p:nvGrpSpPr>
        <p:grpSpPr>
          <a:xfrm>
            <a:off x="5605145" y="2665095"/>
            <a:ext cx="6184900" cy="194310"/>
            <a:chOff x="9037" y="4197"/>
            <a:chExt cx="9740" cy="306"/>
          </a:xfrm>
        </p:grpSpPr>
        <p:pic>
          <p:nvPicPr>
            <p:cNvPr id="81" name="图片 80" descr="图层 15 拷贝 20"/>
            <p:cNvPicPr>
              <a:picLocks noChangeAspect="1"/>
            </p:cNvPicPr>
            <p:nvPr>
              <p:custDataLst>
                <p:tags r:id="rId31"/>
              </p:custDataLst>
            </p:nvPr>
          </p:nvPicPr>
          <p:blipFill>
            <a:blip r:embed="rId7"/>
            <a:stretch>
              <a:fillRect/>
            </a:stretch>
          </p:blipFill>
          <p:spPr>
            <a:xfrm>
              <a:off x="16769" y="4197"/>
              <a:ext cx="2008" cy="306"/>
            </a:xfrm>
            <a:prstGeom prst="rect">
              <a:avLst/>
            </a:prstGeom>
          </p:spPr>
        </p:pic>
        <p:pic>
          <p:nvPicPr>
            <p:cNvPr id="14" name="图片 13" descr="图层 15 拷贝 20"/>
            <p:cNvPicPr>
              <a:picLocks noChangeAspect="1"/>
            </p:cNvPicPr>
            <p:nvPr>
              <p:custDataLst>
                <p:tags r:id="rId32"/>
              </p:custDataLst>
            </p:nvPr>
          </p:nvPicPr>
          <p:blipFill>
            <a:blip r:embed="rId7"/>
            <a:stretch>
              <a:fillRect/>
            </a:stretch>
          </p:blipFill>
          <p:spPr>
            <a:xfrm>
              <a:off x="9037" y="4197"/>
              <a:ext cx="2008" cy="306"/>
            </a:xfrm>
            <a:prstGeom prst="rect">
              <a:avLst/>
            </a:prstGeom>
          </p:spPr>
        </p:pic>
        <p:pic>
          <p:nvPicPr>
            <p:cNvPr id="24" name="图片 23" descr="图层 15 拷贝 20"/>
            <p:cNvPicPr>
              <a:picLocks noChangeAspect="1"/>
            </p:cNvPicPr>
            <p:nvPr>
              <p:custDataLst>
                <p:tags r:id="rId33"/>
              </p:custDataLst>
            </p:nvPr>
          </p:nvPicPr>
          <p:blipFill>
            <a:blip r:embed="rId7"/>
            <a:stretch>
              <a:fillRect/>
            </a:stretch>
          </p:blipFill>
          <p:spPr>
            <a:xfrm>
              <a:off x="11590" y="4197"/>
              <a:ext cx="2008" cy="306"/>
            </a:xfrm>
            <a:prstGeom prst="rect">
              <a:avLst/>
            </a:prstGeom>
          </p:spPr>
        </p:pic>
        <p:pic>
          <p:nvPicPr>
            <p:cNvPr id="28" name="图片 27" descr="图层 15 拷贝 20"/>
            <p:cNvPicPr>
              <a:picLocks noChangeAspect="1"/>
            </p:cNvPicPr>
            <p:nvPr>
              <p:custDataLst>
                <p:tags r:id="rId34"/>
              </p:custDataLst>
            </p:nvPr>
          </p:nvPicPr>
          <p:blipFill>
            <a:blip r:embed="rId7"/>
            <a:stretch>
              <a:fillRect/>
            </a:stretch>
          </p:blipFill>
          <p:spPr>
            <a:xfrm>
              <a:off x="14174" y="4197"/>
              <a:ext cx="2008" cy="306"/>
            </a:xfrm>
            <a:prstGeom prst="rect">
              <a:avLst/>
            </a:prstGeom>
          </p:spPr>
        </p:pic>
      </p:grpSp>
      <p:sp>
        <p:nvSpPr>
          <p:cNvPr id="29" name="文本框 28"/>
          <p:cNvSpPr txBox="1"/>
          <p:nvPr/>
        </p:nvSpPr>
        <p:spPr>
          <a:xfrm>
            <a:off x="10493693" y="4305935"/>
            <a:ext cx="1337945" cy="398780"/>
          </a:xfrm>
          <a:prstGeom prst="rect">
            <a:avLst/>
          </a:prstGeom>
          <a:noFill/>
        </p:spPr>
        <p:txBody>
          <a:bodyPr wrap="square" rtlCol="0" anchor="ctr" anchorCtr="0">
            <a:spAutoFit/>
          </a:bodyPr>
          <a:p>
            <a:pPr algn="ctr"/>
            <a:r>
              <a:rPr lang="en-US" altLang="zh-CN" sz="1000">
                <a:solidFill>
                  <a:schemeClr val="bg1"/>
                </a:solidFill>
                <a:latin typeface="微软雅黑" panose="020B0503020204020204" charset="-122"/>
                <a:ea typeface="微软雅黑" panose="020B0503020204020204" charset="-122"/>
                <a:cs typeface="微软雅黑" panose="020B0503020204020204" charset="-122"/>
              </a:rPr>
              <a:t>LoRa</a:t>
            </a:r>
            <a:r>
              <a:rPr lang="en-US" altLang="en-US" sz="1000">
                <a:solidFill>
                  <a:schemeClr val="bg1"/>
                </a:solidFill>
                <a:latin typeface="微软雅黑" panose="020B0503020204020204" charset="-122"/>
                <a:ea typeface="微软雅黑" panose="020B0503020204020204" charset="-122"/>
                <a:cs typeface="微软雅黑" panose="020B0503020204020204" charset="-122"/>
              </a:rPr>
              <a:t>®</a:t>
            </a:r>
            <a:r>
              <a:rPr lang="zh-CN" altLang="en-US" sz="1000">
                <a:solidFill>
                  <a:schemeClr val="bg1"/>
                </a:solidFill>
                <a:latin typeface="微软雅黑" panose="020B0503020204020204" charset="-122"/>
                <a:ea typeface="微软雅黑" panose="020B0503020204020204" charset="-122"/>
                <a:cs typeface="微软雅黑" panose="020B0503020204020204" charset="-122"/>
              </a:rPr>
              <a:t>生态圈杰出服务奖</a:t>
            </a:r>
            <a:endParaRPr lang="zh-CN" altLang="en-US" sz="1000">
              <a:solidFill>
                <a:schemeClr val="bg1"/>
              </a:solidFill>
              <a:latin typeface="微软雅黑" panose="020B0503020204020204" charset="-122"/>
              <a:ea typeface="微软雅黑" panose="020B0503020204020204" charset="-122"/>
              <a:cs typeface="微软雅黑" panose="020B0503020204020204" charset="-122"/>
            </a:endParaRPr>
          </a:p>
        </p:txBody>
      </p:sp>
      <p:grpSp>
        <p:nvGrpSpPr>
          <p:cNvPr id="32" name="组合 31"/>
          <p:cNvGrpSpPr/>
          <p:nvPr/>
        </p:nvGrpSpPr>
        <p:grpSpPr>
          <a:xfrm>
            <a:off x="5605145" y="4387850"/>
            <a:ext cx="6184900" cy="194310"/>
            <a:chOff x="9037" y="4197"/>
            <a:chExt cx="9740" cy="306"/>
          </a:xfrm>
        </p:grpSpPr>
        <p:pic>
          <p:nvPicPr>
            <p:cNvPr id="33" name="图片 32" descr="图层 15 拷贝 20"/>
            <p:cNvPicPr>
              <a:picLocks noChangeAspect="1"/>
            </p:cNvPicPr>
            <p:nvPr>
              <p:custDataLst>
                <p:tags r:id="rId35"/>
              </p:custDataLst>
            </p:nvPr>
          </p:nvPicPr>
          <p:blipFill>
            <a:blip r:embed="rId7"/>
            <a:stretch>
              <a:fillRect/>
            </a:stretch>
          </p:blipFill>
          <p:spPr>
            <a:xfrm>
              <a:off x="16769" y="4197"/>
              <a:ext cx="2008" cy="306"/>
            </a:xfrm>
            <a:prstGeom prst="rect">
              <a:avLst/>
            </a:prstGeom>
          </p:spPr>
        </p:pic>
        <p:pic>
          <p:nvPicPr>
            <p:cNvPr id="34" name="图片 33" descr="图层 15 拷贝 20"/>
            <p:cNvPicPr>
              <a:picLocks noChangeAspect="1"/>
            </p:cNvPicPr>
            <p:nvPr>
              <p:custDataLst>
                <p:tags r:id="rId36"/>
              </p:custDataLst>
            </p:nvPr>
          </p:nvPicPr>
          <p:blipFill>
            <a:blip r:embed="rId7"/>
            <a:stretch>
              <a:fillRect/>
            </a:stretch>
          </p:blipFill>
          <p:spPr>
            <a:xfrm>
              <a:off x="9037" y="4197"/>
              <a:ext cx="2008" cy="306"/>
            </a:xfrm>
            <a:prstGeom prst="rect">
              <a:avLst/>
            </a:prstGeom>
          </p:spPr>
        </p:pic>
        <p:pic>
          <p:nvPicPr>
            <p:cNvPr id="35" name="图片 34" descr="图层 15 拷贝 20"/>
            <p:cNvPicPr>
              <a:picLocks noChangeAspect="1"/>
            </p:cNvPicPr>
            <p:nvPr>
              <p:custDataLst>
                <p:tags r:id="rId37"/>
              </p:custDataLst>
            </p:nvPr>
          </p:nvPicPr>
          <p:blipFill>
            <a:blip r:embed="rId7"/>
            <a:stretch>
              <a:fillRect/>
            </a:stretch>
          </p:blipFill>
          <p:spPr>
            <a:xfrm>
              <a:off x="11590" y="4197"/>
              <a:ext cx="2008" cy="306"/>
            </a:xfrm>
            <a:prstGeom prst="rect">
              <a:avLst/>
            </a:prstGeom>
          </p:spPr>
        </p:pic>
        <p:pic>
          <p:nvPicPr>
            <p:cNvPr id="39" name="图片 38" descr="图层 15 拷贝 20"/>
            <p:cNvPicPr>
              <a:picLocks noChangeAspect="1"/>
            </p:cNvPicPr>
            <p:nvPr>
              <p:custDataLst>
                <p:tags r:id="rId38"/>
              </p:custDataLst>
            </p:nvPr>
          </p:nvPicPr>
          <p:blipFill>
            <a:blip r:embed="rId7"/>
            <a:stretch>
              <a:fillRect/>
            </a:stretch>
          </p:blipFill>
          <p:spPr>
            <a:xfrm>
              <a:off x="14174" y="4197"/>
              <a:ext cx="2008" cy="306"/>
            </a:xfrm>
            <a:prstGeom prst="rect">
              <a:avLst/>
            </a:prstGeom>
          </p:spPr>
        </p:pic>
      </p:grpSp>
      <p:sp>
        <p:nvSpPr>
          <p:cNvPr id="40" name="灯片编号占位符 39"/>
          <p:cNvSpPr>
            <a:spLocks noGrp="1"/>
          </p:cNvSpPr>
          <p:nvPr>
            <p:ph type="sldNum" sz="quarter" idx="12"/>
          </p:nvPr>
        </p:nvSpPr>
        <p:spPr>
          <a:xfrm>
            <a:off x="11386185" y="6381115"/>
            <a:ext cx="586740" cy="316865"/>
          </a:xfrm>
        </p:spPr>
        <p:txBody>
          <a:bodyPr/>
          <a:p>
            <a:fld id="{49AE70B2-8BF9-45C0-BB95-33D1B9D3A854}" type="slidenum">
              <a:rPr lang="zh-CN" altLang="en-US" smtClean="0"/>
            </a:fld>
            <a:endParaRPr lang="zh-CN" altLang="en-US" dirty="0"/>
          </a:p>
        </p:txBody>
      </p:sp>
    </p:spTree>
    <p:custDataLst>
      <p:tags r:id="rId39"/>
    </p:custData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标题 14"/>
          <p:cNvSpPr>
            <a:spLocks noGrp="1"/>
          </p:cNvSpPr>
          <p:nvPr>
            <p:custDataLst>
              <p:tags r:id="rId1"/>
            </p:custDataLst>
          </p:nvPr>
        </p:nvSpPr>
        <p:spPr>
          <a:xfrm>
            <a:off x="991870" y="2774950"/>
            <a:ext cx="2064385" cy="1395730"/>
          </a:xfrm>
          <a:prstGeom prst="rect">
            <a:avLst/>
          </a:prstGeom>
        </p:spPr>
        <p:txBody>
          <a:bodyPr vert="horz" lIns="90000" tIns="46800" rIns="90000" bIns="46800" rtlCol="0" anchor="t" anchorCtr="0"/>
          <a:lstStyle>
            <a:lvl1pPr algn="ctr" defTabSz="914400" rtl="0" eaLnBrk="1" fontAlgn="auto" latinLnBrk="0" hangingPunct="1">
              <a:lnSpc>
                <a:spcPct val="100000"/>
              </a:lnSpc>
              <a:spcBef>
                <a:spcPct val="0"/>
              </a:spcBef>
              <a:buNone/>
              <a:defRPr sz="6000" b="1" u="none" strike="noStrike" kern="1200" cap="none" spc="300" normalizeH="0" baseline="0">
                <a:solidFill>
                  <a:schemeClr val="tx1">
                    <a:lumMod val="85000"/>
                    <a:lumOff val="15000"/>
                  </a:schemeClr>
                </a:solidFill>
                <a:uFillTx/>
                <a:latin typeface="+mj-lt"/>
                <a:ea typeface="+mj-ea"/>
                <a:cs typeface="+mj-cs"/>
              </a:defRPr>
            </a:lvl1pPr>
          </a:lstStyle>
          <a:p>
            <a:pPr algn="l">
              <a:lnSpc>
                <a:spcPct val="90000"/>
              </a:lnSpc>
            </a:pPr>
            <a:r>
              <a:rPr lang="en-US" altLang="zh-CN" sz="9600" cap="all" dirty="0">
                <a:solidFill>
                  <a:srgbClr val="4696F5"/>
                </a:solidFill>
                <a:effectLst/>
                <a:latin typeface="微软雅黑" panose="020B0503020204020204" charset="-122"/>
                <a:ea typeface="微软雅黑" panose="020B0503020204020204" charset="-122"/>
                <a:cs typeface="Roboto" panose="02000000000000000000" charset="0"/>
                <a:sym typeface="Roboto" panose="02000000000000000000" charset="0"/>
              </a:rPr>
              <a:t>02</a:t>
            </a:r>
            <a:endParaRPr lang="en-US" altLang="zh-CN" sz="9600" cap="all" dirty="0">
              <a:solidFill>
                <a:srgbClr val="4696F5"/>
              </a:solidFill>
              <a:effectLst/>
              <a:latin typeface="微软雅黑" panose="020B0503020204020204" charset="-122"/>
              <a:ea typeface="微软雅黑" panose="020B0503020204020204" charset="-122"/>
              <a:cs typeface="Roboto" panose="02000000000000000000" charset="0"/>
              <a:sym typeface="Roboto" panose="02000000000000000000" charset="0"/>
            </a:endParaRPr>
          </a:p>
        </p:txBody>
      </p:sp>
      <p:sp>
        <p:nvSpPr>
          <p:cNvPr id="9" name="矩形 8"/>
          <p:cNvSpPr/>
          <p:nvPr>
            <p:custDataLst>
              <p:tags r:id="rId2"/>
            </p:custDataLst>
          </p:nvPr>
        </p:nvSpPr>
        <p:spPr>
          <a:xfrm>
            <a:off x="-91440" y="2732405"/>
            <a:ext cx="441960" cy="1348740"/>
          </a:xfrm>
          <a:prstGeom prst="rect">
            <a:avLst/>
          </a:prstGeom>
          <a:solidFill>
            <a:srgbClr val="4696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cs typeface="Roboto" panose="02000000000000000000" charset="0"/>
            </a:endParaRPr>
          </a:p>
        </p:txBody>
      </p:sp>
      <p:sp>
        <p:nvSpPr>
          <p:cNvPr id="11" name="标题 14"/>
          <p:cNvSpPr>
            <a:spLocks noGrp="1"/>
          </p:cNvSpPr>
          <p:nvPr>
            <p:custDataLst>
              <p:tags r:id="rId3"/>
            </p:custDataLst>
          </p:nvPr>
        </p:nvSpPr>
        <p:spPr>
          <a:xfrm>
            <a:off x="2868930" y="3081020"/>
            <a:ext cx="8536940" cy="650875"/>
          </a:xfrm>
          <a:prstGeom prst="rect">
            <a:avLst/>
          </a:prstGeom>
          <a:solidFill>
            <a:schemeClr val="lt1"/>
          </a:solidFill>
        </p:spPr>
        <p:txBody>
          <a:bodyPr vert="horz" lIns="90000" tIns="46800" rIns="90000" bIns="46800" rtlCol="0" anchor="t" anchorCtr="0"/>
          <a:lstStyle>
            <a:lvl1pPr algn="ctr" defTabSz="914400" rtl="0" eaLnBrk="1" fontAlgn="auto" latinLnBrk="0" hangingPunct="1">
              <a:lnSpc>
                <a:spcPct val="100000"/>
              </a:lnSpc>
              <a:spcBef>
                <a:spcPct val="0"/>
              </a:spcBef>
              <a:buNone/>
              <a:defRPr sz="6000" b="1" u="none" strike="noStrike" kern="1200" cap="none" spc="300" normalizeH="0" baseline="0">
                <a:solidFill>
                  <a:schemeClr val="tx1">
                    <a:lumMod val="85000"/>
                    <a:lumOff val="15000"/>
                  </a:schemeClr>
                </a:solidFill>
                <a:uFillTx/>
                <a:latin typeface="+mj-lt"/>
                <a:ea typeface="+mj-ea"/>
                <a:cs typeface="+mj-cs"/>
              </a:defRPr>
            </a:lvl1pPr>
          </a:lstStyle>
          <a:p>
            <a:pPr algn="l">
              <a:lnSpc>
                <a:spcPct val="90000"/>
              </a:lnSpc>
            </a:pPr>
            <a:r>
              <a:rPr lang="zh-CN" altLang="en-US" sz="4400" cap="all" spc="150" dirty="0">
                <a:solidFill>
                  <a:srgbClr val="3C3C3C"/>
                </a:solidFill>
                <a:uFillTx/>
                <a:latin typeface="微软雅黑" panose="020B0503020204020204" charset="-122"/>
                <a:ea typeface="微软雅黑" panose="020B0503020204020204" charset="-122"/>
                <a:cs typeface="Roboto" panose="02000000000000000000" charset="0"/>
                <a:sym typeface="+mn-ea"/>
              </a:rPr>
              <a:t>市场机遇</a:t>
            </a:r>
            <a:endParaRPr lang="zh-CN" altLang="en-US" sz="4400" cap="all" spc="150" dirty="0">
              <a:solidFill>
                <a:srgbClr val="3C3C3C"/>
              </a:solidFill>
              <a:uFillTx/>
              <a:latin typeface="微软雅黑" panose="020B0503020204020204" charset="-122"/>
              <a:ea typeface="微软雅黑" panose="020B0503020204020204" charset="-122"/>
              <a:cs typeface="Roboto" panose="02000000000000000000" charset="0"/>
              <a:sym typeface="+mn-ea"/>
            </a:endParaRPr>
          </a:p>
        </p:txBody>
      </p:sp>
      <p:pic>
        <p:nvPicPr>
          <p:cNvPr id="4" name="图片 3" descr="线勾"/>
          <p:cNvPicPr>
            <a:picLocks noChangeAspect="1"/>
          </p:cNvPicPr>
          <p:nvPr>
            <p:custDataLst>
              <p:tags r:id="rId4"/>
            </p:custDataLst>
          </p:nvPr>
        </p:nvPicPr>
        <p:blipFill>
          <a:blip r:embed="rId5"/>
          <a:stretch>
            <a:fillRect/>
          </a:stretch>
        </p:blipFill>
        <p:spPr>
          <a:xfrm>
            <a:off x="5539740" y="1426845"/>
            <a:ext cx="6203634" cy="3960000"/>
          </a:xfrm>
          <a:prstGeom prst="rect">
            <a:avLst/>
          </a:prstGeom>
        </p:spPr>
      </p:pic>
    </p:spTree>
    <p:custDataLst>
      <p:tags r:id="rId6"/>
    </p:custData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bject 1"/>
          <p:cNvSpPr/>
          <p:nvPr>
            <p:custDataLst>
              <p:tags r:id="rId1"/>
            </p:custDataLst>
          </p:nvPr>
        </p:nvSpPr>
        <p:spPr>
          <a:xfrm>
            <a:off x="6407785" y="911225"/>
            <a:ext cx="5409565" cy="2992755"/>
          </a:xfrm>
          <a:custGeom>
            <a:avLst/>
            <a:gdLst/>
            <a:ahLst/>
            <a:cxnLst/>
            <a:rect l="0" t="0" r="0" b="0"/>
            <a:pathLst>
              <a:path w="3329941" h="4558648">
                <a:moveTo>
                  <a:pt x="0" y="0"/>
                </a:moveTo>
                <a:lnTo>
                  <a:pt x="3311940" y="0"/>
                </a:lnTo>
                <a:cubicBezTo>
                  <a:pt x="3321876" y="0"/>
                  <a:pt x="3329940" y="8064"/>
                  <a:pt x="3329940" y="18000"/>
                </a:cubicBezTo>
                <a:lnTo>
                  <a:pt x="3329940" y="4540647"/>
                </a:lnTo>
                <a:cubicBezTo>
                  <a:pt x="3329940" y="4550583"/>
                  <a:pt x="3321876" y="4558647"/>
                  <a:pt x="3311940" y="4558647"/>
                </a:cubicBezTo>
                <a:lnTo>
                  <a:pt x="0" y="4558647"/>
                </a:lnTo>
              </a:path>
            </a:pathLst>
          </a:custGeom>
          <a:solidFill>
            <a:schemeClr val="bg1"/>
          </a:solidFill>
          <a:ln>
            <a:noFill/>
          </a:ln>
          <a:effectLst>
            <a:outerShdw blurRad="279400" dist="114300" dir="5400000" algn="t" rotWithShape="0">
              <a:srgbClr val="036CD4">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sz="2400">
              <a:solidFill>
                <a:schemeClr val="accent2"/>
              </a:solidFill>
              <a:latin typeface="思源黑体 CN Normal" panose="020B0400000000000000" charset="-122"/>
              <a:ea typeface="思源黑体 CN Normal" panose="020B0400000000000000" charset="-122"/>
              <a:sym typeface="思源黑体 CN Normal" panose="020B0400000000000000" charset="-122"/>
            </a:endParaRPr>
          </a:p>
        </p:txBody>
      </p:sp>
      <p:grpSp>
        <p:nvGrpSpPr>
          <p:cNvPr id="12" name="组合 11"/>
          <p:cNvGrpSpPr/>
          <p:nvPr/>
        </p:nvGrpSpPr>
        <p:grpSpPr>
          <a:xfrm>
            <a:off x="214630" y="-26670"/>
            <a:ext cx="7409180" cy="2635250"/>
            <a:chOff x="338" y="-42"/>
            <a:chExt cx="11668" cy="4150"/>
          </a:xfrm>
        </p:grpSpPr>
        <p:sp>
          <p:nvSpPr>
            <p:cNvPr id="13" name="TextBox 8"/>
            <p:cNvSpPr txBox="1"/>
            <p:nvPr>
              <p:custDataLst>
                <p:tags r:id="rId2"/>
              </p:custDataLst>
            </p:nvPr>
          </p:nvSpPr>
          <p:spPr>
            <a:xfrm>
              <a:off x="881" y="389"/>
              <a:ext cx="11125" cy="753"/>
            </a:xfrm>
            <a:prstGeom prst="rect">
              <a:avLst/>
            </a:prstGeom>
            <a:noFill/>
          </p:spPr>
          <p:txBody>
            <a:bodyPr wrap="square" lIns="91440" tIns="45720" rIns="91440" bIns="45720" rtlCol="0" anchor="t">
              <a:spAutoFit/>
            </a:bodyPr>
            <a:lstStyle/>
            <a:p>
              <a:pPr lvl="0" algn="l">
                <a:lnSpc>
                  <a:spcPct val="90000"/>
                </a:lnSpc>
                <a:buClrTx/>
                <a:buSzTx/>
                <a:buFontTx/>
              </a:pPr>
              <a:r>
                <a:rPr lang="zh-CN" altLang="en-US" sz="2800" b="1" dirty="0">
                  <a:solidFill>
                    <a:schemeClr val="tx1">
                      <a:lumMod val="75000"/>
                      <a:lumOff val="25000"/>
                    </a:schemeClr>
                  </a:solidFill>
                  <a:latin typeface="微软雅黑" panose="020B0503020204020204" charset="-122"/>
                  <a:ea typeface="微软雅黑" panose="020B0503020204020204" charset="-122"/>
                  <a:cs typeface="Arial" panose="020B0604020202020204" pitchFamily="34" charset="0"/>
                  <a:sym typeface="+mn-ea"/>
                </a:rPr>
                <a:t>双碳</a:t>
              </a:r>
              <a:r>
                <a:rPr lang="en-US" altLang="zh-CN" sz="2800" b="1" dirty="0">
                  <a:solidFill>
                    <a:schemeClr val="tx1">
                      <a:lumMod val="75000"/>
                      <a:lumOff val="25000"/>
                    </a:schemeClr>
                  </a:solidFill>
                  <a:latin typeface="微软雅黑" panose="020B0503020204020204" charset="-122"/>
                  <a:ea typeface="微软雅黑" panose="020B0503020204020204" charset="-122"/>
                  <a:cs typeface="Arial" panose="020B0604020202020204" pitchFamily="34" charset="0"/>
                  <a:sym typeface="+mn-ea"/>
                </a:rPr>
                <a:t>&amp;ESG</a:t>
              </a:r>
              <a:r>
                <a:rPr lang="zh-CN" altLang="en-US" sz="2800" b="1" dirty="0">
                  <a:solidFill>
                    <a:schemeClr val="tx1">
                      <a:lumMod val="75000"/>
                      <a:lumOff val="25000"/>
                    </a:schemeClr>
                  </a:solidFill>
                  <a:latin typeface="微软雅黑" panose="020B0503020204020204" charset="-122"/>
                  <a:ea typeface="微软雅黑" panose="020B0503020204020204" charset="-122"/>
                  <a:cs typeface="Arial" panose="020B0604020202020204" pitchFamily="34" charset="0"/>
                  <a:sym typeface="+mn-ea"/>
                </a:rPr>
                <a:t>大背景下的诉求</a:t>
              </a:r>
              <a:endParaRPr lang="zh-CN" altLang="en-US" sz="2800" b="1" dirty="0">
                <a:solidFill>
                  <a:schemeClr val="tx1">
                    <a:lumMod val="75000"/>
                    <a:lumOff val="25000"/>
                  </a:schemeClr>
                </a:solidFill>
                <a:latin typeface="微软雅黑" panose="020B0503020204020204" charset="-122"/>
                <a:ea typeface="微软雅黑" panose="020B0503020204020204" charset="-122"/>
                <a:cs typeface="Arial" panose="020B0604020202020204" pitchFamily="34" charset="0"/>
                <a:sym typeface="+mn-ea"/>
              </a:endParaRPr>
            </a:p>
          </p:txBody>
        </p:sp>
        <p:sp>
          <p:nvSpPr>
            <p:cNvPr id="14" name="矩形 13"/>
            <p:cNvSpPr/>
            <p:nvPr>
              <p:custDataLst>
                <p:tags r:id="rId3"/>
              </p:custDataLst>
            </p:nvPr>
          </p:nvSpPr>
          <p:spPr>
            <a:xfrm>
              <a:off x="416" y="-42"/>
              <a:ext cx="255" cy="1184"/>
            </a:xfrm>
            <a:prstGeom prst="rect">
              <a:avLst/>
            </a:prstGeom>
            <a:solidFill>
              <a:srgbClr val="479E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cs typeface="阿里巴巴普惠体" panose="00020600040101010101" charset="-122"/>
              </a:endParaRPr>
            </a:p>
          </p:txBody>
        </p:sp>
        <p:sp>
          <p:nvSpPr>
            <p:cNvPr id="9" name="文本框 23"/>
            <p:cNvSpPr txBox="1"/>
            <p:nvPr>
              <p:custDataLst>
                <p:tags r:id="rId4"/>
              </p:custDataLst>
            </p:nvPr>
          </p:nvSpPr>
          <p:spPr bwMode="auto">
            <a:xfrm rot="5400000">
              <a:off x="-749" y="2478"/>
              <a:ext cx="2717" cy="543"/>
            </a:xfrm>
            <a:prstGeom prst="rect">
              <a:avLst/>
            </a:prstGeom>
            <a:noFill/>
            <a:ln w="9525">
              <a:noFill/>
              <a:miter lim="800000"/>
            </a:ln>
          </p:spPr>
          <p:txBody>
            <a:bodyPr wrap="square">
              <a:spAutoFit/>
            </a:bodyPr>
            <a:lstStyle/>
            <a:p>
              <a:pPr algn="dist">
                <a:lnSpc>
                  <a:spcPct val="150000"/>
                </a:lnSpc>
              </a:pPr>
              <a:r>
                <a:rPr lang="zh-CN" altLang="en-US" sz="1100" dirty="0">
                  <a:solidFill>
                    <a:schemeClr val="bg1">
                      <a:lumMod val="50000"/>
                    </a:schemeClr>
                  </a:solidFill>
                  <a:latin typeface="微软雅黑" panose="020B0503020204020204" charset="-122"/>
                  <a:ea typeface="微软雅黑" panose="020B0503020204020204" charset="-122"/>
                  <a:cs typeface="微软雅黑" panose="020B0503020204020204" charset="-122"/>
                </a:rPr>
                <a:t>打开视界</a:t>
              </a:r>
              <a:r>
                <a:rPr lang="en-US" altLang="zh-CN" sz="1100" dirty="0">
                  <a:solidFill>
                    <a:schemeClr val="bg1">
                      <a:lumMod val="50000"/>
                    </a:schemeClr>
                  </a:solidFill>
                  <a:latin typeface="微软雅黑" panose="020B0503020204020204" charset="-122"/>
                  <a:ea typeface="微软雅黑" panose="020B0503020204020204" charset="-122"/>
                  <a:cs typeface="微软雅黑" panose="020B0503020204020204" charset="-122"/>
                </a:rPr>
                <a:t>   </a:t>
              </a:r>
              <a:r>
                <a:rPr lang="zh-CN" altLang="en-US" sz="1100" dirty="0">
                  <a:solidFill>
                    <a:schemeClr val="bg1">
                      <a:lumMod val="50000"/>
                    </a:schemeClr>
                  </a:solidFill>
                  <a:latin typeface="微软雅黑" panose="020B0503020204020204" charset="-122"/>
                  <a:ea typeface="微软雅黑" panose="020B0503020204020204" charset="-122"/>
                  <a:cs typeface="微软雅黑" panose="020B0503020204020204" charset="-122"/>
                </a:rPr>
                <a:t>感知无界</a:t>
              </a:r>
              <a:endParaRPr lang="zh-CN" altLang="en-US" sz="1100" dirty="0">
                <a:solidFill>
                  <a:schemeClr val="bg1">
                    <a:lumMod val="50000"/>
                  </a:schemeClr>
                </a:solidFill>
                <a:latin typeface="微软雅黑" panose="020B0503020204020204" charset="-122"/>
                <a:ea typeface="微软雅黑" panose="020B0503020204020204" charset="-122"/>
                <a:cs typeface="微软雅黑" panose="020B0503020204020204" charset="-122"/>
              </a:endParaRPr>
            </a:p>
          </p:txBody>
        </p:sp>
      </p:grpSp>
      <p:sp>
        <p:nvSpPr>
          <p:cNvPr id="18" name="ïSḷïḋè"/>
          <p:cNvSpPr/>
          <p:nvPr>
            <p:custDataLst>
              <p:tags r:id="rId5"/>
            </p:custDataLst>
          </p:nvPr>
        </p:nvSpPr>
        <p:spPr>
          <a:xfrm>
            <a:off x="1240790" y="911225"/>
            <a:ext cx="4695825" cy="5232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b" anchorCtr="0">
            <a:sp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r>
              <a:rPr kumimoji="1" lang="zh-CN" altLang="en-US" sz="2000" b="1" dirty="0">
                <a:solidFill>
                  <a:srgbClr val="2891F0"/>
                </a:solidFill>
                <a:latin typeface="微软雅黑" panose="020B0503020204020204" charset="-122"/>
                <a:ea typeface="微软雅黑" panose="020B0503020204020204" charset="-122"/>
                <a:cs typeface="微软雅黑" panose="020B0503020204020204" charset="-122"/>
              </a:rPr>
              <a:t>国家</a:t>
            </a:r>
            <a:r>
              <a:rPr kumimoji="1" lang="en-US" altLang="zh-CN" sz="2000" b="1" dirty="0">
                <a:solidFill>
                  <a:srgbClr val="2891F0"/>
                </a:solidFill>
                <a:latin typeface="微软雅黑" panose="020B0503020204020204" charset="-122"/>
                <a:ea typeface="微软雅黑" panose="020B0503020204020204" charset="-122"/>
                <a:cs typeface="微软雅黑" panose="020B0503020204020204" charset="-122"/>
              </a:rPr>
              <a:t>“</a:t>
            </a:r>
            <a:r>
              <a:rPr kumimoji="1" lang="zh-CN" altLang="en-US" sz="2000" b="1" dirty="0">
                <a:solidFill>
                  <a:srgbClr val="2891F0"/>
                </a:solidFill>
                <a:latin typeface="微软雅黑" panose="020B0503020204020204" charset="-122"/>
                <a:ea typeface="微软雅黑" panose="020B0503020204020204" charset="-122"/>
                <a:cs typeface="微软雅黑" panose="020B0503020204020204" charset="-122"/>
              </a:rPr>
              <a:t>双碳</a:t>
            </a:r>
            <a:r>
              <a:rPr kumimoji="1" lang="en-US" altLang="zh-CN" sz="2000" b="1" dirty="0">
                <a:solidFill>
                  <a:srgbClr val="2891F0"/>
                </a:solidFill>
                <a:latin typeface="微软雅黑" panose="020B0503020204020204" charset="-122"/>
                <a:ea typeface="微软雅黑" panose="020B0503020204020204" charset="-122"/>
                <a:cs typeface="微软雅黑" panose="020B0503020204020204" charset="-122"/>
              </a:rPr>
              <a:t>”</a:t>
            </a:r>
            <a:r>
              <a:rPr kumimoji="1" lang="zh-CN" altLang="en-US" sz="2000" b="1" dirty="0">
                <a:solidFill>
                  <a:srgbClr val="2891F0"/>
                </a:solidFill>
                <a:latin typeface="微软雅黑" panose="020B0503020204020204" charset="-122"/>
                <a:ea typeface="微软雅黑" panose="020B0503020204020204" charset="-122"/>
                <a:cs typeface="微软雅黑" panose="020B0503020204020204" charset="-122"/>
              </a:rPr>
              <a:t>目标推动建筑节能减排</a:t>
            </a:r>
            <a:endParaRPr kumimoji="1" lang="zh-CN" altLang="en-US" sz="2000" b="1" dirty="0">
              <a:solidFill>
                <a:srgbClr val="2891F0"/>
              </a:solidFill>
              <a:latin typeface="微软雅黑" panose="020B0503020204020204" charset="-122"/>
              <a:ea typeface="微软雅黑" panose="020B0503020204020204" charset="-122"/>
              <a:cs typeface="微软雅黑" panose="020B0503020204020204" charset="-122"/>
            </a:endParaRPr>
          </a:p>
        </p:txBody>
      </p:sp>
      <p:sp>
        <p:nvSpPr>
          <p:cNvPr id="19" name="isḷîḓê"/>
          <p:cNvSpPr txBox="1">
            <a:spLocks noChangeAspect="1"/>
          </p:cNvSpPr>
          <p:nvPr>
            <p:custDataLst>
              <p:tags r:id="rId6"/>
            </p:custDataLst>
          </p:nvPr>
        </p:nvSpPr>
        <p:spPr>
          <a:xfrm>
            <a:off x="822325" y="956848"/>
            <a:ext cx="432000" cy="432000"/>
          </a:xfrm>
          <a:prstGeom prst="roundRect">
            <a:avLst>
              <a:gd name="adj" fmla="val 50000"/>
            </a:avLst>
          </a:prstGeom>
          <a:solidFill>
            <a:srgbClr val="2891F0"/>
          </a:solidFill>
        </p:spPr>
        <p:txBody>
          <a:bodyPr wrap="none" lIns="108000" tIns="108000" rIns="108000" bIns="108000" rtlCol="0" anchor="ctr" anchorCtr="0">
            <a:noAutofit/>
          </a:bodyPr>
          <a:lstStyle/>
          <a:p>
            <a:pPr algn="ctr"/>
            <a:r>
              <a:rPr kumimoji="1" lang="en-US" altLang="zh-CN" sz="2000" b="1" dirty="0">
                <a:solidFill>
                  <a:srgbClr val="FFFFFF"/>
                </a:solidFill>
                <a:latin typeface="微软雅黑" panose="020B0503020204020204" charset="-122"/>
                <a:ea typeface="微软雅黑" panose="020B0503020204020204" charset="-122"/>
                <a:cs typeface="DIN-BlackItalic" charset="0"/>
              </a:rPr>
              <a:t>01</a:t>
            </a:r>
            <a:endParaRPr kumimoji="1" lang="en-US" altLang="zh-CN" sz="2000" b="1" dirty="0">
              <a:solidFill>
                <a:srgbClr val="FFFFFF"/>
              </a:solidFill>
              <a:latin typeface="微软雅黑" panose="020B0503020204020204" charset="-122"/>
              <a:ea typeface="微软雅黑" panose="020B0503020204020204" charset="-122"/>
              <a:cs typeface="DIN-BlackItalic" charset="0"/>
            </a:endParaRPr>
          </a:p>
        </p:txBody>
      </p:sp>
      <p:sp>
        <p:nvSpPr>
          <p:cNvPr id="20" name="î$ļíḓé"/>
          <p:cNvSpPr/>
          <p:nvPr>
            <p:custDataLst>
              <p:tags r:id="rId7"/>
            </p:custDataLst>
          </p:nvPr>
        </p:nvSpPr>
        <p:spPr>
          <a:xfrm>
            <a:off x="6411595" y="4281805"/>
            <a:ext cx="5553710" cy="5232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b" anchorCtr="0">
            <a:sp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r>
              <a:rPr lang="en-US" altLang="zh-CN" sz="2000" b="1">
                <a:solidFill>
                  <a:srgbClr val="479EF6"/>
                </a:solidFill>
                <a:latin typeface="微软雅黑" panose="020B0503020204020204" charset="-122"/>
                <a:ea typeface="微软雅黑" panose="020B0503020204020204" charset="-122"/>
                <a:cs typeface="微软雅黑" panose="020B0503020204020204" charset="-122"/>
                <a:sym typeface="+mn-ea"/>
              </a:rPr>
              <a:t>ESG</a:t>
            </a:r>
            <a:r>
              <a:rPr lang="zh-CN" altLang="en-US" sz="2000" b="1">
                <a:solidFill>
                  <a:srgbClr val="479EF6"/>
                </a:solidFill>
                <a:latin typeface="微软雅黑" panose="020B0503020204020204" charset="-122"/>
                <a:ea typeface="微软雅黑" panose="020B0503020204020204" charset="-122"/>
                <a:cs typeface="微软雅黑" panose="020B0503020204020204" charset="-122"/>
                <a:sym typeface="+mn-ea"/>
              </a:rPr>
              <a:t>要求企业践行低碳、环保、人文关怀等理念</a:t>
            </a:r>
            <a:endParaRPr kumimoji="1" lang="en-US" altLang="zh-CN" sz="2000" b="1" dirty="0">
              <a:solidFill>
                <a:srgbClr val="479EF6"/>
              </a:solidFill>
              <a:latin typeface="微软雅黑" panose="020B0503020204020204" charset="-122"/>
              <a:ea typeface="微软雅黑" panose="020B0503020204020204" charset="-122"/>
              <a:cs typeface="微软雅黑" panose="020B0503020204020204" charset="-122"/>
              <a:sym typeface="+mn-ea"/>
            </a:endParaRPr>
          </a:p>
        </p:txBody>
      </p:sp>
      <p:sp>
        <p:nvSpPr>
          <p:cNvPr id="21" name="íṣ1iḑé"/>
          <p:cNvSpPr/>
          <p:nvPr>
            <p:custDataLst>
              <p:tags r:id="rId8"/>
            </p:custDataLst>
          </p:nvPr>
        </p:nvSpPr>
        <p:spPr>
          <a:xfrm flipH="1">
            <a:off x="964565" y="1401445"/>
            <a:ext cx="4821555" cy="2030095"/>
          </a:xfrm>
          <a:prstGeom prst="rect">
            <a:avLst/>
          </a:prstGeom>
          <a:ln>
            <a:noFill/>
          </a:ln>
        </p:spPr>
        <p:txBody>
          <a:bodyPr wrap="square" lIns="91440" tIns="45720" rIns="91440" bIns="4572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defTabSz="913765">
              <a:lnSpc>
                <a:spcPct val="150000"/>
              </a:lnSpc>
              <a:buSzPct val="25000"/>
              <a:defRPr/>
            </a:pPr>
            <a:r>
              <a:rPr lang="zh-CN" altLang="en-US" sz="1200">
                <a:latin typeface="微软雅黑" panose="020B0503020204020204" charset="-122"/>
                <a:ea typeface="微软雅黑" panose="020B0503020204020204" charset="-122"/>
                <a:cs typeface="微软雅黑" panose="020B0503020204020204" charset="-122"/>
                <a:sym typeface="+mn-ea"/>
              </a:rPr>
              <a:t>为推进实现</a:t>
            </a:r>
            <a:r>
              <a:rPr lang="en-US" altLang="zh-CN" sz="1200">
                <a:latin typeface="微软雅黑" panose="020B0503020204020204" charset="-122"/>
                <a:ea typeface="微软雅黑" panose="020B0503020204020204" charset="-122"/>
                <a:cs typeface="微软雅黑" panose="020B0503020204020204" charset="-122"/>
                <a:sym typeface="+mn-ea"/>
              </a:rPr>
              <a:t>2030</a:t>
            </a:r>
            <a:r>
              <a:rPr lang="zh-CN" altLang="en-US" sz="1200">
                <a:latin typeface="微软雅黑" panose="020B0503020204020204" charset="-122"/>
                <a:ea typeface="微软雅黑" panose="020B0503020204020204" charset="-122"/>
                <a:cs typeface="微软雅黑" panose="020B0503020204020204" charset="-122"/>
                <a:sym typeface="+mn-ea"/>
              </a:rPr>
              <a:t>碳达峰、</a:t>
            </a:r>
            <a:r>
              <a:rPr lang="en-US" altLang="zh-CN" sz="1200">
                <a:latin typeface="微软雅黑" panose="020B0503020204020204" charset="-122"/>
                <a:ea typeface="微软雅黑" panose="020B0503020204020204" charset="-122"/>
                <a:cs typeface="微软雅黑" panose="020B0503020204020204" charset="-122"/>
                <a:sym typeface="+mn-ea"/>
              </a:rPr>
              <a:t>2060</a:t>
            </a:r>
            <a:r>
              <a:rPr lang="zh-CN" altLang="en-US" sz="1200">
                <a:latin typeface="微软雅黑" panose="020B0503020204020204" charset="-122"/>
                <a:ea typeface="微软雅黑" panose="020B0503020204020204" charset="-122"/>
                <a:cs typeface="微软雅黑" panose="020B0503020204020204" charset="-122"/>
                <a:sym typeface="+mn-ea"/>
              </a:rPr>
              <a:t>碳中和目标，2022年国务院发布了</a:t>
            </a:r>
            <a:r>
              <a:rPr lang="zh-CN" altLang="en-US" sz="1200" b="1">
                <a:latin typeface="微软雅黑" panose="020B0503020204020204" charset="-122"/>
                <a:ea typeface="微软雅黑" panose="020B0503020204020204" charset="-122"/>
                <a:cs typeface="微软雅黑" panose="020B0503020204020204" charset="-122"/>
                <a:sym typeface="+mn-ea"/>
              </a:rPr>
              <a:t>《“十四五”节能减排综合工作方案》。</a:t>
            </a:r>
            <a:r>
              <a:rPr lang="zh-CN" altLang="en-US" sz="1200">
                <a:latin typeface="微软雅黑" panose="020B0503020204020204" charset="-122"/>
                <a:ea typeface="微软雅黑" panose="020B0503020204020204" charset="-122"/>
                <a:cs typeface="微软雅黑" panose="020B0503020204020204" charset="-122"/>
                <a:sym typeface="+mn-ea"/>
              </a:rPr>
              <a:t>随即，各省市分别制定相关方案政策，鼓励零碳建筑、绿色建筑，低碳城市的建设。</a:t>
            </a:r>
            <a:endParaRPr lang="zh-CN" altLang="en-US" sz="1200">
              <a:latin typeface="微软雅黑" panose="020B0503020204020204" charset="-122"/>
              <a:ea typeface="微软雅黑" panose="020B0503020204020204" charset="-122"/>
              <a:cs typeface="微软雅黑" panose="020B0503020204020204" charset="-122"/>
              <a:sym typeface="+mn-ea"/>
            </a:endParaRPr>
          </a:p>
          <a:p>
            <a:pPr algn="just" defTabSz="913765">
              <a:lnSpc>
                <a:spcPct val="150000"/>
              </a:lnSpc>
              <a:buSzPct val="25000"/>
              <a:defRPr/>
            </a:pPr>
            <a:r>
              <a:rPr lang="en-US" sz="1200">
                <a:latin typeface="微软雅黑" panose="020B0503020204020204" charset="-122"/>
                <a:ea typeface="微软雅黑" panose="020B0503020204020204" charset="-122"/>
                <a:cs typeface="微软雅黑" panose="020B0503020204020204" charset="-122"/>
                <a:sym typeface="+mn-ea"/>
              </a:rPr>
              <a:t>2022</a:t>
            </a:r>
            <a:r>
              <a:rPr lang="zh-CN" altLang="en-US" sz="1200">
                <a:latin typeface="微软雅黑" panose="020B0503020204020204" charset="-122"/>
                <a:ea typeface="微软雅黑" panose="020B0503020204020204" charset="-122"/>
                <a:cs typeface="微软雅黑" panose="020B0503020204020204" charset="-122"/>
                <a:sym typeface="+mn-ea"/>
              </a:rPr>
              <a:t>年，国家住建部发布</a:t>
            </a:r>
            <a:r>
              <a:rPr lang="zh-CN" altLang="en-US" sz="1200" b="1">
                <a:latin typeface="微软雅黑" panose="020B0503020204020204" charset="-122"/>
                <a:ea typeface="微软雅黑" panose="020B0503020204020204" charset="-122"/>
                <a:cs typeface="微软雅黑" panose="020B0503020204020204" charset="-122"/>
                <a:sym typeface="+mn-ea"/>
              </a:rPr>
              <a:t>《“十四五”建筑节能与绿色建筑发展规划》</a:t>
            </a:r>
            <a:r>
              <a:rPr lang="zh-CN" altLang="en-US" sz="1200">
                <a:latin typeface="微软雅黑" panose="020B0503020204020204" charset="-122"/>
                <a:ea typeface="微软雅黑" panose="020B0503020204020204" charset="-122"/>
                <a:cs typeface="微软雅黑" panose="020B0503020204020204" charset="-122"/>
                <a:sym typeface="+mn-ea"/>
              </a:rPr>
              <a:t>，明确到 2025年，完成既有建筑节能改造面积 3.5亿平方米以上，全国各省市发布扶持新政，</a:t>
            </a:r>
            <a:r>
              <a:rPr lang="zh-CN" altLang="en-US" sz="1200">
                <a:latin typeface="微软雅黑" panose="020B0503020204020204" charset="-122"/>
                <a:ea typeface="微软雅黑" panose="020B0503020204020204" charset="-122"/>
                <a:cs typeface="微软雅黑" panose="020B0503020204020204" charset="-122"/>
                <a:sym typeface="+mn-ea"/>
              </a:rPr>
              <a:t>对符合超低能耗建筑标准的新建建筑和改造项目</a:t>
            </a:r>
            <a:r>
              <a:rPr lang="zh-CN" altLang="en-US" sz="1200">
                <a:latin typeface="微软雅黑" panose="020B0503020204020204" charset="-122"/>
                <a:ea typeface="微软雅黑" panose="020B0503020204020204" charset="-122"/>
                <a:cs typeface="微软雅黑" panose="020B0503020204020204" charset="-122"/>
                <a:sym typeface="+mn-ea"/>
              </a:rPr>
              <a:t>，给与补贴，</a:t>
            </a:r>
            <a:r>
              <a:rPr lang="zh-CN" altLang="en-US" sz="1200" b="1">
                <a:latin typeface="微软雅黑" panose="020B0503020204020204" charset="-122"/>
                <a:ea typeface="微软雅黑" panose="020B0503020204020204" charset="-122"/>
                <a:cs typeface="微软雅黑" panose="020B0503020204020204" charset="-122"/>
                <a:sym typeface="+mn-ea"/>
              </a:rPr>
              <a:t>最高补贴可达5000万！</a:t>
            </a:r>
            <a:endParaRPr kumimoji="0" lang="en-US" altLang="zh-CN" sz="1200" b="0" i="0" u="none" strike="noStrike" kern="1200" cap="none" spc="0" normalizeH="0" baseline="0" noProof="0" dirty="0">
              <a:ln>
                <a:noFill/>
              </a:ln>
              <a:effectLst/>
              <a:uLnTx/>
              <a:uFillTx/>
              <a:latin typeface="微软雅黑" panose="020B0503020204020204" charset="-122"/>
              <a:ea typeface="微软雅黑" panose="020B0503020204020204" charset="-122"/>
            </a:endParaRPr>
          </a:p>
        </p:txBody>
      </p:sp>
      <p:sp>
        <p:nvSpPr>
          <p:cNvPr id="22" name="íṥḻïḓé"/>
          <p:cNvSpPr/>
          <p:nvPr>
            <p:custDataLst>
              <p:tags r:id="rId9"/>
            </p:custDataLst>
          </p:nvPr>
        </p:nvSpPr>
        <p:spPr>
          <a:xfrm flipH="1">
            <a:off x="6478905" y="4805045"/>
            <a:ext cx="5073650" cy="1753235"/>
          </a:xfrm>
          <a:prstGeom prst="rect">
            <a:avLst/>
          </a:prstGeom>
          <a:ln>
            <a:noFill/>
          </a:ln>
        </p:spPr>
        <p:txBody>
          <a:bodyPr wrap="square" lIns="91440" tIns="45720" rIns="91440" bIns="45720" anchor="t">
            <a:spAutoFit/>
          </a:bodyPr>
          <a:lstStyle/>
          <a:p>
            <a:pPr algn="just" defTabSz="913765">
              <a:lnSpc>
                <a:spcPct val="150000"/>
              </a:lnSpc>
              <a:buSzPct val="25000"/>
              <a:defRPr/>
            </a:pPr>
            <a:r>
              <a:rPr lang="zh-CN" sz="1200">
                <a:latin typeface="微软雅黑" panose="020B0503020204020204" charset="-122"/>
                <a:ea typeface="微软雅黑" panose="020B0503020204020204" charset="-122"/>
                <a:cs typeface="微软雅黑" panose="020B0503020204020204" charset="-122"/>
                <a:sym typeface="+mn-ea"/>
              </a:rPr>
              <a:t>企业</a:t>
            </a:r>
            <a:r>
              <a:rPr lang="zh-CN" altLang="en-US" sz="1200">
                <a:latin typeface="微软雅黑" panose="020B0503020204020204" charset="-122"/>
                <a:ea typeface="微软雅黑" panose="020B0503020204020204" charset="-122"/>
                <a:cs typeface="微软雅黑" panose="020B0503020204020204" charset="-122"/>
                <a:sym typeface="+mn-ea"/>
              </a:rPr>
              <a:t>进行</a:t>
            </a:r>
            <a:r>
              <a:rPr lang="en-US" altLang="zh-CN" sz="1200">
                <a:latin typeface="微软雅黑" panose="020B0503020204020204" charset="-122"/>
                <a:ea typeface="微软雅黑" panose="020B0503020204020204" charset="-122"/>
                <a:cs typeface="微软雅黑" panose="020B0503020204020204" charset="-122"/>
                <a:sym typeface="+mn-ea"/>
              </a:rPr>
              <a:t>ESG</a:t>
            </a:r>
            <a:r>
              <a:rPr lang="zh-CN" altLang="en-US" sz="1200">
                <a:latin typeface="微软雅黑" panose="020B0503020204020204" charset="-122"/>
                <a:ea typeface="微软雅黑" panose="020B0503020204020204" charset="-122"/>
                <a:cs typeface="微软雅黑" panose="020B0503020204020204" charset="-122"/>
                <a:sym typeface="+mn-ea"/>
              </a:rPr>
              <a:t>实践，有利于降低生产和运营成本、增加投资吸引力、创造新的商业机会、树立好的品牌形象。</a:t>
            </a:r>
            <a:endParaRPr lang="zh-CN" altLang="en-US" sz="1200" dirty="0">
              <a:latin typeface="微软雅黑" panose="020B0503020204020204" charset="-122"/>
              <a:ea typeface="微软雅黑" panose="020B0503020204020204" charset="-122"/>
            </a:endParaRPr>
          </a:p>
          <a:p>
            <a:pPr algn="just" defTabSz="913765">
              <a:lnSpc>
                <a:spcPct val="150000"/>
              </a:lnSpc>
              <a:buSzPct val="25000"/>
              <a:defRPr/>
            </a:pPr>
            <a:r>
              <a:rPr lang="zh-CN" altLang="en-US" sz="1200" dirty="0">
                <a:latin typeface="微软雅黑" panose="020B0503020204020204" charset="-122"/>
                <a:ea typeface="微软雅黑" panose="020B0503020204020204" charset="-122"/>
                <a:sym typeface="+mn-ea"/>
              </a:rPr>
              <a:t>企业需要采取相关技术和措施，</a:t>
            </a:r>
            <a:r>
              <a:rPr lang="zh-CN" altLang="en-US" sz="1200" b="1" dirty="0">
                <a:latin typeface="微软雅黑" panose="020B0503020204020204" charset="-122"/>
                <a:ea typeface="微软雅黑" panose="020B0503020204020204" charset="-122"/>
                <a:sym typeface="+mn-ea"/>
              </a:rPr>
              <a:t>打造</a:t>
            </a:r>
            <a:r>
              <a:rPr lang="zh-CN" altLang="en-US" sz="1200" b="1" dirty="0">
                <a:latin typeface="微软雅黑" panose="020B0503020204020204" charset="-122"/>
                <a:ea typeface="微软雅黑" panose="020B0503020204020204" charset="-122"/>
              </a:rPr>
              <a:t>低碳环保的绿色建筑空间</a:t>
            </a:r>
            <a:r>
              <a:rPr lang="zh-CN" altLang="en-US" sz="1200" dirty="0">
                <a:latin typeface="微软雅黑" panose="020B0503020204020204" charset="-122"/>
                <a:ea typeface="微软雅黑" panose="020B0503020204020204" charset="-122"/>
              </a:rPr>
              <a:t>，</a:t>
            </a:r>
            <a:r>
              <a:rPr lang="zh-CN" altLang="en-US" sz="1200" b="1" dirty="0">
                <a:latin typeface="微软雅黑" panose="020B0503020204020204" charset="-122"/>
                <a:ea typeface="微软雅黑" panose="020B0503020204020204" charset="-122"/>
              </a:rPr>
              <a:t>有助于帮助企业节能减排，打造安全、舒适、健康的办公空间</a:t>
            </a:r>
            <a:r>
              <a:rPr lang="zh-CN" altLang="en-US" sz="1200" dirty="0">
                <a:latin typeface="微软雅黑" panose="020B0503020204020204" charset="-122"/>
                <a:ea typeface="微软雅黑" panose="020B0503020204020204" charset="-122"/>
              </a:rPr>
              <a:t>，注重员工身心健康，能够体现企业的人文关怀。越来越多的企业在</a:t>
            </a:r>
            <a:r>
              <a:rPr lang="en-US" altLang="zh-CN" sz="1200" dirty="0">
                <a:latin typeface="微软雅黑" panose="020B0503020204020204" charset="-122"/>
                <a:ea typeface="微软雅黑" panose="020B0503020204020204" charset="-122"/>
              </a:rPr>
              <a:t>ESG</a:t>
            </a:r>
            <a:r>
              <a:rPr lang="zh-CN" altLang="en-US" sz="1200" dirty="0">
                <a:latin typeface="微软雅黑" panose="020B0503020204020204" charset="-122"/>
                <a:ea typeface="微软雅黑" panose="020B0503020204020204" charset="-122"/>
              </a:rPr>
              <a:t>的大趋势下，自发的践行</a:t>
            </a:r>
            <a:r>
              <a:rPr lang="en-US" altLang="zh-CN" sz="1200" dirty="0">
                <a:latin typeface="微软雅黑" panose="020B0503020204020204" charset="-122"/>
                <a:ea typeface="微软雅黑" panose="020B0503020204020204" charset="-122"/>
              </a:rPr>
              <a:t>ESG</a:t>
            </a:r>
            <a:r>
              <a:rPr lang="zh-CN" altLang="en-US" sz="1200" dirty="0">
                <a:latin typeface="微软雅黑" panose="020B0503020204020204" charset="-122"/>
                <a:ea typeface="微软雅黑" panose="020B0503020204020204" charset="-122"/>
              </a:rPr>
              <a:t>理念。</a:t>
            </a:r>
            <a:endParaRPr lang="zh-CN" altLang="en-US" sz="1200" dirty="0">
              <a:latin typeface="微软雅黑" panose="020B0503020204020204" charset="-122"/>
              <a:ea typeface="微软雅黑" panose="020B0503020204020204" charset="-122"/>
            </a:endParaRPr>
          </a:p>
        </p:txBody>
      </p:sp>
      <p:sp>
        <p:nvSpPr>
          <p:cNvPr id="24" name="直角三角形 23"/>
          <p:cNvSpPr/>
          <p:nvPr>
            <p:custDataLst>
              <p:tags r:id="rId10"/>
            </p:custDataLst>
          </p:nvPr>
        </p:nvSpPr>
        <p:spPr>
          <a:xfrm rot="2700000">
            <a:off x="6241415" y="2214880"/>
            <a:ext cx="196850" cy="196850"/>
          </a:xfrm>
          <a:prstGeom prst="rtTriangle">
            <a:avLst/>
          </a:prstGeom>
          <a:solidFill>
            <a:srgbClr val="2891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直角三角形 24"/>
          <p:cNvSpPr/>
          <p:nvPr>
            <p:custDataLst>
              <p:tags r:id="rId11"/>
            </p:custDataLst>
          </p:nvPr>
        </p:nvSpPr>
        <p:spPr>
          <a:xfrm rot="13500000">
            <a:off x="5718175" y="5160645"/>
            <a:ext cx="196850" cy="196850"/>
          </a:xfrm>
          <a:prstGeom prst="rtTriangle">
            <a:avLst/>
          </a:prstGeom>
          <a:solidFill>
            <a:srgbClr val="2891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isḷîḓê"/>
          <p:cNvSpPr txBox="1">
            <a:spLocks noChangeAspect="1"/>
          </p:cNvSpPr>
          <p:nvPr>
            <p:custDataLst>
              <p:tags r:id="rId12"/>
            </p:custDataLst>
          </p:nvPr>
        </p:nvSpPr>
        <p:spPr>
          <a:xfrm>
            <a:off x="5979795" y="4327428"/>
            <a:ext cx="432000" cy="432000"/>
          </a:xfrm>
          <a:prstGeom prst="roundRect">
            <a:avLst>
              <a:gd name="adj" fmla="val 50000"/>
            </a:avLst>
          </a:prstGeom>
          <a:solidFill>
            <a:srgbClr val="2891F0"/>
          </a:solidFill>
        </p:spPr>
        <p:txBody>
          <a:bodyPr wrap="none" lIns="108000" tIns="108000" rIns="108000" bIns="108000" rtlCol="0" anchor="ctr" anchorCtr="0">
            <a:noAutofit/>
          </a:bodyPr>
          <a:lstStyle/>
          <a:p>
            <a:pPr algn="ctr"/>
            <a:r>
              <a:rPr kumimoji="1" lang="en-US" altLang="zh-CN" sz="2000" b="1" dirty="0">
                <a:solidFill>
                  <a:srgbClr val="FFFFFF"/>
                </a:solidFill>
                <a:latin typeface="微软雅黑" panose="020B0503020204020204" charset="-122"/>
                <a:ea typeface="微软雅黑" panose="020B0503020204020204" charset="-122"/>
                <a:cs typeface="DIN-BlackItalic" charset="0"/>
              </a:rPr>
              <a:t>02</a:t>
            </a:r>
            <a:endParaRPr kumimoji="1" lang="en-US" altLang="zh-CN" sz="2000" b="1" dirty="0">
              <a:solidFill>
                <a:srgbClr val="FFFFFF"/>
              </a:solidFill>
              <a:latin typeface="微软雅黑" panose="020B0503020204020204" charset="-122"/>
              <a:ea typeface="微软雅黑" panose="020B0503020204020204" charset="-122"/>
              <a:cs typeface="DIN-BlackItalic" charset="0"/>
            </a:endParaRPr>
          </a:p>
        </p:txBody>
      </p:sp>
      <p:pic>
        <p:nvPicPr>
          <p:cNvPr id="15" name="图片 14"/>
          <p:cNvPicPr>
            <a:picLocks noChangeAspect="1"/>
          </p:cNvPicPr>
          <p:nvPr>
            <p:custDataLst>
              <p:tags r:id="rId13"/>
            </p:custDataLst>
          </p:nvPr>
        </p:nvPicPr>
        <p:blipFill>
          <a:blip r:embed="rId14"/>
          <a:stretch>
            <a:fillRect/>
          </a:stretch>
        </p:blipFill>
        <p:spPr>
          <a:xfrm>
            <a:off x="8703310" y="2657475"/>
            <a:ext cx="2950210" cy="888365"/>
          </a:xfrm>
          <a:prstGeom prst="rect">
            <a:avLst/>
          </a:prstGeom>
          <a:ln>
            <a:solidFill>
              <a:schemeClr val="bg1">
                <a:lumMod val="75000"/>
              </a:schemeClr>
            </a:solidFill>
          </a:ln>
        </p:spPr>
      </p:pic>
      <p:pic>
        <p:nvPicPr>
          <p:cNvPr id="16" name="图片 15"/>
          <p:cNvPicPr>
            <a:picLocks noChangeAspect="1"/>
          </p:cNvPicPr>
          <p:nvPr>
            <p:custDataLst>
              <p:tags r:id="rId15"/>
            </p:custDataLst>
          </p:nvPr>
        </p:nvPicPr>
        <p:blipFill>
          <a:blip r:embed="rId16"/>
          <a:srcRect/>
          <a:stretch>
            <a:fillRect/>
          </a:stretch>
        </p:blipFill>
        <p:spPr>
          <a:xfrm>
            <a:off x="7666355" y="2053590"/>
            <a:ext cx="2947670" cy="952500"/>
          </a:xfrm>
          <a:prstGeom prst="rect">
            <a:avLst/>
          </a:prstGeom>
          <a:ln>
            <a:solidFill>
              <a:schemeClr val="bg1">
                <a:lumMod val="75000"/>
              </a:schemeClr>
            </a:solidFill>
          </a:ln>
        </p:spPr>
      </p:pic>
      <p:pic>
        <p:nvPicPr>
          <p:cNvPr id="17" name="图片 16"/>
          <p:cNvPicPr/>
          <p:nvPr>
            <p:custDataLst>
              <p:tags r:id="rId17"/>
            </p:custDataLst>
          </p:nvPr>
        </p:nvPicPr>
        <p:blipFill>
          <a:blip r:embed="rId18"/>
          <a:srcRect/>
          <a:stretch>
            <a:fillRect/>
          </a:stretch>
        </p:blipFill>
        <p:spPr>
          <a:xfrm>
            <a:off x="6644640" y="1290955"/>
            <a:ext cx="2948305" cy="1299210"/>
          </a:xfrm>
          <a:prstGeom prst="rect">
            <a:avLst/>
          </a:prstGeom>
          <a:noFill/>
          <a:ln w="9525">
            <a:solidFill>
              <a:schemeClr val="bg1">
                <a:lumMod val="75000"/>
              </a:schemeClr>
            </a:solidFill>
          </a:ln>
        </p:spPr>
      </p:pic>
      <p:sp>
        <p:nvSpPr>
          <p:cNvPr id="51" name="Object 1"/>
          <p:cNvSpPr/>
          <p:nvPr>
            <p:custDataLst>
              <p:tags r:id="rId19"/>
            </p:custDataLst>
          </p:nvPr>
        </p:nvSpPr>
        <p:spPr>
          <a:xfrm>
            <a:off x="559435" y="3571875"/>
            <a:ext cx="5191760" cy="3075305"/>
          </a:xfrm>
          <a:custGeom>
            <a:avLst/>
            <a:gdLst/>
            <a:ahLst/>
            <a:cxnLst/>
            <a:rect l="0" t="0" r="0" b="0"/>
            <a:pathLst>
              <a:path w="3329941" h="4558648">
                <a:moveTo>
                  <a:pt x="0" y="0"/>
                </a:moveTo>
                <a:lnTo>
                  <a:pt x="3311940" y="0"/>
                </a:lnTo>
                <a:cubicBezTo>
                  <a:pt x="3321876" y="0"/>
                  <a:pt x="3329940" y="8064"/>
                  <a:pt x="3329940" y="18000"/>
                </a:cubicBezTo>
                <a:lnTo>
                  <a:pt x="3329940" y="4540647"/>
                </a:lnTo>
                <a:cubicBezTo>
                  <a:pt x="3329940" y="4550583"/>
                  <a:pt x="3321876" y="4558647"/>
                  <a:pt x="3311940" y="4558647"/>
                </a:cubicBezTo>
                <a:lnTo>
                  <a:pt x="0" y="4558647"/>
                </a:lnTo>
              </a:path>
            </a:pathLst>
          </a:custGeom>
          <a:solidFill>
            <a:schemeClr val="bg1"/>
          </a:solidFill>
          <a:ln>
            <a:noFill/>
          </a:ln>
          <a:effectLst>
            <a:outerShdw blurRad="279400" dist="114300" dir="5400000" algn="t" rotWithShape="0">
              <a:srgbClr val="036CD4">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sz="2400">
              <a:solidFill>
                <a:schemeClr val="accent2"/>
              </a:solidFill>
              <a:latin typeface="思源黑体 CN Normal" panose="020B0400000000000000" charset="-122"/>
              <a:ea typeface="思源黑体 CN Normal" panose="020B0400000000000000" charset="-122"/>
              <a:sym typeface="思源黑体 CN Normal" panose="020B0400000000000000" charset="-122"/>
            </a:endParaRPr>
          </a:p>
        </p:txBody>
      </p:sp>
      <p:grpSp>
        <p:nvGrpSpPr>
          <p:cNvPr id="4" name="组合 3"/>
          <p:cNvGrpSpPr/>
          <p:nvPr/>
        </p:nvGrpSpPr>
        <p:grpSpPr>
          <a:xfrm>
            <a:off x="723900" y="3602990"/>
            <a:ext cx="4943475" cy="2845759"/>
            <a:chOff x="3331" y="2474"/>
            <a:chExt cx="12206" cy="7519"/>
          </a:xfrm>
        </p:grpSpPr>
        <p:pic>
          <p:nvPicPr>
            <p:cNvPr id="105" name="图片 104"/>
            <p:cNvPicPr/>
            <p:nvPr>
              <p:custDataLst>
                <p:tags r:id="rId20"/>
              </p:custDataLst>
            </p:nvPr>
          </p:nvPicPr>
          <p:blipFill>
            <a:blip r:embed="rId21"/>
            <a:srcRect/>
            <a:stretch>
              <a:fillRect/>
            </a:stretch>
          </p:blipFill>
          <p:spPr>
            <a:xfrm>
              <a:off x="3331" y="2474"/>
              <a:ext cx="12206" cy="4896"/>
            </a:xfrm>
            <a:prstGeom prst="rect">
              <a:avLst/>
            </a:prstGeom>
            <a:noFill/>
            <a:ln w="9525">
              <a:noFill/>
            </a:ln>
          </p:spPr>
        </p:pic>
        <p:sp>
          <p:nvSpPr>
            <p:cNvPr id="5" name="文本框 4"/>
            <p:cNvSpPr txBox="1"/>
            <p:nvPr>
              <p:custDataLst>
                <p:tags r:id="rId22"/>
              </p:custDataLst>
            </p:nvPr>
          </p:nvSpPr>
          <p:spPr>
            <a:xfrm>
              <a:off x="3926" y="7460"/>
              <a:ext cx="3090" cy="2533"/>
            </a:xfrm>
            <a:prstGeom prst="rect">
              <a:avLst/>
            </a:prstGeom>
            <a:noFill/>
          </p:spPr>
          <p:txBody>
            <a:bodyPr wrap="square" rtlCol="0">
              <a:spAutoFit/>
            </a:bodyPr>
            <a:p>
              <a:pPr algn="ctr">
                <a:lnSpc>
                  <a:spcPct val="120000"/>
                </a:lnSpc>
              </a:pPr>
              <a:r>
                <a:rPr lang="zh-CN" altLang="en-US" sz="1000" b="1">
                  <a:solidFill>
                    <a:srgbClr val="33A44E"/>
                  </a:solidFill>
                  <a:latin typeface="微软雅黑" panose="020B0503020204020204" charset="-122"/>
                  <a:ea typeface="微软雅黑" panose="020B0503020204020204" charset="-122"/>
                  <a:cs typeface="微软雅黑" panose="020B0503020204020204" charset="-122"/>
                </a:rPr>
                <a:t>温室气体排放</a:t>
              </a:r>
              <a:endParaRPr lang="zh-CN" altLang="en-US" sz="1000" b="1">
                <a:solidFill>
                  <a:srgbClr val="33A44E"/>
                </a:solidFill>
                <a:latin typeface="微软雅黑" panose="020B0503020204020204" charset="-122"/>
                <a:ea typeface="微软雅黑" panose="020B0503020204020204" charset="-122"/>
                <a:cs typeface="微软雅黑" panose="020B0503020204020204" charset="-122"/>
              </a:endParaRPr>
            </a:p>
            <a:p>
              <a:pPr algn="ctr">
                <a:lnSpc>
                  <a:spcPct val="120000"/>
                </a:lnSpc>
              </a:pPr>
              <a:r>
                <a:rPr lang="zh-CN" altLang="en-US" sz="1000" b="1">
                  <a:solidFill>
                    <a:srgbClr val="33A44E"/>
                  </a:solidFill>
                  <a:latin typeface="微软雅黑" panose="020B0503020204020204" charset="-122"/>
                  <a:ea typeface="微软雅黑" panose="020B0503020204020204" charset="-122"/>
                  <a:cs typeface="微软雅黑" panose="020B0503020204020204" charset="-122"/>
                </a:rPr>
                <a:t>节能减排措施</a:t>
              </a:r>
              <a:endParaRPr lang="zh-CN" altLang="en-US" sz="900">
                <a:solidFill>
                  <a:srgbClr val="33A44E"/>
                </a:solidFill>
                <a:latin typeface="微软雅黑" panose="020B0503020204020204" charset="-122"/>
                <a:ea typeface="微软雅黑" panose="020B0503020204020204" charset="-122"/>
                <a:cs typeface="微软雅黑" panose="020B0503020204020204" charset="-122"/>
              </a:endParaRPr>
            </a:p>
            <a:p>
              <a:pPr algn="ctr">
                <a:lnSpc>
                  <a:spcPct val="120000"/>
                </a:lnSpc>
              </a:pPr>
              <a:r>
                <a:rPr lang="zh-CN" altLang="en-US" sz="900">
                  <a:latin typeface="微软雅黑" panose="020B0503020204020204" charset="-122"/>
                  <a:ea typeface="微软雅黑" panose="020B0503020204020204" charset="-122"/>
                  <a:cs typeface="微软雅黑" panose="020B0503020204020204" charset="-122"/>
                </a:rPr>
                <a:t>废弃物污染及管理</a:t>
              </a:r>
              <a:endParaRPr lang="zh-CN" altLang="en-US" sz="900">
                <a:latin typeface="微软雅黑" panose="020B0503020204020204" charset="-122"/>
                <a:ea typeface="微软雅黑" panose="020B0503020204020204" charset="-122"/>
                <a:cs typeface="微软雅黑" panose="020B0503020204020204" charset="-122"/>
              </a:endParaRPr>
            </a:p>
            <a:p>
              <a:pPr algn="ctr">
                <a:lnSpc>
                  <a:spcPct val="120000"/>
                </a:lnSpc>
              </a:pPr>
              <a:r>
                <a:rPr lang="zh-CN" altLang="en-US" sz="900">
                  <a:latin typeface="微软雅黑" panose="020B0503020204020204" charset="-122"/>
                  <a:ea typeface="微软雅黑" panose="020B0503020204020204" charset="-122"/>
                  <a:cs typeface="微软雅黑" panose="020B0503020204020204" charset="-122"/>
                  <a:sym typeface="+mn-ea"/>
                </a:rPr>
                <a:t>绿色技术与环保投入</a:t>
              </a:r>
              <a:endParaRPr lang="zh-CN" altLang="en-US" sz="900">
                <a:latin typeface="微软雅黑" panose="020B0503020204020204" charset="-122"/>
                <a:ea typeface="微软雅黑" panose="020B0503020204020204" charset="-122"/>
                <a:cs typeface="微软雅黑" panose="020B0503020204020204" charset="-122"/>
              </a:endParaRPr>
            </a:p>
            <a:p>
              <a:pPr algn="ctr">
                <a:lnSpc>
                  <a:spcPct val="120000"/>
                </a:lnSpc>
              </a:pPr>
              <a:r>
                <a:rPr lang="en-US" altLang="zh-CN" sz="900">
                  <a:latin typeface="微软雅黑" panose="020B0503020204020204" charset="-122"/>
                  <a:ea typeface="微软雅黑" panose="020B0503020204020204" charset="-122"/>
                  <a:cs typeface="微软雅黑" panose="020B0503020204020204" charset="-122"/>
                </a:rPr>
                <a:t>……</a:t>
              </a:r>
              <a:endParaRPr lang="en-US" altLang="zh-CN" sz="900">
                <a:latin typeface="微软雅黑" panose="020B0503020204020204" charset="-122"/>
                <a:ea typeface="微软雅黑" panose="020B0503020204020204" charset="-122"/>
                <a:cs typeface="微软雅黑" panose="020B0503020204020204" charset="-122"/>
              </a:endParaRPr>
            </a:p>
          </p:txBody>
        </p:sp>
        <p:sp>
          <p:nvSpPr>
            <p:cNvPr id="6" name="文本框 5"/>
            <p:cNvSpPr txBox="1"/>
            <p:nvPr>
              <p:custDataLst>
                <p:tags r:id="rId23"/>
              </p:custDataLst>
            </p:nvPr>
          </p:nvSpPr>
          <p:spPr>
            <a:xfrm>
              <a:off x="7798" y="7460"/>
              <a:ext cx="3066" cy="2434"/>
            </a:xfrm>
            <a:prstGeom prst="rect">
              <a:avLst/>
            </a:prstGeom>
            <a:noFill/>
          </p:spPr>
          <p:txBody>
            <a:bodyPr wrap="square" rtlCol="0">
              <a:spAutoFit/>
            </a:bodyPr>
            <a:p>
              <a:pPr algn="ctr">
                <a:lnSpc>
                  <a:spcPct val="120000"/>
                </a:lnSpc>
              </a:pPr>
              <a:r>
                <a:rPr lang="zh-CN" altLang="en-US" sz="900" b="1">
                  <a:solidFill>
                    <a:srgbClr val="E0504F"/>
                  </a:solidFill>
                  <a:latin typeface="微软雅黑" panose="020B0503020204020204" charset="-122"/>
                  <a:ea typeface="微软雅黑" panose="020B0503020204020204" charset="-122"/>
                  <a:cs typeface="微软雅黑" panose="020B0503020204020204" charset="-122"/>
                </a:rPr>
                <a:t>公益慈善与人文关怀</a:t>
              </a:r>
              <a:endParaRPr lang="zh-CN" altLang="en-US" sz="900" b="1">
                <a:solidFill>
                  <a:srgbClr val="E0504F"/>
                </a:solidFill>
                <a:latin typeface="微软雅黑" panose="020B0503020204020204" charset="-122"/>
                <a:ea typeface="微软雅黑" panose="020B0503020204020204" charset="-122"/>
                <a:cs typeface="微软雅黑" panose="020B0503020204020204" charset="-122"/>
              </a:endParaRPr>
            </a:p>
            <a:p>
              <a:pPr algn="ctr">
                <a:lnSpc>
                  <a:spcPct val="120000"/>
                </a:lnSpc>
              </a:pPr>
              <a:r>
                <a:rPr lang="zh-CN" altLang="en-US" sz="900" b="1">
                  <a:solidFill>
                    <a:srgbClr val="E0504F"/>
                  </a:solidFill>
                  <a:latin typeface="微软雅黑" panose="020B0503020204020204" charset="-122"/>
                  <a:ea typeface="微软雅黑" panose="020B0503020204020204" charset="-122"/>
                  <a:cs typeface="微软雅黑" panose="020B0503020204020204" charset="-122"/>
                </a:rPr>
                <a:t>员工福利与健康</a:t>
              </a:r>
              <a:endParaRPr lang="zh-CN" altLang="en-US" sz="900" b="1">
                <a:solidFill>
                  <a:srgbClr val="E0504F"/>
                </a:solidFill>
                <a:latin typeface="微软雅黑" panose="020B0503020204020204" charset="-122"/>
                <a:ea typeface="微软雅黑" panose="020B0503020204020204" charset="-122"/>
                <a:cs typeface="微软雅黑" panose="020B0503020204020204" charset="-122"/>
              </a:endParaRPr>
            </a:p>
            <a:p>
              <a:pPr algn="ctr">
                <a:lnSpc>
                  <a:spcPct val="120000"/>
                </a:lnSpc>
              </a:pPr>
              <a:r>
                <a:rPr lang="zh-CN" altLang="en-US" sz="900">
                  <a:latin typeface="微软雅黑" panose="020B0503020204020204" charset="-122"/>
                  <a:ea typeface="微软雅黑" panose="020B0503020204020204" charset="-122"/>
                  <a:cs typeface="微软雅黑" panose="020B0503020204020204" charset="-122"/>
                  <a:sym typeface="+mn-ea"/>
                </a:rPr>
                <a:t>扶贫与乡村振兴</a:t>
              </a:r>
              <a:endParaRPr lang="zh-CN" altLang="en-US" sz="900" b="1">
                <a:solidFill>
                  <a:srgbClr val="595757"/>
                </a:solidFill>
                <a:latin typeface="微软雅黑" panose="020B0503020204020204" charset="-122"/>
                <a:ea typeface="微软雅黑" panose="020B0503020204020204" charset="-122"/>
                <a:cs typeface="微软雅黑" panose="020B0503020204020204" charset="-122"/>
              </a:endParaRPr>
            </a:p>
            <a:p>
              <a:pPr algn="ctr">
                <a:lnSpc>
                  <a:spcPct val="120000"/>
                </a:lnSpc>
              </a:pPr>
              <a:r>
                <a:rPr lang="zh-CN" altLang="en-US" sz="900">
                  <a:latin typeface="微软雅黑" panose="020B0503020204020204" charset="-122"/>
                  <a:ea typeface="微软雅黑" panose="020B0503020204020204" charset="-122"/>
                  <a:cs typeface="微软雅黑" panose="020B0503020204020204" charset="-122"/>
                </a:rPr>
                <a:t>产品质量与安全</a:t>
              </a:r>
              <a:endParaRPr lang="zh-CN" altLang="en-US" sz="900">
                <a:latin typeface="微软雅黑" panose="020B0503020204020204" charset="-122"/>
                <a:ea typeface="微软雅黑" panose="020B0503020204020204" charset="-122"/>
                <a:cs typeface="微软雅黑" panose="020B0503020204020204" charset="-122"/>
              </a:endParaRPr>
            </a:p>
            <a:p>
              <a:pPr algn="ctr">
                <a:lnSpc>
                  <a:spcPct val="120000"/>
                </a:lnSpc>
              </a:pPr>
              <a:r>
                <a:rPr lang="en-US" altLang="zh-CN" sz="900">
                  <a:latin typeface="微软雅黑" panose="020B0503020204020204" charset="-122"/>
                  <a:ea typeface="微软雅黑" panose="020B0503020204020204" charset="-122"/>
                  <a:cs typeface="微软雅黑" panose="020B0503020204020204" charset="-122"/>
                </a:rPr>
                <a:t>……</a:t>
              </a:r>
              <a:endParaRPr lang="en-US" altLang="zh-CN" sz="900">
                <a:latin typeface="微软雅黑" panose="020B0503020204020204" charset="-122"/>
                <a:ea typeface="微软雅黑" panose="020B0503020204020204" charset="-122"/>
                <a:cs typeface="微软雅黑" panose="020B0503020204020204" charset="-122"/>
              </a:endParaRPr>
            </a:p>
          </p:txBody>
        </p:sp>
        <p:sp>
          <p:nvSpPr>
            <p:cNvPr id="7" name="文本框 6"/>
            <p:cNvSpPr txBox="1"/>
            <p:nvPr>
              <p:custDataLst>
                <p:tags r:id="rId24"/>
              </p:custDataLst>
            </p:nvPr>
          </p:nvSpPr>
          <p:spPr>
            <a:xfrm>
              <a:off x="12308" y="7370"/>
              <a:ext cx="1860" cy="2434"/>
            </a:xfrm>
            <a:prstGeom prst="rect">
              <a:avLst/>
            </a:prstGeom>
            <a:noFill/>
          </p:spPr>
          <p:txBody>
            <a:bodyPr wrap="square" rtlCol="0">
              <a:spAutoFit/>
            </a:bodyPr>
            <a:p>
              <a:pPr algn="ctr">
                <a:lnSpc>
                  <a:spcPct val="120000"/>
                </a:lnSpc>
              </a:pPr>
              <a:r>
                <a:rPr lang="zh-CN" altLang="en-US" sz="900">
                  <a:latin typeface="微软雅黑" panose="020B0503020204020204" charset="-122"/>
                  <a:ea typeface="微软雅黑" panose="020B0503020204020204" charset="-122"/>
                  <a:cs typeface="微软雅黑" panose="020B0503020204020204" charset="-122"/>
                </a:rPr>
                <a:t>股权结构</a:t>
              </a:r>
              <a:endParaRPr lang="zh-CN" altLang="en-US" sz="900">
                <a:latin typeface="微软雅黑" panose="020B0503020204020204" charset="-122"/>
                <a:ea typeface="微软雅黑" panose="020B0503020204020204" charset="-122"/>
                <a:cs typeface="微软雅黑" panose="020B0503020204020204" charset="-122"/>
              </a:endParaRPr>
            </a:p>
            <a:p>
              <a:pPr algn="ctr">
                <a:lnSpc>
                  <a:spcPct val="120000"/>
                </a:lnSpc>
              </a:pPr>
              <a:r>
                <a:rPr lang="zh-CN" altLang="en-US" sz="900">
                  <a:latin typeface="微软雅黑" panose="020B0503020204020204" charset="-122"/>
                  <a:ea typeface="微软雅黑" panose="020B0503020204020204" charset="-122"/>
                  <a:cs typeface="微软雅黑" panose="020B0503020204020204" charset="-122"/>
                </a:rPr>
                <a:t>会计政策</a:t>
              </a:r>
              <a:endParaRPr lang="zh-CN" altLang="en-US" sz="900">
                <a:latin typeface="微软雅黑" panose="020B0503020204020204" charset="-122"/>
                <a:ea typeface="微软雅黑" panose="020B0503020204020204" charset="-122"/>
                <a:cs typeface="微软雅黑" panose="020B0503020204020204" charset="-122"/>
              </a:endParaRPr>
            </a:p>
            <a:p>
              <a:pPr algn="ctr">
                <a:lnSpc>
                  <a:spcPct val="120000"/>
                </a:lnSpc>
              </a:pPr>
              <a:r>
                <a:rPr lang="zh-CN" altLang="en-US" sz="900">
                  <a:latin typeface="微软雅黑" panose="020B0503020204020204" charset="-122"/>
                  <a:ea typeface="微软雅黑" panose="020B0503020204020204" charset="-122"/>
                  <a:cs typeface="微软雅黑" panose="020B0503020204020204" charset="-122"/>
                </a:rPr>
                <a:t>薪酬体系</a:t>
              </a:r>
              <a:endParaRPr lang="zh-CN" altLang="en-US" sz="900">
                <a:latin typeface="微软雅黑" panose="020B0503020204020204" charset="-122"/>
                <a:ea typeface="微软雅黑" panose="020B0503020204020204" charset="-122"/>
                <a:cs typeface="微软雅黑" panose="020B0503020204020204" charset="-122"/>
              </a:endParaRPr>
            </a:p>
            <a:p>
              <a:pPr algn="ctr">
                <a:lnSpc>
                  <a:spcPct val="120000"/>
                </a:lnSpc>
              </a:pPr>
              <a:r>
                <a:rPr lang="zh-CN" altLang="en-US" sz="900">
                  <a:latin typeface="微软雅黑" panose="020B0503020204020204" charset="-122"/>
                  <a:ea typeface="微软雅黑" panose="020B0503020204020204" charset="-122"/>
                  <a:cs typeface="微软雅黑" panose="020B0503020204020204" charset="-122"/>
                </a:rPr>
                <a:t>信息披露</a:t>
              </a:r>
              <a:endParaRPr lang="zh-CN" altLang="en-US" sz="900">
                <a:latin typeface="微软雅黑" panose="020B0503020204020204" charset="-122"/>
                <a:ea typeface="微软雅黑" panose="020B0503020204020204" charset="-122"/>
                <a:cs typeface="微软雅黑" panose="020B0503020204020204" charset="-122"/>
              </a:endParaRPr>
            </a:p>
            <a:p>
              <a:pPr algn="ctr">
                <a:lnSpc>
                  <a:spcPct val="120000"/>
                </a:lnSpc>
              </a:pPr>
              <a:r>
                <a:rPr lang="en-US" altLang="zh-CN" sz="900">
                  <a:latin typeface="微软雅黑" panose="020B0503020204020204" charset="-122"/>
                  <a:ea typeface="微软雅黑" panose="020B0503020204020204" charset="-122"/>
                  <a:cs typeface="微软雅黑" panose="020B0503020204020204" charset="-122"/>
                </a:rPr>
                <a:t>……</a:t>
              </a:r>
              <a:endParaRPr lang="en-US" altLang="zh-CN" sz="900">
                <a:latin typeface="微软雅黑" panose="020B0503020204020204" charset="-122"/>
                <a:ea typeface="微软雅黑" panose="020B0503020204020204" charset="-122"/>
                <a:cs typeface="微软雅黑" panose="020B0503020204020204" charset="-122"/>
              </a:endParaRPr>
            </a:p>
          </p:txBody>
        </p:sp>
      </p:grpSp>
    </p:spTree>
    <p:custDataLst>
      <p:tags r:id="rId25"/>
    </p:custData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Object 1"/>
          <p:cNvSpPr/>
          <p:nvPr>
            <p:custDataLst>
              <p:tags r:id="rId1"/>
            </p:custDataLst>
          </p:nvPr>
        </p:nvSpPr>
        <p:spPr>
          <a:xfrm>
            <a:off x="6537960" y="965200"/>
            <a:ext cx="4749800" cy="2593975"/>
          </a:xfrm>
          <a:custGeom>
            <a:avLst/>
            <a:gdLst/>
            <a:ahLst/>
            <a:cxnLst/>
            <a:rect l="0" t="0" r="0" b="0"/>
            <a:pathLst>
              <a:path w="3329941" h="4558648">
                <a:moveTo>
                  <a:pt x="0" y="0"/>
                </a:moveTo>
                <a:lnTo>
                  <a:pt x="3311940" y="0"/>
                </a:lnTo>
                <a:cubicBezTo>
                  <a:pt x="3321876" y="0"/>
                  <a:pt x="3329940" y="8064"/>
                  <a:pt x="3329940" y="18000"/>
                </a:cubicBezTo>
                <a:lnTo>
                  <a:pt x="3329940" y="4540647"/>
                </a:lnTo>
                <a:cubicBezTo>
                  <a:pt x="3329940" y="4550583"/>
                  <a:pt x="3321876" y="4558647"/>
                  <a:pt x="3311940" y="4558647"/>
                </a:cubicBezTo>
                <a:lnTo>
                  <a:pt x="0" y="4558647"/>
                </a:lnTo>
              </a:path>
            </a:pathLst>
          </a:custGeom>
          <a:solidFill>
            <a:schemeClr val="bg1"/>
          </a:solidFill>
          <a:ln>
            <a:noFill/>
          </a:ln>
          <a:effectLst>
            <a:outerShdw blurRad="279400" dist="114300" dir="5400000" algn="t" rotWithShape="0">
              <a:srgbClr val="036CD4">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sz="3200">
              <a:solidFill>
                <a:schemeClr val="accent2"/>
              </a:solidFill>
              <a:latin typeface="思源黑体 CN Normal" panose="020B0400000000000000" charset="-122"/>
              <a:ea typeface="思源黑体 CN Normal" panose="020B0400000000000000" charset="-122"/>
              <a:sym typeface="思源黑体 CN Normal" panose="020B0400000000000000" charset="-122"/>
            </a:endParaRPr>
          </a:p>
        </p:txBody>
      </p:sp>
      <p:grpSp>
        <p:nvGrpSpPr>
          <p:cNvPr id="12" name="组合 11"/>
          <p:cNvGrpSpPr/>
          <p:nvPr/>
        </p:nvGrpSpPr>
        <p:grpSpPr>
          <a:xfrm>
            <a:off x="214630" y="-26670"/>
            <a:ext cx="7409180" cy="2635250"/>
            <a:chOff x="338" y="-42"/>
            <a:chExt cx="11668" cy="4150"/>
          </a:xfrm>
        </p:grpSpPr>
        <p:sp>
          <p:nvSpPr>
            <p:cNvPr id="13" name="TextBox 8"/>
            <p:cNvSpPr txBox="1"/>
            <p:nvPr>
              <p:custDataLst>
                <p:tags r:id="rId2"/>
              </p:custDataLst>
            </p:nvPr>
          </p:nvSpPr>
          <p:spPr>
            <a:xfrm>
              <a:off x="881" y="389"/>
              <a:ext cx="11125" cy="753"/>
            </a:xfrm>
            <a:prstGeom prst="rect">
              <a:avLst/>
            </a:prstGeom>
            <a:noFill/>
          </p:spPr>
          <p:txBody>
            <a:bodyPr wrap="square" lIns="91440" tIns="45720" rIns="91440" bIns="45720" rtlCol="0" anchor="t">
              <a:spAutoFit/>
            </a:bodyPr>
            <a:lstStyle/>
            <a:p>
              <a:pPr lvl="0" algn="l">
                <a:lnSpc>
                  <a:spcPct val="90000"/>
                </a:lnSpc>
                <a:buClrTx/>
                <a:buSzTx/>
                <a:buFontTx/>
              </a:pPr>
              <a:r>
                <a:rPr lang="zh-CN" sz="2800" b="1" dirty="0">
                  <a:solidFill>
                    <a:schemeClr val="tx1">
                      <a:lumMod val="75000"/>
                      <a:lumOff val="25000"/>
                    </a:schemeClr>
                  </a:solidFill>
                  <a:latin typeface="微软雅黑" panose="020B0503020204020204" charset="-122"/>
                  <a:ea typeface="微软雅黑" panose="020B0503020204020204" charset="-122"/>
                  <a:cs typeface="Arial" panose="020B0604020202020204" pitchFamily="34" charset="0"/>
                  <a:sym typeface="+mn-ea"/>
                </a:rPr>
                <a:t>国家标准明确相关指标</a:t>
              </a:r>
              <a:endParaRPr lang="zh-CN" sz="2800" b="1" dirty="0">
                <a:solidFill>
                  <a:schemeClr val="tx1">
                    <a:lumMod val="75000"/>
                    <a:lumOff val="25000"/>
                  </a:schemeClr>
                </a:solidFill>
                <a:latin typeface="微软雅黑" panose="020B0503020204020204" charset="-122"/>
                <a:ea typeface="微软雅黑" panose="020B0503020204020204" charset="-122"/>
                <a:cs typeface="Arial" panose="020B0604020202020204" pitchFamily="34" charset="0"/>
                <a:sym typeface="+mn-ea"/>
              </a:endParaRPr>
            </a:p>
          </p:txBody>
        </p:sp>
        <p:sp>
          <p:nvSpPr>
            <p:cNvPr id="14" name="矩形 13"/>
            <p:cNvSpPr/>
            <p:nvPr>
              <p:custDataLst>
                <p:tags r:id="rId3"/>
              </p:custDataLst>
            </p:nvPr>
          </p:nvSpPr>
          <p:spPr>
            <a:xfrm>
              <a:off x="416" y="-42"/>
              <a:ext cx="255" cy="1184"/>
            </a:xfrm>
            <a:prstGeom prst="rect">
              <a:avLst/>
            </a:prstGeom>
            <a:solidFill>
              <a:srgbClr val="479E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cs typeface="阿里巴巴普惠体" panose="00020600040101010101" charset="-122"/>
              </a:endParaRPr>
            </a:p>
          </p:txBody>
        </p:sp>
        <p:sp>
          <p:nvSpPr>
            <p:cNvPr id="9" name="文本框 23"/>
            <p:cNvSpPr txBox="1"/>
            <p:nvPr>
              <p:custDataLst>
                <p:tags r:id="rId4"/>
              </p:custDataLst>
            </p:nvPr>
          </p:nvSpPr>
          <p:spPr bwMode="auto">
            <a:xfrm rot="5400000">
              <a:off x="-749" y="2478"/>
              <a:ext cx="2717" cy="543"/>
            </a:xfrm>
            <a:prstGeom prst="rect">
              <a:avLst/>
            </a:prstGeom>
            <a:noFill/>
            <a:ln w="9525">
              <a:noFill/>
              <a:miter lim="800000"/>
            </a:ln>
          </p:spPr>
          <p:txBody>
            <a:bodyPr wrap="square">
              <a:spAutoFit/>
            </a:bodyPr>
            <a:lstStyle/>
            <a:p>
              <a:pPr algn="dist">
                <a:lnSpc>
                  <a:spcPct val="150000"/>
                </a:lnSpc>
              </a:pPr>
              <a:r>
                <a:rPr lang="zh-CN" altLang="en-US" sz="1100" dirty="0">
                  <a:solidFill>
                    <a:schemeClr val="bg1">
                      <a:lumMod val="50000"/>
                    </a:schemeClr>
                  </a:solidFill>
                  <a:latin typeface="微软雅黑" panose="020B0503020204020204" charset="-122"/>
                  <a:ea typeface="微软雅黑" panose="020B0503020204020204" charset="-122"/>
                  <a:cs typeface="微软雅黑" panose="020B0503020204020204" charset="-122"/>
                </a:rPr>
                <a:t>打开视界</a:t>
              </a:r>
              <a:r>
                <a:rPr lang="en-US" altLang="zh-CN" sz="1100" dirty="0">
                  <a:solidFill>
                    <a:schemeClr val="bg1">
                      <a:lumMod val="50000"/>
                    </a:schemeClr>
                  </a:solidFill>
                  <a:latin typeface="微软雅黑" panose="020B0503020204020204" charset="-122"/>
                  <a:ea typeface="微软雅黑" panose="020B0503020204020204" charset="-122"/>
                  <a:cs typeface="微软雅黑" panose="020B0503020204020204" charset="-122"/>
                </a:rPr>
                <a:t>   </a:t>
              </a:r>
              <a:r>
                <a:rPr lang="zh-CN" altLang="en-US" sz="1100" dirty="0">
                  <a:solidFill>
                    <a:schemeClr val="bg1">
                      <a:lumMod val="50000"/>
                    </a:schemeClr>
                  </a:solidFill>
                  <a:latin typeface="微软雅黑" panose="020B0503020204020204" charset="-122"/>
                  <a:ea typeface="微软雅黑" panose="020B0503020204020204" charset="-122"/>
                  <a:cs typeface="微软雅黑" panose="020B0503020204020204" charset="-122"/>
                </a:rPr>
                <a:t>感知无界</a:t>
              </a:r>
              <a:endParaRPr lang="zh-CN" altLang="en-US" sz="1100" dirty="0">
                <a:solidFill>
                  <a:schemeClr val="bg1">
                    <a:lumMod val="50000"/>
                  </a:schemeClr>
                </a:solidFill>
                <a:latin typeface="微软雅黑" panose="020B0503020204020204" charset="-122"/>
                <a:ea typeface="微软雅黑" panose="020B0503020204020204" charset="-122"/>
                <a:cs typeface="微软雅黑" panose="020B0503020204020204" charset="-122"/>
              </a:endParaRPr>
            </a:p>
          </p:txBody>
        </p:sp>
      </p:grpSp>
      <p:sp>
        <p:nvSpPr>
          <p:cNvPr id="2" name="矩形: 圆角 61"/>
          <p:cNvSpPr/>
          <p:nvPr>
            <p:custDataLst>
              <p:tags r:id="rId5"/>
            </p:custDataLst>
          </p:nvPr>
        </p:nvSpPr>
        <p:spPr>
          <a:xfrm>
            <a:off x="1024255" y="1067435"/>
            <a:ext cx="4716145" cy="535940"/>
          </a:xfrm>
          <a:prstGeom prst="roundRect">
            <a:avLst>
              <a:gd name="adj" fmla="val 50000"/>
            </a:avLst>
          </a:prstGeom>
          <a:gradFill>
            <a:gsLst>
              <a:gs pos="15000">
                <a:srgbClr val="2290FC"/>
              </a:gs>
              <a:gs pos="100000">
                <a:srgbClr val="036CD4"/>
              </a:gs>
            </a:gsLst>
            <a:path path="circle">
              <a:fillToRect r="100000" b="100000"/>
            </a:path>
          </a:gradFill>
          <a:ln w="38100">
            <a:noFill/>
          </a:ln>
          <a:effectLst>
            <a:outerShdw blurRad="152400" dist="76200" dir="2700000" algn="tl" rotWithShape="0">
              <a:srgbClr val="036CD4">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chemeClr val="bg1"/>
                </a:solidFill>
                <a:latin typeface="微软雅黑" panose="020B0503020204020204" charset="-122"/>
                <a:ea typeface="微软雅黑" panose="020B0503020204020204" charset="-122"/>
                <a:cs typeface="微软雅黑" panose="020B0503020204020204" charset="-122"/>
                <a:sym typeface="+mn-ea"/>
              </a:rPr>
              <a:t>《绿色建筑评价标准GB</a:t>
            </a:r>
            <a:r>
              <a:rPr lang="en-US" altLang="zh-CN" b="1" dirty="0">
                <a:solidFill>
                  <a:schemeClr val="bg1"/>
                </a:solidFill>
                <a:latin typeface="微软雅黑" panose="020B0503020204020204" charset="-122"/>
                <a:ea typeface="微软雅黑" panose="020B0503020204020204" charset="-122"/>
                <a:cs typeface="微软雅黑" panose="020B0503020204020204" charset="-122"/>
                <a:sym typeface="+mn-ea"/>
              </a:rPr>
              <a:t>/</a:t>
            </a:r>
            <a:r>
              <a:rPr lang="zh-CN" altLang="en-US" b="1" dirty="0">
                <a:solidFill>
                  <a:schemeClr val="bg1"/>
                </a:solidFill>
                <a:latin typeface="微软雅黑" panose="020B0503020204020204" charset="-122"/>
                <a:ea typeface="微软雅黑" panose="020B0503020204020204" charset="-122"/>
                <a:cs typeface="微软雅黑" panose="020B0503020204020204" charset="-122"/>
                <a:sym typeface="+mn-ea"/>
              </a:rPr>
              <a:t>T50378-2019 》</a:t>
            </a:r>
            <a:endParaRPr kumimoji="1" lang="zh-CN" altLang="en-US" b="1" dirty="0">
              <a:solidFill>
                <a:schemeClr val="bg1"/>
              </a:solidFill>
              <a:latin typeface="微软雅黑" panose="020B0503020204020204" charset="-122"/>
              <a:ea typeface="微软雅黑" panose="020B0503020204020204" charset="-122"/>
              <a:cs typeface="微软雅黑" panose="020B0503020204020204" charset="-122"/>
              <a:sym typeface="+mn-ea"/>
            </a:endParaRPr>
          </a:p>
        </p:txBody>
      </p:sp>
      <p:sp>
        <p:nvSpPr>
          <p:cNvPr id="4" name="文本框 3"/>
          <p:cNvSpPr txBox="1"/>
          <p:nvPr>
            <p:custDataLst>
              <p:tags r:id="rId6"/>
            </p:custDataLst>
          </p:nvPr>
        </p:nvSpPr>
        <p:spPr>
          <a:xfrm>
            <a:off x="1315720" y="2985135"/>
            <a:ext cx="4424680" cy="737235"/>
          </a:xfrm>
          <a:prstGeom prst="rect">
            <a:avLst/>
          </a:prstGeom>
          <a:noFill/>
        </p:spPr>
        <p:txBody>
          <a:bodyPr wrap="square" rtlCol="0" anchor="t">
            <a:noAutofit/>
          </a:bodyPr>
          <a:lstStyle/>
          <a:p>
            <a:pPr marL="171450" indent="-171450">
              <a:lnSpc>
                <a:spcPct val="130000"/>
              </a:lnSpc>
              <a:buClr>
                <a:srgbClr val="2564AF"/>
              </a:buClr>
              <a:buFont typeface="Wingdings" panose="05000000000000000000" charset="0"/>
              <a:buChar char="ü"/>
            </a:pPr>
            <a:r>
              <a:rPr lang="zh-CN" sz="120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要求从空气、热湿环境、光照等层面提升建筑健康舒适性</a:t>
            </a:r>
            <a:endParaRPr lang="zh-CN" sz="120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endParaRPr>
          </a:p>
          <a:p>
            <a:pPr marL="171450" indent="-171450">
              <a:lnSpc>
                <a:spcPct val="130000"/>
              </a:lnSpc>
              <a:buClr>
                <a:srgbClr val="2564AF"/>
              </a:buClr>
              <a:buFont typeface="Wingdings" panose="05000000000000000000" charset="0"/>
              <a:buChar char="ü"/>
            </a:pPr>
            <a:r>
              <a:rPr lang="zh-CN" sz="120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要求从节能、节地、节水等层面减少资源消耗</a:t>
            </a:r>
            <a:endParaRPr lang="zh-CN" sz="120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endParaRPr>
          </a:p>
          <a:p>
            <a:pPr marL="171450" indent="-171450">
              <a:lnSpc>
                <a:spcPct val="130000"/>
              </a:lnSpc>
              <a:buClr>
                <a:srgbClr val="2564AF"/>
              </a:buClr>
              <a:buFont typeface="Wingdings" panose="05000000000000000000" charset="0"/>
              <a:buChar char="ü"/>
            </a:pPr>
            <a:r>
              <a:rPr lang="zh-CN" sz="120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鼓励近零能耗、零能耗建筑、碳排放计算等技术应用</a:t>
            </a:r>
            <a:endParaRPr lang="zh-CN" sz="120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endParaRPr>
          </a:p>
          <a:p>
            <a:pPr marL="171450" indent="-171450">
              <a:lnSpc>
                <a:spcPct val="130000"/>
              </a:lnSpc>
              <a:buClr>
                <a:srgbClr val="2564AF"/>
              </a:buClr>
              <a:buFont typeface="Wingdings" panose="05000000000000000000" charset="0"/>
              <a:buChar char="ü"/>
            </a:pPr>
            <a:endParaRPr lang="zh-CN" sz="120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endParaRPr>
          </a:p>
        </p:txBody>
      </p:sp>
      <p:sp>
        <p:nvSpPr>
          <p:cNvPr id="5" name="文本框 4"/>
          <p:cNvSpPr txBox="1"/>
          <p:nvPr>
            <p:custDataLst>
              <p:tags r:id="rId7"/>
            </p:custDataLst>
          </p:nvPr>
        </p:nvSpPr>
        <p:spPr>
          <a:xfrm>
            <a:off x="1258570" y="1821815"/>
            <a:ext cx="4481195" cy="1037590"/>
          </a:xfrm>
          <a:prstGeom prst="rect">
            <a:avLst/>
          </a:prstGeom>
          <a:noFill/>
        </p:spPr>
        <p:txBody>
          <a:bodyPr wrap="square" rtlCol="0">
            <a:spAutoFit/>
          </a:bodyPr>
          <a:lstStyle/>
          <a:p>
            <a:pPr>
              <a:lnSpc>
                <a:spcPct val="110000"/>
              </a:lnSpc>
            </a:pPr>
            <a:r>
              <a:rPr sz="1400">
                <a:latin typeface="微软雅黑" panose="020B0503020204020204" charset="-122"/>
                <a:ea typeface="微软雅黑" panose="020B0503020204020204" charset="-122"/>
                <a:cs typeface="微软雅黑" panose="020B0503020204020204" charset="-122"/>
                <a:sym typeface="+mn-ea"/>
              </a:rPr>
              <a:t>为贯彻落实绿色</a:t>
            </a:r>
            <a:r>
              <a:rPr lang="zh-CN" sz="1400">
                <a:latin typeface="微软雅黑" panose="020B0503020204020204" charset="-122"/>
                <a:ea typeface="微软雅黑" panose="020B0503020204020204" charset="-122"/>
                <a:cs typeface="微软雅黑" panose="020B0503020204020204" charset="-122"/>
                <a:sym typeface="+mn-ea"/>
              </a:rPr>
              <a:t>、低碳、可持续</a:t>
            </a:r>
            <a:r>
              <a:rPr sz="1400">
                <a:latin typeface="微软雅黑" panose="020B0503020204020204" charset="-122"/>
                <a:ea typeface="微软雅黑" panose="020B0503020204020204" charset="-122"/>
                <a:cs typeface="微软雅黑" panose="020B0503020204020204" charset="-122"/>
                <a:sym typeface="+mn-ea"/>
              </a:rPr>
              <a:t>发展理念，推进绿色建筑高质量发展，国家在2019年更新了《绿色建筑评价标准》</a:t>
            </a:r>
            <a:r>
              <a:rPr lang="zh-CN" sz="1400">
                <a:latin typeface="微软雅黑" panose="020B0503020204020204" charset="-122"/>
                <a:ea typeface="微软雅黑" panose="020B0503020204020204" charset="-122"/>
                <a:cs typeface="微软雅黑" panose="020B0503020204020204" charset="-122"/>
                <a:sym typeface="+mn-ea"/>
              </a:rPr>
              <a:t>，对建筑全寿命期内的安全耐久、健康舒适、生活便利、资源节约、环境宜居等性能明确了评价标准。</a:t>
            </a:r>
            <a:endParaRPr lang="zh-CN" sz="1400">
              <a:latin typeface="微软雅黑" panose="020B0503020204020204" charset="-122"/>
              <a:ea typeface="微软雅黑" panose="020B0503020204020204" charset="-122"/>
              <a:cs typeface="微软雅黑" panose="020B0503020204020204" charset="-122"/>
              <a:sym typeface="+mn-ea"/>
            </a:endParaRPr>
          </a:p>
        </p:txBody>
      </p:sp>
      <p:pic>
        <p:nvPicPr>
          <p:cNvPr id="7" name="图片 6"/>
          <p:cNvPicPr>
            <a:picLocks noChangeAspect="1"/>
          </p:cNvPicPr>
          <p:nvPr>
            <p:custDataLst>
              <p:tags r:id="rId8"/>
            </p:custDataLst>
          </p:nvPr>
        </p:nvPicPr>
        <p:blipFill>
          <a:blip r:embed="rId9"/>
          <a:stretch>
            <a:fillRect/>
          </a:stretch>
        </p:blipFill>
        <p:spPr>
          <a:xfrm>
            <a:off x="6568440" y="1129665"/>
            <a:ext cx="4678680" cy="2316480"/>
          </a:xfrm>
          <a:prstGeom prst="rect">
            <a:avLst/>
          </a:prstGeom>
          <a:ln w="6350">
            <a:noFill/>
          </a:ln>
          <a:effectLst/>
        </p:spPr>
      </p:pic>
      <p:grpSp>
        <p:nvGrpSpPr>
          <p:cNvPr id="15" name="组合 14"/>
          <p:cNvGrpSpPr/>
          <p:nvPr/>
        </p:nvGrpSpPr>
        <p:grpSpPr>
          <a:xfrm>
            <a:off x="6922770" y="3954145"/>
            <a:ext cx="4194810" cy="2541905"/>
            <a:chOff x="1002" y="1685"/>
            <a:chExt cx="6606" cy="4003"/>
          </a:xfrm>
        </p:grpSpPr>
        <p:sp>
          <p:nvSpPr>
            <p:cNvPr id="10" name="矩形: 圆角 61"/>
            <p:cNvSpPr/>
            <p:nvPr>
              <p:custDataLst>
                <p:tags r:id="rId10"/>
              </p:custDataLst>
            </p:nvPr>
          </p:nvSpPr>
          <p:spPr>
            <a:xfrm>
              <a:off x="1145" y="1685"/>
              <a:ext cx="6100" cy="784"/>
            </a:xfrm>
            <a:prstGeom prst="roundRect">
              <a:avLst>
                <a:gd name="adj" fmla="val 50000"/>
              </a:avLst>
            </a:prstGeom>
            <a:gradFill>
              <a:gsLst>
                <a:gs pos="15000">
                  <a:srgbClr val="2290FC"/>
                </a:gs>
                <a:gs pos="100000">
                  <a:srgbClr val="036CD4"/>
                </a:gs>
              </a:gsLst>
              <a:path path="circle">
                <a:fillToRect r="100000" b="100000"/>
              </a:path>
            </a:gradFill>
            <a:ln w="38100">
              <a:noFill/>
            </a:ln>
            <a:effectLst>
              <a:outerShdw blurRad="152400" dist="76200" dir="2700000" algn="tl" rotWithShape="0">
                <a:srgbClr val="036CD4">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b="1" dirty="0">
                  <a:solidFill>
                    <a:schemeClr val="bg1"/>
                  </a:solidFill>
                  <a:latin typeface="微软雅黑" panose="020B0503020204020204" charset="-122"/>
                  <a:ea typeface="微软雅黑" panose="020B0503020204020204" charset="-122"/>
                  <a:cs typeface="Arial" panose="020B0604020202020204" pitchFamily="34" charset="0"/>
                  <a:sym typeface="+mn-ea"/>
                </a:rPr>
                <a:t>零碳建筑技术标准（征求意见稿）</a:t>
              </a:r>
              <a:endParaRPr kumimoji="1" lang="zh-CN" altLang="en-US" b="1" dirty="0">
                <a:solidFill>
                  <a:schemeClr val="bg1"/>
                </a:solidFill>
                <a:latin typeface="微软雅黑" panose="020B0503020204020204" charset="-122"/>
                <a:ea typeface="微软雅黑" panose="020B0503020204020204" charset="-122"/>
                <a:cs typeface="Arial" panose="020B0604020202020204" pitchFamily="34" charset="0"/>
                <a:sym typeface="+mn-ea"/>
              </a:endParaRPr>
            </a:p>
          </p:txBody>
        </p:sp>
        <p:sp>
          <p:nvSpPr>
            <p:cNvPr id="11" name="文本框 10"/>
            <p:cNvSpPr txBox="1"/>
            <p:nvPr>
              <p:custDataLst>
                <p:tags r:id="rId11"/>
              </p:custDataLst>
            </p:nvPr>
          </p:nvSpPr>
          <p:spPr>
            <a:xfrm>
              <a:off x="1351" y="2727"/>
              <a:ext cx="5894" cy="1464"/>
            </a:xfrm>
            <a:prstGeom prst="rect">
              <a:avLst/>
            </a:prstGeom>
            <a:noFill/>
          </p:spPr>
          <p:txBody>
            <a:bodyPr wrap="square" rtlCol="0" anchor="t">
              <a:spAutoFit/>
            </a:bodyPr>
            <a:p>
              <a:pPr>
                <a:lnSpc>
                  <a:spcPct val="130000"/>
                </a:lnSpc>
              </a:pPr>
              <a:r>
                <a:rPr lang="en-US" sz="1400">
                  <a:latin typeface="微软雅黑" panose="020B0503020204020204" charset="-122"/>
                  <a:ea typeface="微软雅黑" panose="020B0503020204020204" charset="-122"/>
                  <a:cs typeface="微软雅黑" panose="020B0503020204020204" charset="-122"/>
                  <a:sym typeface="+mn-ea"/>
                </a:rPr>
                <a:t>2023</a:t>
              </a:r>
              <a:r>
                <a:rPr lang="zh-CN" altLang="en-US" sz="1400">
                  <a:latin typeface="微软雅黑" panose="020B0503020204020204" charset="-122"/>
                  <a:ea typeface="微软雅黑" panose="020B0503020204020204" charset="-122"/>
                  <a:cs typeface="微软雅黑" panose="020B0503020204020204" charset="-122"/>
                  <a:sym typeface="+mn-ea"/>
                </a:rPr>
                <a:t>年</a:t>
              </a:r>
              <a:r>
                <a:rPr lang="en-US" altLang="zh-CN" sz="1400">
                  <a:latin typeface="微软雅黑" panose="020B0503020204020204" charset="-122"/>
                  <a:ea typeface="微软雅黑" panose="020B0503020204020204" charset="-122"/>
                  <a:cs typeface="微软雅黑" panose="020B0503020204020204" charset="-122"/>
                  <a:sym typeface="+mn-ea"/>
                </a:rPr>
                <a:t>7</a:t>
              </a:r>
              <a:r>
                <a:rPr lang="zh-CN" altLang="en-US" sz="1400">
                  <a:latin typeface="微软雅黑" panose="020B0503020204020204" charset="-122"/>
                  <a:ea typeface="微软雅黑" panose="020B0503020204020204" charset="-122"/>
                  <a:cs typeface="微软雅黑" panose="020B0503020204020204" charset="-122"/>
                  <a:sym typeface="+mn-ea"/>
                </a:rPr>
                <a:t>月，国家住建部发布《零碳建筑技术标准(征求意见稿)》，将建筑领域减碳目标分解落实，</a:t>
              </a:r>
              <a:r>
                <a:rPr lang="zh-CN" sz="1400">
                  <a:latin typeface="微软雅黑" panose="020B0503020204020204" charset="-122"/>
                  <a:ea typeface="微软雅黑" panose="020B0503020204020204" charset="-122"/>
                  <a:cs typeface="微软雅黑" panose="020B0503020204020204" charset="-122"/>
                  <a:sym typeface="+mn-ea"/>
                </a:rPr>
                <a:t>有望</a:t>
              </a:r>
              <a:r>
                <a:rPr lang="en-US" altLang="zh-CN" sz="1400">
                  <a:latin typeface="微软雅黑" panose="020B0503020204020204" charset="-122"/>
                  <a:ea typeface="微软雅黑" panose="020B0503020204020204" charset="-122"/>
                  <a:cs typeface="微软雅黑" panose="020B0503020204020204" charset="-122"/>
                  <a:sym typeface="+mn-ea"/>
                </a:rPr>
                <a:t>2024</a:t>
              </a:r>
              <a:r>
                <a:rPr lang="zh-CN" altLang="en-US" sz="1400">
                  <a:latin typeface="微软雅黑" panose="020B0503020204020204" charset="-122"/>
                  <a:ea typeface="微软雅黑" panose="020B0503020204020204" charset="-122"/>
                  <a:cs typeface="微软雅黑" panose="020B0503020204020204" charset="-122"/>
                  <a:sym typeface="+mn-ea"/>
                </a:rPr>
                <a:t>年正式实施。</a:t>
              </a:r>
              <a:endParaRPr lang="zh-CN" altLang="en-US" sz="1400">
                <a:latin typeface="微软雅黑" panose="020B0503020204020204" charset="-122"/>
                <a:ea typeface="微软雅黑" panose="020B0503020204020204" charset="-122"/>
                <a:cs typeface="微软雅黑" panose="020B0503020204020204" charset="-122"/>
                <a:sym typeface="+mn-ea"/>
              </a:endParaRPr>
            </a:p>
          </p:txBody>
        </p:sp>
        <p:sp>
          <p:nvSpPr>
            <p:cNvPr id="40" name="文本框 39"/>
            <p:cNvSpPr txBox="1"/>
            <p:nvPr>
              <p:custDataLst>
                <p:tags r:id="rId12"/>
              </p:custDataLst>
            </p:nvPr>
          </p:nvSpPr>
          <p:spPr>
            <a:xfrm>
              <a:off x="3836" y="4528"/>
              <a:ext cx="3772" cy="1161"/>
            </a:xfrm>
            <a:prstGeom prst="rect">
              <a:avLst/>
            </a:prstGeom>
            <a:noFill/>
          </p:spPr>
          <p:txBody>
            <a:bodyPr wrap="square" rtlCol="0" anchor="t">
              <a:noAutofit/>
            </a:bodyPr>
            <a:p>
              <a:pPr marL="171450" indent="-171450">
                <a:lnSpc>
                  <a:spcPct val="130000"/>
                </a:lnSpc>
                <a:buClr>
                  <a:srgbClr val="2564AF"/>
                </a:buClr>
                <a:buFont typeface="Wingdings" panose="05000000000000000000" charset="0"/>
                <a:buChar char="ü"/>
              </a:pPr>
              <a:r>
                <a:rPr lang="zh-CN" sz="120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要求采用智能计量表与传感器</a:t>
              </a:r>
              <a:endParaRPr lang="zh-CN" sz="120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endParaRPr>
            </a:p>
            <a:p>
              <a:pPr marL="171450" indent="-171450">
                <a:lnSpc>
                  <a:spcPct val="130000"/>
                </a:lnSpc>
                <a:buClr>
                  <a:srgbClr val="2564AF"/>
                </a:buClr>
                <a:buFont typeface="Wingdings" panose="05000000000000000000" charset="0"/>
                <a:buChar char="ü"/>
              </a:pPr>
              <a:r>
                <a:rPr lang="zh-CN" sz="120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要求硬件设备功耗低、寿命长</a:t>
              </a:r>
              <a:endParaRPr lang="zh-CN" sz="120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endParaRPr>
            </a:p>
          </p:txBody>
        </p:sp>
        <p:sp>
          <p:nvSpPr>
            <p:cNvPr id="41" name="文本框 40"/>
            <p:cNvSpPr txBox="1"/>
            <p:nvPr>
              <p:custDataLst>
                <p:tags r:id="rId13"/>
              </p:custDataLst>
            </p:nvPr>
          </p:nvSpPr>
          <p:spPr>
            <a:xfrm>
              <a:off x="1002" y="4524"/>
              <a:ext cx="2939" cy="1161"/>
            </a:xfrm>
            <a:prstGeom prst="rect">
              <a:avLst/>
            </a:prstGeom>
            <a:noFill/>
          </p:spPr>
          <p:txBody>
            <a:bodyPr wrap="square" rtlCol="0" anchor="t">
              <a:noAutofit/>
            </a:bodyPr>
            <a:p>
              <a:pPr marL="171450" indent="-171450">
                <a:lnSpc>
                  <a:spcPct val="130000"/>
                </a:lnSpc>
                <a:buClr>
                  <a:srgbClr val="2564AF"/>
                </a:buClr>
                <a:buFont typeface="Wingdings" panose="05000000000000000000" charset="0"/>
                <a:buChar char="ü"/>
              </a:pPr>
              <a:r>
                <a:rPr lang="zh-CN" sz="120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要求室内温湿度达标</a:t>
              </a:r>
              <a:endParaRPr lang="zh-CN" sz="120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endParaRPr>
            </a:p>
            <a:p>
              <a:pPr marL="171450" indent="-171450">
                <a:lnSpc>
                  <a:spcPct val="130000"/>
                </a:lnSpc>
                <a:buClr>
                  <a:srgbClr val="2564AF"/>
                </a:buClr>
                <a:buFont typeface="Wingdings" panose="05000000000000000000" charset="0"/>
                <a:buChar char="ü"/>
              </a:pPr>
              <a:r>
                <a:rPr lang="zh-CN" sz="120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要求能耗计量和监测</a:t>
              </a:r>
              <a:endParaRPr lang="zh-CN" sz="120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endParaRPr>
            </a:p>
            <a:p>
              <a:pPr>
                <a:lnSpc>
                  <a:spcPct val="130000"/>
                </a:lnSpc>
              </a:pPr>
              <a:endParaRPr lang="zh-CN" sz="120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endParaRPr>
            </a:p>
          </p:txBody>
        </p:sp>
      </p:grpSp>
      <p:grpSp>
        <p:nvGrpSpPr>
          <p:cNvPr id="27" name="组合 26"/>
          <p:cNvGrpSpPr/>
          <p:nvPr/>
        </p:nvGrpSpPr>
        <p:grpSpPr>
          <a:xfrm>
            <a:off x="890270" y="4220845"/>
            <a:ext cx="5554345" cy="2221230"/>
            <a:chOff x="1402" y="6647"/>
            <a:chExt cx="8747" cy="3498"/>
          </a:xfrm>
        </p:grpSpPr>
        <p:sp>
          <p:nvSpPr>
            <p:cNvPr id="34" name="Object 1"/>
            <p:cNvSpPr/>
            <p:nvPr>
              <p:custDataLst>
                <p:tags r:id="rId14"/>
              </p:custDataLst>
            </p:nvPr>
          </p:nvSpPr>
          <p:spPr>
            <a:xfrm>
              <a:off x="1402" y="6647"/>
              <a:ext cx="8738" cy="3498"/>
            </a:xfrm>
            <a:custGeom>
              <a:avLst/>
              <a:gdLst/>
              <a:ahLst/>
              <a:cxnLst/>
              <a:rect l="0" t="0" r="0" b="0"/>
              <a:pathLst>
                <a:path w="3329941" h="4558648">
                  <a:moveTo>
                    <a:pt x="0" y="0"/>
                  </a:moveTo>
                  <a:lnTo>
                    <a:pt x="3311940" y="0"/>
                  </a:lnTo>
                  <a:cubicBezTo>
                    <a:pt x="3321876" y="0"/>
                    <a:pt x="3329940" y="8064"/>
                    <a:pt x="3329940" y="18000"/>
                  </a:cubicBezTo>
                  <a:lnTo>
                    <a:pt x="3329940" y="4540647"/>
                  </a:lnTo>
                  <a:cubicBezTo>
                    <a:pt x="3329940" y="4550583"/>
                    <a:pt x="3321876" y="4558647"/>
                    <a:pt x="3311940" y="4558647"/>
                  </a:cubicBezTo>
                  <a:lnTo>
                    <a:pt x="0" y="4558647"/>
                  </a:lnTo>
                </a:path>
              </a:pathLst>
            </a:custGeom>
            <a:solidFill>
              <a:schemeClr val="bg1"/>
            </a:solidFill>
            <a:ln>
              <a:noFill/>
            </a:ln>
            <a:effectLst>
              <a:outerShdw blurRad="279400" dist="114300" dir="5400000" algn="t" rotWithShape="0">
                <a:srgbClr val="036CD4">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sz="3200">
                <a:solidFill>
                  <a:schemeClr val="accent2"/>
                </a:solidFill>
                <a:latin typeface="思源黑体 CN Normal" panose="020B0400000000000000" charset="-122"/>
                <a:ea typeface="思源黑体 CN Normal" panose="020B0400000000000000" charset="-122"/>
                <a:sym typeface="思源黑体 CN Normal" panose="020B0400000000000000" charset="-122"/>
              </a:endParaRPr>
            </a:p>
          </p:txBody>
        </p:sp>
        <p:sp>
          <p:nvSpPr>
            <p:cNvPr id="19" name="文本框 18"/>
            <p:cNvSpPr txBox="1"/>
            <p:nvPr>
              <p:custDataLst>
                <p:tags r:id="rId15"/>
              </p:custDataLst>
            </p:nvPr>
          </p:nvSpPr>
          <p:spPr>
            <a:xfrm>
              <a:off x="3590" y="6791"/>
              <a:ext cx="3967" cy="889"/>
            </a:xfrm>
            <a:prstGeom prst="rect">
              <a:avLst/>
            </a:prstGeom>
            <a:noFill/>
          </p:spPr>
          <p:txBody>
            <a:bodyPr wrap="square" rtlCol="0">
              <a:spAutoFit/>
            </a:bodyPr>
            <a:p>
              <a:pPr algn="ctr">
                <a:lnSpc>
                  <a:spcPct val="110000"/>
                </a:lnSpc>
              </a:pPr>
              <a:r>
                <a:rPr lang="zh-CN" altLang="en-US" sz="1400" b="1">
                  <a:solidFill>
                    <a:schemeClr val="tx1">
                      <a:lumMod val="75000"/>
                      <a:lumOff val="25000"/>
                    </a:schemeClr>
                  </a:solidFill>
                  <a:latin typeface="微软雅黑" panose="020B0503020204020204" charset="-122"/>
                  <a:ea typeface="微软雅黑" panose="020B0503020204020204" charset="-122"/>
                </a:rPr>
                <a:t>第四部分</a:t>
              </a:r>
              <a:endParaRPr lang="zh-CN" altLang="en-US" sz="1400" b="1">
                <a:solidFill>
                  <a:schemeClr val="tx1">
                    <a:lumMod val="75000"/>
                    <a:lumOff val="25000"/>
                  </a:schemeClr>
                </a:solidFill>
                <a:latin typeface="微软雅黑" panose="020B0503020204020204" charset="-122"/>
                <a:ea typeface="微软雅黑" panose="020B0503020204020204" charset="-122"/>
              </a:endParaRPr>
            </a:p>
            <a:p>
              <a:pPr algn="ctr">
                <a:lnSpc>
                  <a:spcPct val="110000"/>
                </a:lnSpc>
              </a:pPr>
              <a:r>
                <a:rPr lang="zh-CN" altLang="en-US" sz="1400" b="1">
                  <a:solidFill>
                    <a:schemeClr val="tx1">
                      <a:lumMod val="75000"/>
                      <a:lumOff val="25000"/>
                    </a:schemeClr>
                  </a:solidFill>
                  <a:latin typeface="微软雅黑" panose="020B0503020204020204" charset="-122"/>
                  <a:ea typeface="微软雅黑" panose="020B0503020204020204" charset="-122"/>
                </a:rPr>
                <a:t>降碳设计</a:t>
              </a:r>
              <a:r>
                <a:rPr lang="en-US" altLang="zh-CN" sz="1400" b="1">
                  <a:solidFill>
                    <a:schemeClr val="tx1">
                      <a:lumMod val="75000"/>
                      <a:lumOff val="25000"/>
                    </a:schemeClr>
                  </a:solidFill>
                  <a:latin typeface="微软雅黑" panose="020B0503020204020204" charset="-122"/>
                  <a:ea typeface="微软雅黑" panose="020B0503020204020204" charset="-122"/>
                </a:rPr>
                <a:t>-</a:t>
              </a:r>
              <a:r>
                <a:rPr lang="zh-CN" altLang="en-US" sz="1400" b="1">
                  <a:solidFill>
                    <a:schemeClr val="tx1">
                      <a:lumMod val="75000"/>
                      <a:lumOff val="25000"/>
                    </a:schemeClr>
                  </a:solidFill>
                  <a:latin typeface="微软雅黑" panose="020B0503020204020204" charset="-122"/>
                  <a:ea typeface="微软雅黑" panose="020B0503020204020204" charset="-122"/>
                </a:rPr>
                <a:t>监测与控制</a:t>
              </a:r>
              <a:endParaRPr lang="zh-CN" altLang="en-US" sz="1400" b="1">
                <a:solidFill>
                  <a:schemeClr val="tx1">
                    <a:lumMod val="75000"/>
                    <a:lumOff val="25000"/>
                  </a:schemeClr>
                </a:solidFill>
                <a:latin typeface="微软雅黑" panose="020B0503020204020204" charset="-122"/>
                <a:ea typeface="微软雅黑" panose="020B0503020204020204" charset="-122"/>
              </a:endParaRPr>
            </a:p>
          </p:txBody>
        </p:sp>
        <p:pic>
          <p:nvPicPr>
            <p:cNvPr id="21" name="图片 20"/>
            <p:cNvPicPr>
              <a:picLocks noChangeAspect="1"/>
            </p:cNvPicPr>
            <p:nvPr>
              <p:custDataLst>
                <p:tags r:id="rId16"/>
              </p:custDataLst>
            </p:nvPr>
          </p:nvPicPr>
          <p:blipFill>
            <a:blip r:embed="rId17"/>
            <a:srcRect/>
            <a:stretch>
              <a:fillRect/>
            </a:stretch>
          </p:blipFill>
          <p:spPr>
            <a:xfrm>
              <a:off x="1517" y="7927"/>
              <a:ext cx="4794" cy="1709"/>
            </a:xfrm>
            <a:prstGeom prst="rect">
              <a:avLst/>
            </a:prstGeom>
          </p:spPr>
        </p:pic>
        <p:grpSp>
          <p:nvGrpSpPr>
            <p:cNvPr id="35" name="组合 34"/>
            <p:cNvGrpSpPr/>
            <p:nvPr/>
          </p:nvGrpSpPr>
          <p:grpSpPr>
            <a:xfrm rot="0">
              <a:off x="5397" y="7925"/>
              <a:ext cx="4753" cy="1709"/>
              <a:chOff x="10810" y="3105"/>
              <a:chExt cx="6600" cy="2370"/>
            </a:xfrm>
          </p:grpSpPr>
          <p:pic>
            <p:nvPicPr>
              <p:cNvPr id="37" name="图片 36"/>
              <p:cNvPicPr>
                <a:picLocks noChangeAspect="1"/>
              </p:cNvPicPr>
              <p:nvPr>
                <p:custDataLst>
                  <p:tags r:id="rId18"/>
                </p:custDataLst>
              </p:nvPr>
            </p:nvPicPr>
            <p:blipFill>
              <a:blip r:embed="rId19"/>
              <a:srcRect/>
              <a:stretch>
                <a:fillRect/>
              </a:stretch>
            </p:blipFill>
            <p:spPr>
              <a:xfrm>
                <a:off x="10810" y="3105"/>
                <a:ext cx="6588" cy="1872"/>
              </a:xfrm>
              <a:prstGeom prst="rect">
                <a:avLst/>
              </a:prstGeom>
            </p:spPr>
          </p:pic>
          <p:pic>
            <p:nvPicPr>
              <p:cNvPr id="38" name="图片 37"/>
              <p:cNvPicPr>
                <a:picLocks noChangeAspect="1"/>
              </p:cNvPicPr>
              <p:nvPr>
                <p:custDataLst>
                  <p:tags r:id="rId20"/>
                </p:custDataLst>
              </p:nvPr>
            </p:nvPicPr>
            <p:blipFill>
              <a:blip r:embed="rId21"/>
              <a:srcRect/>
              <a:stretch>
                <a:fillRect/>
              </a:stretch>
            </p:blipFill>
            <p:spPr>
              <a:xfrm>
                <a:off x="10810" y="4976"/>
                <a:ext cx="6600" cy="499"/>
              </a:xfrm>
              <a:prstGeom prst="rect">
                <a:avLst/>
              </a:prstGeom>
            </p:spPr>
          </p:pic>
        </p:grpSp>
      </p:grpSp>
    </p:spTree>
    <p:custDataLst>
      <p:tags r:id="rId22"/>
    </p:custData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214630" y="-26670"/>
            <a:ext cx="7409180" cy="2635250"/>
            <a:chOff x="338" y="-42"/>
            <a:chExt cx="11668" cy="4150"/>
          </a:xfrm>
        </p:grpSpPr>
        <p:sp>
          <p:nvSpPr>
            <p:cNvPr id="13" name="TextBox 8"/>
            <p:cNvSpPr txBox="1"/>
            <p:nvPr>
              <p:custDataLst>
                <p:tags r:id="rId1"/>
              </p:custDataLst>
            </p:nvPr>
          </p:nvSpPr>
          <p:spPr>
            <a:xfrm>
              <a:off x="881" y="389"/>
              <a:ext cx="11125" cy="753"/>
            </a:xfrm>
            <a:prstGeom prst="rect">
              <a:avLst/>
            </a:prstGeom>
            <a:noFill/>
          </p:spPr>
          <p:txBody>
            <a:bodyPr wrap="square" lIns="91440" tIns="45720" rIns="91440" bIns="45720" rtlCol="0" anchor="t">
              <a:spAutoFit/>
            </a:bodyPr>
            <a:lstStyle/>
            <a:p>
              <a:pPr lvl="0" algn="l">
                <a:lnSpc>
                  <a:spcPct val="90000"/>
                </a:lnSpc>
                <a:buClrTx/>
                <a:buSzTx/>
                <a:buFontTx/>
              </a:pPr>
              <a:r>
                <a:rPr lang="zh-CN" sz="2800" b="1" dirty="0">
                  <a:solidFill>
                    <a:schemeClr val="tx1">
                      <a:lumMod val="75000"/>
                      <a:lumOff val="25000"/>
                    </a:schemeClr>
                  </a:solidFill>
                  <a:latin typeface="微软雅黑" panose="020B0503020204020204" charset="-122"/>
                  <a:ea typeface="微软雅黑" panose="020B0503020204020204" charset="-122"/>
                  <a:cs typeface="Arial" panose="020B0604020202020204" pitchFamily="34" charset="0"/>
                  <a:sym typeface="+mn-ea"/>
                </a:rPr>
                <a:t>政策要求新建建筑执行绿建标准</a:t>
              </a:r>
              <a:endParaRPr lang="zh-CN" sz="2800" b="1" dirty="0">
                <a:solidFill>
                  <a:schemeClr val="tx1">
                    <a:lumMod val="75000"/>
                    <a:lumOff val="25000"/>
                  </a:schemeClr>
                </a:solidFill>
                <a:latin typeface="微软雅黑" panose="020B0503020204020204" charset="-122"/>
                <a:ea typeface="微软雅黑" panose="020B0503020204020204" charset="-122"/>
                <a:cs typeface="Arial" panose="020B0604020202020204" pitchFamily="34" charset="0"/>
                <a:sym typeface="+mn-ea"/>
              </a:endParaRPr>
            </a:p>
          </p:txBody>
        </p:sp>
        <p:sp>
          <p:nvSpPr>
            <p:cNvPr id="14" name="矩形 13"/>
            <p:cNvSpPr/>
            <p:nvPr>
              <p:custDataLst>
                <p:tags r:id="rId2"/>
              </p:custDataLst>
            </p:nvPr>
          </p:nvSpPr>
          <p:spPr>
            <a:xfrm>
              <a:off x="416" y="-42"/>
              <a:ext cx="255" cy="1184"/>
            </a:xfrm>
            <a:prstGeom prst="rect">
              <a:avLst/>
            </a:prstGeom>
            <a:solidFill>
              <a:srgbClr val="479E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cs typeface="阿里巴巴普惠体" panose="00020600040101010101" charset="-122"/>
              </a:endParaRPr>
            </a:p>
          </p:txBody>
        </p:sp>
        <p:sp>
          <p:nvSpPr>
            <p:cNvPr id="9" name="文本框 23"/>
            <p:cNvSpPr txBox="1"/>
            <p:nvPr>
              <p:custDataLst>
                <p:tags r:id="rId3"/>
              </p:custDataLst>
            </p:nvPr>
          </p:nvSpPr>
          <p:spPr bwMode="auto">
            <a:xfrm rot="5400000">
              <a:off x="-749" y="2478"/>
              <a:ext cx="2717" cy="543"/>
            </a:xfrm>
            <a:prstGeom prst="rect">
              <a:avLst/>
            </a:prstGeom>
            <a:noFill/>
            <a:ln w="9525">
              <a:noFill/>
              <a:miter lim="800000"/>
            </a:ln>
          </p:spPr>
          <p:txBody>
            <a:bodyPr wrap="square">
              <a:spAutoFit/>
            </a:bodyPr>
            <a:lstStyle/>
            <a:p>
              <a:pPr algn="dist">
                <a:lnSpc>
                  <a:spcPct val="150000"/>
                </a:lnSpc>
              </a:pPr>
              <a:r>
                <a:rPr lang="zh-CN" altLang="en-US" sz="1100" dirty="0">
                  <a:solidFill>
                    <a:schemeClr val="bg1">
                      <a:lumMod val="50000"/>
                    </a:schemeClr>
                  </a:solidFill>
                  <a:latin typeface="微软雅黑" panose="020B0503020204020204" charset="-122"/>
                  <a:ea typeface="微软雅黑" panose="020B0503020204020204" charset="-122"/>
                  <a:cs typeface="微软雅黑" panose="020B0503020204020204" charset="-122"/>
                </a:rPr>
                <a:t>打开视界</a:t>
              </a:r>
              <a:r>
                <a:rPr lang="en-US" altLang="zh-CN" sz="1100" dirty="0">
                  <a:solidFill>
                    <a:schemeClr val="bg1">
                      <a:lumMod val="50000"/>
                    </a:schemeClr>
                  </a:solidFill>
                  <a:latin typeface="微软雅黑" panose="020B0503020204020204" charset="-122"/>
                  <a:ea typeface="微软雅黑" panose="020B0503020204020204" charset="-122"/>
                  <a:cs typeface="微软雅黑" panose="020B0503020204020204" charset="-122"/>
                </a:rPr>
                <a:t>   </a:t>
              </a:r>
              <a:r>
                <a:rPr lang="zh-CN" altLang="en-US" sz="1100" dirty="0">
                  <a:solidFill>
                    <a:schemeClr val="bg1">
                      <a:lumMod val="50000"/>
                    </a:schemeClr>
                  </a:solidFill>
                  <a:latin typeface="微软雅黑" panose="020B0503020204020204" charset="-122"/>
                  <a:ea typeface="微软雅黑" panose="020B0503020204020204" charset="-122"/>
                  <a:cs typeface="微软雅黑" panose="020B0503020204020204" charset="-122"/>
                </a:rPr>
                <a:t>感知无界</a:t>
              </a:r>
              <a:endParaRPr lang="zh-CN" altLang="en-US" sz="1100" dirty="0">
                <a:solidFill>
                  <a:schemeClr val="bg1">
                    <a:lumMod val="50000"/>
                  </a:schemeClr>
                </a:solidFill>
                <a:latin typeface="微软雅黑" panose="020B0503020204020204" charset="-122"/>
                <a:ea typeface="微软雅黑" panose="020B0503020204020204" charset="-122"/>
                <a:cs typeface="微软雅黑" panose="020B0503020204020204" charset="-122"/>
              </a:endParaRPr>
            </a:p>
          </p:txBody>
        </p:sp>
      </p:grpSp>
      <p:pic>
        <p:nvPicPr>
          <p:cNvPr id="6" name="图片 5"/>
          <p:cNvPicPr>
            <a:picLocks noChangeAspect="1"/>
          </p:cNvPicPr>
          <p:nvPr/>
        </p:nvPicPr>
        <p:blipFill>
          <a:blip r:embed="rId4"/>
          <a:stretch>
            <a:fillRect/>
          </a:stretch>
        </p:blipFill>
        <p:spPr>
          <a:xfrm>
            <a:off x="3342640" y="883285"/>
            <a:ext cx="8734425" cy="5723255"/>
          </a:xfrm>
          <a:prstGeom prst="rect">
            <a:avLst/>
          </a:prstGeom>
        </p:spPr>
      </p:pic>
      <p:sp>
        <p:nvSpPr>
          <p:cNvPr id="25" name="直角三角形 24"/>
          <p:cNvSpPr/>
          <p:nvPr>
            <p:custDataLst>
              <p:tags r:id="rId5"/>
            </p:custDataLst>
          </p:nvPr>
        </p:nvSpPr>
        <p:spPr>
          <a:xfrm rot="13500000">
            <a:off x="600075" y="1426845"/>
            <a:ext cx="196850" cy="196850"/>
          </a:xfrm>
          <a:prstGeom prst="rtTriangle">
            <a:avLst/>
          </a:prstGeom>
          <a:solidFill>
            <a:srgbClr val="2891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6" name="文本框 15"/>
          <p:cNvSpPr txBox="1"/>
          <p:nvPr/>
        </p:nvSpPr>
        <p:spPr>
          <a:xfrm>
            <a:off x="946150" y="1310005"/>
            <a:ext cx="2271395" cy="995045"/>
          </a:xfrm>
          <a:prstGeom prst="rect">
            <a:avLst/>
          </a:prstGeom>
          <a:noFill/>
        </p:spPr>
        <p:txBody>
          <a:bodyPr wrap="square" rtlCol="0">
            <a:spAutoFit/>
          </a:bodyPr>
          <a:p>
            <a:pPr>
              <a:lnSpc>
                <a:spcPct val="140000"/>
              </a:lnSpc>
            </a:pPr>
            <a:r>
              <a:rPr lang="zh-CN" sz="1400">
                <a:latin typeface="微软雅黑" panose="020B0503020204020204" charset="-122"/>
                <a:ea typeface="微软雅黑" panose="020B0503020204020204" charset="-122"/>
                <a:cs typeface="微软雅黑" panose="020B0503020204020204" charset="-122"/>
              </a:rPr>
              <a:t>国家政策要求到2025年，全国新建建筑全面执行绿建标准</a:t>
            </a:r>
            <a:endParaRPr lang="zh-CN" sz="1400">
              <a:latin typeface="微软雅黑" panose="020B0503020204020204" charset="-122"/>
              <a:ea typeface="微软雅黑" panose="020B0503020204020204" charset="-122"/>
              <a:cs typeface="微软雅黑" panose="020B0503020204020204" charset="-122"/>
            </a:endParaRPr>
          </a:p>
        </p:txBody>
      </p:sp>
      <p:sp>
        <p:nvSpPr>
          <p:cNvPr id="17" name="文本框 16"/>
          <p:cNvSpPr txBox="1"/>
          <p:nvPr/>
        </p:nvSpPr>
        <p:spPr>
          <a:xfrm>
            <a:off x="746125" y="2971165"/>
            <a:ext cx="2349500" cy="1296670"/>
          </a:xfrm>
          <a:prstGeom prst="rect">
            <a:avLst/>
          </a:prstGeom>
          <a:noFill/>
        </p:spPr>
        <p:txBody>
          <a:bodyPr wrap="square" rtlCol="0">
            <a:spAutoFit/>
          </a:bodyPr>
          <a:p>
            <a:pPr>
              <a:lnSpc>
                <a:spcPct val="140000"/>
              </a:lnSpc>
            </a:pPr>
            <a:r>
              <a:rPr lang="zh-CN" sz="1400">
                <a:latin typeface="微软雅黑" panose="020B0503020204020204" charset="-122"/>
                <a:ea typeface="微软雅黑" panose="020B0503020204020204" charset="-122"/>
                <a:cs typeface="微软雅黑" panose="020B0503020204020204" charset="-122"/>
              </a:rPr>
              <a:t>北京、上海、广州、江苏、山西等多省近年陆续颁布相关政策，要求新建建筑按照绿建星级标准执行</a:t>
            </a:r>
            <a:endParaRPr lang="zh-CN" sz="1400">
              <a:latin typeface="微软雅黑" panose="020B0503020204020204" charset="-122"/>
              <a:ea typeface="微软雅黑" panose="020B0503020204020204" charset="-122"/>
              <a:cs typeface="微软雅黑" panose="020B0503020204020204" charset="-122"/>
            </a:endParaRPr>
          </a:p>
        </p:txBody>
      </p:sp>
      <p:sp>
        <p:nvSpPr>
          <p:cNvPr id="18" name="直角三角形 17"/>
          <p:cNvSpPr/>
          <p:nvPr>
            <p:custDataLst>
              <p:tags r:id="rId6"/>
            </p:custDataLst>
          </p:nvPr>
        </p:nvSpPr>
        <p:spPr>
          <a:xfrm rot="13500000">
            <a:off x="508635" y="3096895"/>
            <a:ext cx="196850" cy="196850"/>
          </a:xfrm>
          <a:prstGeom prst="rtTriangle">
            <a:avLst/>
          </a:prstGeom>
          <a:solidFill>
            <a:srgbClr val="2891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ustDataLst>
      <p:tags r:id="rId7"/>
    </p:custData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标题 14"/>
          <p:cNvSpPr>
            <a:spLocks noGrp="1"/>
          </p:cNvSpPr>
          <p:nvPr>
            <p:custDataLst>
              <p:tags r:id="rId1"/>
            </p:custDataLst>
          </p:nvPr>
        </p:nvSpPr>
        <p:spPr>
          <a:xfrm>
            <a:off x="991870" y="2774950"/>
            <a:ext cx="2064385" cy="1395730"/>
          </a:xfrm>
          <a:prstGeom prst="rect">
            <a:avLst/>
          </a:prstGeom>
        </p:spPr>
        <p:txBody>
          <a:bodyPr vert="horz" lIns="90000" tIns="46800" rIns="90000" bIns="46800" rtlCol="0" anchor="t" anchorCtr="0"/>
          <a:lstStyle>
            <a:lvl1pPr algn="ctr" defTabSz="914400" rtl="0" eaLnBrk="1" fontAlgn="auto" latinLnBrk="0" hangingPunct="1">
              <a:lnSpc>
                <a:spcPct val="100000"/>
              </a:lnSpc>
              <a:spcBef>
                <a:spcPct val="0"/>
              </a:spcBef>
              <a:buNone/>
              <a:defRPr sz="6000" b="1" u="none" strike="noStrike" kern="1200" cap="none" spc="300" normalizeH="0" baseline="0">
                <a:solidFill>
                  <a:schemeClr val="tx1">
                    <a:lumMod val="85000"/>
                    <a:lumOff val="15000"/>
                  </a:schemeClr>
                </a:solidFill>
                <a:uFillTx/>
                <a:latin typeface="+mj-lt"/>
                <a:ea typeface="+mj-ea"/>
                <a:cs typeface="+mj-cs"/>
              </a:defRPr>
            </a:lvl1pPr>
          </a:lstStyle>
          <a:p>
            <a:pPr algn="l">
              <a:lnSpc>
                <a:spcPct val="90000"/>
              </a:lnSpc>
            </a:pPr>
            <a:r>
              <a:rPr lang="en-US" altLang="zh-CN" sz="9600" cap="all" dirty="0">
                <a:solidFill>
                  <a:srgbClr val="4696F5"/>
                </a:solidFill>
                <a:effectLst/>
                <a:latin typeface="微软雅黑" panose="020B0503020204020204" charset="-122"/>
                <a:ea typeface="微软雅黑" panose="020B0503020204020204" charset="-122"/>
                <a:cs typeface="Roboto" panose="02000000000000000000" charset="0"/>
                <a:sym typeface="Roboto" panose="02000000000000000000" charset="0"/>
              </a:rPr>
              <a:t>03</a:t>
            </a:r>
            <a:endParaRPr lang="en-US" altLang="zh-CN" sz="9600" cap="all" dirty="0">
              <a:solidFill>
                <a:srgbClr val="4696F5"/>
              </a:solidFill>
              <a:effectLst/>
              <a:latin typeface="微软雅黑" panose="020B0503020204020204" charset="-122"/>
              <a:ea typeface="微软雅黑" panose="020B0503020204020204" charset="-122"/>
              <a:cs typeface="Roboto" panose="02000000000000000000" charset="0"/>
              <a:sym typeface="Roboto" panose="02000000000000000000" charset="0"/>
            </a:endParaRPr>
          </a:p>
        </p:txBody>
      </p:sp>
      <p:sp>
        <p:nvSpPr>
          <p:cNvPr id="9" name="矩形 8"/>
          <p:cNvSpPr/>
          <p:nvPr>
            <p:custDataLst>
              <p:tags r:id="rId2"/>
            </p:custDataLst>
          </p:nvPr>
        </p:nvSpPr>
        <p:spPr>
          <a:xfrm>
            <a:off x="-91440" y="2732405"/>
            <a:ext cx="441960" cy="1348740"/>
          </a:xfrm>
          <a:prstGeom prst="rect">
            <a:avLst/>
          </a:prstGeom>
          <a:solidFill>
            <a:srgbClr val="4696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cs typeface="Roboto" panose="02000000000000000000" charset="0"/>
            </a:endParaRPr>
          </a:p>
        </p:txBody>
      </p:sp>
      <p:sp>
        <p:nvSpPr>
          <p:cNvPr id="11" name="标题 14"/>
          <p:cNvSpPr>
            <a:spLocks noGrp="1"/>
          </p:cNvSpPr>
          <p:nvPr>
            <p:custDataLst>
              <p:tags r:id="rId3"/>
            </p:custDataLst>
          </p:nvPr>
        </p:nvSpPr>
        <p:spPr>
          <a:xfrm>
            <a:off x="2811780" y="3103245"/>
            <a:ext cx="8536940" cy="650875"/>
          </a:xfrm>
          <a:prstGeom prst="rect">
            <a:avLst/>
          </a:prstGeom>
          <a:solidFill>
            <a:schemeClr val="lt1"/>
          </a:solidFill>
        </p:spPr>
        <p:txBody>
          <a:bodyPr vert="horz" lIns="90000" tIns="46800" rIns="90000" bIns="46800" rtlCol="0" anchor="t" anchorCtr="0"/>
          <a:lstStyle>
            <a:lvl1pPr algn="ctr" defTabSz="914400" rtl="0" eaLnBrk="1" fontAlgn="auto" latinLnBrk="0" hangingPunct="1">
              <a:lnSpc>
                <a:spcPct val="100000"/>
              </a:lnSpc>
              <a:spcBef>
                <a:spcPct val="0"/>
              </a:spcBef>
              <a:buNone/>
              <a:defRPr sz="6000" b="1" u="none" strike="noStrike" kern="1200" cap="none" spc="300" normalizeH="0" baseline="0">
                <a:solidFill>
                  <a:schemeClr val="tx1">
                    <a:lumMod val="85000"/>
                    <a:lumOff val="15000"/>
                  </a:schemeClr>
                </a:solidFill>
                <a:uFillTx/>
                <a:latin typeface="+mj-lt"/>
                <a:ea typeface="+mj-ea"/>
                <a:cs typeface="+mj-cs"/>
              </a:defRPr>
            </a:lvl1pPr>
          </a:lstStyle>
          <a:p>
            <a:pPr algn="l">
              <a:lnSpc>
                <a:spcPct val="90000"/>
              </a:lnSpc>
            </a:pPr>
            <a:r>
              <a:rPr lang="zh-CN" altLang="en-US" sz="4400" cap="all" spc="150" dirty="0">
                <a:solidFill>
                  <a:srgbClr val="3C3C3C"/>
                </a:solidFill>
                <a:uFillTx/>
                <a:latin typeface="微软雅黑" panose="020B0503020204020204" charset="-122"/>
                <a:ea typeface="微软雅黑" panose="020B0503020204020204" charset="-122"/>
                <a:cs typeface="Roboto" panose="02000000000000000000" charset="0"/>
                <a:sym typeface="+mn-ea"/>
              </a:rPr>
              <a:t>解决方案</a:t>
            </a:r>
            <a:endParaRPr lang="zh-CN" altLang="en-US" sz="4400" cap="all" spc="150" dirty="0">
              <a:solidFill>
                <a:srgbClr val="3C3C3C"/>
              </a:solidFill>
              <a:uFillTx/>
              <a:latin typeface="微软雅黑" panose="020B0503020204020204" charset="-122"/>
              <a:ea typeface="微软雅黑" panose="020B0503020204020204" charset="-122"/>
              <a:cs typeface="Roboto" panose="02000000000000000000" charset="0"/>
              <a:sym typeface="+mn-ea"/>
            </a:endParaRPr>
          </a:p>
        </p:txBody>
      </p:sp>
      <p:pic>
        <p:nvPicPr>
          <p:cNvPr id="4" name="图片 3" descr="线勾"/>
          <p:cNvPicPr>
            <a:picLocks noChangeAspect="1"/>
          </p:cNvPicPr>
          <p:nvPr>
            <p:custDataLst>
              <p:tags r:id="rId4"/>
            </p:custDataLst>
          </p:nvPr>
        </p:nvPicPr>
        <p:blipFill>
          <a:blip r:embed="rId5"/>
          <a:stretch>
            <a:fillRect/>
          </a:stretch>
        </p:blipFill>
        <p:spPr>
          <a:xfrm>
            <a:off x="5539740" y="1426845"/>
            <a:ext cx="6203634" cy="3960000"/>
          </a:xfrm>
          <a:prstGeom prst="rect">
            <a:avLst/>
          </a:prstGeom>
        </p:spPr>
      </p:pic>
    </p:spTree>
    <p:custDataLst>
      <p:tags r:id="rId6"/>
    </p:custData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214630" y="-26670"/>
            <a:ext cx="7479665" cy="2635250"/>
            <a:chOff x="338" y="-42"/>
            <a:chExt cx="11779" cy="4150"/>
          </a:xfrm>
        </p:grpSpPr>
        <p:sp>
          <p:nvSpPr>
            <p:cNvPr id="2" name="TextBox 8"/>
            <p:cNvSpPr txBox="1"/>
            <p:nvPr>
              <p:custDataLst>
                <p:tags r:id="rId1"/>
              </p:custDataLst>
            </p:nvPr>
          </p:nvSpPr>
          <p:spPr>
            <a:xfrm>
              <a:off x="992" y="383"/>
              <a:ext cx="11125" cy="753"/>
            </a:xfrm>
            <a:prstGeom prst="rect">
              <a:avLst/>
            </a:prstGeom>
            <a:noFill/>
          </p:spPr>
          <p:txBody>
            <a:bodyPr wrap="square" lIns="91440" tIns="45720" rIns="91440" bIns="45720" rtlCol="0" anchor="t">
              <a:spAutoFit/>
            </a:bodyPr>
            <a:lstStyle/>
            <a:p>
              <a:pPr lvl="0" algn="l">
                <a:lnSpc>
                  <a:spcPct val="90000"/>
                </a:lnSpc>
                <a:buClrTx/>
                <a:buSzTx/>
                <a:buFontTx/>
              </a:pPr>
              <a:r>
                <a:rPr lang="zh-CN" altLang="en-US" sz="2800" b="1" dirty="0">
                  <a:solidFill>
                    <a:schemeClr val="tx1">
                      <a:lumMod val="75000"/>
                      <a:lumOff val="25000"/>
                    </a:schemeClr>
                  </a:solidFill>
                  <a:latin typeface="微软雅黑" panose="020B0503020204020204" charset="-122"/>
                  <a:ea typeface="微软雅黑" panose="020B0503020204020204" charset="-122"/>
                  <a:cs typeface="Arial" panose="020B0604020202020204" pitchFamily="34" charset="0"/>
                  <a:sym typeface="Arial" panose="020B0604020202020204" pitchFamily="34" charset="0"/>
                </a:rPr>
                <a:t>应用场景：绿色低碳建筑</a:t>
              </a:r>
              <a:endParaRPr lang="zh-CN" altLang="en-US" sz="2800" b="1" dirty="0">
                <a:solidFill>
                  <a:schemeClr val="tx1">
                    <a:lumMod val="75000"/>
                    <a:lumOff val="25000"/>
                  </a:schemeClr>
                </a:solidFill>
                <a:latin typeface="微软雅黑" panose="020B0503020204020204" charset="-122"/>
                <a:ea typeface="微软雅黑" panose="020B0503020204020204" charset="-122"/>
                <a:cs typeface="Arial" panose="020B0604020202020204" pitchFamily="34" charset="0"/>
                <a:sym typeface="Arial" panose="020B0604020202020204" pitchFamily="34" charset="0"/>
              </a:endParaRPr>
            </a:p>
          </p:txBody>
        </p:sp>
        <p:sp>
          <p:nvSpPr>
            <p:cNvPr id="14" name="矩形 13"/>
            <p:cNvSpPr/>
            <p:nvPr>
              <p:custDataLst>
                <p:tags r:id="rId2"/>
              </p:custDataLst>
            </p:nvPr>
          </p:nvSpPr>
          <p:spPr>
            <a:xfrm>
              <a:off x="416" y="-42"/>
              <a:ext cx="255" cy="1184"/>
            </a:xfrm>
            <a:prstGeom prst="rect">
              <a:avLst/>
            </a:prstGeom>
            <a:solidFill>
              <a:srgbClr val="479E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阿里巴巴普惠体" panose="00020600040101010101" charset="-122"/>
              </a:endParaRPr>
            </a:p>
          </p:txBody>
        </p:sp>
        <p:sp>
          <p:nvSpPr>
            <p:cNvPr id="4" name="文本框 23"/>
            <p:cNvSpPr txBox="1"/>
            <p:nvPr>
              <p:custDataLst>
                <p:tags r:id="rId3"/>
              </p:custDataLst>
            </p:nvPr>
          </p:nvSpPr>
          <p:spPr bwMode="auto">
            <a:xfrm rot="5400000">
              <a:off x="-749" y="2478"/>
              <a:ext cx="2717" cy="543"/>
            </a:xfrm>
            <a:prstGeom prst="rect">
              <a:avLst/>
            </a:prstGeom>
            <a:noFill/>
            <a:ln w="9525">
              <a:noFill/>
              <a:miter lim="800000"/>
            </a:ln>
          </p:spPr>
          <p:txBody>
            <a:bodyPr wrap="square">
              <a:spAutoFit/>
            </a:bodyPr>
            <a:lstStyle/>
            <a:p>
              <a:pPr algn="dist">
                <a:lnSpc>
                  <a:spcPct val="150000"/>
                </a:lnSpc>
              </a:pPr>
              <a:r>
                <a:rPr lang="zh-CN" altLang="en-US" sz="1100" dirty="0">
                  <a:solidFill>
                    <a:schemeClr val="bg1">
                      <a:lumMod val="50000"/>
                    </a:schemeClr>
                  </a:solidFill>
                  <a:latin typeface="微软雅黑" panose="020B0503020204020204" charset="-122"/>
                  <a:ea typeface="微软雅黑" panose="020B0503020204020204" charset="-122"/>
                  <a:cs typeface="微软雅黑" panose="020B0503020204020204" charset="-122"/>
                </a:rPr>
                <a:t>打开视界</a:t>
              </a:r>
              <a:r>
                <a:rPr lang="en-US" altLang="zh-CN" sz="1100" dirty="0">
                  <a:solidFill>
                    <a:schemeClr val="bg1">
                      <a:lumMod val="50000"/>
                    </a:schemeClr>
                  </a:solidFill>
                  <a:latin typeface="微软雅黑" panose="020B0503020204020204" charset="-122"/>
                  <a:ea typeface="微软雅黑" panose="020B0503020204020204" charset="-122"/>
                  <a:cs typeface="微软雅黑" panose="020B0503020204020204" charset="-122"/>
                </a:rPr>
                <a:t>   </a:t>
              </a:r>
              <a:r>
                <a:rPr lang="zh-CN" altLang="en-US" sz="1100" dirty="0">
                  <a:solidFill>
                    <a:schemeClr val="bg1">
                      <a:lumMod val="50000"/>
                    </a:schemeClr>
                  </a:solidFill>
                  <a:latin typeface="微软雅黑" panose="020B0503020204020204" charset="-122"/>
                  <a:ea typeface="微软雅黑" panose="020B0503020204020204" charset="-122"/>
                  <a:cs typeface="微软雅黑" panose="020B0503020204020204" charset="-122"/>
                </a:rPr>
                <a:t>感知无界</a:t>
              </a:r>
              <a:endParaRPr lang="zh-CN" altLang="en-US" sz="1100" dirty="0">
                <a:solidFill>
                  <a:schemeClr val="bg1">
                    <a:lumMod val="50000"/>
                  </a:schemeClr>
                </a:solidFill>
                <a:latin typeface="微软雅黑" panose="020B0503020204020204" charset="-122"/>
                <a:ea typeface="微软雅黑" panose="020B0503020204020204" charset="-122"/>
                <a:cs typeface="微软雅黑" panose="020B0503020204020204" charset="-122"/>
              </a:endParaRPr>
            </a:p>
          </p:txBody>
        </p:sp>
      </p:grpSp>
      <p:pic>
        <p:nvPicPr>
          <p:cNvPr id="6" name="图片 5" descr="20250331-5CHN星纵物联全系列画最终版2.3（最终）成功案例_成功案例9"/>
          <p:cNvPicPr>
            <a:picLocks noChangeAspect="1"/>
          </p:cNvPicPr>
          <p:nvPr/>
        </p:nvPicPr>
        <p:blipFill>
          <a:blip r:embed="rId4"/>
          <a:srcRect l="4412" t="4073" r="2805" b="5594"/>
          <a:stretch>
            <a:fillRect/>
          </a:stretch>
        </p:blipFill>
        <p:spPr>
          <a:xfrm>
            <a:off x="1795145" y="654050"/>
            <a:ext cx="9229090" cy="6097270"/>
          </a:xfrm>
          <a:prstGeom prst="rect">
            <a:avLst/>
          </a:prstGeom>
        </p:spPr>
      </p:pic>
    </p:spTree>
    <p:custDataLst>
      <p:tags r:id="rId5"/>
    </p:custData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矩形 20"/>
          <p:cNvSpPr/>
          <p:nvPr>
            <p:custDataLst>
              <p:tags r:id="rId1"/>
            </p:custDataLst>
          </p:nvPr>
        </p:nvSpPr>
        <p:spPr>
          <a:xfrm>
            <a:off x="635" y="1221105"/>
            <a:ext cx="4325620" cy="1823085"/>
          </a:xfrm>
          <a:prstGeom prst="rect">
            <a:avLst/>
          </a:prstGeom>
          <a:solidFill>
            <a:srgbClr val="235F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Roboto" panose="02000000000000000000" charset="0"/>
            </a:endParaRPr>
          </a:p>
        </p:txBody>
      </p:sp>
      <p:pic>
        <p:nvPicPr>
          <p:cNvPr id="14" name="图片 13" descr="高瑞-04"/>
          <p:cNvPicPr>
            <a:picLocks noChangeAspect="1"/>
          </p:cNvPicPr>
          <p:nvPr>
            <p:custDataLst>
              <p:tags r:id="rId2"/>
            </p:custDataLst>
          </p:nvPr>
        </p:nvPicPr>
        <p:blipFill>
          <a:blip r:embed="rId3"/>
          <a:srcRect/>
          <a:stretch>
            <a:fillRect/>
          </a:stretch>
        </p:blipFill>
        <p:spPr>
          <a:xfrm>
            <a:off x="4326255" y="1221105"/>
            <a:ext cx="7865745" cy="1823085"/>
          </a:xfrm>
          <a:prstGeom prst="rect">
            <a:avLst/>
          </a:prstGeom>
        </p:spPr>
      </p:pic>
      <p:sp>
        <p:nvSpPr>
          <p:cNvPr id="16" name="标题 14"/>
          <p:cNvSpPr>
            <a:spLocks noGrp="1"/>
          </p:cNvSpPr>
          <p:nvPr>
            <p:custDataLst>
              <p:tags r:id="rId4"/>
            </p:custDataLst>
          </p:nvPr>
        </p:nvSpPr>
        <p:spPr>
          <a:xfrm>
            <a:off x="381635" y="1869440"/>
            <a:ext cx="3931285" cy="1052195"/>
          </a:xfrm>
          <a:prstGeom prst="rect">
            <a:avLst/>
          </a:prstGeom>
        </p:spPr>
        <p:txBody>
          <a:bodyPr vert="horz" lIns="90000" tIns="46800" rIns="90000" bIns="46800" rtlCol="0" anchor="t" anchorCtr="0"/>
          <a:lstStyle>
            <a:lvl1pPr algn="ctr" defTabSz="914400" rtl="0" eaLnBrk="1" fontAlgn="auto" latinLnBrk="0" hangingPunct="1">
              <a:lnSpc>
                <a:spcPct val="100000"/>
              </a:lnSpc>
              <a:spcBef>
                <a:spcPct val="0"/>
              </a:spcBef>
              <a:buNone/>
              <a:defRPr sz="6000" b="1" u="none" strike="noStrike" kern="1200" cap="none" spc="300" normalizeH="0" baseline="0">
                <a:solidFill>
                  <a:schemeClr val="tx1">
                    <a:lumMod val="85000"/>
                    <a:lumOff val="15000"/>
                  </a:schemeClr>
                </a:solidFill>
                <a:uFillTx/>
                <a:latin typeface="+mj-lt"/>
                <a:ea typeface="+mj-ea"/>
                <a:cs typeface="+mj-cs"/>
              </a:defRPr>
            </a:lvl1pPr>
          </a:lstStyle>
          <a:p>
            <a:pPr algn="l">
              <a:lnSpc>
                <a:spcPct val="90000"/>
              </a:lnSpc>
            </a:pPr>
            <a:r>
              <a:rPr lang="zh-CN" altLang="en-US" sz="4400" cap="all" dirty="0">
                <a:solidFill>
                  <a:schemeClr val="bg2"/>
                </a:solidFill>
                <a:effectLst/>
                <a:latin typeface="微软雅黑" panose="020B0503020204020204" charset="-122"/>
                <a:ea typeface="微软雅黑" panose="020B0503020204020204" charset="-122"/>
                <a:cs typeface="Roboto" panose="02000000000000000000" charset="0"/>
                <a:sym typeface="Roboto" panose="02000000000000000000" charset="0"/>
              </a:rPr>
              <a:t>目录</a:t>
            </a:r>
            <a:endParaRPr lang="zh-CN" altLang="en-US" sz="4400" cap="all" dirty="0">
              <a:solidFill>
                <a:schemeClr val="bg2"/>
              </a:solidFill>
              <a:effectLst/>
              <a:latin typeface="微软雅黑" panose="020B0503020204020204" charset="-122"/>
              <a:ea typeface="微软雅黑" panose="020B0503020204020204" charset="-122"/>
              <a:cs typeface="Roboto" panose="02000000000000000000" charset="0"/>
              <a:sym typeface="Roboto" panose="02000000000000000000" charset="0"/>
            </a:endParaRPr>
          </a:p>
        </p:txBody>
      </p:sp>
      <p:sp>
        <p:nvSpPr>
          <p:cNvPr id="44" name="TextBox 61" descr="e7d195523061f1c0c30ee18c1b05f65d12b38e2533cb2ccdAE0CC34CB5CBEBFAEC353FED4DECE97C3E379FD1D933F5E4DC18EF8EA6B7A1130D5F6DE9DD2BE4B0A8C9126ACE5083D1F5A9E323B29CCFC76387F739D35013BB7F1A1D3FF8B43E9EB32D1D3EE61D39D911CDD274DEEB6F6260DA60C619E7AAB19ABAE319AD87248B7FB95D904DDFA050"/>
          <p:cNvSpPr txBox="1"/>
          <p:nvPr>
            <p:custDataLst>
              <p:tags r:id="rId5"/>
            </p:custDataLst>
          </p:nvPr>
        </p:nvSpPr>
        <p:spPr>
          <a:xfrm>
            <a:off x="2056130" y="5934710"/>
            <a:ext cx="1165860" cy="368300"/>
          </a:xfrm>
          <a:prstGeom prst="rect">
            <a:avLst/>
          </a:prstGeom>
          <a:noFill/>
        </p:spPr>
        <p:txBody>
          <a:bodyPr wrap="square" rtlCol="0">
            <a:spAutoFit/>
          </a:bodyPr>
          <a:lstStyle/>
          <a:p>
            <a:r>
              <a:rPr lang="zh-CN" altLang="id-ID" b="1" dirty="0">
                <a:solidFill>
                  <a:srgbClr val="235FA5"/>
                </a:solidFill>
                <a:latin typeface="微软雅黑" panose="020B0503020204020204" charset="-122"/>
                <a:ea typeface="微软雅黑" panose="020B0503020204020204" charset="-122"/>
                <a:cs typeface="Roboto" panose="02000000000000000000" charset="0"/>
              </a:rPr>
              <a:t>方案效益</a:t>
            </a:r>
            <a:endParaRPr lang="zh-CN" altLang="id-ID" b="1" dirty="0">
              <a:solidFill>
                <a:srgbClr val="235FA5"/>
              </a:solidFill>
              <a:latin typeface="微软雅黑" panose="020B0503020204020204" charset="-122"/>
              <a:ea typeface="微软雅黑" panose="020B0503020204020204" charset="-122"/>
              <a:cs typeface="Roboto" panose="02000000000000000000" charset="0"/>
            </a:endParaRPr>
          </a:p>
        </p:txBody>
      </p:sp>
      <p:sp>
        <p:nvSpPr>
          <p:cNvPr id="48" name="标题 14"/>
          <p:cNvSpPr>
            <a:spLocks noGrp="1"/>
          </p:cNvSpPr>
          <p:nvPr>
            <p:custDataLst>
              <p:tags r:id="rId6"/>
            </p:custDataLst>
          </p:nvPr>
        </p:nvSpPr>
        <p:spPr>
          <a:xfrm>
            <a:off x="2146300" y="5081270"/>
            <a:ext cx="1444625" cy="685800"/>
          </a:xfrm>
          <a:prstGeom prst="rect">
            <a:avLst/>
          </a:prstGeom>
        </p:spPr>
        <p:txBody>
          <a:bodyPr vert="horz" lIns="90000" tIns="46800" rIns="90000" bIns="46800" rtlCol="0" anchor="t" anchorCtr="0"/>
          <a:lstStyle>
            <a:lvl1pPr algn="ctr" defTabSz="914400" rtl="0" eaLnBrk="1" fontAlgn="auto" latinLnBrk="0" hangingPunct="1">
              <a:lnSpc>
                <a:spcPct val="100000"/>
              </a:lnSpc>
              <a:spcBef>
                <a:spcPct val="0"/>
              </a:spcBef>
              <a:buNone/>
              <a:defRPr sz="6000" b="1" u="none" strike="noStrike" kern="1200" cap="none" spc="300" normalizeH="0" baseline="0">
                <a:solidFill>
                  <a:schemeClr val="tx1">
                    <a:lumMod val="85000"/>
                    <a:lumOff val="15000"/>
                  </a:schemeClr>
                </a:solidFill>
                <a:uFillTx/>
                <a:latin typeface="+mj-lt"/>
                <a:ea typeface="+mj-ea"/>
                <a:cs typeface="+mj-cs"/>
              </a:defRPr>
            </a:lvl1pPr>
          </a:lstStyle>
          <a:p>
            <a:pPr algn="l">
              <a:lnSpc>
                <a:spcPct val="90000"/>
              </a:lnSpc>
            </a:pPr>
            <a:r>
              <a:rPr lang="en-US" altLang="zh-CN" sz="4400" cap="all" dirty="0">
                <a:solidFill>
                  <a:srgbClr val="235FA5"/>
                </a:solidFill>
                <a:effectLst/>
                <a:latin typeface="微软雅黑" panose="020B0503020204020204" charset="-122"/>
                <a:ea typeface="微软雅黑" panose="020B0503020204020204" charset="-122"/>
                <a:cs typeface="Roboto" panose="02000000000000000000" charset="0"/>
                <a:sym typeface="Roboto" panose="02000000000000000000" charset="0"/>
              </a:rPr>
              <a:t>04</a:t>
            </a:r>
            <a:endParaRPr lang="en-US" altLang="zh-CN" sz="4400" cap="all" dirty="0">
              <a:solidFill>
                <a:srgbClr val="235FA5"/>
              </a:solidFill>
              <a:effectLst/>
              <a:latin typeface="微软雅黑" panose="020B0503020204020204" charset="-122"/>
              <a:ea typeface="微软雅黑" panose="020B0503020204020204" charset="-122"/>
              <a:cs typeface="Roboto" panose="02000000000000000000" charset="0"/>
              <a:sym typeface="Roboto" panose="02000000000000000000" charset="0"/>
            </a:endParaRPr>
          </a:p>
        </p:txBody>
      </p:sp>
      <p:cxnSp>
        <p:nvCxnSpPr>
          <p:cNvPr id="2" name="直接连接符 1"/>
          <p:cNvCxnSpPr/>
          <p:nvPr/>
        </p:nvCxnSpPr>
        <p:spPr>
          <a:xfrm>
            <a:off x="1471466" y="5828030"/>
            <a:ext cx="2174360" cy="0"/>
          </a:xfrm>
          <a:prstGeom prst="line">
            <a:avLst/>
          </a:prstGeom>
          <a:ln w="25400">
            <a:solidFill>
              <a:srgbClr val="235FA5"/>
            </a:solidFill>
          </a:ln>
        </p:spPr>
        <p:style>
          <a:lnRef idx="1">
            <a:schemeClr val="accent1"/>
          </a:lnRef>
          <a:fillRef idx="0">
            <a:schemeClr val="accent1"/>
          </a:fillRef>
          <a:effectRef idx="0">
            <a:schemeClr val="accent1"/>
          </a:effectRef>
          <a:fontRef idx="minor">
            <a:schemeClr val="tx1"/>
          </a:fontRef>
        </p:style>
      </p:cxnSp>
      <p:sp>
        <p:nvSpPr>
          <p:cNvPr id="31" name="TextBox 61" descr="e7d195523061f1c0c30ee18c1b05f65d12b38e2533cb2ccdAE0CC34CB5CBEBFAEC353FED4DECE97C3E379FD1D933F5E4DC18EF8EA6B7A1130D5F6DE9DD2BE4B0A8C9126ACE5083D1F5A9E323B29CCFC76387F739D35013BB7F1A1D3FF8B43E9EB32D1D3EE61D39D911CDD274DEEB6F6260DA60C619E7AAB19ABAE319AD87248B7FB95D904DDFA050"/>
          <p:cNvSpPr txBox="1"/>
          <p:nvPr>
            <p:custDataLst>
              <p:tags r:id="rId7"/>
            </p:custDataLst>
          </p:nvPr>
        </p:nvSpPr>
        <p:spPr>
          <a:xfrm>
            <a:off x="2030095" y="4217670"/>
            <a:ext cx="1158240" cy="368300"/>
          </a:xfrm>
          <a:prstGeom prst="rect">
            <a:avLst/>
          </a:prstGeom>
          <a:noFill/>
        </p:spPr>
        <p:txBody>
          <a:bodyPr wrap="square" rtlCol="0">
            <a:spAutoFit/>
          </a:bodyPr>
          <a:lstStyle/>
          <a:p>
            <a:r>
              <a:rPr lang="zh-CN" altLang="id-ID" b="1" dirty="0">
                <a:solidFill>
                  <a:srgbClr val="4696F5"/>
                </a:solidFill>
                <a:latin typeface="微软雅黑" panose="020B0503020204020204" charset="-122"/>
                <a:ea typeface="微软雅黑" panose="020B0503020204020204" charset="-122"/>
                <a:cs typeface="Roboto" panose="02000000000000000000" charset="0"/>
              </a:rPr>
              <a:t>公司介绍</a:t>
            </a:r>
            <a:endParaRPr lang="zh-CN" altLang="id-ID" b="1" dirty="0">
              <a:solidFill>
                <a:srgbClr val="4696F5"/>
              </a:solidFill>
              <a:latin typeface="微软雅黑" panose="020B0503020204020204" charset="-122"/>
              <a:ea typeface="微软雅黑" panose="020B0503020204020204" charset="-122"/>
              <a:cs typeface="Roboto" panose="02000000000000000000" charset="0"/>
            </a:endParaRPr>
          </a:p>
        </p:txBody>
      </p:sp>
      <p:sp>
        <p:nvSpPr>
          <p:cNvPr id="33" name="标题 14"/>
          <p:cNvSpPr>
            <a:spLocks noGrp="1"/>
          </p:cNvSpPr>
          <p:nvPr>
            <p:custDataLst>
              <p:tags r:id="rId8"/>
            </p:custDataLst>
          </p:nvPr>
        </p:nvSpPr>
        <p:spPr>
          <a:xfrm>
            <a:off x="2030095" y="3342640"/>
            <a:ext cx="1444625" cy="685800"/>
          </a:xfrm>
          <a:prstGeom prst="rect">
            <a:avLst/>
          </a:prstGeom>
        </p:spPr>
        <p:txBody>
          <a:bodyPr vert="horz" lIns="90000" tIns="46800" rIns="90000" bIns="46800" rtlCol="0" anchor="t" anchorCtr="0"/>
          <a:lstStyle>
            <a:lvl1pPr algn="ctr" defTabSz="914400" rtl="0" eaLnBrk="1" fontAlgn="auto" latinLnBrk="0" hangingPunct="1">
              <a:lnSpc>
                <a:spcPct val="100000"/>
              </a:lnSpc>
              <a:spcBef>
                <a:spcPct val="0"/>
              </a:spcBef>
              <a:buNone/>
              <a:defRPr sz="6000" b="1" u="none" strike="noStrike" kern="1200" cap="none" spc="300" normalizeH="0" baseline="0">
                <a:solidFill>
                  <a:schemeClr val="tx1">
                    <a:lumMod val="85000"/>
                    <a:lumOff val="15000"/>
                  </a:schemeClr>
                </a:solidFill>
                <a:uFillTx/>
                <a:latin typeface="+mj-lt"/>
                <a:ea typeface="+mj-ea"/>
                <a:cs typeface="+mj-cs"/>
              </a:defRPr>
            </a:lvl1pPr>
          </a:lstStyle>
          <a:p>
            <a:pPr algn="l">
              <a:lnSpc>
                <a:spcPct val="90000"/>
              </a:lnSpc>
            </a:pPr>
            <a:r>
              <a:rPr lang="en-US" altLang="zh-CN" sz="4400" cap="all" dirty="0">
                <a:solidFill>
                  <a:srgbClr val="4696F5"/>
                </a:solidFill>
                <a:effectLst/>
                <a:latin typeface="微软雅黑" panose="020B0503020204020204" charset="-122"/>
                <a:ea typeface="微软雅黑" panose="020B0503020204020204" charset="-122"/>
                <a:cs typeface="Roboto" panose="02000000000000000000" charset="0"/>
                <a:sym typeface="Roboto" panose="02000000000000000000" charset="0"/>
              </a:rPr>
              <a:t>01</a:t>
            </a:r>
            <a:endParaRPr lang="en-US" altLang="zh-CN" sz="4400" cap="all" dirty="0">
              <a:solidFill>
                <a:srgbClr val="4696F5"/>
              </a:solidFill>
              <a:effectLst/>
              <a:latin typeface="微软雅黑" panose="020B0503020204020204" charset="-122"/>
              <a:ea typeface="微软雅黑" panose="020B0503020204020204" charset="-122"/>
              <a:cs typeface="Roboto" panose="02000000000000000000" charset="0"/>
              <a:sym typeface="Roboto" panose="02000000000000000000" charset="0"/>
            </a:endParaRPr>
          </a:p>
        </p:txBody>
      </p:sp>
      <p:cxnSp>
        <p:nvCxnSpPr>
          <p:cNvPr id="34" name="直接连接符 33"/>
          <p:cNvCxnSpPr/>
          <p:nvPr>
            <p:custDataLst>
              <p:tags r:id="rId9"/>
            </p:custDataLst>
          </p:nvPr>
        </p:nvCxnSpPr>
        <p:spPr>
          <a:xfrm>
            <a:off x="1489401" y="4079875"/>
            <a:ext cx="2174360" cy="0"/>
          </a:xfrm>
          <a:prstGeom prst="line">
            <a:avLst/>
          </a:prstGeom>
          <a:ln w="25400">
            <a:solidFill>
              <a:srgbClr val="4696F5"/>
            </a:solidFill>
          </a:ln>
        </p:spPr>
        <p:style>
          <a:lnRef idx="1">
            <a:schemeClr val="accent1"/>
          </a:lnRef>
          <a:fillRef idx="0">
            <a:schemeClr val="accent1"/>
          </a:fillRef>
          <a:effectRef idx="0">
            <a:schemeClr val="accent1"/>
          </a:effectRef>
          <a:fontRef idx="minor">
            <a:schemeClr val="tx1"/>
          </a:fontRef>
        </p:style>
      </p:cxnSp>
      <p:sp>
        <p:nvSpPr>
          <p:cNvPr id="36" name="TextBox 61" descr="e7d195523061f1c0c30ee18c1b05f65d12b38e2533cb2ccdAE0CC34CB5CBEBFAEC353FED4DECE97C3E379FD1D933F5E4DC18EF8EA6B7A1130D5F6DE9DD2BE4B0A8C9126ACE5083D1F5A9E323B29CCFC76387F739D35013BB7F1A1D3FF8B43E9EB32D1D3EE61D39D911CDD274DEEB6F6260DA60C619E7AAB19ABAE319AD87248B7FB95D904DDFA050"/>
          <p:cNvSpPr txBox="1"/>
          <p:nvPr>
            <p:custDataLst>
              <p:tags r:id="rId10"/>
            </p:custDataLst>
          </p:nvPr>
        </p:nvSpPr>
        <p:spPr>
          <a:xfrm>
            <a:off x="5298440" y="4217670"/>
            <a:ext cx="1320165" cy="368300"/>
          </a:xfrm>
          <a:prstGeom prst="rect">
            <a:avLst/>
          </a:prstGeom>
          <a:noFill/>
        </p:spPr>
        <p:txBody>
          <a:bodyPr wrap="square" rtlCol="0">
            <a:spAutoFit/>
          </a:bodyPr>
          <a:lstStyle/>
          <a:p>
            <a:r>
              <a:rPr lang="zh-CN" altLang="id-ID" b="1" dirty="0">
                <a:solidFill>
                  <a:srgbClr val="235FA5"/>
                </a:solidFill>
                <a:latin typeface="微软雅黑" panose="020B0503020204020204" charset="-122"/>
                <a:ea typeface="微软雅黑" panose="020B0503020204020204" charset="-122"/>
                <a:cs typeface="Roboto" panose="02000000000000000000" charset="0"/>
              </a:rPr>
              <a:t>市场机遇</a:t>
            </a:r>
            <a:endParaRPr lang="zh-CN" altLang="id-ID" b="1" dirty="0">
              <a:solidFill>
                <a:srgbClr val="235FA5"/>
              </a:solidFill>
              <a:latin typeface="微软雅黑" panose="020B0503020204020204" charset="-122"/>
              <a:ea typeface="微软雅黑" panose="020B0503020204020204" charset="-122"/>
              <a:cs typeface="Roboto" panose="02000000000000000000" charset="0"/>
            </a:endParaRPr>
          </a:p>
        </p:txBody>
      </p:sp>
      <p:sp>
        <p:nvSpPr>
          <p:cNvPr id="38" name="标题 14"/>
          <p:cNvSpPr>
            <a:spLocks noGrp="1"/>
          </p:cNvSpPr>
          <p:nvPr>
            <p:custDataLst>
              <p:tags r:id="rId11"/>
            </p:custDataLst>
          </p:nvPr>
        </p:nvSpPr>
        <p:spPr>
          <a:xfrm>
            <a:off x="5441315" y="3342640"/>
            <a:ext cx="1444625" cy="685800"/>
          </a:xfrm>
          <a:prstGeom prst="rect">
            <a:avLst/>
          </a:prstGeom>
        </p:spPr>
        <p:txBody>
          <a:bodyPr vert="horz" lIns="90000" tIns="46800" rIns="90000" bIns="46800" rtlCol="0" anchor="t" anchorCtr="0"/>
          <a:lstStyle>
            <a:lvl1pPr algn="ctr" defTabSz="914400" rtl="0" eaLnBrk="1" fontAlgn="auto" latinLnBrk="0" hangingPunct="1">
              <a:lnSpc>
                <a:spcPct val="100000"/>
              </a:lnSpc>
              <a:spcBef>
                <a:spcPct val="0"/>
              </a:spcBef>
              <a:buNone/>
              <a:defRPr sz="6000" b="1" u="none" strike="noStrike" kern="1200" cap="none" spc="300" normalizeH="0" baseline="0">
                <a:solidFill>
                  <a:schemeClr val="tx1">
                    <a:lumMod val="85000"/>
                    <a:lumOff val="15000"/>
                  </a:schemeClr>
                </a:solidFill>
                <a:uFillTx/>
                <a:latin typeface="+mj-lt"/>
                <a:ea typeface="+mj-ea"/>
                <a:cs typeface="+mj-cs"/>
              </a:defRPr>
            </a:lvl1pPr>
          </a:lstStyle>
          <a:p>
            <a:pPr algn="l">
              <a:lnSpc>
                <a:spcPct val="90000"/>
              </a:lnSpc>
            </a:pPr>
            <a:r>
              <a:rPr lang="en-US" altLang="zh-CN" sz="4400" cap="all" dirty="0">
                <a:solidFill>
                  <a:srgbClr val="235FA5"/>
                </a:solidFill>
                <a:effectLst/>
                <a:latin typeface="微软雅黑" panose="020B0503020204020204" charset="-122"/>
                <a:ea typeface="微软雅黑" panose="020B0503020204020204" charset="-122"/>
                <a:cs typeface="Roboto" panose="02000000000000000000" charset="0"/>
                <a:sym typeface="Roboto" panose="02000000000000000000" charset="0"/>
              </a:rPr>
              <a:t>02</a:t>
            </a:r>
            <a:endParaRPr lang="en-US" altLang="zh-CN" sz="4400" cap="all" dirty="0">
              <a:solidFill>
                <a:srgbClr val="235FA5"/>
              </a:solidFill>
              <a:effectLst/>
              <a:latin typeface="微软雅黑" panose="020B0503020204020204" charset="-122"/>
              <a:ea typeface="微软雅黑" panose="020B0503020204020204" charset="-122"/>
              <a:cs typeface="Roboto" panose="02000000000000000000" charset="0"/>
              <a:sym typeface="Roboto" panose="02000000000000000000" charset="0"/>
            </a:endParaRPr>
          </a:p>
        </p:txBody>
      </p:sp>
      <p:cxnSp>
        <p:nvCxnSpPr>
          <p:cNvPr id="39" name="直接连接符 38"/>
          <p:cNvCxnSpPr/>
          <p:nvPr>
            <p:custDataLst>
              <p:tags r:id="rId12"/>
            </p:custDataLst>
          </p:nvPr>
        </p:nvCxnSpPr>
        <p:spPr>
          <a:xfrm>
            <a:off x="4871783" y="4079875"/>
            <a:ext cx="2174360" cy="0"/>
          </a:xfrm>
          <a:prstGeom prst="line">
            <a:avLst/>
          </a:prstGeom>
          <a:ln w="25400">
            <a:solidFill>
              <a:srgbClr val="235FA5"/>
            </a:solidFill>
          </a:ln>
        </p:spPr>
        <p:style>
          <a:lnRef idx="1">
            <a:schemeClr val="accent1"/>
          </a:lnRef>
          <a:fillRef idx="0">
            <a:schemeClr val="accent1"/>
          </a:fillRef>
          <a:effectRef idx="0">
            <a:schemeClr val="accent1"/>
          </a:effectRef>
          <a:fontRef idx="minor">
            <a:schemeClr val="tx1"/>
          </a:fontRef>
        </p:style>
      </p:cxnSp>
      <p:sp>
        <p:nvSpPr>
          <p:cNvPr id="41" name="TextBox 61" descr="e7d195523061f1c0c30ee18c1b05f65d12b38e2533cb2ccdAE0CC34CB5CBEBFAEC353FED4DECE97C3E379FD1D933F5E4DC18EF8EA6B7A1130D5F6DE9DD2BE4B0A8C9126ACE5083D1F5A9E323B29CCFC76387F739D35013BB7F1A1D3FF8B43E9EB32D1D3EE61D39D911CDD274DEEB6F6260DA60C619E7AAB19ABAE319AD87248B7FB95D904DDFA050"/>
          <p:cNvSpPr txBox="1"/>
          <p:nvPr>
            <p:custDataLst>
              <p:tags r:id="rId13"/>
            </p:custDataLst>
          </p:nvPr>
        </p:nvSpPr>
        <p:spPr>
          <a:xfrm>
            <a:off x="8802370" y="4208145"/>
            <a:ext cx="1245235" cy="368300"/>
          </a:xfrm>
          <a:prstGeom prst="rect">
            <a:avLst/>
          </a:prstGeom>
          <a:noFill/>
        </p:spPr>
        <p:txBody>
          <a:bodyPr wrap="square" rtlCol="0">
            <a:spAutoFit/>
          </a:bodyPr>
          <a:lstStyle/>
          <a:p>
            <a:r>
              <a:rPr lang="zh-CN" altLang="id-ID" b="1" dirty="0">
                <a:solidFill>
                  <a:srgbClr val="4696F5"/>
                </a:solidFill>
                <a:latin typeface="微软雅黑" panose="020B0503020204020204" charset="-122"/>
                <a:ea typeface="微软雅黑" panose="020B0503020204020204" charset="-122"/>
                <a:cs typeface="Roboto" panose="02000000000000000000" charset="0"/>
              </a:rPr>
              <a:t>解决方案</a:t>
            </a:r>
            <a:endParaRPr lang="zh-CN" altLang="id-ID" b="1" dirty="0">
              <a:solidFill>
                <a:srgbClr val="4696F5"/>
              </a:solidFill>
              <a:latin typeface="微软雅黑" panose="020B0503020204020204" charset="-122"/>
              <a:ea typeface="微软雅黑" panose="020B0503020204020204" charset="-122"/>
              <a:cs typeface="Roboto" panose="02000000000000000000" charset="0"/>
            </a:endParaRPr>
          </a:p>
        </p:txBody>
      </p:sp>
      <p:sp>
        <p:nvSpPr>
          <p:cNvPr id="43" name="标题 14"/>
          <p:cNvSpPr>
            <a:spLocks noGrp="1"/>
          </p:cNvSpPr>
          <p:nvPr>
            <p:custDataLst>
              <p:tags r:id="rId14"/>
            </p:custDataLst>
          </p:nvPr>
        </p:nvSpPr>
        <p:spPr>
          <a:xfrm>
            <a:off x="8914130" y="3342640"/>
            <a:ext cx="1444625" cy="685800"/>
          </a:xfrm>
          <a:prstGeom prst="rect">
            <a:avLst/>
          </a:prstGeom>
        </p:spPr>
        <p:txBody>
          <a:bodyPr vert="horz" lIns="90000" tIns="46800" rIns="90000" bIns="46800" rtlCol="0" anchor="t" anchorCtr="0"/>
          <a:lstStyle>
            <a:lvl1pPr algn="ctr" defTabSz="914400" rtl="0" eaLnBrk="1" fontAlgn="auto" latinLnBrk="0" hangingPunct="1">
              <a:lnSpc>
                <a:spcPct val="100000"/>
              </a:lnSpc>
              <a:spcBef>
                <a:spcPct val="0"/>
              </a:spcBef>
              <a:buNone/>
              <a:defRPr sz="6000" b="1" u="none" strike="noStrike" kern="1200" cap="none" spc="300" normalizeH="0" baseline="0">
                <a:solidFill>
                  <a:schemeClr val="tx1">
                    <a:lumMod val="85000"/>
                    <a:lumOff val="15000"/>
                  </a:schemeClr>
                </a:solidFill>
                <a:uFillTx/>
                <a:latin typeface="+mj-lt"/>
                <a:ea typeface="+mj-ea"/>
                <a:cs typeface="+mj-cs"/>
              </a:defRPr>
            </a:lvl1pPr>
          </a:lstStyle>
          <a:p>
            <a:pPr algn="l">
              <a:lnSpc>
                <a:spcPct val="90000"/>
              </a:lnSpc>
            </a:pPr>
            <a:r>
              <a:rPr lang="en-US" altLang="zh-CN" sz="4400" cap="all" dirty="0">
                <a:solidFill>
                  <a:srgbClr val="4696F5"/>
                </a:solidFill>
                <a:effectLst/>
                <a:latin typeface="微软雅黑" panose="020B0503020204020204" charset="-122"/>
                <a:ea typeface="微软雅黑" panose="020B0503020204020204" charset="-122"/>
                <a:cs typeface="Roboto" panose="02000000000000000000" charset="0"/>
                <a:sym typeface="Roboto" panose="02000000000000000000" charset="0"/>
              </a:rPr>
              <a:t>03</a:t>
            </a:r>
            <a:endParaRPr lang="en-US" altLang="zh-CN" sz="4400" cap="all" dirty="0">
              <a:solidFill>
                <a:srgbClr val="4696F5"/>
              </a:solidFill>
              <a:effectLst/>
              <a:latin typeface="微软雅黑" panose="020B0503020204020204" charset="-122"/>
              <a:ea typeface="微软雅黑" panose="020B0503020204020204" charset="-122"/>
              <a:cs typeface="Roboto" panose="02000000000000000000" charset="0"/>
              <a:sym typeface="Roboto" panose="02000000000000000000" charset="0"/>
            </a:endParaRPr>
          </a:p>
        </p:txBody>
      </p:sp>
      <p:cxnSp>
        <p:nvCxnSpPr>
          <p:cNvPr id="46" name="直接连接符 45"/>
          <p:cNvCxnSpPr/>
          <p:nvPr/>
        </p:nvCxnSpPr>
        <p:spPr>
          <a:xfrm>
            <a:off x="8271944" y="4079875"/>
            <a:ext cx="2174360" cy="0"/>
          </a:xfrm>
          <a:prstGeom prst="line">
            <a:avLst/>
          </a:prstGeom>
          <a:ln w="25400">
            <a:solidFill>
              <a:srgbClr val="4692F1"/>
            </a:solidFill>
          </a:ln>
        </p:spPr>
        <p:style>
          <a:lnRef idx="1">
            <a:schemeClr val="accent1"/>
          </a:lnRef>
          <a:fillRef idx="0">
            <a:schemeClr val="accent1"/>
          </a:fillRef>
          <a:effectRef idx="0">
            <a:schemeClr val="accent1"/>
          </a:effectRef>
          <a:fontRef idx="minor">
            <a:schemeClr val="tx1"/>
          </a:fontRef>
        </p:style>
      </p:cxnSp>
      <p:sp>
        <p:nvSpPr>
          <p:cNvPr id="4" name="TextBox 61" descr="e7d195523061f1c0c30ee18c1b05f65d12b38e2533cb2ccdAE0CC34CB5CBEBFAEC353FED4DECE97C3E379FD1D933F5E4DC18EF8EA6B7A1130D5F6DE9DD2BE4B0A8C9126ACE5083D1F5A9E323B29CCFC76387F739D35013BB7F1A1D3FF8B43E9EB32D1D3EE61D39D911CDD274DEEB6F6260DA60C619E7AAB19ABAE319AD87248B7FB95D904DDFA050"/>
          <p:cNvSpPr txBox="1"/>
          <p:nvPr>
            <p:custDataLst>
              <p:tags r:id="rId15"/>
            </p:custDataLst>
          </p:nvPr>
        </p:nvSpPr>
        <p:spPr>
          <a:xfrm>
            <a:off x="5321300" y="5950585"/>
            <a:ext cx="1245235" cy="368300"/>
          </a:xfrm>
          <a:prstGeom prst="rect">
            <a:avLst/>
          </a:prstGeom>
          <a:noFill/>
        </p:spPr>
        <p:txBody>
          <a:bodyPr wrap="square" rtlCol="0">
            <a:spAutoFit/>
          </a:bodyPr>
          <a:lstStyle/>
          <a:p>
            <a:r>
              <a:rPr lang="zh-CN" altLang="id-ID" b="1" dirty="0">
                <a:solidFill>
                  <a:srgbClr val="4696F5"/>
                </a:solidFill>
                <a:latin typeface="微软雅黑" panose="020B0503020204020204" charset="-122"/>
                <a:ea typeface="微软雅黑" panose="020B0503020204020204" charset="-122"/>
                <a:cs typeface="Roboto" panose="02000000000000000000" charset="0"/>
              </a:rPr>
              <a:t>方案产品</a:t>
            </a:r>
            <a:endParaRPr lang="zh-CN" altLang="id-ID" b="1" dirty="0">
              <a:solidFill>
                <a:srgbClr val="4696F5"/>
              </a:solidFill>
              <a:latin typeface="微软雅黑" panose="020B0503020204020204" charset="-122"/>
              <a:ea typeface="微软雅黑" panose="020B0503020204020204" charset="-122"/>
              <a:cs typeface="Roboto" panose="02000000000000000000" charset="0"/>
            </a:endParaRPr>
          </a:p>
        </p:txBody>
      </p:sp>
      <p:sp>
        <p:nvSpPr>
          <p:cNvPr id="5" name="标题 14"/>
          <p:cNvSpPr>
            <a:spLocks noGrp="1"/>
          </p:cNvSpPr>
          <p:nvPr>
            <p:custDataLst>
              <p:tags r:id="rId16"/>
            </p:custDataLst>
          </p:nvPr>
        </p:nvSpPr>
        <p:spPr>
          <a:xfrm>
            <a:off x="5441315" y="5075555"/>
            <a:ext cx="1444625" cy="685800"/>
          </a:xfrm>
          <a:prstGeom prst="rect">
            <a:avLst/>
          </a:prstGeom>
        </p:spPr>
        <p:txBody>
          <a:bodyPr vert="horz" lIns="90000" tIns="46800" rIns="90000" bIns="46800" rtlCol="0" anchor="t" anchorCtr="0"/>
          <a:lstStyle>
            <a:lvl1pPr algn="ctr" defTabSz="914400" rtl="0" eaLnBrk="1" fontAlgn="auto" latinLnBrk="0" hangingPunct="1">
              <a:lnSpc>
                <a:spcPct val="100000"/>
              </a:lnSpc>
              <a:spcBef>
                <a:spcPct val="0"/>
              </a:spcBef>
              <a:buNone/>
              <a:defRPr sz="6000" b="1" u="none" strike="noStrike" kern="1200" cap="none" spc="300" normalizeH="0" baseline="0">
                <a:solidFill>
                  <a:schemeClr val="tx1">
                    <a:lumMod val="85000"/>
                    <a:lumOff val="15000"/>
                  </a:schemeClr>
                </a:solidFill>
                <a:uFillTx/>
                <a:latin typeface="+mj-lt"/>
                <a:ea typeface="+mj-ea"/>
                <a:cs typeface="+mj-cs"/>
              </a:defRPr>
            </a:lvl1pPr>
          </a:lstStyle>
          <a:p>
            <a:pPr algn="l">
              <a:lnSpc>
                <a:spcPct val="90000"/>
              </a:lnSpc>
            </a:pPr>
            <a:r>
              <a:rPr lang="en-US" altLang="zh-CN" sz="4400" cap="all" dirty="0">
                <a:solidFill>
                  <a:srgbClr val="4696F5"/>
                </a:solidFill>
                <a:effectLst/>
                <a:latin typeface="微软雅黑" panose="020B0503020204020204" charset="-122"/>
                <a:ea typeface="微软雅黑" panose="020B0503020204020204" charset="-122"/>
                <a:cs typeface="Roboto" panose="02000000000000000000" charset="0"/>
                <a:sym typeface="Roboto" panose="02000000000000000000" charset="0"/>
              </a:rPr>
              <a:t>05</a:t>
            </a:r>
            <a:endParaRPr lang="en-US" altLang="zh-CN" sz="4400" cap="all" dirty="0">
              <a:solidFill>
                <a:srgbClr val="4696F5"/>
              </a:solidFill>
              <a:effectLst/>
              <a:latin typeface="微软雅黑" panose="020B0503020204020204" charset="-122"/>
              <a:ea typeface="微软雅黑" panose="020B0503020204020204" charset="-122"/>
              <a:cs typeface="Roboto" panose="02000000000000000000" charset="0"/>
              <a:sym typeface="Roboto" panose="02000000000000000000" charset="0"/>
            </a:endParaRPr>
          </a:p>
        </p:txBody>
      </p:sp>
      <p:cxnSp>
        <p:nvCxnSpPr>
          <p:cNvPr id="6" name="直接连接符 5"/>
          <p:cNvCxnSpPr/>
          <p:nvPr>
            <p:custDataLst>
              <p:tags r:id="rId17"/>
            </p:custDataLst>
          </p:nvPr>
        </p:nvCxnSpPr>
        <p:spPr>
          <a:xfrm>
            <a:off x="4824529" y="5812790"/>
            <a:ext cx="2174360" cy="0"/>
          </a:xfrm>
          <a:prstGeom prst="line">
            <a:avLst/>
          </a:prstGeom>
          <a:ln w="25400">
            <a:solidFill>
              <a:srgbClr val="4692F1"/>
            </a:solidFill>
          </a:ln>
        </p:spPr>
        <p:style>
          <a:lnRef idx="1">
            <a:schemeClr val="accent1"/>
          </a:lnRef>
          <a:fillRef idx="0">
            <a:schemeClr val="accent1"/>
          </a:fillRef>
          <a:effectRef idx="0">
            <a:schemeClr val="accent1"/>
          </a:effectRef>
          <a:fontRef idx="minor">
            <a:schemeClr val="tx1"/>
          </a:fontRef>
        </p:style>
      </p:cxnSp>
      <p:sp>
        <p:nvSpPr>
          <p:cNvPr id="7" name="TextBox 61" descr="e7d195523061f1c0c30ee18c1b05f65d12b38e2533cb2ccdAE0CC34CB5CBEBFAEC353FED4DECE97C3E379FD1D933F5E4DC18EF8EA6B7A1130D5F6DE9DD2BE4B0A8C9126ACE5083D1F5A9E323B29CCFC76387F739D35013BB7F1A1D3FF8B43E9EB32D1D3EE61D39D911CDD274DEEB6F6260DA60C619E7AAB19ABAE319AD87248B7FB95D904DDFA050"/>
          <p:cNvSpPr txBox="1"/>
          <p:nvPr>
            <p:custDataLst>
              <p:tags r:id="rId18"/>
            </p:custDataLst>
          </p:nvPr>
        </p:nvSpPr>
        <p:spPr>
          <a:xfrm>
            <a:off x="8771890" y="5963920"/>
            <a:ext cx="1245235" cy="368300"/>
          </a:xfrm>
          <a:prstGeom prst="rect">
            <a:avLst/>
          </a:prstGeom>
          <a:noFill/>
        </p:spPr>
        <p:txBody>
          <a:bodyPr wrap="square" rtlCol="0">
            <a:spAutoFit/>
          </a:bodyPr>
          <a:lstStyle/>
          <a:p>
            <a:r>
              <a:rPr lang="zh-CN" altLang="id-ID" b="1" dirty="0">
                <a:solidFill>
                  <a:srgbClr val="2564AF"/>
                </a:solidFill>
                <a:latin typeface="微软雅黑" panose="020B0503020204020204" charset="-122"/>
                <a:ea typeface="微软雅黑" panose="020B0503020204020204" charset="-122"/>
                <a:cs typeface="Roboto" panose="02000000000000000000" charset="0"/>
              </a:rPr>
              <a:t>成功案例</a:t>
            </a:r>
            <a:endParaRPr lang="zh-CN" altLang="id-ID" b="1" dirty="0">
              <a:solidFill>
                <a:srgbClr val="2564AF"/>
              </a:solidFill>
              <a:latin typeface="微软雅黑" panose="020B0503020204020204" charset="-122"/>
              <a:ea typeface="微软雅黑" panose="020B0503020204020204" charset="-122"/>
              <a:cs typeface="Roboto" panose="02000000000000000000" charset="0"/>
            </a:endParaRPr>
          </a:p>
        </p:txBody>
      </p:sp>
      <p:sp>
        <p:nvSpPr>
          <p:cNvPr id="8" name="标题 14"/>
          <p:cNvSpPr>
            <a:spLocks noGrp="1"/>
          </p:cNvSpPr>
          <p:nvPr>
            <p:custDataLst>
              <p:tags r:id="rId19"/>
            </p:custDataLst>
          </p:nvPr>
        </p:nvSpPr>
        <p:spPr>
          <a:xfrm>
            <a:off x="8855075" y="5088890"/>
            <a:ext cx="1444625" cy="685800"/>
          </a:xfrm>
          <a:prstGeom prst="rect">
            <a:avLst/>
          </a:prstGeom>
        </p:spPr>
        <p:txBody>
          <a:bodyPr vert="horz" lIns="90000" tIns="46800" rIns="90000" bIns="46800" rtlCol="0" anchor="t" anchorCtr="0"/>
          <a:lstStyle>
            <a:lvl1pPr algn="ctr" defTabSz="914400" rtl="0" eaLnBrk="1" fontAlgn="auto" latinLnBrk="0" hangingPunct="1">
              <a:lnSpc>
                <a:spcPct val="100000"/>
              </a:lnSpc>
              <a:spcBef>
                <a:spcPct val="0"/>
              </a:spcBef>
              <a:buNone/>
              <a:defRPr sz="6000" b="1" u="none" strike="noStrike" kern="1200" cap="none" spc="300" normalizeH="0" baseline="0">
                <a:solidFill>
                  <a:schemeClr val="tx1">
                    <a:lumMod val="85000"/>
                    <a:lumOff val="15000"/>
                  </a:schemeClr>
                </a:solidFill>
                <a:uFillTx/>
                <a:latin typeface="+mj-lt"/>
                <a:ea typeface="+mj-ea"/>
                <a:cs typeface="+mj-cs"/>
              </a:defRPr>
            </a:lvl1pPr>
          </a:lstStyle>
          <a:p>
            <a:pPr algn="l">
              <a:lnSpc>
                <a:spcPct val="90000"/>
              </a:lnSpc>
            </a:pPr>
            <a:r>
              <a:rPr lang="en-US" altLang="zh-CN" sz="4400" cap="all" dirty="0">
                <a:solidFill>
                  <a:srgbClr val="2564AF"/>
                </a:solidFill>
                <a:effectLst/>
                <a:latin typeface="微软雅黑" panose="020B0503020204020204" charset="-122"/>
                <a:ea typeface="微软雅黑" panose="020B0503020204020204" charset="-122"/>
                <a:cs typeface="Roboto" panose="02000000000000000000" charset="0"/>
                <a:sym typeface="Roboto" panose="02000000000000000000" charset="0"/>
              </a:rPr>
              <a:t>06</a:t>
            </a:r>
            <a:endParaRPr lang="en-US" altLang="zh-CN" sz="4400" cap="all" dirty="0">
              <a:solidFill>
                <a:srgbClr val="2564AF"/>
              </a:solidFill>
              <a:effectLst/>
              <a:latin typeface="微软雅黑" panose="020B0503020204020204" charset="-122"/>
              <a:ea typeface="微软雅黑" panose="020B0503020204020204" charset="-122"/>
              <a:cs typeface="Roboto" panose="02000000000000000000" charset="0"/>
              <a:sym typeface="Roboto" panose="02000000000000000000" charset="0"/>
            </a:endParaRPr>
          </a:p>
        </p:txBody>
      </p:sp>
      <p:cxnSp>
        <p:nvCxnSpPr>
          <p:cNvPr id="9" name="直接连接符 8"/>
          <p:cNvCxnSpPr/>
          <p:nvPr>
            <p:custDataLst>
              <p:tags r:id="rId20"/>
            </p:custDataLst>
          </p:nvPr>
        </p:nvCxnSpPr>
        <p:spPr>
          <a:xfrm>
            <a:off x="8289089" y="5826125"/>
            <a:ext cx="2174360" cy="0"/>
          </a:xfrm>
          <a:prstGeom prst="line">
            <a:avLst/>
          </a:prstGeom>
          <a:ln w="25400">
            <a:solidFill>
              <a:srgbClr val="2564AF"/>
            </a:solidFill>
          </a:ln>
        </p:spPr>
        <p:style>
          <a:lnRef idx="1">
            <a:schemeClr val="accent1"/>
          </a:lnRef>
          <a:fillRef idx="0">
            <a:schemeClr val="accent1"/>
          </a:fillRef>
          <a:effectRef idx="0">
            <a:schemeClr val="accent1"/>
          </a:effectRef>
          <a:fontRef idx="minor">
            <a:schemeClr val="tx1"/>
          </a:fontRef>
        </p:style>
      </p:cxnSp>
    </p:spTree>
    <p:custDataLst>
      <p:tags r:id="rId21"/>
    </p:custData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1044575" y="2376632"/>
            <a:ext cx="10095865" cy="3723473"/>
            <a:chOff x="1212" y="2951"/>
            <a:chExt cx="16502" cy="6086"/>
          </a:xfrm>
        </p:grpSpPr>
        <p:pic>
          <p:nvPicPr>
            <p:cNvPr id="5" name="图片 4" descr="PPT 特点"/>
            <p:cNvPicPr>
              <a:picLocks noChangeAspect="1"/>
            </p:cNvPicPr>
            <p:nvPr>
              <p:custDataLst>
                <p:tags r:id="rId1"/>
              </p:custDataLst>
            </p:nvPr>
          </p:nvPicPr>
          <p:blipFill>
            <a:blip r:embed="rId2"/>
            <a:srcRect/>
            <a:stretch>
              <a:fillRect/>
            </a:stretch>
          </p:blipFill>
          <p:spPr>
            <a:xfrm>
              <a:off x="1212" y="2951"/>
              <a:ext cx="16502" cy="6086"/>
            </a:xfrm>
            <a:prstGeom prst="roundRect">
              <a:avLst/>
            </a:prstGeom>
          </p:spPr>
        </p:pic>
        <p:grpSp>
          <p:nvGrpSpPr>
            <p:cNvPr id="3" name="组合 2"/>
            <p:cNvGrpSpPr/>
            <p:nvPr/>
          </p:nvGrpSpPr>
          <p:grpSpPr>
            <a:xfrm>
              <a:off x="1884" y="3312"/>
              <a:ext cx="15223" cy="4940"/>
              <a:chOff x="1884" y="3312"/>
              <a:chExt cx="15223" cy="4940"/>
            </a:xfrm>
          </p:grpSpPr>
          <p:sp>
            <p:nvSpPr>
              <p:cNvPr id="6" name="Rectangle 2"/>
              <p:cNvSpPr/>
              <p:nvPr>
                <p:custDataLst>
                  <p:tags r:id="rId3"/>
                </p:custDataLst>
              </p:nvPr>
            </p:nvSpPr>
            <p:spPr>
              <a:xfrm>
                <a:off x="2009" y="4603"/>
                <a:ext cx="2665" cy="5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l" fontAlgn="auto">
                  <a:spcBef>
                    <a:spcPts val="0"/>
                  </a:spcBef>
                  <a:spcAft>
                    <a:spcPts val="0"/>
                  </a:spcAft>
                  <a:defRPr/>
                </a:pPr>
                <a:r>
                  <a:rPr lang="zh-CN" altLang="en-US" sz="1800" b="1" dirty="0">
                    <a:solidFill>
                      <a:prstClr val="white"/>
                    </a:solidFill>
                    <a:latin typeface="微软雅黑" panose="020B0503020204020204" charset="-122"/>
                    <a:ea typeface="微软雅黑" panose="020B0503020204020204" charset="-122"/>
                  </a:rPr>
                  <a:t>无线部署</a:t>
                </a:r>
                <a:endParaRPr lang="zh-CN" altLang="en-US" sz="1800" b="1" dirty="0">
                  <a:solidFill>
                    <a:prstClr val="white"/>
                  </a:solidFill>
                  <a:latin typeface="微软雅黑" panose="020B0503020204020204" charset="-122"/>
                  <a:ea typeface="微软雅黑" panose="020B0503020204020204" charset="-122"/>
                </a:endParaRPr>
              </a:p>
            </p:txBody>
          </p:sp>
          <p:sp>
            <p:nvSpPr>
              <p:cNvPr id="20" name="Rectangle 19"/>
              <p:cNvSpPr/>
              <p:nvPr>
                <p:custDataLst>
                  <p:tags r:id="rId4"/>
                </p:custDataLst>
              </p:nvPr>
            </p:nvSpPr>
            <p:spPr>
              <a:xfrm>
                <a:off x="5969" y="4603"/>
                <a:ext cx="3651" cy="5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l" fontAlgn="auto">
                  <a:spcBef>
                    <a:spcPts val="0"/>
                  </a:spcBef>
                  <a:spcAft>
                    <a:spcPts val="0"/>
                  </a:spcAft>
                  <a:buClrTx/>
                  <a:buSzTx/>
                  <a:buFontTx/>
                  <a:defRPr/>
                </a:pPr>
                <a:r>
                  <a:rPr lang="zh-CN" altLang="en-US" sz="1800" b="1" dirty="0">
                    <a:solidFill>
                      <a:prstClr val="white"/>
                    </a:solidFill>
                    <a:latin typeface="微软雅黑" panose="020B0503020204020204" charset="-122"/>
                    <a:ea typeface="微软雅黑" panose="020B0503020204020204" charset="-122"/>
                  </a:rPr>
                  <a:t>更低的功耗</a:t>
                </a:r>
                <a:endParaRPr lang="zh-CN" altLang="en-US" sz="1800" b="1" dirty="0">
                  <a:solidFill>
                    <a:prstClr val="white"/>
                  </a:solidFill>
                  <a:latin typeface="微软雅黑" panose="020B0503020204020204" charset="-122"/>
                  <a:ea typeface="微软雅黑" panose="020B0503020204020204" charset="-122"/>
                </a:endParaRPr>
              </a:p>
            </p:txBody>
          </p:sp>
          <p:sp>
            <p:nvSpPr>
              <p:cNvPr id="21" name="Rectangle 20"/>
              <p:cNvSpPr/>
              <p:nvPr>
                <p:custDataLst>
                  <p:tags r:id="rId5"/>
                </p:custDataLst>
              </p:nvPr>
            </p:nvSpPr>
            <p:spPr>
              <a:xfrm>
                <a:off x="10000" y="4612"/>
                <a:ext cx="3386" cy="5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l" fontAlgn="auto">
                  <a:spcBef>
                    <a:spcPts val="0"/>
                  </a:spcBef>
                  <a:spcAft>
                    <a:spcPts val="0"/>
                  </a:spcAft>
                  <a:buClrTx/>
                  <a:buSzTx/>
                  <a:buFontTx/>
                  <a:defRPr/>
                </a:pPr>
                <a:r>
                  <a:rPr lang="zh-CN" altLang="en-US" sz="1800" b="1" dirty="0">
                    <a:solidFill>
                      <a:prstClr val="white"/>
                    </a:solidFill>
                    <a:latin typeface="微软雅黑" panose="020B0503020204020204" charset="-122"/>
                    <a:ea typeface="微软雅黑" panose="020B0503020204020204" charset="-122"/>
                  </a:rPr>
                  <a:t>数据精准采集联动</a:t>
                </a:r>
                <a:endParaRPr lang="zh-CN" altLang="en-US" sz="1800" b="1" dirty="0">
                  <a:solidFill>
                    <a:prstClr val="white"/>
                  </a:solidFill>
                  <a:latin typeface="微软雅黑" panose="020B0503020204020204" charset="-122"/>
                  <a:ea typeface="微软雅黑" panose="020B0503020204020204" charset="-122"/>
                </a:endParaRPr>
              </a:p>
            </p:txBody>
          </p:sp>
          <p:sp>
            <p:nvSpPr>
              <p:cNvPr id="22" name="Rectangle 21"/>
              <p:cNvSpPr/>
              <p:nvPr>
                <p:custDataLst>
                  <p:tags r:id="rId6"/>
                </p:custDataLst>
              </p:nvPr>
            </p:nvSpPr>
            <p:spPr>
              <a:xfrm>
                <a:off x="14084" y="4620"/>
                <a:ext cx="3023" cy="5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l" fontAlgn="auto">
                  <a:spcBef>
                    <a:spcPts val="0"/>
                  </a:spcBef>
                  <a:spcAft>
                    <a:spcPts val="0"/>
                  </a:spcAft>
                  <a:buClrTx/>
                  <a:buSzTx/>
                  <a:buFontTx/>
                  <a:defRPr/>
                </a:pPr>
                <a:r>
                  <a:rPr lang="zh-CN" altLang="en-US" b="1" dirty="0">
                    <a:solidFill>
                      <a:prstClr val="white"/>
                    </a:solidFill>
                    <a:latin typeface="微软雅黑" panose="020B0503020204020204" charset="-122"/>
                    <a:ea typeface="微软雅黑" panose="020B0503020204020204" charset="-122"/>
                  </a:rPr>
                  <a:t>环境健康管理</a:t>
                </a:r>
                <a:endParaRPr lang="zh-CN" altLang="en-US" sz="1800" b="1" dirty="0">
                  <a:solidFill>
                    <a:prstClr val="white"/>
                  </a:solidFill>
                  <a:latin typeface="微软雅黑" panose="020B0503020204020204" charset="-122"/>
                  <a:ea typeface="微软雅黑" panose="020B0503020204020204" charset="-122"/>
                </a:endParaRPr>
              </a:p>
            </p:txBody>
          </p:sp>
          <p:sp>
            <p:nvSpPr>
              <p:cNvPr id="28682" name="Content Placeholder 10"/>
              <p:cNvSpPr txBox="1"/>
              <p:nvPr>
                <p:custDataLst>
                  <p:tags r:id="rId7"/>
                </p:custDataLst>
              </p:nvPr>
            </p:nvSpPr>
            <p:spPr bwMode="auto">
              <a:xfrm>
                <a:off x="14084" y="5529"/>
                <a:ext cx="3023" cy="2723"/>
              </a:xfrm>
              <a:prstGeom prst="rect">
                <a:avLst/>
              </a:prstGeom>
              <a:noFill/>
              <a:ln>
                <a:noFill/>
              </a:ln>
              <a:extLst>
                <a:ext uri="{909E8E84-426E-40DD-AFC4-6F175D3DCCD1}">
                  <a14:hiddenFill xmlns:a14="http://schemas.microsoft.com/office/drawing/2010/main">
                    <a:solidFill>
                      <a:srgbClr val="FFFFFF"/>
                    </a:solidFill>
                  </a14:hiddenFill>
                </a:ext>
              </a:extLst>
            </p:spPr>
            <p:txBody>
              <a:bodyPr lIns="0" rIns="0">
                <a:noAutofit/>
              </a:bodyPr>
              <a:lstStyle>
                <a:lvl1pPr eaLnBrk="0" hangingPunct="0">
                  <a:spcBef>
                    <a:spcPct val="20000"/>
                  </a:spcBef>
                  <a:buFont typeface="Wingdings" panose="05000000000000000000" pitchFamily="2" charset="2"/>
                  <a:buChar char="q"/>
                  <a:defRPr sz="2000" b="1">
                    <a:solidFill>
                      <a:schemeClr val="tx1"/>
                    </a:solidFill>
                    <a:latin typeface="Arial" panose="020B0604020202020204" pitchFamily="34" charset="0"/>
                    <a:ea typeface="MS PGothic" panose="020B0600070205080204" pitchFamily="22" charset="-128"/>
                  </a:defRPr>
                </a:lvl1pPr>
                <a:lvl2pPr marL="233680" indent="-219075" eaLnBrk="0" hangingPunct="0">
                  <a:spcBef>
                    <a:spcPct val="20000"/>
                  </a:spcBef>
                  <a:buFont typeface="Wingdings" panose="05000000000000000000" pitchFamily="2" charset="2"/>
                  <a:buChar char="§"/>
                  <a:defRPr sz="1600">
                    <a:solidFill>
                      <a:schemeClr val="tx1"/>
                    </a:solidFill>
                    <a:latin typeface="Arial" panose="020B0604020202020204" pitchFamily="34" charset="0"/>
                    <a:ea typeface="MS PGothic" panose="020B0600070205080204" pitchFamily="22" charset="-128"/>
                  </a:defRPr>
                </a:lvl2pPr>
                <a:lvl3pPr marL="1143000" indent="-228600" eaLnBrk="0" hangingPunct="0">
                  <a:spcBef>
                    <a:spcPct val="20000"/>
                  </a:spcBef>
                  <a:buChar char="•"/>
                  <a:defRPr sz="1400">
                    <a:solidFill>
                      <a:schemeClr val="tx1"/>
                    </a:solidFill>
                    <a:latin typeface="Arial" panose="020B0604020202020204" pitchFamily="34" charset="0"/>
                    <a:ea typeface="MS PGothic" panose="020B0600070205080204" pitchFamily="22" charset="-128"/>
                  </a:defRPr>
                </a:lvl3pPr>
                <a:lvl4pPr marL="1600200" indent="-228600" eaLnBrk="0" hangingPunct="0">
                  <a:spcBef>
                    <a:spcPct val="20000"/>
                  </a:spcBef>
                  <a:buChar char="–"/>
                  <a:defRPr sz="1200">
                    <a:solidFill>
                      <a:schemeClr val="tx1"/>
                    </a:solidFill>
                    <a:latin typeface="Arial" panose="020B0604020202020204" pitchFamily="34" charset="0"/>
                    <a:ea typeface="MS PGothic" panose="020B0600070205080204" pitchFamily="22" charset="-128"/>
                  </a:defRPr>
                </a:lvl4pPr>
                <a:lvl5pPr marL="2057400" indent="-228600" eaLnBrk="0" hangingPunct="0">
                  <a:spcBef>
                    <a:spcPct val="20000"/>
                  </a:spcBef>
                  <a:buChar char="»"/>
                  <a:defRPr sz="1000">
                    <a:solidFill>
                      <a:schemeClr val="tx1"/>
                    </a:solidFill>
                    <a:latin typeface="Arial" panose="020B0604020202020204" pitchFamily="34" charset="0"/>
                    <a:ea typeface="MS PGothic" panose="020B0600070205080204" pitchFamily="22" charset="-128"/>
                  </a:defRPr>
                </a:lvl5pPr>
                <a:lvl6pPr marL="2514600" indent="-228600" eaLnBrk="0" fontAlgn="base" hangingPunct="0">
                  <a:spcBef>
                    <a:spcPct val="20000"/>
                  </a:spcBef>
                  <a:spcAft>
                    <a:spcPct val="0"/>
                  </a:spcAft>
                  <a:buChar char="»"/>
                  <a:defRPr sz="1000">
                    <a:solidFill>
                      <a:schemeClr val="tx1"/>
                    </a:solidFill>
                    <a:latin typeface="Arial" panose="020B0604020202020204" pitchFamily="34" charset="0"/>
                    <a:ea typeface="MS PGothic" panose="020B0600070205080204" pitchFamily="22" charset="-128"/>
                  </a:defRPr>
                </a:lvl6pPr>
                <a:lvl7pPr marL="2971800" indent="-228600" eaLnBrk="0" fontAlgn="base" hangingPunct="0">
                  <a:spcBef>
                    <a:spcPct val="20000"/>
                  </a:spcBef>
                  <a:spcAft>
                    <a:spcPct val="0"/>
                  </a:spcAft>
                  <a:buChar char="»"/>
                  <a:defRPr sz="1000">
                    <a:solidFill>
                      <a:schemeClr val="tx1"/>
                    </a:solidFill>
                    <a:latin typeface="Arial" panose="020B0604020202020204" pitchFamily="34" charset="0"/>
                    <a:ea typeface="MS PGothic" panose="020B0600070205080204" pitchFamily="22" charset="-128"/>
                  </a:defRPr>
                </a:lvl7pPr>
                <a:lvl8pPr marL="3429000" indent="-228600" eaLnBrk="0" fontAlgn="base" hangingPunct="0">
                  <a:spcBef>
                    <a:spcPct val="20000"/>
                  </a:spcBef>
                  <a:spcAft>
                    <a:spcPct val="0"/>
                  </a:spcAft>
                  <a:buChar char="»"/>
                  <a:defRPr sz="1000">
                    <a:solidFill>
                      <a:schemeClr val="tx1"/>
                    </a:solidFill>
                    <a:latin typeface="Arial" panose="020B0604020202020204" pitchFamily="34" charset="0"/>
                    <a:ea typeface="MS PGothic" panose="020B0600070205080204" pitchFamily="22" charset="-128"/>
                  </a:defRPr>
                </a:lvl8pPr>
                <a:lvl9pPr marL="3886200" indent="-228600" eaLnBrk="0" fontAlgn="base" hangingPunct="0">
                  <a:spcBef>
                    <a:spcPct val="20000"/>
                  </a:spcBef>
                  <a:spcAft>
                    <a:spcPct val="0"/>
                  </a:spcAft>
                  <a:buChar char="»"/>
                  <a:defRPr sz="1000">
                    <a:solidFill>
                      <a:schemeClr val="tx1"/>
                    </a:solidFill>
                    <a:latin typeface="Arial" panose="020B0604020202020204" pitchFamily="34" charset="0"/>
                    <a:ea typeface="MS PGothic" panose="020B0600070205080204" pitchFamily="22" charset="-128"/>
                  </a:defRPr>
                </a:lvl9pPr>
              </a:lstStyle>
              <a:p>
                <a:pPr marL="0" lvl="1" indent="0" eaLnBrk="1" hangingPunct="1">
                  <a:lnSpc>
                    <a:spcPct val="150000"/>
                  </a:lnSpc>
                  <a:spcBef>
                    <a:spcPts val="500"/>
                  </a:spcBef>
                  <a:buSzPct val="76000"/>
                  <a:buNone/>
                </a:pPr>
                <a:r>
                  <a:rPr lang="zh-CN" altLang="en-US" sz="1200" dirty="0">
                    <a:solidFill>
                      <a:schemeClr val="bg1"/>
                    </a:solidFill>
                    <a:latin typeface="微软雅黑" panose="020B0503020204020204" charset="-122"/>
                    <a:ea typeface="微软雅黑" panose="020B0503020204020204" charset="-122"/>
                    <a:sym typeface="+mn-ea"/>
                  </a:rPr>
                  <a:t>进行</a:t>
                </a:r>
                <a:r>
                  <a:rPr lang="zh-CN" altLang="en-US" sz="1200" dirty="0">
                    <a:solidFill>
                      <a:schemeClr val="bg1"/>
                    </a:solidFill>
                    <a:latin typeface="微软雅黑" panose="020B0503020204020204" charset="-122"/>
                    <a:ea typeface="微软雅黑" panose="020B0503020204020204" charset="-122"/>
                    <a:sym typeface="思源黑体 CN Normal" panose="020B0400000000000000" charset="-122"/>
                  </a:rPr>
                  <a:t>环境健康情况采集感知</a:t>
                </a:r>
                <a:r>
                  <a:rPr lang="zh-CN" altLang="en-US" sz="1200" dirty="0">
                    <a:solidFill>
                      <a:schemeClr val="bg1"/>
                    </a:solidFill>
                    <a:latin typeface="微软雅黑" panose="020B0503020204020204" charset="-122"/>
                    <a:ea typeface="微软雅黑" panose="020B0503020204020204" charset="-122"/>
                    <a:sym typeface="+mn-ea"/>
                  </a:rPr>
                  <a:t>，实时传输、预警、</a:t>
                </a:r>
                <a:r>
                  <a:rPr lang="zh-CN" altLang="en-US" sz="1200" dirty="0">
                    <a:solidFill>
                      <a:schemeClr val="bg1"/>
                    </a:solidFill>
                    <a:latin typeface="微软雅黑" panose="020B0503020204020204" charset="-122"/>
                    <a:ea typeface="微软雅黑" panose="020B0503020204020204" charset="-122"/>
                    <a:sym typeface="思源黑体 CN Normal" panose="020B0400000000000000" charset="-122"/>
                  </a:rPr>
                  <a:t>远程查看</a:t>
                </a:r>
                <a:endParaRPr lang="zh-CN" altLang="en-US" sz="1200" dirty="0">
                  <a:solidFill>
                    <a:schemeClr val="bg1"/>
                  </a:solidFill>
                  <a:latin typeface="微软雅黑" panose="020B0503020204020204" charset="-122"/>
                  <a:ea typeface="微软雅黑" panose="020B0503020204020204" charset="-122"/>
                  <a:sym typeface="+mn-ea"/>
                </a:endParaRPr>
              </a:p>
              <a:p>
                <a:pPr marL="1270" lvl="1" indent="-171450" algn="l" eaLnBrk="1" hangingPunct="1">
                  <a:lnSpc>
                    <a:spcPct val="150000"/>
                  </a:lnSpc>
                  <a:spcBef>
                    <a:spcPts val="500"/>
                  </a:spcBef>
                  <a:buClrTx/>
                  <a:buSzPct val="76000"/>
                </a:pPr>
                <a:endParaRPr lang="zh-CN" altLang="en-US" sz="1200" dirty="0">
                  <a:solidFill>
                    <a:schemeClr val="bg1"/>
                  </a:solidFill>
                  <a:latin typeface="微软雅黑" panose="020B0503020204020204" charset="-122"/>
                  <a:ea typeface="微软雅黑" panose="020B0503020204020204" charset="-122"/>
                  <a:sym typeface="+mn-ea"/>
                </a:endParaRPr>
              </a:p>
            </p:txBody>
          </p:sp>
          <p:sp>
            <p:nvSpPr>
              <p:cNvPr id="28683" name="Content Placeholder 10"/>
              <p:cNvSpPr txBox="1"/>
              <p:nvPr>
                <p:custDataLst>
                  <p:tags r:id="rId8"/>
                </p:custDataLst>
              </p:nvPr>
            </p:nvSpPr>
            <p:spPr bwMode="auto">
              <a:xfrm>
                <a:off x="1884" y="5403"/>
                <a:ext cx="3142" cy="2723"/>
              </a:xfrm>
              <a:prstGeom prst="rect">
                <a:avLst/>
              </a:prstGeom>
              <a:noFill/>
              <a:ln>
                <a:noFill/>
              </a:ln>
              <a:extLst>
                <a:ext uri="{909E8E84-426E-40DD-AFC4-6F175D3DCCD1}">
                  <a14:hiddenFill xmlns:a14="http://schemas.microsoft.com/office/drawing/2010/main">
                    <a:solidFill>
                      <a:srgbClr val="FFFFFF"/>
                    </a:solidFill>
                  </a14:hiddenFill>
                </a:ext>
              </a:extLst>
            </p:spPr>
            <p:txBody>
              <a:bodyPr lIns="0" rIns="0">
                <a:noAutofit/>
              </a:bodyPr>
              <a:lstStyle>
                <a:lvl1pPr eaLnBrk="0" hangingPunct="0">
                  <a:spcBef>
                    <a:spcPct val="20000"/>
                  </a:spcBef>
                  <a:buFont typeface="Wingdings" panose="05000000000000000000" pitchFamily="2" charset="2"/>
                  <a:buChar char="q"/>
                  <a:defRPr sz="2000" b="1">
                    <a:solidFill>
                      <a:schemeClr val="tx1"/>
                    </a:solidFill>
                    <a:latin typeface="Arial" panose="020B0604020202020204" pitchFamily="34" charset="0"/>
                    <a:ea typeface="MS PGothic" panose="020B0600070205080204" pitchFamily="22" charset="-128"/>
                  </a:defRPr>
                </a:lvl1pPr>
                <a:lvl2pPr marL="233680" indent="-219075" eaLnBrk="0" hangingPunct="0">
                  <a:spcBef>
                    <a:spcPct val="20000"/>
                  </a:spcBef>
                  <a:buFont typeface="Wingdings" panose="05000000000000000000" pitchFamily="2" charset="2"/>
                  <a:buChar char="§"/>
                  <a:defRPr sz="1600">
                    <a:solidFill>
                      <a:schemeClr val="tx1"/>
                    </a:solidFill>
                    <a:latin typeface="Arial" panose="020B0604020202020204" pitchFamily="34" charset="0"/>
                    <a:ea typeface="MS PGothic" panose="020B0600070205080204" pitchFamily="22" charset="-128"/>
                  </a:defRPr>
                </a:lvl2pPr>
                <a:lvl3pPr marL="1143000" indent="-228600" eaLnBrk="0" hangingPunct="0">
                  <a:spcBef>
                    <a:spcPct val="20000"/>
                  </a:spcBef>
                  <a:buChar char="•"/>
                  <a:defRPr sz="1400">
                    <a:solidFill>
                      <a:schemeClr val="tx1"/>
                    </a:solidFill>
                    <a:latin typeface="Arial" panose="020B0604020202020204" pitchFamily="34" charset="0"/>
                    <a:ea typeface="MS PGothic" panose="020B0600070205080204" pitchFamily="22" charset="-128"/>
                  </a:defRPr>
                </a:lvl3pPr>
                <a:lvl4pPr marL="1600200" indent="-228600" eaLnBrk="0" hangingPunct="0">
                  <a:spcBef>
                    <a:spcPct val="20000"/>
                  </a:spcBef>
                  <a:buChar char="–"/>
                  <a:defRPr sz="1200">
                    <a:solidFill>
                      <a:schemeClr val="tx1"/>
                    </a:solidFill>
                    <a:latin typeface="Arial" panose="020B0604020202020204" pitchFamily="34" charset="0"/>
                    <a:ea typeface="MS PGothic" panose="020B0600070205080204" pitchFamily="22" charset="-128"/>
                  </a:defRPr>
                </a:lvl4pPr>
                <a:lvl5pPr marL="2057400" indent="-228600" eaLnBrk="0" hangingPunct="0">
                  <a:spcBef>
                    <a:spcPct val="20000"/>
                  </a:spcBef>
                  <a:buChar char="»"/>
                  <a:defRPr sz="1000">
                    <a:solidFill>
                      <a:schemeClr val="tx1"/>
                    </a:solidFill>
                    <a:latin typeface="Arial" panose="020B0604020202020204" pitchFamily="34" charset="0"/>
                    <a:ea typeface="MS PGothic" panose="020B0600070205080204" pitchFamily="22" charset="-128"/>
                  </a:defRPr>
                </a:lvl5pPr>
                <a:lvl6pPr marL="2514600" indent="-228600" eaLnBrk="0" fontAlgn="base" hangingPunct="0">
                  <a:spcBef>
                    <a:spcPct val="20000"/>
                  </a:spcBef>
                  <a:spcAft>
                    <a:spcPct val="0"/>
                  </a:spcAft>
                  <a:buChar char="»"/>
                  <a:defRPr sz="1000">
                    <a:solidFill>
                      <a:schemeClr val="tx1"/>
                    </a:solidFill>
                    <a:latin typeface="Arial" panose="020B0604020202020204" pitchFamily="34" charset="0"/>
                    <a:ea typeface="MS PGothic" panose="020B0600070205080204" pitchFamily="22" charset="-128"/>
                  </a:defRPr>
                </a:lvl6pPr>
                <a:lvl7pPr marL="2971800" indent="-228600" eaLnBrk="0" fontAlgn="base" hangingPunct="0">
                  <a:spcBef>
                    <a:spcPct val="20000"/>
                  </a:spcBef>
                  <a:spcAft>
                    <a:spcPct val="0"/>
                  </a:spcAft>
                  <a:buChar char="»"/>
                  <a:defRPr sz="1000">
                    <a:solidFill>
                      <a:schemeClr val="tx1"/>
                    </a:solidFill>
                    <a:latin typeface="Arial" panose="020B0604020202020204" pitchFamily="34" charset="0"/>
                    <a:ea typeface="MS PGothic" panose="020B0600070205080204" pitchFamily="22" charset="-128"/>
                  </a:defRPr>
                </a:lvl7pPr>
                <a:lvl8pPr marL="3429000" indent="-228600" eaLnBrk="0" fontAlgn="base" hangingPunct="0">
                  <a:spcBef>
                    <a:spcPct val="20000"/>
                  </a:spcBef>
                  <a:spcAft>
                    <a:spcPct val="0"/>
                  </a:spcAft>
                  <a:buChar char="»"/>
                  <a:defRPr sz="1000">
                    <a:solidFill>
                      <a:schemeClr val="tx1"/>
                    </a:solidFill>
                    <a:latin typeface="Arial" panose="020B0604020202020204" pitchFamily="34" charset="0"/>
                    <a:ea typeface="MS PGothic" panose="020B0600070205080204" pitchFamily="22" charset="-128"/>
                  </a:defRPr>
                </a:lvl8pPr>
                <a:lvl9pPr marL="3886200" indent="-228600" eaLnBrk="0" fontAlgn="base" hangingPunct="0">
                  <a:spcBef>
                    <a:spcPct val="20000"/>
                  </a:spcBef>
                  <a:spcAft>
                    <a:spcPct val="0"/>
                  </a:spcAft>
                  <a:buChar char="»"/>
                  <a:defRPr sz="1000">
                    <a:solidFill>
                      <a:schemeClr val="tx1"/>
                    </a:solidFill>
                    <a:latin typeface="Arial" panose="020B0604020202020204" pitchFamily="34" charset="0"/>
                    <a:ea typeface="MS PGothic" panose="020B0600070205080204" pitchFamily="22" charset="-128"/>
                  </a:defRPr>
                </a:lvl9pPr>
              </a:lstStyle>
              <a:p>
                <a:pPr algn="l">
                  <a:lnSpc>
                    <a:spcPct val="150000"/>
                  </a:lnSpc>
                  <a:spcBef>
                    <a:spcPts val="0"/>
                  </a:spcBef>
                  <a:buClrTx/>
                  <a:buSzTx/>
                  <a:buNone/>
                </a:pPr>
                <a:r>
                  <a:rPr lang="zh-CN" altLang="en-US" sz="1200" b="0" dirty="0">
                    <a:solidFill>
                      <a:schemeClr val="bg1"/>
                    </a:solidFill>
                    <a:latin typeface="微软雅黑" panose="020B0503020204020204" charset="-122"/>
                    <a:ea typeface="微软雅黑" panose="020B0503020204020204" charset="-122"/>
                    <a:sym typeface="+mn-ea"/>
                  </a:rPr>
                  <a:t>采用LoRa@无线通信技术，免布线安装，且网关支持底噪扫描，提供可靠的信道部署建议，信号覆盖范围大，降低部署成本，且美观</a:t>
                </a:r>
                <a:endParaRPr lang="zh-CN" altLang="en-US" sz="1200" b="0" dirty="0">
                  <a:solidFill>
                    <a:schemeClr val="bg1"/>
                  </a:solidFill>
                  <a:latin typeface="微软雅黑" panose="020B0503020204020204" charset="-122"/>
                  <a:ea typeface="微软雅黑" panose="020B0503020204020204" charset="-122"/>
                  <a:sym typeface="+mn-ea"/>
                </a:endParaRPr>
              </a:p>
            </p:txBody>
          </p:sp>
          <p:sp>
            <p:nvSpPr>
              <p:cNvPr id="28684" name="Content Placeholder 10"/>
              <p:cNvSpPr txBox="1"/>
              <p:nvPr>
                <p:custDataLst>
                  <p:tags r:id="rId9"/>
                </p:custDataLst>
              </p:nvPr>
            </p:nvSpPr>
            <p:spPr bwMode="auto">
              <a:xfrm>
                <a:off x="5969" y="5529"/>
                <a:ext cx="3025" cy="2723"/>
              </a:xfrm>
              <a:prstGeom prst="rect">
                <a:avLst/>
              </a:prstGeom>
              <a:noFill/>
              <a:ln>
                <a:noFill/>
              </a:ln>
              <a:extLst>
                <a:ext uri="{909E8E84-426E-40DD-AFC4-6F175D3DCCD1}">
                  <a14:hiddenFill xmlns:a14="http://schemas.microsoft.com/office/drawing/2010/main">
                    <a:solidFill>
                      <a:srgbClr val="FFFFFF"/>
                    </a:solidFill>
                  </a14:hiddenFill>
                </a:ext>
              </a:extLst>
            </p:spPr>
            <p:txBody>
              <a:bodyPr lIns="0" rIns="0">
                <a:noAutofit/>
              </a:bodyPr>
              <a:lstStyle>
                <a:lvl1pPr eaLnBrk="0" hangingPunct="0">
                  <a:spcBef>
                    <a:spcPct val="20000"/>
                  </a:spcBef>
                  <a:buFont typeface="Wingdings" panose="05000000000000000000" pitchFamily="2" charset="2"/>
                  <a:buChar char="q"/>
                  <a:defRPr sz="2000" b="1">
                    <a:solidFill>
                      <a:schemeClr val="tx1"/>
                    </a:solidFill>
                    <a:latin typeface="Arial" panose="020B0604020202020204" pitchFamily="34" charset="0"/>
                    <a:ea typeface="MS PGothic" panose="020B0600070205080204" pitchFamily="22" charset="-128"/>
                  </a:defRPr>
                </a:lvl1pPr>
                <a:lvl2pPr marL="233680" indent="-219075" eaLnBrk="0" hangingPunct="0">
                  <a:spcBef>
                    <a:spcPct val="20000"/>
                  </a:spcBef>
                  <a:buFont typeface="Wingdings" panose="05000000000000000000" pitchFamily="2" charset="2"/>
                  <a:buChar char="§"/>
                  <a:defRPr sz="1600">
                    <a:solidFill>
                      <a:schemeClr val="tx1"/>
                    </a:solidFill>
                    <a:latin typeface="Arial" panose="020B0604020202020204" pitchFamily="34" charset="0"/>
                    <a:ea typeface="MS PGothic" panose="020B0600070205080204" pitchFamily="22" charset="-128"/>
                  </a:defRPr>
                </a:lvl2pPr>
                <a:lvl3pPr marL="1143000" indent="-228600" eaLnBrk="0" hangingPunct="0">
                  <a:spcBef>
                    <a:spcPct val="20000"/>
                  </a:spcBef>
                  <a:buChar char="•"/>
                  <a:defRPr sz="1400">
                    <a:solidFill>
                      <a:schemeClr val="tx1"/>
                    </a:solidFill>
                    <a:latin typeface="Arial" panose="020B0604020202020204" pitchFamily="34" charset="0"/>
                    <a:ea typeface="MS PGothic" panose="020B0600070205080204" pitchFamily="22" charset="-128"/>
                  </a:defRPr>
                </a:lvl3pPr>
                <a:lvl4pPr marL="1600200" indent="-228600" eaLnBrk="0" hangingPunct="0">
                  <a:spcBef>
                    <a:spcPct val="20000"/>
                  </a:spcBef>
                  <a:buChar char="–"/>
                  <a:defRPr sz="1200">
                    <a:solidFill>
                      <a:schemeClr val="tx1"/>
                    </a:solidFill>
                    <a:latin typeface="Arial" panose="020B0604020202020204" pitchFamily="34" charset="0"/>
                    <a:ea typeface="MS PGothic" panose="020B0600070205080204" pitchFamily="22" charset="-128"/>
                  </a:defRPr>
                </a:lvl4pPr>
                <a:lvl5pPr marL="2057400" indent="-228600" eaLnBrk="0" hangingPunct="0">
                  <a:spcBef>
                    <a:spcPct val="20000"/>
                  </a:spcBef>
                  <a:buChar char="»"/>
                  <a:defRPr sz="1000">
                    <a:solidFill>
                      <a:schemeClr val="tx1"/>
                    </a:solidFill>
                    <a:latin typeface="Arial" panose="020B0604020202020204" pitchFamily="34" charset="0"/>
                    <a:ea typeface="MS PGothic" panose="020B0600070205080204" pitchFamily="22" charset="-128"/>
                  </a:defRPr>
                </a:lvl5pPr>
                <a:lvl6pPr marL="2514600" indent="-228600" eaLnBrk="0" fontAlgn="base" hangingPunct="0">
                  <a:spcBef>
                    <a:spcPct val="20000"/>
                  </a:spcBef>
                  <a:spcAft>
                    <a:spcPct val="0"/>
                  </a:spcAft>
                  <a:buChar char="»"/>
                  <a:defRPr sz="1000">
                    <a:solidFill>
                      <a:schemeClr val="tx1"/>
                    </a:solidFill>
                    <a:latin typeface="Arial" panose="020B0604020202020204" pitchFamily="34" charset="0"/>
                    <a:ea typeface="MS PGothic" panose="020B0600070205080204" pitchFamily="22" charset="-128"/>
                  </a:defRPr>
                </a:lvl6pPr>
                <a:lvl7pPr marL="2971800" indent="-228600" eaLnBrk="0" fontAlgn="base" hangingPunct="0">
                  <a:spcBef>
                    <a:spcPct val="20000"/>
                  </a:spcBef>
                  <a:spcAft>
                    <a:spcPct val="0"/>
                  </a:spcAft>
                  <a:buChar char="»"/>
                  <a:defRPr sz="1000">
                    <a:solidFill>
                      <a:schemeClr val="tx1"/>
                    </a:solidFill>
                    <a:latin typeface="Arial" panose="020B0604020202020204" pitchFamily="34" charset="0"/>
                    <a:ea typeface="MS PGothic" panose="020B0600070205080204" pitchFamily="22" charset="-128"/>
                  </a:defRPr>
                </a:lvl7pPr>
                <a:lvl8pPr marL="3429000" indent="-228600" eaLnBrk="0" fontAlgn="base" hangingPunct="0">
                  <a:spcBef>
                    <a:spcPct val="20000"/>
                  </a:spcBef>
                  <a:spcAft>
                    <a:spcPct val="0"/>
                  </a:spcAft>
                  <a:buChar char="»"/>
                  <a:defRPr sz="1000">
                    <a:solidFill>
                      <a:schemeClr val="tx1"/>
                    </a:solidFill>
                    <a:latin typeface="Arial" panose="020B0604020202020204" pitchFamily="34" charset="0"/>
                    <a:ea typeface="MS PGothic" panose="020B0600070205080204" pitchFamily="22" charset="-128"/>
                  </a:defRPr>
                </a:lvl8pPr>
                <a:lvl9pPr marL="3886200" indent="-228600" eaLnBrk="0" fontAlgn="base" hangingPunct="0">
                  <a:spcBef>
                    <a:spcPct val="20000"/>
                  </a:spcBef>
                  <a:spcAft>
                    <a:spcPct val="0"/>
                  </a:spcAft>
                  <a:buChar char="»"/>
                  <a:defRPr sz="1000">
                    <a:solidFill>
                      <a:schemeClr val="tx1"/>
                    </a:solidFill>
                    <a:latin typeface="Arial" panose="020B0604020202020204" pitchFamily="34" charset="0"/>
                    <a:ea typeface="MS PGothic" panose="020B0600070205080204" pitchFamily="22" charset="-128"/>
                  </a:defRPr>
                </a:lvl9pPr>
              </a:lstStyle>
              <a:p>
                <a:pPr marL="0" lvl="1" indent="0" algn="l" eaLnBrk="1" hangingPunct="1">
                  <a:lnSpc>
                    <a:spcPct val="150000"/>
                  </a:lnSpc>
                  <a:spcBef>
                    <a:spcPts val="500"/>
                  </a:spcBef>
                  <a:buClrTx/>
                  <a:buSzPct val="76000"/>
                  <a:buNone/>
                </a:pPr>
                <a:r>
                  <a:rPr lang="zh-CN" altLang="en-US" sz="1200" dirty="0">
                    <a:solidFill>
                      <a:schemeClr val="bg1"/>
                    </a:solidFill>
                    <a:latin typeface="微软雅黑" panose="020B0503020204020204" charset="-122"/>
                    <a:ea typeface="微软雅黑" panose="020B0503020204020204" charset="-122"/>
                    <a:sym typeface="+mn-ea"/>
                  </a:rPr>
                  <a:t>低功耗，部分传感器使用电池供电，安装时不用额外考虑传感器供电问题，电池寿命</a:t>
                </a:r>
                <a:r>
                  <a:rPr lang="en-US" altLang="zh-CN" sz="1200" dirty="0">
                    <a:solidFill>
                      <a:schemeClr val="bg1"/>
                    </a:solidFill>
                    <a:latin typeface="微软雅黑" panose="020B0503020204020204" charset="-122"/>
                    <a:ea typeface="微软雅黑" panose="020B0503020204020204" charset="-122"/>
                    <a:sym typeface="+mn-ea"/>
                  </a:rPr>
                  <a:t>3~5</a:t>
                </a:r>
                <a:r>
                  <a:rPr lang="zh-CN" altLang="en-US" sz="1200" dirty="0">
                    <a:solidFill>
                      <a:schemeClr val="bg1"/>
                    </a:solidFill>
                    <a:latin typeface="微软雅黑" panose="020B0503020204020204" charset="-122"/>
                    <a:ea typeface="微软雅黑" panose="020B0503020204020204" charset="-122"/>
                    <a:sym typeface="+mn-ea"/>
                  </a:rPr>
                  <a:t>年</a:t>
                </a:r>
                <a:endParaRPr lang="zh-CN" altLang="en-US" sz="1200" dirty="0">
                  <a:solidFill>
                    <a:schemeClr val="bg1"/>
                  </a:solidFill>
                  <a:latin typeface="微软雅黑" panose="020B0503020204020204" charset="-122"/>
                  <a:ea typeface="微软雅黑" panose="020B0503020204020204" charset="-122"/>
                  <a:sym typeface="+mn-ea"/>
                </a:endParaRPr>
              </a:p>
            </p:txBody>
          </p:sp>
          <p:sp>
            <p:nvSpPr>
              <p:cNvPr id="28685" name="Content Placeholder 10"/>
              <p:cNvSpPr txBox="1"/>
              <p:nvPr>
                <p:custDataLst>
                  <p:tags r:id="rId10"/>
                </p:custDataLst>
              </p:nvPr>
            </p:nvSpPr>
            <p:spPr bwMode="auto">
              <a:xfrm>
                <a:off x="10064" y="5529"/>
                <a:ext cx="3023" cy="2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lstStyle>
                <a:lvl1pPr eaLnBrk="0" hangingPunct="0">
                  <a:spcBef>
                    <a:spcPct val="20000"/>
                  </a:spcBef>
                  <a:buFont typeface="Wingdings" panose="05000000000000000000" pitchFamily="2" charset="2"/>
                  <a:buChar char="q"/>
                  <a:defRPr sz="2000" b="1">
                    <a:solidFill>
                      <a:schemeClr val="tx1"/>
                    </a:solidFill>
                    <a:latin typeface="Arial" panose="020B0604020202020204" pitchFamily="34" charset="0"/>
                    <a:ea typeface="MS PGothic" panose="020B0600070205080204" pitchFamily="22" charset="-128"/>
                  </a:defRPr>
                </a:lvl1pPr>
                <a:lvl2pPr marL="233680" indent="-219075" eaLnBrk="0" hangingPunct="0">
                  <a:spcBef>
                    <a:spcPct val="20000"/>
                  </a:spcBef>
                  <a:buFont typeface="Wingdings" panose="05000000000000000000" pitchFamily="2" charset="2"/>
                  <a:buChar char="§"/>
                  <a:defRPr sz="1600">
                    <a:solidFill>
                      <a:schemeClr val="tx1"/>
                    </a:solidFill>
                    <a:latin typeface="Arial" panose="020B0604020202020204" pitchFamily="34" charset="0"/>
                    <a:ea typeface="MS PGothic" panose="020B0600070205080204" pitchFamily="22" charset="-128"/>
                  </a:defRPr>
                </a:lvl2pPr>
                <a:lvl3pPr marL="1143000" indent="-228600" eaLnBrk="0" hangingPunct="0">
                  <a:spcBef>
                    <a:spcPct val="20000"/>
                  </a:spcBef>
                  <a:buChar char="•"/>
                  <a:defRPr sz="1400">
                    <a:solidFill>
                      <a:schemeClr val="tx1"/>
                    </a:solidFill>
                    <a:latin typeface="Arial" panose="020B0604020202020204" pitchFamily="34" charset="0"/>
                    <a:ea typeface="MS PGothic" panose="020B0600070205080204" pitchFamily="22" charset="-128"/>
                  </a:defRPr>
                </a:lvl3pPr>
                <a:lvl4pPr marL="1600200" indent="-228600" eaLnBrk="0" hangingPunct="0">
                  <a:spcBef>
                    <a:spcPct val="20000"/>
                  </a:spcBef>
                  <a:buChar char="–"/>
                  <a:defRPr sz="1200">
                    <a:solidFill>
                      <a:schemeClr val="tx1"/>
                    </a:solidFill>
                    <a:latin typeface="Arial" panose="020B0604020202020204" pitchFamily="34" charset="0"/>
                    <a:ea typeface="MS PGothic" panose="020B0600070205080204" pitchFamily="22" charset="-128"/>
                  </a:defRPr>
                </a:lvl4pPr>
                <a:lvl5pPr marL="2057400" indent="-228600" eaLnBrk="0" hangingPunct="0">
                  <a:spcBef>
                    <a:spcPct val="20000"/>
                  </a:spcBef>
                  <a:buChar char="»"/>
                  <a:defRPr sz="1000">
                    <a:solidFill>
                      <a:schemeClr val="tx1"/>
                    </a:solidFill>
                    <a:latin typeface="Arial" panose="020B0604020202020204" pitchFamily="34" charset="0"/>
                    <a:ea typeface="MS PGothic" panose="020B0600070205080204" pitchFamily="22" charset="-128"/>
                  </a:defRPr>
                </a:lvl5pPr>
                <a:lvl6pPr marL="2514600" indent="-228600" eaLnBrk="0" fontAlgn="base" hangingPunct="0">
                  <a:spcBef>
                    <a:spcPct val="20000"/>
                  </a:spcBef>
                  <a:spcAft>
                    <a:spcPct val="0"/>
                  </a:spcAft>
                  <a:buChar char="»"/>
                  <a:defRPr sz="1000">
                    <a:solidFill>
                      <a:schemeClr val="tx1"/>
                    </a:solidFill>
                    <a:latin typeface="Arial" panose="020B0604020202020204" pitchFamily="34" charset="0"/>
                    <a:ea typeface="MS PGothic" panose="020B0600070205080204" pitchFamily="22" charset="-128"/>
                  </a:defRPr>
                </a:lvl6pPr>
                <a:lvl7pPr marL="2971800" indent="-228600" eaLnBrk="0" fontAlgn="base" hangingPunct="0">
                  <a:spcBef>
                    <a:spcPct val="20000"/>
                  </a:spcBef>
                  <a:spcAft>
                    <a:spcPct val="0"/>
                  </a:spcAft>
                  <a:buChar char="»"/>
                  <a:defRPr sz="1000">
                    <a:solidFill>
                      <a:schemeClr val="tx1"/>
                    </a:solidFill>
                    <a:latin typeface="Arial" panose="020B0604020202020204" pitchFamily="34" charset="0"/>
                    <a:ea typeface="MS PGothic" panose="020B0600070205080204" pitchFamily="22" charset="-128"/>
                  </a:defRPr>
                </a:lvl7pPr>
                <a:lvl8pPr marL="3429000" indent="-228600" eaLnBrk="0" fontAlgn="base" hangingPunct="0">
                  <a:spcBef>
                    <a:spcPct val="20000"/>
                  </a:spcBef>
                  <a:spcAft>
                    <a:spcPct val="0"/>
                  </a:spcAft>
                  <a:buChar char="»"/>
                  <a:defRPr sz="1000">
                    <a:solidFill>
                      <a:schemeClr val="tx1"/>
                    </a:solidFill>
                    <a:latin typeface="Arial" panose="020B0604020202020204" pitchFamily="34" charset="0"/>
                    <a:ea typeface="MS PGothic" panose="020B0600070205080204" pitchFamily="22" charset="-128"/>
                  </a:defRPr>
                </a:lvl8pPr>
                <a:lvl9pPr marL="3886200" indent="-228600" eaLnBrk="0" fontAlgn="base" hangingPunct="0">
                  <a:spcBef>
                    <a:spcPct val="20000"/>
                  </a:spcBef>
                  <a:spcAft>
                    <a:spcPct val="0"/>
                  </a:spcAft>
                  <a:buChar char="»"/>
                  <a:defRPr sz="1000">
                    <a:solidFill>
                      <a:schemeClr val="tx1"/>
                    </a:solidFill>
                    <a:latin typeface="Arial" panose="020B0604020202020204" pitchFamily="34" charset="0"/>
                    <a:ea typeface="MS PGothic" panose="020B0600070205080204" pitchFamily="22" charset="-128"/>
                  </a:defRPr>
                </a:lvl9pPr>
              </a:lstStyle>
              <a:p>
                <a:pPr marL="0" lvl="1" indent="0" eaLnBrk="1" hangingPunct="1">
                  <a:lnSpc>
                    <a:spcPct val="150000"/>
                  </a:lnSpc>
                  <a:spcBef>
                    <a:spcPts val="500"/>
                  </a:spcBef>
                  <a:buSzPct val="76000"/>
                  <a:buNone/>
                </a:pPr>
                <a:r>
                  <a:rPr lang="zh-CN" altLang="en-US" sz="1200" dirty="0">
                    <a:solidFill>
                      <a:schemeClr val="bg1"/>
                    </a:solidFill>
                    <a:latin typeface="微软雅黑" panose="020B0503020204020204" charset="-122"/>
                    <a:ea typeface="微软雅黑" panose="020B0503020204020204" charset="-122"/>
                    <a:sym typeface="+mn-ea"/>
                  </a:rPr>
                  <a:t>数据智能化采集与远程控制管理，降低人员管理成本。各节点设备之间通过</a:t>
                </a:r>
                <a:r>
                  <a:rPr lang="en-US" altLang="zh-CN" sz="1200" dirty="0" err="1">
                    <a:solidFill>
                      <a:schemeClr val="bg1"/>
                    </a:solidFill>
                    <a:latin typeface="微软雅黑" panose="020B0503020204020204" charset="-122"/>
                    <a:ea typeface="微软雅黑" panose="020B0503020204020204" charset="-122"/>
                    <a:sym typeface="+mn-ea"/>
                  </a:rPr>
                  <a:t>Milesight</a:t>
                </a:r>
                <a:r>
                  <a:rPr lang="en-US" altLang="zh-CN" sz="1200" dirty="0">
                    <a:solidFill>
                      <a:schemeClr val="bg1"/>
                    </a:solidFill>
                    <a:latin typeface="微软雅黑" panose="020B0503020204020204" charset="-122"/>
                    <a:ea typeface="微软雅黑" panose="020B0503020204020204" charset="-122"/>
                    <a:sym typeface="+mn-ea"/>
                  </a:rPr>
                  <a:t> D2D</a:t>
                </a:r>
                <a:r>
                  <a:rPr lang="zh-CN" altLang="en-US" sz="1200" dirty="0">
                    <a:solidFill>
                      <a:schemeClr val="bg1"/>
                    </a:solidFill>
                    <a:latin typeface="微软雅黑" panose="020B0503020204020204" charset="-122"/>
                    <a:ea typeface="微软雅黑" panose="020B0503020204020204" charset="-122"/>
                    <a:sym typeface="+mn-ea"/>
                  </a:rPr>
                  <a:t>智能化快速联动控制，节能减排，降本增效</a:t>
                </a:r>
                <a:endParaRPr lang="zh-CN" altLang="en-US" sz="1200" dirty="0">
                  <a:solidFill>
                    <a:schemeClr val="bg1"/>
                  </a:solidFill>
                  <a:latin typeface="微软雅黑" panose="020B0503020204020204" charset="-122"/>
                  <a:ea typeface="微软雅黑" panose="020B0503020204020204" charset="-122"/>
                  <a:sym typeface="+mn-ea"/>
                </a:endParaRPr>
              </a:p>
              <a:p>
                <a:pPr marL="0" lvl="1" indent="0" eaLnBrk="1" hangingPunct="1">
                  <a:lnSpc>
                    <a:spcPct val="150000"/>
                  </a:lnSpc>
                  <a:spcBef>
                    <a:spcPts val="500"/>
                  </a:spcBef>
                  <a:buSzPct val="76000"/>
                  <a:buNone/>
                </a:pPr>
                <a:endParaRPr lang="zh-CN" altLang="en-US" sz="1200" dirty="0">
                  <a:solidFill>
                    <a:schemeClr val="bg1"/>
                  </a:solidFill>
                  <a:latin typeface="微软雅黑" panose="020B0503020204020204" charset="-122"/>
                  <a:ea typeface="微软雅黑" panose="020B0503020204020204" charset="-122"/>
                  <a:cs typeface="微软雅黑 Light" panose="020B0502040204020203" charset="-122"/>
                  <a:sym typeface="+mn-ea"/>
                </a:endParaRPr>
              </a:p>
              <a:p>
                <a:pPr marL="0" lvl="1" indent="0" algn="l" eaLnBrk="1" hangingPunct="1">
                  <a:lnSpc>
                    <a:spcPct val="150000"/>
                  </a:lnSpc>
                  <a:spcBef>
                    <a:spcPts val="500"/>
                  </a:spcBef>
                  <a:buClrTx/>
                  <a:buSzPct val="76000"/>
                  <a:buNone/>
                </a:pPr>
                <a:endParaRPr lang="zh-CN" altLang="en-US" sz="1200" b="0" dirty="0">
                  <a:solidFill>
                    <a:schemeClr val="bg1"/>
                  </a:solidFill>
                  <a:latin typeface="微软雅黑" panose="020B0503020204020204" charset="-122"/>
                  <a:ea typeface="微软雅黑" panose="020B0503020204020204" charset="-122"/>
                </a:endParaRPr>
              </a:p>
            </p:txBody>
          </p:sp>
          <p:pic>
            <p:nvPicPr>
              <p:cNvPr id="24" name="Picture 23"/>
              <p:cNvPicPr>
                <a:picLocks noChangeAspect="1"/>
              </p:cNvPicPr>
              <p:nvPr>
                <p:custDataLst>
                  <p:tags r:id="rId11"/>
                </p:custDataLst>
              </p:nvPr>
            </p:nvPicPr>
            <p:blipFill>
              <a:blip r:embed="rId12">
                <a:clrChange>
                  <a:clrFrom>
                    <a:srgbClr val="29ABE2">
                      <a:alpha val="100000"/>
                    </a:srgbClr>
                  </a:clrFrom>
                  <a:clrTo>
                    <a:srgbClr val="29ABE2">
                      <a:alpha val="100000"/>
                      <a:alpha val="0"/>
                    </a:srgbClr>
                  </a:clrTo>
                </a:clrChange>
              </a:blip>
              <a:stretch>
                <a:fillRect/>
              </a:stretch>
            </p:blipFill>
            <p:spPr>
              <a:xfrm>
                <a:off x="6082" y="3312"/>
                <a:ext cx="970" cy="970"/>
              </a:xfrm>
              <a:prstGeom prst="rect">
                <a:avLst/>
              </a:prstGeom>
            </p:spPr>
          </p:pic>
        </p:grpSp>
      </p:grpSp>
      <p:grpSp>
        <p:nvGrpSpPr>
          <p:cNvPr id="12" name="组合 11"/>
          <p:cNvGrpSpPr/>
          <p:nvPr/>
        </p:nvGrpSpPr>
        <p:grpSpPr>
          <a:xfrm>
            <a:off x="214630" y="-26670"/>
            <a:ext cx="7409180" cy="2635250"/>
            <a:chOff x="338" y="-42"/>
            <a:chExt cx="11668" cy="4150"/>
          </a:xfrm>
        </p:grpSpPr>
        <p:sp>
          <p:nvSpPr>
            <p:cNvPr id="10" name="TextBox 8"/>
            <p:cNvSpPr txBox="1"/>
            <p:nvPr>
              <p:custDataLst>
                <p:tags r:id="rId13"/>
              </p:custDataLst>
            </p:nvPr>
          </p:nvSpPr>
          <p:spPr>
            <a:xfrm>
              <a:off x="881" y="550"/>
              <a:ext cx="11125" cy="753"/>
            </a:xfrm>
            <a:prstGeom prst="rect">
              <a:avLst/>
            </a:prstGeom>
            <a:noFill/>
          </p:spPr>
          <p:txBody>
            <a:bodyPr wrap="square" lIns="91440" tIns="45720" rIns="91440" bIns="45720" rtlCol="0" anchor="t">
              <a:spAutoFit/>
            </a:bodyPr>
            <a:lstStyle/>
            <a:p>
              <a:pPr lvl="0" algn="l">
                <a:lnSpc>
                  <a:spcPct val="90000"/>
                </a:lnSpc>
                <a:buClrTx/>
                <a:buSzTx/>
                <a:buFontTx/>
              </a:pPr>
              <a:r>
                <a:rPr lang="zh-CN" altLang="en-US" sz="2800" b="1" dirty="0">
                  <a:solidFill>
                    <a:schemeClr val="tx1">
                      <a:lumMod val="75000"/>
                      <a:lumOff val="25000"/>
                    </a:schemeClr>
                  </a:solidFill>
                  <a:latin typeface="微软雅黑" panose="020B0503020204020204" charset="-122"/>
                  <a:ea typeface="微软雅黑" panose="020B0503020204020204" charset="-122"/>
                  <a:cs typeface="Arial" panose="020B0604020202020204" pitchFamily="34" charset="0"/>
                  <a:sym typeface="Arial" panose="020B0604020202020204" pitchFamily="34" charset="0"/>
                </a:rPr>
                <a:t>节能降本的通信基础设施</a:t>
              </a:r>
              <a:endParaRPr lang="zh-CN" altLang="en-US" sz="2800" b="1" dirty="0">
                <a:solidFill>
                  <a:schemeClr val="tx1">
                    <a:lumMod val="75000"/>
                    <a:lumOff val="25000"/>
                  </a:schemeClr>
                </a:solidFill>
                <a:latin typeface="微软雅黑" panose="020B0503020204020204" charset="-122"/>
                <a:ea typeface="微软雅黑" panose="020B0503020204020204" charset="-122"/>
                <a:cs typeface="Arial" panose="020B0604020202020204" pitchFamily="34" charset="0"/>
                <a:sym typeface="Arial" panose="020B0604020202020204" pitchFamily="34" charset="0"/>
              </a:endParaRPr>
            </a:p>
          </p:txBody>
        </p:sp>
        <p:sp>
          <p:nvSpPr>
            <p:cNvPr id="14" name="矩形 13"/>
            <p:cNvSpPr/>
            <p:nvPr>
              <p:custDataLst>
                <p:tags r:id="rId14"/>
              </p:custDataLst>
            </p:nvPr>
          </p:nvSpPr>
          <p:spPr>
            <a:xfrm>
              <a:off x="416" y="-42"/>
              <a:ext cx="255" cy="1184"/>
            </a:xfrm>
            <a:prstGeom prst="rect">
              <a:avLst/>
            </a:prstGeom>
            <a:solidFill>
              <a:srgbClr val="479E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阿里巴巴普惠体" panose="00020600040101010101" charset="-122"/>
              </a:endParaRPr>
            </a:p>
          </p:txBody>
        </p:sp>
        <p:sp>
          <p:nvSpPr>
            <p:cNvPr id="11" name="文本框 23"/>
            <p:cNvSpPr txBox="1"/>
            <p:nvPr>
              <p:custDataLst>
                <p:tags r:id="rId15"/>
              </p:custDataLst>
            </p:nvPr>
          </p:nvSpPr>
          <p:spPr bwMode="auto">
            <a:xfrm rot="5400000">
              <a:off x="-749" y="2478"/>
              <a:ext cx="2717" cy="543"/>
            </a:xfrm>
            <a:prstGeom prst="rect">
              <a:avLst/>
            </a:prstGeom>
            <a:noFill/>
            <a:ln w="9525">
              <a:noFill/>
              <a:miter lim="800000"/>
            </a:ln>
          </p:spPr>
          <p:txBody>
            <a:bodyPr wrap="square">
              <a:spAutoFit/>
            </a:bodyPr>
            <a:lstStyle/>
            <a:p>
              <a:pPr algn="dist">
                <a:lnSpc>
                  <a:spcPct val="150000"/>
                </a:lnSpc>
              </a:pPr>
              <a:r>
                <a:rPr lang="zh-CN" altLang="en-US" sz="1100" dirty="0">
                  <a:solidFill>
                    <a:schemeClr val="bg1">
                      <a:lumMod val="50000"/>
                    </a:schemeClr>
                  </a:solidFill>
                  <a:latin typeface="微软雅黑" panose="020B0503020204020204" charset="-122"/>
                  <a:ea typeface="微软雅黑" panose="020B0503020204020204" charset="-122"/>
                  <a:cs typeface="微软雅黑" panose="020B0503020204020204" charset="-122"/>
                </a:rPr>
                <a:t>打开视界</a:t>
              </a:r>
              <a:r>
                <a:rPr lang="en-US" altLang="zh-CN" sz="1100" dirty="0">
                  <a:solidFill>
                    <a:schemeClr val="bg1">
                      <a:lumMod val="50000"/>
                    </a:schemeClr>
                  </a:solidFill>
                  <a:latin typeface="微软雅黑" panose="020B0503020204020204" charset="-122"/>
                  <a:ea typeface="微软雅黑" panose="020B0503020204020204" charset="-122"/>
                  <a:cs typeface="微软雅黑" panose="020B0503020204020204" charset="-122"/>
                </a:rPr>
                <a:t>   </a:t>
              </a:r>
              <a:r>
                <a:rPr lang="zh-CN" altLang="en-US" sz="1100" dirty="0">
                  <a:solidFill>
                    <a:schemeClr val="bg1">
                      <a:lumMod val="50000"/>
                    </a:schemeClr>
                  </a:solidFill>
                  <a:latin typeface="微软雅黑" panose="020B0503020204020204" charset="-122"/>
                  <a:ea typeface="微软雅黑" panose="020B0503020204020204" charset="-122"/>
                  <a:cs typeface="微软雅黑" panose="020B0503020204020204" charset="-122"/>
                </a:rPr>
                <a:t>感知无界</a:t>
              </a:r>
              <a:endParaRPr lang="zh-CN" altLang="en-US" sz="1100" dirty="0">
                <a:solidFill>
                  <a:schemeClr val="bg1">
                    <a:lumMod val="50000"/>
                  </a:schemeClr>
                </a:solidFill>
                <a:latin typeface="微软雅黑" panose="020B0503020204020204" charset="-122"/>
                <a:ea typeface="微软雅黑" panose="020B0503020204020204" charset="-122"/>
                <a:cs typeface="微软雅黑" panose="020B0503020204020204" charset="-122"/>
              </a:endParaRPr>
            </a:p>
          </p:txBody>
        </p:sp>
      </p:grpSp>
      <p:sp>
        <p:nvSpPr>
          <p:cNvPr id="15" name="文本框 14"/>
          <p:cNvSpPr txBox="1"/>
          <p:nvPr/>
        </p:nvSpPr>
        <p:spPr>
          <a:xfrm>
            <a:off x="1044261" y="1203253"/>
            <a:ext cx="10239378" cy="829945"/>
          </a:xfrm>
          <a:prstGeom prst="rect">
            <a:avLst/>
          </a:prstGeom>
          <a:noFill/>
        </p:spPr>
        <p:txBody>
          <a:bodyPr wrap="square" rtlCol="0" anchor="t">
            <a:spAutoFit/>
          </a:bodyPr>
          <a:lstStyle/>
          <a:p>
            <a:pPr>
              <a:lnSpc>
                <a:spcPct val="120000"/>
              </a:lnSpc>
            </a:pPr>
            <a:r>
              <a:rPr lang="zh-CN" altLang="en-US" sz="2000" b="1" dirty="0">
                <a:solidFill>
                  <a:srgbClr val="2891F0"/>
                </a:solidFill>
                <a:latin typeface="微软雅黑" panose="020B0503020204020204" charset="-122"/>
                <a:ea typeface="微软雅黑" panose="020B0503020204020204" charset="-122"/>
                <a:cs typeface="Arial" panose="020B0604020202020204" pitchFamily="34" charset="0"/>
                <a:sym typeface="+mn-ea"/>
              </a:rPr>
              <a:t>设备采用LoRaWAN®无线通信标准协议</a:t>
            </a:r>
            <a:r>
              <a:rPr lang="zh-CN" altLang="en-US" sz="2000" b="1" dirty="0">
                <a:solidFill>
                  <a:srgbClr val="2891F0"/>
                </a:solidFill>
                <a:latin typeface="微软雅黑" panose="020B0503020204020204" charset="-122"/>
                <a:ea typeface="微软雅黑" panose="020B0503020204020204" charset="-122"/>
                <a:cs typeface="微软雅黑" panose="020B0503020204020204" charset="-122"/>
              </a:rPr>
              <a:t>，兼容性强，性价比高</a:t>
            </a:r>
            <a:endParaRPr lang="zh-CN" altLang="en-US" sz="2000" b="1" dirty="0">
              <a:solidFill>
                <a:srgbClr val="2891F0"/>
              </a:solidFill>
              <a:latin typeface="微软雅黑" panose="020B0503020204020204" charset="-122"/>
              <a:ea typeface="微软雅黑" panose="020B0503020204020204" charset="-122"/>
              <a:cs typeface="微软雅黑" panose="020B0503020204020204" charset="-122"/>
            </a:endParaRPr>
          </a:p>
          <a:p>
            <a:pPr>
              <a:lnSpc>
                <a:spcPct val="120000"/>
              </a:lnSpc>
            </a:pPr>
            <a:r>
              <a:rPr lang="zh-CN" altLang="en-US" sz="2000" b="1" dirty="0">
                <a:solidFill>
                  <a:srgbClr val="2891F0"/>
                </a:solidFill>
                <a:latin typeface="微软雅黑" panose="020B0503020204020204" charset="-122"/>
                <a:ea typeface="微软雅黑" panose="020B0503020204020204" charset="-122"/>
                <a:cs typeface="微软雅黑" panose="020B0503020204020204" charset="-122"/>
              </a:rPr>
              <a:t>在绿色低碳建筑行业中优势如下：</a:t>
            </a:r>
            <a:endParaRPr lang="zh-CN" altLang="en-US" sz="2000" b="1" dirty="0">
              <a:solidFill>
                <a:srgbClr val="2891F0"/>
              </a:solidFill>
              <a:latin typeface="微软雅黑" panose="020B0503020204020204" charset="-122"/>
              <a:ea typeface="微软雅黑" panose="020B0503020204020204" charset="-122"/>
              <a:cs typeface="微软雅黑" panose="020B0503020204020204" charset="-122"/>
            </a:endParaRPr>
          </a:p>
        </p:txBody>
      </p:sp>
      <p:pic>
        <p:nvPicPr>
          <p:cNvPr id="2" name="图片 1" descr="xiaoshuai-01"/>
          <p:cNvPicPr>
            <a:picLocks noChangeAspect="1"/>
          </p:cNvPicPr>
          <p:nvPr/>
        </p:nvPicPr>
        <p:blipFill>
          <a:blip r:embed="rId16"/>
          <a:stretch>
            <a:fillRect/>
          </a:stretch>
        </p:blipFill>
        <p:spPr>
          <a:xfrm>
            <a:off x="1679662" y="2672512"/>
            <a:ext cx="327660" cy="407670"/>
          </a:xfrm>
          <a:prstGeom prst="rect">
            <a:avLst/>
          </a:prstGeom>
        </p:spPr>
      </p:pic>
      <p:pic>
        <p:nvPicPr>
          <p:cNvPr id="4" name="图片 3" descr="shujucanmou-01"/>
          <p:cNvPicPr>
            <a:picLocks noChangeAspect="1"/>
          </p:cNvPicPr>
          <p:nvPr/>
        </p:nvPicPr>
        <p:blipFill>
          <a:blip r:embed="rId17"/>
          <a:stretch>
            <a:fillRect/>
          </a:stretch>
        </p:blipFill>
        <p:spPr>
          <a:xfrm>
            <a:off x="6634169" y="2644710"/>
            <a:ext cx="386715" cy="480060"/>
          </a:xfrm>
          <a:prstGeom prst="rect">
            <a:avLst/>
          </a:prstGeom>
        </p:spPr>
      </p:pic>
      <p:pic>
        <p:nvPicPr>
          <p:cNvPr id="7" name="图片 6" descr="jiankanghuanjing-01-01"/>
          <p:cNvPicPr>
            <a:picLocks noChangeAspect="1"/>
          </p:cNvPicPr>
          <p:nvPr/>
        </p:nvPicPr>
        <p:blipFill>
          <a:blip r:embed="rId18"/>
          <a:srcRect/>
          <a:stretch>
            <a:fillRect/>
          </a:stretch>
        </p:blipFill>
        <p:spPr>
          <a:xfrm>
            <a:off x="9037587" y="2695109"/>
            <a:ext cx="464185" cy="336550"/>
          </a:xfrm>
          <a:prstGeom prst="rect">
            <a:avLst/>
          </a:prstGeom>
        </p:spPr>
      </p:pic>
    </p:spTree>
    <p:custDataLst>
      <p:tags r:id="rId19"/>
    </p:custDataLst>
  </p:cSld>
  <p:clrMapOvr>
    <a:overrideClrMapping bg1="lt1" tx1="dk1" bg2="lt2" tx2="dk2" accent1="accent1" accent2="accent2" accent3="accent3" accent4="accent4" accent5="accent5" accent6="accent6" hlink="hlink" folHlink="folHlink"/>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descr="未标题-1"/>
          <p:cNvPicPr>
            <a:picLocks noChangeAspect="1"/>
          </p:cNvPicPr>
          <p:nvPr/>
        </p:nvPicPr>
        <p:blipFill>
          <a:blip r:embed="rId1"/>
          <a:stretch>
            <a:fillRect/>
          </a:stretch>
        </p:blipFill>
        <p:spPr>
          <a:xfrm>
            <a:off x="1604645" y="2270125"/>
            <a:ext cx="3700133" cy="2325600"/>
          </a:xfrm>
          <a:prstGeom prst="rect">
            <a:avLst/>
          </a:prstGeom>
        </p:spPr>
      </p:pic>
      <p:sp>
        <p:nvSpPr>
          <p:cNvPr id="159" name="Rectangle 117"/>
          <p:cNvSpPr/>
          <p:nvPr/>
        </p:nvSpPr>
        <p:spPr>
          <a:xfrm>
            <a:off x="5122545" y="3000375"/>
            <a:ext cx="2114550" cy="583565"/>
          </a:xfrm>
          <a:prstGeom prst="rect">
            <a:avLst/>
          </a:prstGeom>
        </p:spPr>
        <p:txBody>
          <a:bodyPr wrap="square">
            <a:spAutoFit/>
          </a:bodyPr>
          <a:lstStyle/>
          <a:p>
            <a:pPr algn="l"/>
            <a:r>
              <a:rPr kumimoji="0" lang="zh-CN" sz="3200" b="1" i="0" u="none" strike="noStrike" kern="0" cap="none" spc="0" normalizeH="0" baseline="0" noProof="0" dirty="0">
                <a:ln>
                  <a:noFill/>
                </a:ln>
                <a:solidFill>
                  <a:srgbClr val="2891F0"/>
                </a:solidFill>
                <a:effectLst/>
                <a:uLnTx/>
                <a:uFillTx/>
                <a:latin typeface="微软雅黑" panose="020B0503020204020204" charset="-122"/>
                <a:ea typeface="微软雅黑" panose="020B0503020204020204" charset="-122"/>
                <a:cs typeface="WeblySleek UI Semilight" panose="020B0402040204020203" charset="0"/>
                <a:sym typeface="+mn-ea"/>
              </a:rPr>
              <a:t>节能管理</a:t>
            </a:r>
            <a:endParaRPr kumimoji="0" lang="zh-CN" sz="3200" b="1" i="0" u="none" strike="noStrike" kern="0" cap="none" spc="0" normalizeH="0" baseline="0" noProof="0" dirty="0">
              <a:ln>
                <a:noFill/>
              </a:ln>
              <a:solidFill>
                <a:srgbClr val="2891F0"/>
              </a:solidFill>
              <a:effectLst/>
              <a:uLnTx/>
              <a:uFillTx/>
              <a:latin typeface="微软雅黑" panose="020B0503020204020204" charset="-122"/>
              <a:ea typeface="微软雅黑" panose="020B0503020204020204" charset="-122"/>
              <a:cs typeface="WeblySleek UI Semilight" panose="020B0402040204020203" charset="0"/>
              <a:sym typeface="+mn-ea"/>
            </a:endParaRPr>
          </a:p>
        </p:txBody>
      </p:sp>
      <p:sp>
        <p:nvSpPr>
          <p:cNvPr id="6" name="文本框 23"/>
          <p:cNvSpPr txBox="1"/>
          <p:nvPr>
            <p:custDataLst>
              <p:tags r:id="rId2"/>
            </p:custDataLst>
          </p:nvPr>
        </p:nvSpPr>
        <p:spPr bwMode="auto">
          <a:xfrm rot="5400000">
            <a:off x="-475615" y="1573530"/>
            <a:ext cx="1725295" cy="344805"/>
          </a:xfrm>
          <a:prstGeom prst="rect">
            <a:avLst/>
          </a:prstGeom>
          <a:noFill/>
          <a:ln w="9525">
            <a:noFill/>
            <a:miter lim="800000"/>
          </a:ln>
        </p:spPr>
        <p:txBody>
          <a:bodyPr wrap="square">
            <a:spAutoFit/>
          </a:bodyPr>
          <a:lstStyle/>
          <a:p>
            <a:pPr algn="dist">
              <a:lnSpc>
                <a:spcPct val="150000"/>
              </a:lnSpc>
            </a:pPr>
            <a:r>
              <a:rPr lang="zh-CN" altLang="en-US" sz="1100" dirty="0">
                <a:solidFill>
                  <a:schemeClr val="bg1">
                    <a:lumMod val="50000"/>
                  </a:schemeClr>
                </a:solidFill>
                <a:latin typeface="微软雅黑" panose="020B0503020204020204" charset="-122"/>
                <a:ea typeface="微软雅黑" panose="020B0503020204020204" charset="-122"/>
                <a:cs typeface="微软雅黑" panose="020B0503020204020204" charset="-122"/>
              </a:rPr>
              <a:t>打开视界</a:t>
            </a:r>
            <a:r>
              <a:rPr lang="en-US" altLang="zh-CN" sz="1100" dirty="0">
                <a:solidFill>
                  <a:schemeClr val="bg1">
                    <a:lumMod val="50000"/>
                  </a:schemeClr>
                </a:solidFill>
                <a:latin typeface="微软雅黑" panose="020B0503020204020204" charset="-122"/>
                <a:ea typeface="微软雅黑" panose="020B0503020204020204" charset="-122"/>
                <a:cs typeface="微软雅黑" panose="020B0503020204020204" charset="-122"/>
              </a:rPr>
              <a:t>   </a:t>
            </a:r>
            <a:r>
              <a:rPr lang="zh-CN" altLang="en-US" sz="1100" dirty="0">
                <a:solidFill>
                  <a:schemeClr val="bg1">
                    <a:lumMod val="50000"/>
                  </a:schemeClr>
                </a:solidFill>
                <a:latin typeface="微软雅黑" panose="020B0503020204020204" charset="-122"/>
                <a:ea typeface="微软雅黑" panose="020B0503020204020204" charset="-122"/>
                <a:cs typeface="微软雅黑" panose="020B0503020204020204" charset="-122"/>
              </a:rPr>
              <a:t>感知无界</a:t>
            </a:r>
            <a:endParaRPr lang="zh-CN" altLang="en-US" sz="1100" dirty="0">
              <a:solidFill>
                <a:schemeClr val="bg1">
                  <a:lumMod val="50000"/>
                </a:schemeClr>
              </a:solidFill>
              <a:latin typeface="微软雅黑" panose="020B0503020204020204" charset="-122"/>
              <a:ea typeface="微软雅黑" panose="020B0503020204020204" charset="-122"/>
              <a:cs typeface="微软雅黑" panose="020B0503020204020204" charset="-122"/>
            </a:endParaRPr>
          </a:p>
        </p:txBody>
      </p:sp>
      <p:sp>
        <p:nvSpPr>
          <p:cNvPr id="8" name="文本框 7"/>
          <p:cNvSpPr txBox="1"/>
          <p:nvPr/>
        </p:nvSpPr>
        <p:spPr>
          <a:xfrm>
            <a:off x="5368925" y="3653155"/>
            <a:ext cx="4064000" cy="306705"/>
          </a:xfrm>
          <a:prstGeom prst="rect">
            <a:avLst/>
          </a:prstGeom>
          <a:noFill/>
        </p:spPr>
        <p:txBody>
          <a:bodyPr wrap="square" rtlCol="0">
            <a:spAutoFit/>
          </a:bodyPr>
          <a:lstStyle/>
          <a:p>
            <a:endParaRPr lang="zh-CN" altLang="en-US" sz="1400" kern="0" spc="200" dirty="0">
              <a:solidFill>
                <a:schemeClr val="tx1">
                  <a:lumMod val="50000"/>
                  <a:lumOff val="50000"/>
                </a:schemeClr>
              </a:solidFill>
              <a:effectLst>
                <a:innerShdw blurRad="63500" dist="50800" dir="16200000">
                  <a:prstClr val="black">
                    <a:alpha val="50000"/>
                  </a:prstClr>
                </a:innerShdw>
              </a:effectLst>
              <a:latin typeface="微软雅黑" panose="020B0503020204020204" charset="-122"/>
              <a:ea typeface="微软雅黑" panose="020B0503020204020204" charset="-122"/>
              <a:cs typeface="微软雅黑" panose="020B0503020204020204" charset="-122"/>
              <a:sym typeface="+mn-ea"/>
            </a:endParaRPr>
          </a:p>
        </p:txBody>
      </p:sp>
      <p:sp>
        <p:nvSpPr>
          <p:cNvPr id="4" name="文本框 3"/>
          <p:cNvSpPr txBox="1"/>
          <p:nvPr/>
        </p:nvSpPr>
        <p:spPr>
          <a:xfrm>
            <a:off x="5122545" y="3653155"/>
            <a:ext cx="3711575" cy="349250"/>
          </a:xfrm>
          <a:prstGeom prst="rect">
            <a:avLst/>
          </a:prstGeom>
          <a:noFill/>
        </p:spPr>
        <p:txBody>
          <a:bodyPr wrap="square" rtlCol="0">
            <a:spAutoFit/>
          </a:bodyPr>
          <a:lstStyle/>
          <a:p>
            <a:pPr>
              <a:lnSpc>
                <a:spcPct val="120000"/>
              </a:lnSpc>
            </a:pPr>
            <a:r>
              <a:rPr lang="zh-CN" altLang="en-US" sz="1400" kern="0" dirty="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rPr>
              <a:t>照明、空调、用电设备智能控制</a:t>
            </a:r>
            <a:endParaRPr lang="zh-CN" altLang="en-US" sz="1400" kern="0" dirty="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214630" y="-26670"/>
            <a:ext cx="7479665" cy="2635250"/>
            <a:chOff x="338" y="-42"/>
            <a:chExt cx="11779" cy="4150"/>
          </a:xfrm>
        </p:grpSpPr>
        <p:sp>
          <p:nvSpPr>
            <p:cNvPr id="2" name="TextBox 8"/>
            <p:cNvSpPr txBox="1"/>
            <p:nvPr>
              <p:custDataLst>
                <p:tags r:id="rId1"/>
              </p:custDataLst>
            </p:nvPr>
          </p:nvSpPr>
          <p:spPr>
            <a:xfrm>
              <a:off x="992" y="383"/>
              <a:ext cx="11125" cy="753"/>
            </a:xfrm>
            <a:prstGeom prst="rect">
              <a:avLst/>
            </a:prstGeom>
            <a:noFill/>
          </p:spPr>
          <p:txBody>
            <a:bodyPr wrap="square" lIns="91440" tIns="45720" rIns="91440" bIns="45720" rtlCol="0" anchor="t">
              <a:spAutoFit/>
            </a:bodyPr>
            <a:lstStyle/>
            <a:p>
              <a:pPr lvl="0" algn="l">
                <a:lnSpc>
                  <a:spcPct val="90000"/>
                </a:lnSpc>
                <a:buClrTx/>
                <a:buSzTx/>
                <a:buFontTx/>
              </a:pPr>
              <a:r>
                <a:rPr lang="zh-CN" altLang="en-US" sz="2800" b="1" dirty="0">
                  <a:solidFill>
                    <a:schemeClr val="tx1">
                      <a:lumMod val="75000"/>
                      <a:lumOff val="25000"/>
                    </a:schemeClr>
                  </a:solidFill>
                  <a:latin typeface="微软雅黑" panose="020B0503020204020204" charset="-122"/>
                  <a:ea typeface="微软雅黑" panose="020B0503020204020204" charset="-122"/>
                  <a:cs typeface="Arial" panose="020B0604020202020204" pitchFamily="34" charset="0"/>
                  <a:sym typeface="Arial" panose="020B0604020202020204" pitchFamily="34" charset="0"/>
                </a:rPr>
                <a:t>照明智能控制</a:t>
              </a:r>
              <a:endParaRPr lang="zh-CN" altLang="en-US" sz="2800" b="1" dirty="0">
                <a:solidFill>
                  <a:schemeClr val="tx1">
                    <a:lumMod val="75000"/>
                    <a:lumOff val="25000"/>
                  </a:schemeClr>
                </a:solidFill>
                <a:latin typeface="微软雅黑" panose="020B0503020204020204" charset="-122"/>
                <a:ea typeface="微软雅黑" panose="020B0503020204020204" charset="-122"/>
                <a:cs typeface="Arial" panose="020B0604020202020204" pitchFamily="34" charset="0"/>
                <a:sym typeface="Arial" panose="020B0604020202020204" pitchFamily="34" charset="0"/>
              </a:endParaRPr>
            </a:p>
          </p:txBody>
        </p:sp>
        <p:sp>
          <p:nvSpPr>
            <p:cNvPr id="14" name="矩形 13"/>
            <p:cNvSpPr/>
            <p:nvPr>
              <p:custDataLst>
                <p:tags r:id="rId2"/>
              </p:custDataLst>
            </p:nvPr>
          </p:nvSpPr>
          <p:spPr>
            <a:xfrm>
              <a:off x="416" y="-42"/>
              <a:ext cx="255" cy="1184"/>
            </a:xfrm>
            <a:prstGeom prst="rect">
              <a:avLst/>
            </a:prstGeom>
            <a:solidFill>
              <a:srgbClr val="479E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阿里巴巴普惠体" panose="00020600040101010101" charset="-122"/>
              </a:endParaRPr>
            </a:p>
          </p:txBody>
        </p:sp>
        <p:sp>
          <p:nvSpPr>
            <p:cNvPr id="4" name="文本框 23"/>
            <p:cNvSpPr txBox="1"/>
            <p:nvPr>
              <p:custDataLst>
                <p:tags r:id="rId3"/>
              </p:custDataLst>
            </p:nvPr>
          </p:nvSpPr>
          <p:spPr bwMode="auto">
            <a:xfrm rot="5400000">
              <a:off x="-749" y="2478"/>
              <a:ext cx="2717" cy="543"/>
            </a:xfrm>
            <a:prstGeom prst="rect">
              <a:avLst/>
            </a:prstGeom>
            <a:noFill/>
            <a:ln w="9525">
              <a:noFill/>
              <a:miter lim="800000"/>
            </a:ln>
          </p:spPr>
          <p:txBody>
            <a:bodyPr wrap="square">
              <a:spAutoFit/>
            </a:bodyPr>
            <a:lstStyle/>
            <a:p>
              <a:pPr algn="dist">
                <a:lnSpc>
                  <a:spcPct val="150000"/>
                </a:lnSpc>
              </a:pPr>
              <a:r>
                <a:rPr lang="zh-CN" altLang="en-US" sz="1100" dirty="0">
                  <a:solidFill>
                    <a:schemeClr val="bg1">
                      <a:lumMod val="50000"/>
                    </a:schemeClr>
                  </a:solidFill>
                  <a:latin typeface="微软雅黑" panose="020B0503020204020204" charset="-122"/>
                  <a:ea typeface="微软雅黑" panose="020B0503020204020204" charset="-122"/>
                  <a:cs typeface="微软雅黑" panose="020B0503020204020204" charset="-122"/>
                </a:rPr>
                <a:t>打开视界</a:t>
              </a:r>
              <a:r>
                <a:rPr lang="en-US" altLang="zh-CN" sz="1100" dirty="0">
                  <a:solidFill>
                    <a:schemeClr val="bg1">
                      <a:lumMod val="50000"/>
                    </a:schemeClr>
                  </a:solidFill>
                  <a:latin typeface="微软雅黑" panose="020B0503020204020204" charset="-122"/>
                  <a:ea typeface="微软雅黑" panose="020B0503020204020204" charset="-122"/>
                  <a:cs typeface="微软雅黑" panose="020B0503020204020204" charset="-122"/>
                </a:rPr>
                <a:t>   </a:t>
              </a:r>
              <a:r>
                <a:rPr lang="zh-CN" altLang="en-US" sz="1100" dirty="0">
                  <a:solidFill>
                    <a:schemeClr val="bg1">
                      <a:lumMod val="50000"/>
                    </a:schemeClr>
                  </a:solidFill>
                  <a:latin typeface="微软雅黑" panose="020B0503020204020204" charset="-122"/>
                  <a:ea typeface="微软雅黑" panose="020B0503020204020204" charset="-122"/>
                  <a:cs typeface="微软雅黑" panose="020B0503020204020204" charset="-122"/>
                </a:rPr>
                <a:t>感知无界</a:t>
              </a:r>
              <a:endParaRPr lang="zh-CN" altLang="en-US" sz="1100" dirty="0">
                <a:solidFill>
                  <a:schemeClr val="bg1">
                    <a:lumMod val="50000"/>
                  </a:schemeClr>
                </a:solidFill>
                <a:latin typeface="微软雅黑" panose="020B0503020204020204" charset="-122"/>
                <a:ea typeface="微软雅黑" panose="020B0503020204020204" charset="-122"/>
                <a:cs typeface="微软雅黑" panose="020B0503020204020204" charset="-122"/>
              </a:endParaRPr>
            </a:p>
          </p:txBody>
        </p:sp>
      </p:grpSp>
      <p:grpSp>
        <p:nvGrpSpPr>
          <p:cNvPr id="38" name="组合 37"/>
          <p:cNvGrpSpPr/>
          <p:nvPr/>
        </p:nvGrpSpPr>
        <p:grpSpPr>
          <a:xfrm>
            <a:off x="666115" y="4327525"/>
            <a:ext cx="10687685" cy="2079625"/>
            <a:chOff x="10005" y="1703"/>
            <a:chExt cx="22666" cy="4409"/>
          </a:xfrm>
          <a:effectLst>
            <a:outerShdw blurRad="50800" dist="38100" dir="2700000" algn="tl" rotWithShape="0">
              <a:prstClr val="black">
                <a:alpha val="40000"/>
              </a:prstClr>
            </a:outerShdw>
          </a:effectLst>
        </p:grpSpPr>
        <p:pic>
          <p:nvPicPr>
            <p:cNvPr id="39" name="图片 38"/>
            <p:cNvPicPr>
              <a:picLocks noChangeAspect="1"/>
            </p:cNvPicPr>
            <p:nvPr>
              <p:custDataLst>
                <p:tags r:id="rId4"/>
              </p:custDataLst>
            </p:nvPr>
          </p:nvPicPr>
          <p:blipFill>
            <a:blip r:embed="rId5"/>
            <a:stretch>
              <a:fillRect/>
            </a:stretch>
          </p:blipFill>
          <p:spPr>
            <a:xfrm>
              <a:off x="19319" y="1703"/>
              <a:ext cx="6605" cy="4409"/>
            </a:xfrm>
            <a:prstGeom prst="rect">
              <a:avLst/>
            </a:prstGeom>
          </p:spPr>
        </p:pic>
        <p:pic>
          <p:nvPicPr>
            <p:cNvPr id="40" name="图片 39" descr="新办公楼产品图2"/>
            <p:cNvPicPr>
              <a:picLocks noChangeAspect="1"/>
            </p:cNvPicPr>
            <p:nvPr>
              <p:custDataLst>
                <p:tags r:id="rId6"/>
              </p:custDataLst>
            </p:nvPr>
          </p:nvPicPr>
          <p:blipFill>
            <a:blip r:embed="rId7"/>
            <a:srcRect/>
            <a:stretch>
              <a:fillRect/>
            </a:stretch>
          </p:blipFill>
          <p:spPr>
            <a:xfrm>
              <a:off x="10005" y="1703"/>
              <a:ext cx="9193" cy="4409"/>
            </a:xfrm>
            <a:prstGeom prst="rect">
              <a:avLst/>
            </a:prstGeom>
          </p:spPr>
        </p:pic>
        <p:pic>
          <p:nvPicPr>
            <p:cNvPr id="41" name="图片 40" descr="C:/Users/Thalia/AppData/Local/Temp/picturecompress_20220517200505/output_1.jpgoutput_1"/>
            <p:cNvPicPr>
              <a:picLocks noChangeAspect="1"/>
            </p:cNvPicPr>
            <p:nvPr>
              <p:custDataLst>
                <p:tags r:id="rId8"/>
              </p:custDataLst>
            </p:nvPr>
          </p:nvPicPr>
          <p:blipFill>
            <a:blip r:embed="rId9"/>
            <a:srcRect r="-249"/>
            <a:stretch>
              <a:fillRect/>
            </a:stretch>
          </p:blipFill>
          <p:spPr>
            <a:xfrm>
              <a:off x="26044" y="1703"/>
              <a:ext cx="6627" cy="4409"/>
            </a:xfrm>
            <a:prstGeom prst="rect">
              <a:avLst/>
            </a:prstGeom>
          </p:spPr>
        </p:pic>
      </p:grpSp>
      <p:grpSp>
        <p:nvGrpSpPr>
          <p:cNvPr id="42" name="组合 41"/>
          <p:cNvGrpSpPr/>
          <p:nvPr/>
        </p:nvGrpSpPr>
        <p:grpSpPr>
          <a:xfrm>
            <a:off x="867178" y="1083945"/>
            <a:ext cx="4157980" cy="1442720"/>
            <a:chOff x="2043" y="1965"/>
            <a:chExt cx="5303" cy="2272"/>
          </a:xfrm>
        </p:grpSpPr>
        <p:sp>
          <p:nvSpPr>
            <p:cNvPr id="95" name="object 22"/>
            <p:cNvSpPr txBox="1"/>
            <p:nvPr>
              <p:custDataLst>
                <p:tags r:id="rId10"/>
              </p:custDataLst>
            </p:nvPr>
          </p:nvSpPr>
          <p:spPr>
            <a:xfrm>
              <a:off x="2143" y="2701"/>
              <a:ext cx="5111" cy="1536"/>
            </a:xfrm>
            <a:prstGeom prst="rect">
              <a:avLst/>
            </a:prstGeom>
          </p:spPr>
          <p:txBody>
            <a:bodyPr vert="horz" wrap="square" lIns="0" tIns="15875" rIns="0" bIns="0" rtlCol="0">
              <a:spAutoFit/>
            </a:bodyPr>
            <a:lstStyle/>
            <a:p>
              <a:pPr marL="12700">
                <a:lnSpc>
                  <a:spcPct val="130000"/>
                </a:lnSpc>
                <a:spcBef>
                  <a:spcPts val="100"/>
                </a:spcBef>
                <a:buClrTx/>
                <a:buSzTx/>
                <a:buNone/>
              </a:pPr>
              <a:r>
                <a:rPr lang="zh-CN" sz="1600">
                  <a:latin typeface="微软雅黑" panose="020B0503020204020204" charset="-122"/>
                  <a:ea typeface="微软雅黑" panose="020B0503020204020204" charset="-122"/>
                  <a:cs typeface="微软雅黑" panose="020B0503020204020204" charset="-122"/>
                </a:rPr>
                <a:t>告别手动控制，通过智能的控制方式，实现人来灯亮、人走灯灭，高效控制楼宇各个区域的灯光照明。</a:t>
              </a:r>
              <a:endParaRPr lang="zh-CN" sz="1600">
                <a:latin typeface="微软雅黑" panose="020B0503020204020204" charset="-122"/>
                <a:ea typeface="微软雅黑" panose="020B0503020204020204" charset="-122"/>
                <a:cs typeface="微软雅黑" panose="020B0503020204020204" charset="-122"/>
              </a:endParaRPr>
            </a:p>
          </p:txBody>
        </p:sp>
        <p:sp>
          <p:nvSpPr>
            <p:cNvPr id="43" name="文本框 42"/>
            <p:cNvSpPr txBox="1"/>
            <p:nvPr>
              <p:custDataLst>
                <p:tags r:id="rId11"/>
              </p:custDataLst>
            </p:nvPr>
          </p:nvSpPr>
          <p:spPr>
            <a:xfrm>
              <a:off x="2043" y="1965"/>
              <a:ext cx="5303" cy="628"/>
            </a:xfrm>
            <a:prstGeom prst="rect">
              <a:avLst/>
            </a:prstGeom>
            <a:noFill/>
          </p:spPr>
          <p:txBody>
            <a:bodyPr wrap="square" rtlCol="0">
              <a:spAutoFit/>
            </a:bodyPr>
            <a:lstStyle/>
            <a:p>
              <a:pPr algn="l"/>
              <a:r>
                <a:rPr lang="zh-CN" altLang="en-US" sz="2000" b="1">
                  <a:solidFill>
                    <a:srgbClr val="4696F5"/>
                  </a:solidFill>
                  <a:latin typeface="微软雅黑" panose="020B0503020204020204" charset="-122"/>
                  <a:ea typeface="微软雅黑" panose="020B0503020204020204" charset="-122"/>
                  <a:cs typeface="微软雅黑" panose="020B0503020204020204" charset="-122"/>
                  <a:sym typeface="+mn-ea"/>
                </a:rPr>
                <a:t>节约照明用电，降低管理成本</a:t>
              </a:r>
              <a:endParaRPr lang="zh-CN" altLang="en-US" sz="2000" b="1">
                <a:solidFill>
                  <a:srgbClr val="4696F5"/>
                </a:solidFill>
                <a:latin typeface="微软雅黑" panose="020B0503020204020204" charset="-122"/>
                <a:ea typeface="微软雅黑" panose="020B0503020204020204" charset="-122"/>
                <a:cs typeface="微软雅黑" panose="020B0503020204020204" charset="-122"/>
                <a:sym typeface="+mn-ea"/>
              </a:endParaRPr>
            </a:p>
          </p:txBody>
        </p:sp>
      </p:grpSp>
      <p:grpSp>
        <p:nvGrpSpPr>
          <p:cNvPr id="49" name="组合 48"/>
          <p:cNvGrpSpPr/>
          <p:nvPr/>
        </p:nvGrpSpPr>
        <p:grpSpPr>
          <a:xfrm>
            <a:off x="860425" y="2839085"/>
            <a:ext cx="3433445" cy="1275080"/>
            <a:chOff x="1655" y="4411"/>
            <a:chExt cx="5407" cy="2008"/>
          </a:xfrm>
        </p:grpSpPr>
        <p:sp>
          <p:nvSpPr>
            <p:cNvPr id="50" name="文本框 49"/>
            <p:cNvSpPr txBox="1"/>
            <p:nvPr>
              <p:custDataLst>
                <p:tags r:id="rId12"/>
              </p:custDataLst>
            </p:nvPr>
          </p:nvSpPr>
          <p:spPr>
            <a:xfrm>
              <a:off x="1655" y="4441"/>
              <a:ext cx="445" cy="1978"/>
            </a:xfrm>
            <a:prstGeom prst="rect">
              <a:avLst/>
            </a:prstGeom>
            <a:noFill/>
          </p:spPr>
          <p:txBody>
            <a:bodyPr vert="horz" wrap="square" lIns="0" tIns="0" rIns="0" bIns="0" rtlCol="0">
              <a:noAutofit/>
            </a:bodyPr>
            <a:lstStyle/>
            <a:p>
              <a:pPr algn="l">
                <a:buClrTx/>
                <a:buSzTx/>
                <a:buFontTx/>
              </a:pPr>
              <a:r>
                <a:rPr lang="zh-CN" altLang="en-US" sz="1600" b="1" dirty="0">
                  <a:solidFill>
                    <a:srgbClr val="404040"/>
                  </a:solidFill>
                  <a:latin typeface="微软雅黑" panose="020B0503020204020204" charset="-122"/>
                  <a:ea typeface="微软雅黑" panose="020B0503020204020204" charset="-122"/>
                  <a:cs typeface="阿里巴巴普惠体 Medium" panose="00020600040101010101" charset="-122"/>
                </a:rPr>
                <a:t>控制方式</a:t>
              </a:r>
              <a:endParaRPr lang="zh-CN" altLang="en-US" sz="1600" b="1" dirty="0">
                <a:solidFill>
                  <a:srgbClr val="404040"/>
                </a:solidFill>
                <a:latin typeface="微软雅黑" panose="020B0503020204020204" charset="-122"/>
                <a:ea typeface="微软雅黑" panose="020B0503020204020204" charset="-122"/>
                <a:cs typeface="阿里巴巴普惠体 Medium" panose="00020600040101010101" charset="-122"/>
              </a:endParaRPr>
            </a:p>
          </p:txBody>
        </p:sp>
        <p:sp>
          <p:nvSpPr>
            <p:cNvPr id="51" name="圆角矩形 50"/>
            <p:cNvSpPr/>
            <p:nvPr>
              <p:custDataLst>
                <p:tags r:id="rId13"/>
              </p:custDataLst>
            </p:nvPr>
          </p:nvSpPr>
          <p:spPr>
            <a:xfrm>
              <a:off x="2282" y="4411"/>
              <a:ext cx="2187" cy="608"/>
            </a:xfrm>
            <a:prstGeom prst="roundRect">
              <a:avLst/>
            </a:prstGeom>
            <a:solidFill>
              <a:srgbClr val="4696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a:latin typeface="微软雅黑" panose="020B0503020204020204" charset="-122"/>
                  <a:ea typeface="微软雅黑" panose="020B0503020204020204" charset="-122"/>
                  <a:cs typeface="微软雅黑" panose="020B0503020204020204" charset="-122"/>
                </a:rPr>
                <a:t>定时</a:t>
              </a:r>
              <a:r>
                <a:rPr lang="en-US" altLang="zh-CN" sz="1400">
                  <a:latin typeface="微软雅黑" panose="020B0503020204020204" charset="-122"/>
                  <a:ea typeface="微软雅黑" panose="020B0503020204020204" charset="-122"/>
                  <a:cs typeface="微软雅黑" panose="020B0503020204020204" charset="-122"/>
                </a:rPr>
                <a:t>/</a:t>
              </a:r>
              <a:r>
                <a:rPr lang="zh-CN" altLang="en-US" sz="1400">
                  <a:latin typeface="微软雅黑" panose="020B0503020204020204" charset="-122"/>
                  <a:ea typeface="微软雅黑" panose="020B0503020204020204" charset="-122"/>
                  <a:cs typeface="微软雅黑" panose="020B0503020204020204" charset="-122"/>
                </a:rPr>
                <a:t>延时</a:t>
              </a:r>
              <a:endParaRPr lang="zh-CN" altLang="en-US" sz="1400">
                <a:latin typeface="微软雅黑" panose="020B0503020204020204" charset="-122"/>
                <a:ea typeface="微软雅黑" panose="020B0503020204020204" charset="-122"/>
                <a:cs typeface="微软雅黑" panose="020B0503020204020204" charset="-122"/>
              </a:endParaRPr>
            </a:p>
          </p:txBody>
        </p:sp>
        <p:sp>
          <p:nvSpPr>
            <p:cNvPr id="52" name="圆角矩形 51"/>
            <p:cNvSpPr/>
            <p:nvPr>
              <p:custDataLst>
                <p:tags r:id="rId14"/>
              </p:custDataLst>
            </p:nvPr>
          </p:nvSpPr>
          <p:spPr>
            <a:xfrm>
              <a:off x="4876" y="4411"/>
              <a:ext cx="2187" cy="608"/>
            </a:xfrm>
            <a:prstGeom prst="roundRect">
              <a:avLst/>
            </a:prstGeom>
            <a:solidFill>
              <a:srgbClr val="4696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sz="1400">
                  <a:latin typeface="微软雅黑" panose="020B0503020204020204" charset="-122"/>
                  <a:ea typeface="微软雅黑" panose="020B0503020204020204" charset="-122"/>
                </a:rPr>
                <a:t>远程控制</a:t>
              </a:r>
              <a:endParaRPr lang="zh-CN" sz="1400">
                <a:latin typeface="微软雅黑" panose="020B0503020204020204" charset="-122"/>
                <a:ea typeface="微软雅黑" panose="020B0503020204020204" charset="-122"/>
              </a:endParaRPr>
            </a:p>
          </p:txBody>
        </p:sp>
        <p:sp>
          <p:nvSpPr>
            <p:cNvPr id="53" name="圆角矩形 52"/>
            <p:cNvSpPr/>
            <p:nvPr>
              <p:custDataLst>
                <p:tags r:id="rId15"/>
              </p:custDataLst>
            </p:nvPr>
          </p:nvSpPr>
          <p:spPr>
            <a:xfrm>
              <a:off x="2282" y="5397"/>
              <a:ext cx="2187" cy="608"/>
            </a:xfrm>
            <a:prstGeom prst="roundRect">
              <a:avLst/>
            </a:prstGeom>
            <a:solidFill>
              <a:srgbClr val="4696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sz="1400">
                  <a:latin typeface="微软雅黑" panose="020B0503020204020204" charset="-122"/>
                  <a:ea typeface="微软雅黑" panose="020B0503020204020204" charset="-122"/>
                </a:rPr>
                <a:t>联动控制</a:t>
              </a:r>
              <a:endParaRPr lang="zh-CN" sz="1400">
                <a:latin typeface="微软雅黑" panose="020B0503020204020204" charset="-122"/>
                <a:ea typeface="微软雅黑" panose="020B0503020204020204" charset="-122"/>
              </a:endParaRPr>
            </a:p>
          </p:txBody>
        </p:sp>
        <p:sp>
          <p:nvSpPr>
            <p:cNvPr id="54" name="圆角矩形 53"/>
            <p:cNvSpPr/>
            <p:nvPr>
              <p:custDataLst>
                <p:tags r:id="rId16"/>
              </p:custDataLst>
            </p:nvPr>
          </p:nvSpPr>
          <p:spPr>
            <a:xfrm>
              <a:off x="4876" y="5397"/>
              <a:ext cx="2187" cy="608"/>
            </a:xfrm>
            <a:prstGeom prst="roundRect">
              <a:avLst/>
            </a:prstGeom>
            <a:solidFill>
              <a:srgbClr val="4696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sz="1400">
                  <a:latin typeface="微软雅黑" panose="020B0503020204020204" charset="-122"/>
                  <a:ea typeface="微软雅黑" panose="020B0503020204020204" charset="-122"/>
                </a:rPr>
                <a:t>本地控制</a:t>
              </a:r>
              <a:endParaRPr lang="zh-CN" sz="1400">
                <a:latin typeface="微软雅黑" panose="020B0503020204020204" charset="-122"/>
                <a:ea typeface="微软雅黑" panose="020B0503020204020204" charset="-122"/>
              </a:endParaRPr>
            </a:p>
          </p:txBody>
        </p:sp>
      </p:grpSp>
      <p:grpSp>
        <p:nvGrpSpPr>
          <p:cNvPr id="10" name="组合 9"/>
          <p:cNvGrpSpPr/>
          <p:nvPr/>
        </p:nvGrpSpPr>
        <p:grpSpPr>
          <a:xfrm>
            <a:off x="5333365" y="883285"/>
            <a:ext cx="6211570" cy="3078480"/>
            <a:chOff x="8399" y="1391"/>
            <a:chExt cx="9782" cy="4848"/>
          </a:xfrm>
        </p:grpSpPr>
        <p:grpSp>
          <p:nvGrpSpPr>
            <p:cNvPr id="44" name="组合 43"/>
            <p:cNvGrpSpPr/>
            <p:nvPr/>
          </p:nvGrpSpPr>
          <p:grpSpPr>
            <a:xfrm rot="0">
              <a:off x="8399" y="1391"/>
              <a:ext cx="9782" cy="4849"/>
              <a:chOff x="1224" y="5630"/>
              <a:chExt cx="10162" cy="4759"/>
            </a:xfrm>
          </p:grpSpPr>
          <p:pic>
            <p:nvPicPr>
              <p:cNvPr id="45" name="图片 44" descr="拓扑图3"/>
              <p:cNvPicPr>
                <a:picLocks noChangeAspect="1"/>
              </p:cNvPicPr>
              <p:nvPr>
                <p:custDataLst>
                  <p:tags r:id="rId17"/>
                </p:custDataLst>
              </p:nvPr>
            </p:nvPicPr>
            <p:blipFill>
              <a:blip r:embed="rId18"/>
              <a:stretch>
                <a:fillRect/>
              </a:stretch>
            </p:blipFill>
            <p:spPr>
              <a:xfrm>
                <a:off x="2574" y="5630"/>
                <a:ext cx="8812" cy="4759"/>
              </a:xfrm>
              <a:prstGeom prst="rect">
                <a:avLst/>
              </a:prstGeom>
            </p:spPr>
          </p:pic>
          <p:sp>
            <p:nvSpPr>
              <p:cNvPr id="46" name="文本框 45"/>
              <p:cNvSpPr txBox="1"/>
              <p:nvPr>
                <p:custDataLst>
                  <p:tags r:id="rId19"/>
                </p:custDataLst>
              </p:nvPr>
            </p:nvSpPr>
            <p:spPr>
              <a:xfrm>
                <a:off x="1282" y="6143"/>
                <a:ext cx="1480" cy="1604"/>
              </a:xfrm>
              <a:prstGeom prst="rect">
                <a:avLst/>
              </a:prstGeom>
              <a:noFill/>
            </p:spPr>
            <p:txBody>
              <a:bodyPr wrap="square" rtlCol="0">
                <a:spAutoFit/>
              </a:bodyPr>
              <a:lstStyle/>
              <a:p>
                <a:pPr>
                  <a:lnSpc>
                    <a:spcPct val="110000"/>
                  </a:lnSpc>
                </a:pPr>
                <a:r>
                  <a:rPr lang="zh-CN" altLang="en-US" sz="1400">
                    <a:solidFill>
                      <a:schemeClr val="tx2">
                        <a:lumMod val="60000"/>
                        <a:lumOff val="40000"/>
                      </a:schemeClr>
                    </a:solidFill>
                    <a:latin typeface="微软雅黑" panose="020B0503020204020204" charset="-122"/>
                    <a:ea typeface="微软雅黑" panose="020B0503020204020204" charset="-122"/>
                  </a:rPr>
                  <a:t>多种情景</a:t>
                </a:r>
                <a:endParaRPr lang="zh-CN" altLang="en-US" sz="1400">
                  <a:solidFill>
                    <a:schemeClr val="tx2">
                      <a:lumMod val="60000"/>
                      <a:lumOff val="40000"/>
                    </a:schemeClr>
                  </a:solidFill>
                  <a:latin typeface="微软雅黑" panose="020B0503020204020204" charset="-122"/>
                  <a:ea typeface="微软雅黑" panose="020B0503020204020204" charset="-122"/>
                </a:endParaRPr>
              </a:p>
              <a:p>
                <a:pPr>
                  <a:lnSpc>
                    <a:spcPct val="110000"/>
                  </a:lnSpc>
                </a:pPr>
                <a:r>
                  <a:rPr lang="zh-CN" altLang="en-US" sz="1400">
                    <a:solidFill>
                      <a:schemeClr val="tx2">
                        <a:lumMod val="60000"/>
                        <a:lumOff val="40000"/>
                      </a:schemeClr>
                    </a:solidFill>
                    <a:latin typeface="微软雅黑" panose="020B0503020204020204" charset="-122"/>
                    <a:ea typeface="微软雅黑" panose="020B0503020204020204" charset="-122"/>
                  </a:rPr>
                  <a:t>控制模式</a:t>
                </a:r>
                <a:endParaRPr lang="zh-CN" altLang="en-US" sz="1400">
                  <a:solidFill>
                    <a:schemeClr val="tx2">
                      <a:lumMod val="60000"/>
                      <a:lumOff val="40000"/>
                    </a:schemeClr>
                  </a:solidFill>
                  <a:latin typeface="微软雅黑" panose="020B0503020204020204" charset="-122"/>
                  <a:ea typeface="微软雅黑" panose="020B0503020204020204" charset="-122"/>
                </a:endParaRPr>
              </a:p>
            </p:txBody>
          </p:sp>
          <p:sp>
            <p:nvSpPr>
              <p:cNvPr id="47" name="文本框 46"/>
              <p:cNvSpPr txBox="1"/>
              <p:nvPr>
                <p:custDataLst>
                  <p:tags r:id="rId20"/>
                </p:custDataLst>
              </p:nvPr>
            </p:nvSpPr>
            <p:spPr>
              <a:xfrm>
                <a:off x="1224" y="7601"/>
                <a:ext cx="1478" cy="1604"/>
              </a:xfrm>
              <a:prstGeom prst="rect">
                <a:avLst/>
              </a:prstGeom>
              <a:noFill/>
            </p:spPr>
            <p:txBody>
              <a:bodyPr wrap="square" rtlCol="0">
                <a:spAutoFit/>
              </a:bodyPr>
              <a:lstStyle/>
              <a:p>
                <a:pPr>
                  <a:lnSpc>
                    <a:spcPct val="110000"/>
                  </a:lnSpc>
                </a:pPr>
                <a:r>
                  <a:rPr lang="zh-CN" altLang="en-US" sz="1400">
                    <a:solidFill>
                      <a:schemeClr val="tx2">
                        <a:lumMod val="60000"/>
                        <a:lumOff val="40000"/>
                      </a:schemeClr>
                    </a:solidFill>
                    <a:latin typeface="微软雅黑" panose="020B0503020204020204" charset="-122"/>
                    <a:ea typeface="微软雅黑" panose="020B0503020204020204" charset="-122"/>
                  </a:rPr>
                  <a:t>识别无人</a:t>
                </a:r>
                <a:endParaRPr lang="zh-CN" altLang="en-US" sz="1400">
                  <a:solidFill>
                    <a:schemeClr val="tx2">
                      <a:lumMod val="60000"/>
                      <a:lumOff val="40000"/>
                    </a:schemeClr>
                  </a:solidFill>
                  <a:latin typeface="微软雅黑" panose="020B0503020204020204" charset="-122"/>
                  <a:ea typeface="微软雅黑" panose="020B0503020204020204" charset="-122"/>
                </a:endParaRPr>
              </a:p>
              <a:p>
                <a:pPr>
                  <a:lnSpc>
                    <a:spcPct val="110000"/>
                  </a:lnSpc>
                </a:pPr>
                <a:r>
                  <a:rPr lang="zh-CN" altLang="en-US" sz="1400">
                    <a:solidFill>
                      <a:schemeClr val="tx2">
                        <a:lumMod val="60000"/>
                        <a:lumOff val="40000"/>
                      </a:schemeClr>
                    </a:solidFill>
                    <a:latin typeface="微软雅黑" panose="020B0503020204020204" charset="-122"/>
                    <a:ea typeface="微软雅黑" panose="020B0503020204020204" charset="-122"/>
                  </a:rPr>
                  <a:t>自动关灯</a:t>
                </a:r>
                <a:endParaRPr lang="zh-CN" altLang="en-US" sz="1400">
                  <a:solidFill>
                    <a:schemeClr val="tx2">
                      <a:lumMod val="60000"/>
                      <a:lumOff val="40000"/>
                    </a:schemeClr>
                  </a:solidFill>
                  <a:latin typeface="微软雅黑" panose="020B0503020204020204" charset="-122"/>
                  <a:ea typeface="微软雅黑" panose="020B0503020204020204" charset="-122"/>
                </a:endParaRPr>
              </a:p>
            </p:txBody>
          </p:sp>
          <p:sp>
            <p:nvSpPr>
              <p:cNvPr id="48" name="文本框 47"/>
              <p:cNvSpPr txBox="1"/>
              <p:nvPr>
                <p:custDataLst>
                  <p:tags r:id="rId21"/>
                </p:custDataLst>
              </p:nvPr>
            </p:nvSpPr>
            <p:spPr>
              <a:xfrm>
                <a:off x="1304" y="9030"/>
                <a:ext cx="1638" cy="872"/>
              </a:xfrm>
              <a:prstGeom prst="rect">
                <a:avLst/>
              </a:prstGeom>
              <a:noFill/>
            </p:spPr>
            <p:txBody>
              <a:bodyPr wrap="square" rtlCol="0">
                <a:spAutoFit/>
              </a:bodyPr>
              <a:lstStyle/>
              <a:p>
                <a:pPr>
                  <a:lnSpc>
                    <a:spcPct val="110000"/>
                  </a:lnSpc>
                </a:pPr>
                <a:r>
                  <a:rPr lang="zh-CN" altLang="en-US" sz="1400">
                    <a:solidFill>
                      <a:schemeClr val="tx2">
                        <a:lumMod val="60000"/>
                        <a:lumOff val="40000"/>
                      </a:schemeClr>
                    </a:solidFill>
                    <a:latin typeface="微软雅黑" panose="020B0503020204020204" charset="-122"/>
                    <a:ea typeface="微软雅黑" panose="020B0503020204020204" charset="-122"/>
                  </a:rPr>
                  <a:t>探测有人</a:t>
                </a:r>
                <a:endParaRPr lang="zh-CN" altLang="en-US" sz="1400">
                  <a:solidFill>
                    <a:schemeClr val="tx2">
                      <a:lumMod val="60000"/>
                      <a:lumOff val="40000"/>
                    </a:schemeClr>
                  </a:solidFill>
                  <a:latin typeface="微软雅黑" panose="020B0503020204020204" charset="-122"/>
                  <a:ea typeface="微软雅黑" panose="020B0503020204020204" charset="-122"/>
                </a:endParaRPr>
              </a:p>
              <a:p>
                <a:pPr>
                  <a:lnSpc>
                    <a:spcPct val="110000"/>
                  </a:lnSpc>
                </a:pPr>
                <a:r>
                  <a:rPr lang="zh-CN" altLang="en-US" sz="1400">
                    <a:solidFill>
                      <a:schemeClr val="tx2">
                        <a:lumMod val="60000"/>
                        <a:lumOff val="40000"/>
                      </a:schemeClr>
                    </a:solidFill>
                    <a:latin typeface="微软雅黑" panose="020B0503020204020204" charset="-122"/>
                    <a:ea typeface="微软雅黑" panose="020B0503020204020204" charset="-122"/>
                  </a:rPr>
                  <a:t>自动开灯</a:t>
                </a:r>
                <a:endParaRPr lang="zh-CN" altLang="en-US" sz="1400">
                  <a:solidFill>
                    <a:schemeClr val="tx2">
                      <a:lumMod val="60000"/>
                      <a:lumOff val="40000"/>
                    </a:schemeClr>
                  </a:solidFill>
                  <a:latin typeface="微软雅黑" panose="020B0503020204020204" charset="-122"/>
                  <a:ea typeface="微软雅黑" panose="020B0503020204020204" charset="-122"/>
                </a:endParaRPr>
              </a:p>
            </p:txBody>
          </p:sp>
        </p:grpSp>
        <p:pic>
          <p:nvPicPr>
            <p:cNvPr id="8" name="图片 7" descr="WS203"/>
            <p:cNvPicPr>
              <a:picLocks noChangeAspect="1"/>
            </p:cNvPicPr>
            <p:nvPr/>
          </p:nvPicPr>
          <p:blipFill>
            <a:blip r:embed="rId22"/>
            <a:srcRect l="28883" t="21620" r="29346" b="20796"/>
            <a:stretch>
              <a:fillRect/>
            </a:stretch>
          </p:blipFill>
          <p:spPr>
            <a:xfrm>
              <a:off x="10361" y="5235"/>
              <a:ext cx="527" cy="519"/>
            </a:xfrm>
            <a:prstGeom prst="rect">
              <a:avLst/>
            </a:prstGeom>
          </p:spPr>
        </p:pic>
      </p:grpSp>
    </p:spTree>
    <p:custDataLst>
      <p:tags r:id="rId23"/>
    </p:custData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214630" y="-26670"/>
            <a:ext cx="7479665" cy="2635250"/>
            <a:chOff x="338" y="-42"/>
            <a:chExt cx="11779" cy="4150"/>
          </a:xfrm>
        </p:grpSpPr>
        <p:sp>
          <p:nvSpPr>
            <p:cNvPr id="2" name="TextBox 8"/>
            <p:cNvSpPr txBox="1"/>
            <p:nvPr>
              <p:custDataLst>
                <p:tags r:id="rId1"/>
              </p:custDataLst>
            </p:nvPr>
          </p:nvSpPr>
          <p:spPr>
            <a:xfrm>
              <a:off x="992" y="383"/>
              <a:ext cx="11125" cy="753"/>
            </a:xfrm>
            <a:prstGeom prst="rect">
              <a:avLst/>
            </a:prstGeom>
            <a:noFill/>
          </p:spPr>
          <p:txBody>
            <a:bodyPr wrap="square" lIns="91440" tIns="45720" rIns="91440" bIns="45720" rtlCol="0" anchor="t">
              <a:spAutoFit/>
            </a:bodyPr>
            <a:lstStyle/>
            <a:p>
              <a:pPr lvl="0" algn="l">
                <a:lnSpc>
                  <a:spcPct val="90000"/>
                </a:lnSpc>
                <a:buClrTx/>
                <a:buSzTx/>
                <a:buFontTx/>
              </a:pPr>
              <a:r>
                <a:rPr lang="zh-CN" altLang="en-US" sz="2800" b="1" dirty="0">
                  <a:solidFill>
                    <a:schemeClr val="tx1">
                      <a:lumMod val="75000"/>
                      <a:lumOff val="25000"/>
                    </a:schemeClr>
                  </a:solidFill>
                  <a:latin typeface="微软雅黑" panose="020B0503020204020204" charset="-122"/>
                  <a:ea typeface="微软雅黑" panose="020B0503020204020204" charset="-122"/>
                  <a:cs typeface="Arial" panose="020B0604020202020204" pitchFamily="34" charset="0"/>
                  <a:sym typeface="Arial" panose="020B0604020202020204" pitchFamily="34" charset="0"/>
                </a:rPr>
                <a:t>空调智能控制</a:t>
              </a:r>
              <a:endParaRPr lang="zh-CN" altLang="en-US" sz="2800" b="1" dirty="0">
                <a:solidFill>
                  <a:schemeClr val="tx1">
                    <a:lumMod val="75000"/>
                    <a:lumOff val="25000"/>
                  </a:schemeClr>
                </a:solidFill>
                <a:latin typeface="微软雅黑" panose="020B0503020204020204" charset="-122"/>
                <a:ea typeface="微软雅黑" panose="020B0503020204020204" charset="-122"/>
                <a:cs typeface="Arial" panose="020B0604020202020204" pitchFamily="34" charset="0"/>
                <a:sym typeface="Arial" panose="020B0604020202020204" pitchFamily="34" charset="0"/>
              </a:endParaRPr>
            </a:p>
          </p:txBody>
        </p:sp>
        <p:sp>
          <p:nvSpPr>
            <p:cNvPr id="14" name="矩形 13"/>
            <p:cNvSpPr/>
            <p:nvPr>
              <p:custDataLst>
                <p:tags r:id="rId2"/>
              </p:custDataLst>
            </p:nvPr>
          </p:nvSpPr>
          <p:spPr>
            <a:xfrm>
              <a:off x="416" y="-42"/>
              <a:ext cx="255" cy="1184"/>
            </a:xfrm>
            <a:prstGeom prst="rect">
              <a:avLst/>
            </a:prstGeom>
            <a:solidFill>
              <a:srgbClr val="479E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阿里巴巴普惠体" panose="00020600040101010101" charset="-122"/>
              </a:endParaRPr>
            </a:p>
          </p:txBody>
        </p:sp>
        <p:sp>
          <p:nvSpPr>
            <p:cNvPr id="4" name="文本框 23"/>
            <p:cNvSpPr txBox="1"/>
            <p:nvPr>
              <p:custDataLst>
                <p:tags r:id="rId3"/>
              </p:custDataLst>
            </p:nvPr>
          </p:nvSpPr>
          <p:spPr bwMode="auto">
            <a:xfrm rot="5400000">
              <a:off x="-749" y="2478"/>
              <a:ext cx="2717" cy="543"/>
            </a:xfrm>
            <a:prstGeom prst="rect">
              <a:avLst/>
            </a:prstGeom>
            <a:noFill/>
            <a:ln w="9525">
              <a:noFill/>
              <a:miter lim="800000"/>
            </a:ln>
          </p:spPr>
          <p:txBody>
            <a:bodyPr wrap="square">
              <a:spAutoFit/>
            </a:bodyPr>
            <a:lstStyle/>
            <a:p>
              <a:pPr algn="dist">
                <a:lnSpc>
                  <a:spcPct val="150000"/>
                </a:lnSpc>
              </a:pPr>
              <a:r>
                <a:rPr lang="zh-CN" altLang="en-US" sz="1100" dirty="0">
                  <a:solidFill>
                    <a:schemeClr val="bg1">
                      <a:lumMod val="50000"/>
                    </a:schemeClr>
                  </a:solidFill>
                  <a:latin typeface="微软雅黑" panose="020B0503020204020204" charset="-122"/>
                  <a:ea typeface="微软雅黑" panose="020B0503020204020204" charset="-122"/>
                  <a:cs typeface="微软雅黑" panose="020B0503020204020204" charset="-122"/>
                </a:rPr>
                <a:t>打开视界</a:t>
              </a:r>
              <a:r>
                <a:rPr lang="en-US" altLang="zh-CN" sz="1100" dirty="0">
                  <a:solidFill>
                    <a:schemeClr val="bg1">
                      <a:lumMod val="50000"/>
                    </a:schemeClr>
                  </a:solidFill>
                  <a:latin typeface="微软雅黑" panose="020B0503020204020204" charset="-122"/>
                  <a:ea typeface="微软雅黑" panose="020B0503020204020204" charset="-122"/>
                  <a:cs typeface="微软雅黑" panose="020B0503020204020204" charset="-122"/>
                </a:rPr>
                <a:t>   </a:t>
              </a:r>
              <a:r>
                <a:rPr lang="zh-CN" altLang="en-US" sz="1100" dirty="0">
                  <a:solidFill>
                    <a:schemeClr val="bg1">
                      <a:lumMod val="50000"/>
                    </a:schemeClr>
                  </a:solidFill>
                  <a:latin typeface="微软雅黑" panose="020B0503020204020204" charset="-122"/>
                  <a:ea typeface="微软雅黑" panose="020B0503020204020204" charset="-122"/>
                  <a:cs typeface="微软雅黑" panose="020B0503020204020204" charset="-122"/>
                </a:rPr>
                <a:t>感知无界</a:t>
              </a:r>
              <a:endParaRPr lang="zh-CN" altLang="en-US" sz="1100" dirty="0">
                <a:solidFill>
                  <a:schemeClr val="bg1">
                    <a:lumMod val="50000"/>
                  </a:schemeClr>
                </a:solidFill>
                <a:latin typeface="微软雅黑" panose="020B0503020204020204" charset="-122"/>
                <a:ea typeface="微软雅黑" panose="020B0503020204020204" charset="-122"/>
                <a:cs typeface="微软雅黑" panose="020B0503020204020204" charset="-122"/>
              </a:endParaRPr>
            </a:p>
          </p:txBody>
        </p:sp>
      </p:grpSp>
      <p:grpSp>
        <p:nvGrpSpPr>
          <p:cNvPr id="32" name="组合 31"/>
          <p:cNvGrpSpPr/>
          <p:nvPr/>
        </p:nvGrpSpPr>
        <p:grpSpPr>
          <a:xfrm>
            <a:off x="1329778" y="4959985"/>
            <a:ext cx="8959127" cy="1284605"/>
            <a:chOff x="3745" y="4109"/>
            <a:chExt cx="14109" cy="2023"/>
          </a:xfrm>
        </p:grpSpPr>
        <p:cxnSp>
          <p:nvCxnSpPr>
            <p:cNvPr id="31" name="肘形连接符 30"/>
            <p:cNvCxnSpPr/>
            <p:nvPr>
              <p:custDataLst>
                <p:tags r:id="rId4"/>
              </p:custDataLst>
            </p:nvPr>
          </p:nvCxnSpPr>
          <p:spPr>
            <a:xfrm rot="10800000" flipV="1">
              <a:off x="4436" y="4934"/>
              <a:ext cx="2945" cy="5"/>
            </a:xfrm>
            <a:prstGeom prst="bentConnector3">
              <a:avLst>
                <a:gd name="adj1" fmla="val 49983"/>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肘形连接符 28"/>
            <p:cNvCxnSpPr/>
            <p:nvPr>
              <p:custDataLst>
                <p:tags r:id="rId5"/>
              </p:custDataLst>
            </p:nvPr>
          </p:nvCxnSpPr>
          <p:spPr>
            <a:xfrm rot="10800000" flipV="1">
              <a:off x="6653" y="4940"/>
              <a:ext cx="2945" cy="5"/>
            </a:xfrm>
            <a:prstGeom prst="bentConnector3">
              <a:avLst>
                <a:gd name="adj1" fmla="val 49983"/>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28" name="组合 27"/>
            <p:cNvGrpSpPr/>
            <p:nvPr/>
          </p:nvGrpSpPr>
          <p:grpSpPr>
            <a:xfrm>
              <a:off x="9720" y="4109"/>
              <a:ext cx="8134" cy="2023"/>
              <a:chOff x="6488" y="6782"/>
              <a:chExt cx="8134" cy="2023"/>
            </a:xfrm>
          </p:grpSpPr>
          <p:pic>
            <p:nvPicPr>
              <p:cNvPr id="3" name="图片 10" descr="UG65产品图1"/>
              <p:cNvPicPr>
                <a:picLocks noChangeAspect="1"/>
              </p:cNvPicPr>
              <p:nvPr>
                <p:custDataLst>
                  <p:tags r:id="rId6"/>
                </p:custDataLst>
              </p:nvPr>
            </p:nvPicPr>
            <p:blipFill>
              <a:blip r:embed="rId7"/>
              <a:stretch>
                <a:fillRect/>
              </a:stretch>
            </p:blipFill>
            <p:spPr>
              <a:xfrm>
                <a:off x="9395" y="6782"/>
                <a:ext cx="1251" cy="1375"/>
              </a:xfrm>
              <a:prstGeom prst="rect">
                <a:avLst/>
              </a:prstGeom>
            </p:spPr>
          </p:pic>
          <p:cxnSp>
            <p:nvCxnSpPr>
              <p:cNvPr id="5" name="肘形连接符 4"/>
              <p:cNvCxnSpPr/>
              <p:nvPr>
                <p:custDataLst>
                  <p:tags r:id="rId8"/>
                </p:custDataLst>
              </p:nvPr>
            </p:nvCxnSpPr>
            <p:spPr>
              <a:xfrm rot="10800000" flipV="1">
                <a:off x="6488" y="7633"/>
                <a:ext cx="2896" cy="10"/>
              </a:xfrm>
              <a:prstGeom prst="bentConnector3">
                <a:avLst>
                  <a:gd name="adj1" fmla="val 49965"/>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6" name="文本框 5"/>
              <p:cNvSpPr txBox="1"/>
              <p:nvPr>
                <p:custDataLst>
                  <p:tags r:id="rId9"/>
                </p:custDataLst>
              </p:nvPr>
            </p:nvSpPr>
            <p:spPr>
              <a:xfrm>
                <a:off x="9088" y="8182"/>
                <a:ext cx="2178" cy="434"/>
              </a:xfrm>
              <a:prstGeom prst="rect">
                <a:avLst/>
              </a:prstGeom>
              <a:noFill/>
              <a:ln w="9525">
                <a:noFill/>
              </a:ln>
            </p:spPr>
            <p:txBody>
              <a:bodyPr wrap="square">
                <a:spAutoFit/>
              </a:bodyPr>
              <a:lstStyle/>
              <a:p>
                <a:pPr indent="0"/>
                <a:r>
                  <a:rPr lang="en-US" altLang="zh-CN" sz="1200" dirty="0" err="1">
                    <a:latin typeface="微软雅黑" panose="020B0503020204020204" charset="-122"/>
                    <a:ea typeface="微软雅黑" panose="020B0503020204020204" charset="-122"/>
                  </a:rPr>
                  <a:t>LoRaWAN</a:t>
                </a:r>
                <a:r>
                  <a:rPr lang="zh-CN" altLang="en-US" sz="1200" dirty="0">
                    <a:latin typeface="微软雅黑" panose="020B0503020204020204" charset="-122"/>
                    <a:ea typeface="微软雅黑" panose="020B0503020204020204" charset="-122"/>
                  </a:rPr>
                  <a:t>网关</a:t>
                </a:r>
                <a:endParaRPr lang="zh-CN" altLang="en-US" sz="1200" dirty="0">
                  <a:latin typeface="微软雅黑" panose="020B0503020204020204" charset="-122"/>
                  <a:ea typeface="微软雅黑" panose="020B0503020204020204" charset="-122"/>
                </a:endParaRPr>
              </a:p>
            </p:txBody>
          </p:sp>
          <p:cxnSp>
            <p:nvCxnSpPr>
              <p:cNvPr id="7" name="直接箭头连接符 6"/>
              <p:cNvCxnSpPr/>
              <p:nvPr>
                <p:custDataLst>
                  <p:tags r:id="rId10"/>
                </p:custDataLst>
              </p:nvPr>
            </p:nvCxnSpPr>
            <p:spPr>
              <a:xfrm flipH="1" flipV="1">
                <a:off x="11112" y="7528"/>
                <a:ext cx="867" cy="9"/>
              </a:xfrm>
              <a:prstGeom prst="straightConnector1">
                <a:avLst/>
              </a:prstGeom>
              <a:ln w="34925" cmpd="sng">
                <a:solidFill>
                  <a:srgbClr val="00B0F0"/>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8" name="直接箭头连接符 7"/>
              <p:cNvCxnSpPr/>
              <p:nvPr>
                <p:custDataLst>
                  <p:tags r:id="rId11"/>
                </p:custDataLst>
              </p:nvPr>
            </p:nvCxnSpPr>
            <p:spPr>
              <a:xfrm>
                <a:off x="11177" y="7962"/>
                <a:ext cx="802" cy="11"/>
              </a:xfrm>
              <a:prstGeom prst="straightConnector1">
                <a:avLst/>
              </a:prstGeom>
              <a:ln w="34925" cmpd="sng">
                <a:solidFill>
                  <a:schemeClr val="bg2">
                    <a:lumMod val="50000"/>
                  </a:schemeClr>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9" name="文本框 8"/>
              <p:cNvSpPr txBox="1"/>
              <p:nvPr>
                <p:custDataLst>
                  <p:tags r:id="rId12"/>
                </p:custDataLst>
              </p:nvPr>
            </p:nvSpPr>
            <p:spPr>
              <a:xfrm>
                <a:off x="10646" y="7587"/>
                <a:ext cx="1799" cy="386"/>
              </a:xfrm>
              <a:prstGeom prst="rect">
                <a:avLst/>
              </a:prstGeom>
              <a:noFill/>
              <a:ln w="9525">
                <a:noFill/>
              </a:ln>
            </p:spPr>
            <p:txBody>
              <a:bodyPr wrap="square">
                <a:spAutoFit/>
              </a:bodyPr>
              <a:lstStyle/>
              <a:p>
                <a:pPr indent="0"/>
                <a:r>
                  <a:rPr lang="en-US" sz="1000" b="0">
                    <a:solidFill>
                      <a:schemeClr val="tx1">
                        <a:lumMod val="65000"/>
                        <a:lumOff val="35000"/>
                      </a:schemeClr>
                    </a:solidFill>
                    <a:latin typeface="微软雅黑" panose="020B0503020204020204" charset="-122"/>
                    <a:ea typeface="微软雅黑" panose="020B0503020204020204" charset="-122"/>
                  </a:rPr>
                  <a:t>4G/</a:t>
                </a:r>
                <a:r>
                  <a:rPr lang="zh-CN" altLang="en-US" sz="1000" b="0">
                    <a:solidFill>
                      <a:schemeClr val="tx1">
                        <a:lumMod val="65000"/>
                        <a:lumOff val="35000"/>
                      </a:schemeClr>
                    </a:solidFill>
                    <a:latin typeface="微软雅黑" panose="020B0503020204020204" charset="-122"/>
                    <a:ea typeface="微软雅黑" panose="020B0503020204020204" charset="-122"/>
                  </a:rPr>
                  <a:t>以太网</a:t>
                </a:r>
                <a:r>
                  <a:rPr lang="en-US" altLang="zh-CN" sz="1000" b="0">
                    <a:solidFill>
                      <a:schemeClr val="tx1">
                        <a:lumMod val="65000"/>
                        <a:lumOff val="35000"/>
                      </a:schemeClr>
                    </a:solidFill>
                    <a:latin typeface="微软雅黑" panose="020B0503020204020204" charset="-122"/>
                    <a:ea typeface="微软雅黑" panose="020B0503020204020204" charset="-122"/>
                  </a:rPr>
                  <a:t>/WIFI</a:t>
                </a:r>
                <a:endParaRPr lang="zh-CN" altLang="en-US" sz="1000" b="0">
                  <a:solidFill>
                    <a:schemeClr val="tx1">
                      <a:lumMod val="65000"/>
                      <a:lumOff val="35000"/>
                    </a:schemeClr>
                  </a:solidFill>
                  <a:latin typeface="微软雅黑" panose="020B0503020204020204" charset="-122"/>
                  <a:ea typeface="微软雅黑" panose="020B0503020204020204" charset="-122"/>
                </a:endParaRPr>
              </a:p>
            </p:txBody>
          </p:sp>
          <p:pic>
            <p:nvPicPr>
              <p:cNvPr id="11" name="图片 10" descr="D:\Users\Administrator\Desktop\REV1-LoRa V1.0\组-1 - 副本.png组-1 - 副本"/>
              <p:cNvPicPr>
                <a:picLocks noChangeAspect="1"/>
              </p:cNvPicPr>
              <p:nvPr>
                <p:custDataLst>
                  <p:tags r:id="rId13"/>
                </p:custDataLst>
              </p:nvPr>
            </p:nvPicPr>
            <p:blipFill>
              <a:blip r:embed="rId14"/>
              <a:srcRect/>
              <a:stretch>
                <a:fillRect/>
              </a:stretch>
            </p:blipFill>
            <p:spPr>
              <a:xfrm>
                <a:off x="12444" y="7253"/>
                <a:ext cx="2178" cy="1053"/>
              </a:xfrm>
              <a:prstGeom prst="rect">
                <a:avLst/>
              </a:prstGeom>
            </p:spPr>
          </p:pic>
          <p:sp>
            <p:nvSpPr>
              <p:cNvPr id="13" name="文本框 12"/>
              <p:cNvSpPr txBox="1"/>
              <p:nvPr>
                <p:custDataLst>
                  <p:tags r:id="rId15"/>
                </p:custDataLst>
              </p:nvPr>
            </p:nvSpPr>
            <p:spPr>
              <a:xfrm>
                <a:off x="12922" y="8371"/>
                <a:ext cx="1108" cy="434"/>
              </a:xfrm>
              <a:prstGeom prst="rect">
                <a:avLst/>
              </a:prstGeom>
              <a:noFill/>
            </p:spPr>
            <p:txBody>
              <a:bodyPr wrap="none" rtlCol="0" anchor="t">
                <a:spAutoFit/>
              </a:bodyPr>
              <a:lstStyle/>
              <a:p>
                <a:pPr marL="12700" indent="0">
                  <a:lnSpc>
                    <a:spcPct val="120000"/>
                  </a:lnSpc>
                  <a:spcBef>
                    <a:spcPts val="100"/>
                  </a:spcBef>
                  <a:buClrTx/>
                  <a:buSzTx/>
                  <a:buFont typeface="Arial" panose="020B0604020202020204" pitchFamily="34" charset="0"/>
                  <a:buNone/>
                </a:pPr>
                <a:r>
                  <a:rPr lang="zh-CN" altLang="en-US" sz="1000" dirty="0">
                    <a:latin typeface="微软雅黑" panose="020B0503020204020204" charset="-122"/>
                    <a:ea typeface="微软雅黑" panose="020B0503020204020204" charset="-122"/>
                    <a:cs typeface="微软雅黑" panose="020B0503020204020204" charset="-122"/>
                    <a:sym typeface="+mn-ea"/>
                  </a:rPr>
                  <a:t>管理平台</a:t>
                </a:r>
                <a:endParaRPr lang="zh-CN" altLang="en-US" sz="1000" dirty="0">
                  <a:latin typeface="微软雅黑" panose="020B0503020204020204" charset="-122"/>
                  <a:ea typeface="微软雅黑" panose="020B0503020204020204" charset="-122"/>
                  <a:cs typeface="微软雅黑" panose="020B0503020204020204" charset="-122"/>
                  <a:sym typeface="+mn-ea"/>
                </a:endParaRPr>
              </a:p>
            </p:txBody>
          </p:sp>
          <p:pic>
            <p:nvPicPr>
              <p:cNvPr id="16" name="图片 15"/>
              <p:cNvPicPr>
                <a:picLocks noChangeAspect="1"/>
              </p:cNvPicPr>
              <p:nvPr>
                <p:custDataLst>
                  <p:tags r:id="rId16"/>
                </p:custDataLst>
              </p:nvPr>
            </p:nvPicPr>
            <p:blipFill>
              <a:blip r:embed="rId17"/>
              <a:stretch>
                <a:fillRect/>
              </a:stretch>
            </p:blipFill>
            <p:spPr>
              <a:xfrm>
                <a:off x="7531" y="7354"/>
                <a:ext cx="933" cy="636"/>
              </a:xfrm>
              <a:prstGeom prst="rect">
                <a:avLst/>
              </a:prstGeom>
            </p:spPr>
          </p:pic>
        </p:grpSp>
        <p:grpSp>
          <p:nvGrpSpPr>
            <p:cNvPr id="30" name="组合 29"/>
            <p:cNvGrpSpPr/>
            <p:nvPr/>
          </p:nvGrpSpPr>
          <p:grpSpPr>
            <a:xfrm>
              <a:off x="3745" y="4475"/>
              <a:ext cx="1731" cy="1425"/>
              <a:chOff x="1621" y="7784"/>
              <a:chExt cx="1731" cy="1425"/>
            </a:xfrm>
          </p:grpSpPr>
          <p:pic>
            <p:nvPicPr>
              <p:cNvPr id="18" name="图形 14"/>
              <p:cNvPicPr>
                <a:picLocks noChangeAspect="1"/>
              </p:cNvPicPr>
              <p:nvPr>
                <p:custDataLst>
                  <p:tags r:id="rId18"/>
                </p:custDataLst>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2011" y="7784"/>
                <a:ext cx="985" cy="985"/>
              </a:xfrm>
              <a:prstGeom prst="rect">
                <a:avLst/>
              </a:prstGeom>
            </p:spPr>
          </p:pic>
          <p:sp>
            <p:nvSpPr>
              <p:cNvPr id="19" name="文本框 18"/>
              <p:cNvSpPr txBox="1"/>
              <p:nvPr>
                <p:custDataLst>
                  <p:tags r:id="rId21"/>
                </p:custDataLst>
              </p:nvPr>
            </p:nvSpPr>
            <p:spPr>
              <a:xfrm>
                <a:off x="1621" y="8707"/>
                <a:ext cx="1731" cy="502"/>
              </a:xfrm>
              <a:prstGeom prst="rect">
                <a:avLst/>
              </a:prstGeom>
              <a:noFill/>
            </p:spPr>
            <p:txBody>
              <a:bodyPr wrap="none" rtlCol="0" anchor="t">
                <a:spAutoFit/>
              </a:bodyPr>
              <a:lstStyle/>
              <a:p>
                <a:pPr marL="12700" indent="0">
                  <a:lnSpc>
                    <a:spcPct val="120000"/>
                  </a:lnSpc>
                  <a:spcBef>
                    <a:spcPts val="100"/>
                  </a:spcBef>
                  <a:buClrTx/>
                  <a:buSzTx/>
                  <a:buFont typeface="Arial" panose="020B0604020202020204" pitchFamily="34" charset="0"/>
                  <a:buNone/>
                </a:pPr>
                <a:r>
                  <a:rPr lang="zh-CN" altLang="en-US" sz="1200" dirty="0">
                    <a:latin typeface="微软雅黑" panose="020B0503020204020204" charset="-122"/>
                    <a:ea typeface="微软雅黑" panose="020B0503020204020204" charset="-122"/>
                    <a:cs typeface="微软雅黑" panose="020B0503020204020204" charset="-122"/>
                    <a:sym typeface="+mn-ea"/>
                  </a:rPr>
                  <a:t>调节空调温度</a:t>
                </a:r>
                <a:endParaRPr lang="zh-CN" altLang="en-US" sz="1200" dirty="0">
                  <a:latin typeface="微软雅黑" panose="020B0503020204020204" charset="-122"/>
                  <a:ea typeface="微软雅黑" panose="020B0503020204020204" charset="-122"/>
                  <a:cs typeface="微软雅黑" panose="020B0503020204020204" charset="-122"/>
                  <a:sym typeface="+mn-ea"/>
                </a:endParaRPr>
              </a:p>
            </p:txBody>
          </p:sp>
        </p:grpSp>
        <p:grpSp>
          <p:nvGrpSpPr>
            <p:cNvPr id="25" name="组合 24"/>
            <p:cNvGrpSpPr/>
            <p:nvPr/>
          </p:nvGrpSpPr>
          <p:grpSpPr>
            <a:xfrm>
              <a:off x="8701" y="4390"/>
              <a:ext cx="1945" cy="1523"/>
              <a:chOff x="2964" y="5791"/>
              <a:chExt cx="2683" cy="2155"/>
            </a:xfrm>
          </p:grpSpPr>
          <p:sp>
            <p:nvSpPr>
              <p:cNvPr id="17" name="文本框 16"/>
              <p:cNvSpPr txBox="1"/>
              <p:nvPr>
                <p:custDataLst>
                  <p:tags r:id="rId22"/>
                </p:custDataLst>
              </p:nvPr>
            </p:nvSpPr>
            <p:spPr>
              <a:xfrm>
                <a:off x="2964" y="7250"/>
                <a:ext cx="2683" cy="696"/>
              </a:xfrm>
              <a:prstGeom prst="rect">
                <a:avLst/>
              </a:prstGeom>
              <a:noFill/>
            </p:spPr>
            <p:txBody>
              <a:bodyPr wrap="square" rtlCol="0" anchor="t">
                <a:spAutoFit/>
              </a:bodyPr>
              <a:lstStyle/>
              <a:p>
                <a:pPr marL="12700" indent="0">
                  <a:lnSpc>
                    <a:spcPct val="120000"/>
                  </a:lnSpc>
                  <a:spcBef>
                    <a:spcPts val="100"/>
                  </a:spcBef>
                  <a:buClrTx/>
                  <a:buSzTx/>
                  <a:buFont typeface="Arial" panose="020B0604020202020204" pitchFamily="34" charset="0"/>
                  <a:buNone/>
                </a:pPr>
                <a:r>
                  <a:rPr lang="en-US" altLang="zh-CN" sz="1200" dirty="0">
                    <a:latin typeface="微软雅黑" panose="020B0503020204020204" charset="-122"/>
                    <a:ea typeface="微软雅黑" panose="020B0503020204020204" charset="-122"/>
                    <a:cs typeface="微软雅黑" panose="020B0503020204020204" charset="-122"/>
                    <a:sym typeface="+mn-ea"/>
                  </a:rPr>
                  <a:t>PIR+</a:t>
                </a:r>
                <a:r>
                  <a:rPr lang="zh-CN" altLang="en-US" sz="1200" dirty="0">
                    <a:latin typeface="微软雅黑" panose="020B0503020204020204" charset="-122"/>
                    <a:ea typeface="微软雅黑" panose="020B0503020204020204" charset="-122"/>
                    <a:cs typeface="微软雅黑" panose="020B0503020204020204" charset="-122"/>
                    <a:sym typeface="+mn-ea"/>
                  </a:rPr>
                  <a:t>温度监测</a:t>
                </a:r>
                <a:endParaRPr lang="zh-CN" sz="1200" dirty="0">
                  <a:latin typeface="微软雅黑" panose="020B0503020204020204" charset="-122"/>
                  <a:ea typeface="微软雅黑" panose="020B0503020204020204" charset="-122"/>
                  <a:cs typeface="微软雅黑" panose="020B0503020204020204" charset="-122"/>
                  <a:sym typeface="+mn-ea"/>
                </a:endParaRPr>
              </a:p>
            </p:txBody>
          </p:sp>
          <p:pic>
            <p:nvPicPr>
              <p:cNvPr id="23" name="图片 22"/>
              <p:cNvPicPr>
                <a:picLocks noChangeAspect="1"/>
              </p:cNvPicPr>
              <p:nvPr>
                <p:custDataLst>
                  <p:tags r:id="rId23"/>
                </p:custDataLst>
              </p:nvPr>
            </p:nvPicPr>
            <p:blipFill>
              <a:blip r:embed="rId24"/>
              <a:stretch>
                <a:fillRect/>
              </a:stretch>
            </p:blipFill>
            <p:spPr>
              <a:xfrm>
                <a:off x="3168" y="5791"/>
                <a:ext cx="2076" cy="1563"/>
              </a:xfrm>
              <a:prstGeom prst="rect">
                <a:avLst/>
              </a:prstGeom>
            </p:spPr>
          </p:pic>
        </p:grpSp>
        <p:grpSp>
          <p:nvGrpSpPr>
            <p:cNvPr id="27" name="组合 26"/>
            <p:cNvGrpSpPr/>
            <p:nvPr/>
          </p:nvGrpSpPr>
          <p:grpSpPr>
            <a:xfrm>
              <a:off x="6269" y="4447"/>
              <a:ext cx="1804" cy="1466"/>
              <a:chOff x="6104" y="4447"/>
              <a:chExt cx="1804" cy="1466"/>
            </a:xfrm>
          </p:grpSpPr>
          <p:pic>
            <p:nvPicPr>
              <p:cNvPr id="24" name="图片 23"/>
              <p:cNvPicPr>
                <a:picLocks noChangeAspect="1"/>
              </p:cNvPicPr>
              <p:nvPr>
                <p:custDataLst>
                  <p:tags r:id="rId25"/>
                </p:custDataLst>
              </p:nvPr>
            </p:nvPicPr>
            <p:blipFill>
              <a:blip r:embed="rId26"/>
              <a:stretch>
                <a:fillRect/>
              </a:stretch>
            </p:blipFill>
            <p:spPr>
              <a:xfrm>
                <a:off x="6455" y="4447"/>
                <a:ext cx="983" cy="953"/>
              </a:xfrm>
              <a:prstGeom prst="rect">
                <a:avLst/>
              </a:prstGeom>
            </p:spPr>
          </p:pic>
          <p:sp>
            <p:nvSpPr>
              <p:cNvPr id="26" name="文本框 25"/>
              <p:cNvSpPr txBox="1"/>
              <p:nvPr>
                <p:custDataLst>
                  <p:tags r:id="rId27"/>
                </p:custDataLst>
              </p:nvPr>
            </p:nvSpPr>
            <p:spPr>
              <a:xfrm>
                <a:off x="6104" y="5421"/>
                <a:ext cx="1804" cy="492"/>
              </a:xfrm>
              <a:prstGeom prst="rect">
                <a:avLst/>
              </a:prstGeom>
              <a:noFill/>
            </p:spPr>
            <p:txBody>
              <a:bodyPr wrap="square" rtlCol="0" anchor="t">
                <a:spAutoFit/>
              </a:bodyPr>
              <a:lstStyle/>
              <a:p>
                <a:pPr marL="12700" indent="0">
                  <a:lnSpc>
                    <a:spcPct val="120000"/>
                  </a:lnSpc>
                  <a:spcBef>
                    <a:spcPts val="100"/>
                  </a:spcBef>
                  <a:buClrTx/>
                  <a:buSzTx/>
                  <a:buFont typeface="Arial" panose="020B0604020202020204" pitchFamily="34" charset="0"/>
                  <a:buNone/>
                </a:pPr>
                <a:r>
                  <a:rPr lang="zh-CN" altLang="en-US" sz="1200" dirty="0">
                    <a:latin typeface="微软雅黑" panose="020B0503020204020204" charset="-122"/>
                    <a:ea typeface="微软雅黑" panose="020B0503020204020204" charset="-122"/>
                    <a:cs typeface="微软雅黑" panose="020B0503020204020204" charset="-122"/>
                    <a:sym typeface="+mn-ea"/>
                  </a:rPr>
                  <a:t>智能温控器</a:t>
                </a:r>
                <a:endParaRPr lang="zh-CN" altLang="en-US" sz="1200" dirty="0">
                  <a:latin typeface="微软雅黑" panose="020B0503020204020204" charset="-122"/>
                  <a:ea typeface="微软雅黑" panose="020B0503020204020204" charset="-122"/>
                  <a:cs typeface="微软雅黑" panose="020B0503020204020204" charset="-122"/>
                  <a:sym typeface="+mn-ea"/>
                </a:endParaRPr>
              </a:p>
            </p:txBody>
          </p:sp>
        </p:grpSp>
      </p:grpSp>
      <p:sp>
        <p:nvSpPr>
          <p:cNvPr id="34" name="文本框 33"/>
          <p:cNvSpPr txBox="1"/>
          <p:nvPr/>
        </p:nvSpPr>
        <p:spPr>
          <a:xfrm>
            <a:off x="787400" y="1881505"/>
            <a:ext cx="5815965" cy="2501265"/>
          </a:xfrm>
          <a:prstGeom prst="rect">
            <a:avLst/>
          </a:prstGeom>
          <a:noFill/>
        </p:spPr>
        <p:txBody>
          <a:bodyPr wrap="square" rtlCol="0">
            <a:spAutoFit/>
          </a:bodyPr>
          <a:lstStyle/>
          <a:p>
            <a:pPr marL="285750" indent="-285750">
              <a:lnSpc>
                <a:spcPct val="140000"/>
              </a:lnSpc>
              <a:buClr>
                <a:srgbClr val="4696F5"/>
              </a:buClr>
              <a:buFont typeface="Wingdings" panose="05000000000000000000" charset="0"/>
              <a:buChar char="l"/>
            </a:pPr>
            <a:r>
              <a:rPr lang="zh-CN" sz="1600">
                <a:latin typeface="微软雅黑" panose="020B0503020204020204" charset="-122"/>
                <a:ea typeface="微软雅黑" panose="020B0503020204020204" charset="-122"/>
                <a:cs typeface="微软雅黑" panose="020B0503020204020204" charset="-122"/>
                <a:sym typeface="+mn-ea"/>
              </a:rPr>
              <a:t>中央空调系统的能耗占整个楼宇总能耗的40%~60%。</a:t>
            </a:r>
            <a:endParaRPr lang="zh-CN" sz="1600">
              <a:latin typeface="微软雅黑" panose="020B0503020204020204" charset="-122"/>
              <a:ea typeface="微软雅黑" panose="020B0503020204020204" charset="-122"/>
              <a:cs typeface="微软雅黑" panose="020B0503020204020204" charset="-122"/>
            </a:endParaRPr>
          </a:p>
          <a:p>
            <a:pPr marL="285750" indent="-285750">
              <a:lnSpc>
                <a:spcPct val="140000"/>
              </a:lnSpc>
              <a:buClr>
                <a:srgbClr val="4696F5"/>
              </a:buClr>
              <a:buFont typeface="Wingdings" panose="05000000000000000000" charset="0"/>
              <a:buChar char="l"/>
            </a:pPr>
            <a:endParaRPr lang="zh-CN" sz="1600">
              <a:latin typeface="微软雅黑" panose="020B0503020204020204" charset="-122"/>
              <a:ea typeface="微软雅黑" panose="020B0503020204020204" charset="-122"/>
              <a:cs typeface="微软雅黑" panose="020B0503020204020204" charset="-122"/>
            </a:endParaRPr>
          </a:p>
          <a:p>
            <a:pPr marL="285750" indent="-285750">
              <a:lnSpc>
                <a:spcPct val="140000"/>
              </a:lnSpc>
              <a:buClr>
                <a:srgbClr val="4696F5"/>
              </a:buClr>
              <a:buFont typeface="Wingdings" panose="05000000000000000000" charset="0"/>
              <a:buChar char="l"/>
            </a:pPr>
            <a:r>
              <a:rPr lang="zh-CN" sz="1600">
                <a:latin typeface="微软雅黑" panose="020B0503020204020204" charset="-122"/>
                <a:ea typeface="微软雅黑" panose="020B0503020204020204" charset="-122"/>
                <a:cs typeface="微软雅黑" panose="020B0503020204020204" charset="-122"/>
              </a:rPr>
              <a:t>人体感应联动：监测有人自动开启空调设备，监测无人自动关闭空调设备，避免用电浪费；</a:t>
            </a:r>
            <a:endParaRPr lang="zh-CN" sz="1600">
              <a:latin typeface="微软雅黑" panose="020B0503020204020204" charset="-122"/>
              <a:ea typeface="微软雅黑" panose="020B0503020204020204" charset="-122"/>
              <a:cs typeface="微软雅黑" panose="020B0503020204020204" charset="-122"/>
            </a:endParaRPr>
          </a:p>
          <a:p>
            <a:pPr marL="285750" indent="-285750">
              <a:lnSpc>
                <a:spcPct val="140000"/>
              </a:lnSpc>
              <a:buClr>
                <a:srgbClr val="4696F5"/>
              </a:buClr>
              <a:buFont typeface="Wingdings" panose="05000000000000000000" charset="0"/>
              <a:buChar char="l"/>
            </a:pPr>
            <a:endParaRPr lang="zh-CN" sz="1600">
              <a:latin typeface="微软雅黑" panose="020B0503020204020204" charset="-122"/>
              <a:ea typeface="微软雅黑" panose="020B0503020204020204" charset="-122"/>
              <a:cs typeface="微软雅黑" panose="020B0503020204020204" charset="-122"/>
            </a:endParaRPr>
          </a:p>
          <a:p>
            <a:pPr marL="285750" indent="-285750">
              <a:lnSpc>
                <a:spcPct val="140000"/>
              </a:lnSpc>
              <a:buClr>
                <a:srgbClr val="4696F5"/>
              </a:buClr>
              <a:buFont typeface="Wingdings" panose="05000000000000000000" charset="0"/>
              <a:buChar char="l"/>
            </a:pPr>
            <a:r>
              <a:rPr lang="zh-CN" sz="1600">
                <a:latin typeface="微软雅黑" panose="020B0503020204020204" charset="-122"/>
                <a:ea typeface="微软雅黑" panose="020B0503020204020204" charset="-122"/>
                <a:cs typeface="微软雅黑" panose="020B0503020204020204" charset="-122"/>
              </a:rPr>
              <a:t>温度自动调节：当室内温度超过系统设置的温度阈值，自动调节风机速度，保证室温适宜。</a:t>
            </a:r>
            <a:endParaRPr lang="zh-CN" sz="1600">
              <a:latin typeface="微软雅黑" panose="020B0503020204020204" charset="-122"/>
              <a:ea typeface="微软雅黑" panose="020B0503020204020204" charset="-122"/>
              <a:cs typeface="微软雅黑" panose="020B0503020204020204" charset="-122"/>
            </a:endParaRPr>
          </a:p>
        </p:txBody>
      </p:sp>
      <p:sp>
        <p:nvSpPr>
          <p:cNvPr id="35" name="文本框 34"/>
          <p:cNvSpPr txBox="1"/>
          <p:nvPr>
            <p:custDataLst>
              <p:tags r:id="rId28"/>
            </p:custDataLst>
          </p:nvPr>
        </p:nvSpPr>
        <p:spPr>
          <a:xfrm>
            <a:off x="1329690" y="1390015"/>
            <a:ext cx="3949700" cy="398780"/>
          </a:xfrm>
          <a:prstGeom prst="rect">
            <a:avLst/>
          </a:prstGeom>
          <a:noFill/>
        </p:spPr>
        <p:txBody>
          <a:bodyPr wrap="square" rtlCol="0">
            <a:spAutoFit/>
          </a:bodyPr>
          <a:lstStyle/>
          <a:p>
            <a:pPr algn="l"/>
            <a:r>
              <a:rPr lang="zh-CN" altLang="en-US" sz="2000" b="1">
                <a:solidFill>
                  <a:srgbClr val="4696F5"/>
                </a:solidFill>
                <a:latin typeface="微软雅黑" panose="020B0503020204020204" charset="-122"/>
                <a:ea typeface="微软雅黑" panose="020B0503020204020204" charset="-122"/>
                <a:cs typeface="微软雅黑" panose="020B0503020204020204" charset="-122"/>
                <a:sym typeface="+mn-ea"/>
              </a:rPr>
              <a:t>提高空调能效，保证室内舒适度</a:t>
            </a:r>
            <a:endParaRPr lang="zh-CN" altLang="en-US" sz="2000" b="1">
              <a:solidFill>
                <a:srgbClr val="4696F5"/>
              </a:solidFill>
              <a:latin typeface="微软雅黑" panose="020B0503020204020204" charset="-122"/>
              <a:ea typeface="微软雅黑" panose="020B0503020204020204" charset="-122"/>
              <a:cs typeface="微软雅黑" panose="020B0503020204020204" charset="-122"/>
              <a:sym typeface="+mn-ea"/>
            </a:endParaRPr>
          </a:p>
        </p:txBody>
      </p:sp>
      <p:grpSp>
        <p:nvGrpSpPr>
          <p:cNvPr id="61" name="组合 60"/>
          <p:cNvGrpSpPr/>
          <p:nvPr/>
        </p:nvGrpSpPr>
        <p:grpSpPr>
          <a:xfrm>
            <a:off x="6561455" y="1788795"/>
            <a:ext cx="4892675" cy="1584325"/>
            <a:chOff x="10998" y="2497"/>
            <a:chExt cx="7705" cy="2495"/>
          </a:xfrm>
        </p:grpSpPr>
        <p:sp>
          <p:nvSpPr>
            <p:cNvPr id="36" name="Object 1"/>
            <p:cNvSpPr/>
            <p:nvPr>
              <p:custDataLst>
                <p:tags r:id="rId29"/>
              </p:custDataLst>
            </p:nvPr>
          </p:nvSpPr>
          <p:spPr>
            <a:xfrm>
              <a:off x="10998" y="2791"/>
              <a:ext cx="7705" cy="2201"/>
            </a:xfrm>
            <a:custGeom>
              <a:avLst/>
              <a:gdLst/>
              <a:ahLst/>
              <a:cxnLst/>
              <a:rect l="0" t="0" r="0" b="0"/>
              <a:pathLst>
                <a:path w="3329941" h="4558648">
                  <a:moveTo>
                    <a:pt x="0" y="0"/>
                  </a:moveTo>
                  <a:lnTo>
                    <a:pt x="3311940" y="0"/>
                  </a:lnTo>
                  <a:cubicBezTo>
                    <a:pt x="3321876" y="0"/>
                    <a:pt x="3329940" y="8064"/>
                    <a:pt x="3329940" y="18000"/>
                  </a:cubicBezTo>
                  <a:lnTo>
                    <a:pt x="3329940" y="4540647"/>
                  </a:lnTo>
                  <a:cubicBezTo>
                    <a:pt x="3329940" y="4550583"/>
                    <a:pt x="3321876" y="4558647"/>
                    <a:pt x="3311940" y="4558647"/>
                  </a:cubicBezTo>
                  <a:lnTo>
                    <a:pt x="0" y="4558647"/>
                  </a:lnTo>
                </a:path>
              </a:pathLst>
            </a:custGeom>
            <a:solidFill>
              <a:schemeClr val="bg1"/>
            </a:solidFill>
            <a:ln>
              <a:noFill/>
            </a:ln>
            <a:effectLst>
              <a:outerShdw blurRad="279400" dist="114300" dir="5400000" algn="t" rotWithShape="0">
                <a:srgbClr val="036CD4">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3200">
                <a:solidFill>
                  <a:schemeClr val="accent2"/>
                </a:solidFill>
                <a:latin typeface="思源黑体 CN Normal" panose="020B0400000000000000" charset="-122"/>
                <a:ea typeface="思源黑体 CN Normal" panose="020B0400000000000000" charset="-122"/>
                <a:sym typeface="思源黑体 CN Normal" panose="020B0400000000000000" charset="-122"/>
              </a:endParaRPr>
            </a:p>
          </p:txBody>
        </p:sp>
        <p:sp>
          <p:nvSpPr>
            <p:cNvPr id="37" name="矩形: 圆角 61"/>
            <p:cNvSpPr/>
            <p:nvPr>
              <p:custDataLst>
                <p:tags r:id="rId30"/>
              </p:custDataLst>
            </p:nvPr>
          </p:nvSpPr>
          <p:spPr>
            <a:xfrm>
              <a:off x="11423" y="2497"/>
              <a:ext cx="3320" cy="680"/>
            </a:xfrm>
            <a:prstGeom prst="roundRect">
              <a:avLst>
                <a:gd name="adj" fmla="val 50000"/>
              </a:avLst>
            </a:prstGeom>
            <a:gradFill>
              <a:gsLst>
                <a:gs pos="15000">
                  <a:srgbClr val="2290FC"/>
                </a:gs>
                <a:gs pos="100000">
                  <a:srgbClr val="036CD4"/>
                </a:gs>
              </a:gsLst>
              <a:path path="circle">
                <a:fillToRect r="100000" b="100000"/>
              </a:path>
            </a:gradFill>
            <a:ln w="38100">
              <a:noFill/>
            </a:ln>
            <a:effectLst>
              <a:outerShdw blurRad="152400" dist="76200" dir="2700000" algn="tl" rotWithShape="0">
                <a:srgbClr val="036CD4">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zh-CN" altLang="en-US" sz="1100" dirty="0">
                <a:solidFill>
                  <a:schemeClr val="bg1"/>
                </a:solidFill>
                <a:latin typeface="思源黑体 CN Normal" panose="020B0400000000000000" charset="-122"/>
                <a:ea typeface="思源黑体 CN Medium" panose="020B0600000000000000" pitchFamily="34" charset="-122"/>
                <a:sym typeface="思源黑体 CN Normal" panose="020B0400000000000000" charset="-122"/>
              </a:endParaRPr>
            </a:p>
          </p:txBody>
        </p:sp>
        <p:sp>
          <p:nvSpPr>
            <p:cNvPr id="55" name="文本框 54"/>
            <p:cNvSpPr txBox="1"/>
            <p:nvPr>
              <p:custDataLst>
                <p:tags r:id="rId31"/>
              </p:custDataLst>
            </p:nvPr>
          </p:nvSpPr>
          <p:spPr>
            <a:xfrm>
              <a:off x="11890" y="2591"/>
              <a:ext cx="2386" cy="491"/>
            </a:xfrm>
            <a:prstGeom prst="rect">
              <a:avLst/>
            </a:prstGeom>
            <a:noFill/>
          </p:spPr>
          <p:txBody>
            <a:bodyPr wrap="square" rtlCol="0">
              <a:noAutofit/>
            </a:bodyPr>
            <a:lstStyle/>
            <a:p>
              <a:pPr algn="ctr"/>
              <a:r>
                <a:rPr lang="zh-CN" altLang="en-US" sz="1600" b="1" dirty="0">
                  <a:solidFill>
                    <a:schemeClr val="bg1"/>
                  </a:solidFill>
                  <a:latin typeface="微软雅黑" panose="020B0503020204020204" charset="-122"/>
                  <a:ea typeface="微软雅黑" panose="020B0503020204020204" charset="-122"/>
                  <a:sym typeface="思源黑体 CN Normal" panose="020B0400000000000000" charset="-122"/>
                </a:rPr>
                <a:t>控制方式</a:t>
              </a:r>
              <a:endParaRPr lang="zh-CN" altLang="en-US" sz="1600" b="1" dirty="0">
                <a:solidFill>
                  <a:schemeClr val="bg1"/>
                </a:solidFill>
                <a:latin typeface="微软雅黑" panose="020B0503020204020204" charset="-122"/>
                <a:ea typeface="微软雅黑" panose="020B0503020204020204" charset="-122"/>
                <a:sym typeface="思源黑体 CN Normal" panose="020B0400000000000000" charset="-122"/>
              </a:endParaRPr>
            </a:p>
          </p:txBody>
        </p:sp>
        <p:grpSp>
          <p:nvGrpSpPr>
            <p:cNvPr id="56" name="PA_淘宝店chenying0907 76"/>
            <p:cNvGrpSpPr/>
            <p:nvPr>
              <p:custDataLst>
                <p:tags r:id="rId32"/>
              </p:custDataLst>
            </p:nvPr>
          </p:nvGrpSpPr>
          <p:grpSpPr>
            <a:xfrm>
              <a:off x="11867" y="2649"/>
              <a:ext cx="445" cy="375"/>
              <a:chOff x="5816199" y="1969508"/>
              <a:chExt cx="320539" cy="269927"/>
            </a:xfrm>
            <a:solidFill>
              <a:schemeClr val="bg1"/>
            </a:solidFill>
          </p:grpSpPr>
          <p:sp>
            <p:nvSpPr>
              <p:cNvPr id="57" name="淘宝店chenying0907 34"/>
              <p:cNvSpPr>
                <a:spLocks noEditPoints="1"/>
              </p:cNvSpPr>
              <p:nvPr>
                <p:custDataLst>
                  <p:tags r:id="rId33"/>
                </p:custDataLst>
              </p:nvPr>
            </p:nvSpPr>
            <p:spPr bwMode="auto">
              <a:xfrm>
                <a:off x="5842710" y="1969508"/>
                <a:ext cx="268723" cy="196420"/>
              </a:xfrm>
              <a:custGeom>
                <a:avLst/>
                <a:gdLst>
                  <a:gd name="T0" fmla="*/ 13 w 215"/>
                  <a:gd name="T1" fmla="*/ 157 h 157"/>
                  <a:gd name="T2" fmla="*/ 202 w 215"/>
                  <a:gd name="T3" fmla="*/ 157 h 157"/>
                  <a:gd name="T4" fmla="*/ 215 w 215"/>
                  <a:gd name="T5" fmla="*/ 144 h 157"/>
                  <a:gd name="T6" fmla="*/ 215 w 215"/>
                  <a:gd name="T7" fmla="*/ 14 h 157"/>
                  <a:gd name="T8" fmla="*/ 202 w 215"/>
                  <a:gd name="T9" fmla="*/ 0 h 157"/>
                  <a:gd name="T10" fmla="*/ 13 w 215"/>
                  <a:gd name="T11" fmla="*/ 0 h 157"/>
                  <a:gd name="T12" fmla="*/ 0 w 215"/>
                  <a:gd name="T13" fmla="*/ 14 h 157"/>
                  <a:gd name="T14" fmla="*/ 0 w 215"/>
                  <a:gd name="T15" fmla="*/ 144 h 157"/>
                  <a:gd name="T16" fmla="*/ 13 w 215"/>
                  <a:gd name="T17" fmla="*/ 157 h 157"/>
                  <a:gd name="T18" fmla="*/ 15 w 215"/>
                  <a:gd name="T19" fmla="*/ 24 h 157"/>
                  <a:gd name="T20" fmla="*/ 24 w 215"/>
                  <a:gd name="T21" fmla="*/ 15 h 157"/>
                  <a:gd name="T22" fmla="*/ 191 w 215"/>
                  <a:gd name="T23" fmla="*/ 15 h 157"/>
                  <a:gd name="T24" fmla="*/ 200 w 215"/>
                  <a:gd name="T25" fmla="*/ 24 h 157"/>
                  <a:gd name="T26" fmla="*/ 200 w 215"/>
                  <a:gd name="T27" fmla="*/ 134 h 157"/>
                  <a:gd name="T28" fmla="*/ 191 w 215"/>
                  <a:gd name="T29" fmla="*/ 143 h 157"/>
                  <a:gd name="T30" fmla="*/ 24 w 215"/>
                  <a:gd name="T31" fmla="*/ 143 h 157"/>
                  <a:gd name="T32" fmla="*/ 15 w 215"/>
                  <a:gd name="T33" fmla="*/ 134 h 157"/>
                  <a:gd name="T34" fmla="*/ 15 w 215"/>
                  <a:gd name="T35" fmla="*/ 24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5" h="157">
                    <a:moveTo>
                      <a:pt x="13" y="157"/>
                    </a:moveTo>
                    <a:cubicBezTo>
                      <a:pt x="202" y="157"/>
                      <a:pt x="202" y="157"/>
                      <a:pt x="202" y="157"/>
                    </a:cubicBezTo>
                    <a:cubicBezTo>
                      <a:pt x="209" y="157"/>
                      <a:pt x="215" y="151"/>
                      <a:pt x="215" y="144"/>
                    </a:cubicBezTo>
                    <a:cubicBezTo>
                      <a:pt x="215" y="14"/>
                      <a:pt x="215" y="14"/>
                      <a:pt x="215" y="14"/>
                    </a:cubicBezTo>
                    <a:cubicBezTo>
                      <a:pt x="215" y="6"/>
                      <a:pt x="209" y="0"/>
                      <a:pt x="202" y="0"/>
                    </a:cubicBezTo>
                    <a:cubicBezTo>
                      <a:pt x="13" y="0"/>
                      <a:pt x="13" y="0"/>
                      <a:pt x="13" y="0"/>
                    </a:cubicBezTo>
                    <a:cubicBezTo>
                      <a:pt x="6" y="0"/>
                      <a:pt x="0" y="6"/>
                      <a:pt x="0" y="14"/>
                    </a:cubicBezTo>
                    <a:cubicBezTo>
                      <a:pt x="0" y="144"/>
                      <a:pt x="0" y="144"/>
                      <a:pt x="0" y="144"/>
                    </a:cubicBezTo>
                    <a:cubicBezTo>
                      <a:pt x="0" y="151"/>
                      <a:pt x="6" y="157"/>
                      <a:pt x="13" y="157"/>
                    </a:cubicBezTo>
                    <a:close/>
                    <a:moveTo>
                      <a:pt x="15" y="24"/>
                    </a:moveTo>
                    <a:cubicBezTo>
                      <a:pt x="15" y="19"/>
                      <a:pt x="19" y="15"/>
                      <a:pt x="24" y="15"/>
                    </a:cubicBezTo>
                    <a:cubicBezTo>
                      <a:pt x="191" y="15"/>
                      <a:pt x="191" y="15"/>
                      <a:pt x="191" y="15"/>
                    </a:cubicBezTo>
                    <a:cubicBezTo>
                      <a:pt x="196" y="15"/>
                      <a:pt x="200" y="19"/>
                      <a:pt x="200" y="24"/>
                    </a:cubicBezTo>
                    <a:cubicBezTo>
                      <a:pt x="200" y="134"/>
                      <a:pt x="200" y="134"/>
                      <a:pt x="200" y="134"/>
                    </a:cubicBezTo>
                    <a:cubicBezTo>
                      <a:pt x="200" y="139"/>
                      <a:pt x="196" y="143"/>
                      <a:pt x="191" y="143"/>
                    </a:cubicBezTo>
                    <a:cubicBezTo>
                      <a:pt x="24" y="143"/>
                      <a:pt x="24" y="143"/>
                      <a:pt x="24" y="143"/>
                    </a:cubicBezTo>
                    <a:cubicBezTo>
                      <a:pt x="19" y="143"/>
                      <a:pt x="15" y="139"/>
                      <a:pt x="15" y="134"/>
                    </a:cubicBezTo>
                    <a:lnTo>
                      <a:pt x="15" y="2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tx1">
                      <a:lumMod val="75000"/>
                      <a:lumOff val="25000"/>
                    </a:schemeClr>
                  </a:solidFill>
                  <a:latin typeface="思源黑体 CN Normal" panose="020B0400000000000000" charset="-122"/>
                  <a:ea typeface="思源黑体 CN Medium" panose="020B0600000000000000" pitchFamily="34" charset="-122"/>
                  <a:cs typeface="+mn-ea"/>
                  <a:sym typeface="思源黑体 CN Normal" panose="020B0400000000000000" charset="-122"/>
                </a:endParaRPr>
              </a:p>
            </p:txBody>
          </p:sp>
          <p:sp>
            <p:nvSpPr>
              <p:cNvPr id="58" name="淘宝店chenying0907 35"/>
              <p:cNvSpPr/>
              <p:nvPr>
                <p:custDataLst>
                  <p:tags r:id="rId34"/>
                </p:custDataLst>
              </p:nvPr>
            </p:nvSpPr>
            <p:spPr bwMode="auto">
              <a:xfrm>
                <a:off x="5816199" y="2177979"/>
                <a:ext cx="320539" cy="61456"/>
              </a:xfrm>
              <a:custGeom>
                <a:avLst/>
                <a:gdLst>
                  <a:gd name="T0" fmla="*/ 252 w 257"/>
                  <a:gd name="T1" fmla="*/ 19 h 49"/>
                  <a:gd name="T2" fmla="*/ 244 w 257"/>
                  <a:gd name="T3" fmla="*/ 7 h 49"/>
                  <a:gd name="T4" fmla="*/ 233 w 257"/>
                  <a:gd name="T5" fmla="*/ 0 h 49"/>
                  <a:gd name="T6" fmla="*/ 231 w 257"/>
                  <a:gd name="T7" fmla="*/ 0 h 49"/>
                  <a:gd name="T8" fmla="*/ 26 w 257"/>
                  <a:gd name="T9" fmla="*/ 0 h 49"/>
                  <a:gd name="T10" fmla="*/ 24 w 257"/>
                  <a:gd name="T11" fmla="*/ 0 h 49"/>
                  <a:gd name="T12" fmla="*/ 13 w 257"/>
                  <a:gd name="T13" fmla="*/ 7 h 49"/>
                  <a:gd name="T14" fmla="*/ 5 w 257"/>
                  <a:gd name="T15" fmla="*/ 19 h 49"/>
                  <a:gd name="T16" fmla="*/ 3 w 257"/>
                  <a:gd name="T17" fmla="*/ 39 h 49"/>
                  <a:gd name="T18" fmla="*/ 16 w 257"/>
                  <a:gd name="T19" fmla="*/ 49 h 49"/>
                  <a:gd name="T20" fmla="*/ 241 w 257"/>
                  <a:gd name="T21" fmla="*/ 49 h 49"/>
                  <a:gd name="T22" fmla="*/ 254 w 257"/>
                  <a:gd name="T23" fmla="*/ 39 h 49"/>
                  <a:gd name="T24" fmla="*/ 252 w 257"/>
                  <a:gd name="T25" fmla="*/ 1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7" h="49">
                    <a:moveTo>
                      <a:pt x="252" y="19"/>
                    </a:moveTo>
                    <a:cubicBezTo>
                      <a:pt x="244" y="7"/>
                      <a:pt x="244" y="7"/>
                      <a:pt x="244" y="7"/>
                    </a:cubicBezTo>
                    <a:cubicBezTo>
                      <a:pt x="241" y="3"/>
                      <a:pt x="237" y="0"/>
                      <a:pt x="233" y="0"/>
                    </a:cubicBezTo>
                    <a:cubicBezTo>
                      <a:pt x="231" y="0"/>
                      <a:pt x="231" y="0"/>
                      <a:pt x="231" y="0"/>
                    </a:cubicBezTo>
                    <a:cubicBezTo>
                      <a:pt x="26" y="0"/>
                      <a:pt x="26" y="0"/>
                      <a:pt x="26" y="0"/>
                    </a:cubicBezTo>
                    <a:cubicBezTo>
                      <a:pt x="24" y="0"/>
                      <a:pt x="24" y="0"/>
                      <a:pt x="24" y="0"/>
                    </a:cubicBezTo>
                    <a:cubicBezTo>
                      <a:pt x="20" y="0"/>
                      <a:pt x="16" y="3"/>
                      <a:pt x="13" y="7"/>
                    </a:cubicBezTo>
                    <a:cubicBezTo>
                      <a:pt x="5" y="19"/>
                      <a:pt x="5" y="19"/>
                      <a:pt x="5" y="19"/>
                    </a:cubicBezTo>
                    <a:cubicBezTo>
                      <a:pt x="1" y="25"/>
                      <a:pt x="0" y="33"/>
                      <a:pt x="3" y="39"/>
                    </a:cubicBezTo>
                    <a:cubicBezTo>
                      <a:pt x="6" y="45"/>
                      <a:pt x="11" y="49"/>
                      <a:pt x="16" y="49"/>
                    </a:cubicBezTo>
                    <a:cubicBezTo>
                      <a:pt x="241" y="49"/>
                      <a:pt x="241" y="49"/>
                      <a:pt x="241" y="49"/>
                    </a:cubicBezTo>
                    <a:cubicBezTo>
                      <a:pt x="246" y="49"/>
                      <a:pt x="251" y="45"/>
                      <a:pt x="254" y="39"/>
                    </a:cubicBezTo>
                    <a:cubicBezTo>
                      <a:pt x="257" y="33"/>
                      <a:pt x="256" y="25"/>
                      <a:pt x="252"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tx1">
                      <a:lumMod val="75000"/>
                      <a:lumOff val="25000"/>
                    </a:schemeClr>
                  </a:solidFill>
                  <a:latin typeface="思源黑体 CN Normal" panose="020B0400000000000000" charset="-122"/>
                  <a:ea typeface="思源黑体 CN Medium" panose="020B0600000000000000" pitchFamily="34" charset="-122"/>
                  <a:cs typeface="+mn-ea"/>
                  <a:sym typeface="思源黑体 CN Normal" panose="020B0400000000000000" charset="-122"/>
                </a:endParaRPr>
              </a:p>
            </p:txBody>
          </p:sp>
        </p:grpSp>
        <p:sp>
          <p:nvSpPr>
            <p:cNvPr id="68" name="object 22"/>
            <p:cNvSpPr txBox="1"/>
            <p:nvPr>
              <p:custDataLst>
                <p:tags r:id="rId35"/>
              </p:custDataLst>
            </p:nvPr>
          </p:nvSpPr>
          <p:spPr>
            <a:xfrm>
              <a:off x="11448" y="3453"/>
              <a:ext cx="2547" cy="1182"/>
            </a:xfrm>
            <a:prstGeom prst="rect">
              <a:avLst/>
            </a:prstGeom>
          </p:spPr>
          <p:txBody>
            <a:bodyPr vert="horz" wrap="square" lIns="0" tIns="15875" rIns="0" bIns="0" rtlCol="0">
              <a:noAutofit/>
            </a:bodyPr>
            <a:lstStyle/>
            <a:p>
              <a:pPr marL="298450" indent="-285750" fontAlgn="auto">
                <a:lnSpc>
                  <a:spcPct val="150000"/>
                </a:lnSpc>
                <a:spcBef>
                  <a:spcPts val="100"/>
                </a:spcBef>
                <a:buClrTx/>
                <a:buSzTx/>
                <a:buFont typeface="Arial" panose="020B0604020202020204" pitchFamily="34" charset="0"/>
                <a:buChar char="•"/>
              </a:pPr>
              <a:r>
                <a:rPr lang="zh-CN" sz="140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mn-ea"/>
                </a:rPr>
                <a:t>温度感知调节</a:t>
              </a:r>
              <a:r>
                <a:rPr lang="en-US" sz="140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rPr>
                <a:t> </a:t>
              </a:r>
              <a:endParaRPr lang="en-US" sz="140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endParaRPr>
            </a:p>
            <a:p>
              <a:pPr marL="298450" indent="-285750" fontAlgn="auto">
                <a:lnSpc>
                  <a:spcPct val="150000"/>
                </a:lnSpc>
                <a:spcBef>
                  <a:spcPts val="100"/>
                </a:spcBef>
                <a:buClrTx/>
                <a:buSzTx/>
                <a:buFont typeface="Arial" panose="020B0604020202020204" pitchFamily="34" charset="0"/>
                <a:buChar char="•"/>
              </a:pPr>
              <a:r>
                <a:rPr lang="zh-CN" altLang="en-US" sz="140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rPr>
                <a:t>人体感应联动</a:t>
              </a:r>
              <a:endParaRPr lang="zh-CN" altLang="en-US" sz="140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endParaRPr>
            </a:p>
            <a:p>
              <a:pPr marL="298450" indent="-285750" fontAlgn="auto">
                <a:lnSpc>
                  <a:spcPct val="150000"/>
                </a:lnSpc>
                <a:spcBef>
                  <a:spcPts val="100"/>
                </a:spcBef>
                <a:buClrTx/>
                <a:buSzTx/>
                <a:buFont typeface="Arial" panose="020B0604020202020204" pitchFamily="34" charset="0"/>
                <a:buChar char="•"/>
              </a:pPr>
              <a:endParaRPr lang="zh-CN" altLang="en-US" sz="140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endParaRPr>
            </a:p>
          </p:txBody>
        </p:sp>
        <p:sp>
          <p:nvSpPr>
            <p:cNvPr id="59" name="文本框 58"/>
            <p:cNvSpPr txBox="1"/>
            <p:nvPr/>
          </p:nvSpPr>
          <p:spPr>
            <a:xfrm>
              <a:off x="13996" y="3453"/>
              <a:ext cx="2399" cy="1182"/>
            </a:xfrm>
            <a:prstGeom prst="rect">
              <a:avLst/>
            </a:prstGeom>
            <a:noFill/>
          </p:spPr>
          <p:txBody>
            <a:bodyPr wrap="square" rtlCol="0" anchor="t">
              <a:spAutoFit/>
            </a:bodyPr>
            <a:lstStyle/>
            <a:p>
              <a:pPr marL="298450" indent="-285750" fontAlgn="auto">
                <a:lnSpc>
                  <a:spcPct val="150000"/>
                </a:lnSpc>
                <a:spcBef>
                  <a:spcPts val="100"/>
                </a:spcBef>
                <a:buClrTx/>
                <a:buSzTx/>
                <a:buFont typeface="Arial" panose="020B0604020202020204" pitchFamily="34" charset="0"/>
                <a:buChar char="•"/>
              </a:pPr>
              <a:r>
                <a:rPr lang="zh-CN" altLang="en-US" sz="140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mn-ea"/>
                </a:rPr>
                <a:t>本地控制</a:t>
              </a:r>
              <a:endParaRPr lang="zh-CN" altLang="en-US" sz="140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endParaRPr>
            </a:p>
            <a:p>
              <a:pPr marL="298450" indent="-285750" fontAlgn="auto">
                <a:lnSpc>
                  <a:spcPct val="150000"/>
                </a:lnSpc>
                <a:spcBef>
                  <a:spcPts val="100"/>
                </a:spcBef>
                <a:buClrTx/>
                <a:buSzTx/>
                <a:buFont typeface="Arial" panose="020B0604020202020204" pitchFamily="34" charset="0"/>
                <a:buChar char="•"/>
              </a:pPr>
              <a:r>
                <a:rPr lang="zh-CN" altLang="en-US" sz="140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mn-ea"/>
                </a:rPr>
                <a:t>远程控制</a:t>
              </a:r>
              <a:endParaRPr lang="zh-CN" altLang="en-US" sz="140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mn-ea"/>
              </a:endParaRPr>
            </a:p>
          </p:txBody>
        </p:sp>
        <p:sp>
          <p:nvSpPr>
            <p:cNvPr id="60" name="文本框 59"/>
            <p:cNvSpPr txBox="1"/>
            <p:nvPr/>
          </p:nvSpPr>
          <p:spPr>
            <a:xfrm>
              <a:off x="16173" y="3453"/>
              <a:ext cx="2501" cy="1182"/>
            </a:xfrm>
            <a:prstGeom prst="rect">
              <a:avLst/>
            </a:prstGeom>
            <a:noFill/>
          </p:spPr>
          <p:txBody>
            <a:bodyPr wrap="square" rtlCol="0" anchor="t">
              <a:spAutoFit/>
            </a:bodyPr>
            <a:lstStyle/>
            <a:p>
              <a:pPr marL="298450" indent="-285750" fontAlgn="auto">
                <a:lnSpc>
                  <a:spcPct val="150000"/>
                </a:lnSpc>
                <a:spcBef>
                  <a:spcPts val="100"/>
                </a:spcBef>
                <a:buClrTx/>
                <a:buSzTx/>
                <a:buFont typeface="Arial" panose="020B0604020202020204" pitchFamily="34" charset="0"/>
                <a:buChar char="•"/>
              </a:pPr>
              <a:r>
                <a:rPr lang="zh-CN" altLang="en-US" sz="140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mn-ea"/>
                </a:rPr>
                <a:t>定时控制</a:t>
              </a:r>
              <a:endParaRPr lang="zh-CN" altLang="en-US" sz="140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endParaRPr>
            </a:p>
            <a:p>
              <a:pPr marL="298450" indent="-285750" fontAlgn="auto">
                <a:lnSpc>
                  <a:spcPct val="150000"/>
                </a:lnSpc>
                <a:spcBef>
                  <a:spcPts val="100"/>
                </a:spcBef>
                <a:buClrTx/>
                <a:buSzTx/>
                <a:buFont typeface="Arial" panose="020B0604020202020204" pitchFamily="34" charset="0"/>
                <a:buChar char="•"/>
              </a:pPr>
              <a:r>
                <a:rPr lang="zh-CN" altLang="en-US" sz="140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mn-ea"/>
                </a:rPr>
                <a:t>延时控制</a:t>
              </a:r>
              <a:endParaRPr lang="zh-CN" altLang="en-US" sz="140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mn-ea"/>
              </a:endParaRPr>
            </a:p>
          </p:txBody>
        </p:sp>
      </p:grpSp>
    </p:spTree>
    <p:custDataLst>
      <p:tags r:id="rId36"/>
    </p:custData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214630" y="-26670"/>
            <a:ext cx="7479665" cy="2635250"/>
            <a:chOff x="338" y="-42"/>
            <a:chExt cx="11779" cy="4150"/>
          </a:xfrm>
        </p:grpSpPr>
        <p:sp>
          <p:nvSpPr>
            <p:cNvPr id="2" name="TextBox 8"/>
            <p:cNvSpPr txBox="1"/>
            <p:nvPr>
              <p:custDataLst>
                <p:tags r:id="rId1"/>
              </p:custDataLst>
            </p:nvPr>
          </p:nvSpPr>
          <p:spPr>
            <a:xfrm>
              <a:off x="992" y="383"/>
              <a:ext cx="11125" cy="753"/>
            </a:xfrm>
            <a:prstGeom prst="rect">
              <a:avLst/>
            </a:prstGeom>
            <a:noFill/>
          </p:spPr>
          <p:txBody>
            <a:bodyPr wrap="square" lIns="91440" tIns="45720" rIns="91440" bIns="45720" rtlCol="0" anchor="t">
              <a:spAutoFit/>
            </a:bodyPr>
            <a:lstStyle/>
            <a:p>
              <a:pPr lvl="0" algn="l">
                <a:lnSpc>
                  <a:spcPct val="90000"/>
                </a:lnSpc>
                <a:buClrTx/>
                <a:buSzTx/>
                <a:buFontTx/>
              </a:pPr>
              <a:r>
                <a:rPr lang="zh-CN" altLang="en-US" sz="2800" b="1" dirty="0">
                  <a:solidFill>
                    <a:schemeClr val="tx1">
                      <a:lumMod val="75000"/>
                      <a:lumOff val="25000"/>
                    </a:schemeClr>
                  </a:solidFill>
                  <a:latin typeface="微软雅黑" panose="020B0503020204020204" charset="-122"/>
                  <a:ea typeface="微软雅黑" panose="020B0503020204020204" charset="-122"/>
                  <a:cs typeface="Arial" panose="020B0604020202020204" pitchFamily="34" charset="0"/>
                  <a:sym typeface="Arial" panose="020B0604020202020204" pitchFamily="34" charset="0"/>
                </a:rPr>
                <a:t>用电设备控制与能耗采集</a:t>
              </a:r>
              <a:endParaRPr lang="en-US" altLang="zh-CN" sz="2800" b="1" dirty="0">
                <a:solidFill>
                  <a:schemeClr val="tx1">
                    <a:lumMod val="75000"/>
                    <a:lumOff val="25000"/>
                  </a:schemeClr>
                </a:solidFill>
                <a:latin typeface="微软雅黑" panose="020B0503020204020204" charset="-122"/>
                <a:ea typeface="微软雅黑" panose="020B0503020204020204" charset="-122"/>
                <a:cs typeface="Arial" panose="020B0604020202020204" pitchFamily="34" charset="0"/>
                <a:sym typeface="Arial" panose="020B0604020202020204" pitchFamily="34" charset="0"/>
              </a:endParaRPr>
            </a:p>
          </p:txBody>
        </p:sp>
        <p:sp>
          <p:nvSpPr>
            <p:cNvPr id="14" name="矩形 13"/>
            <p:cNvSpPr/>
            <p:nvPr>
              <p:custDataLst>
                <p:tags r:id="rId2"/>
              </p:custDataLst>
            </p:nvPr>
          </p:nvSpPr>
          <p:spPr>
            <a:xfrm>
              <a:off x="416" y="-42"/>
              <a:ext cx="255" cy="1184"/>
            </a:xfrm>
            <a:prstGeom prst="rect">
              <a:avLst/>
            </a:prstGeom>
            <a:solidFill>
              <a:srgbClr val="479E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阿里巴巴普惠体" panose="00020600040101010101" charset="-122"/>
              </a:endParaRPr>
            </a:p>
          </p:txBody>
        </p:sp>
        <p:sp>
          <p:nvSpPr>
            <p:cNvPr id="4" name="文本框 23"/>
            <p:cNvSpPr txBox="1"/>
            <p:nvPr>
              <p:custDataLst>
                <p:tags r:id="rId3"/>
              </p:custDataLst>
            </p:nvPr>
          </p:nvSpPr>
          <p:spPr bwMode="auto">
            <a:xfrm rot="5400000">
              <a:off x="-749" y="2478"/>
              <a:ext cx="2717" cy="543"/>
            </a:xfrm>
            <a:prstGeom prst="rect">
              <a:avLst/>
            </a:prstGeom>
            <a:noFill/>
            <a:ln w="9525">
              <a:noFill/>
              <a:miter lim="800000"/>
            </a:ln>
          </p:spPr>
          <p:txBody>
            <a:bodyPr wrap="square">
              <a:spAutoFit/>
            </a:bodyPr>
            <a:lstStyle/>
            <a:p>
              <a:pPr algn="dist">
                <a:lnSpc>
                  <a:spcPct val="150000"/>
                </a:lnSpc>
              </a:pPr>
              <a:r>
                <a:rPr lang="zh-CN" altLang="en-US" sz="1100" dirty="0">
                  <a:solidFill>
                    <a:schemeClr val="bg1">
                      <a:lumMod val="50000"/>
                    </a:schemeClr>
                  </a:solidFill>
                  <a:latin typeface="微软雅黑" panose="020B0503020204020204" charset="-122"/>
                  <a:ea typeface="微软雅黑" panose="020B0503020204020204" charset="-122"/>
                  <a:cs typeface="微软雅黑" panose="020B0503020204020204" charset="-122"/>
                </a:rPr>
                <a:t>打开视界</a:t>
              </a:r>
              <a:r>
                <a:rPr lang="en-US" altLang="zh-CN" sz="1100" dirty="0">
                  <a:solidFill>
                    <a:schemeClr val="bg1">
                      <a:lumMod val="50000"/>
                    </a:schemeClr>
                  </a:solidFill>
                  <a:latin typeface="微软雅黑" panose="020B0503020204020204" charset="-122"/>
                  <a:ea typeface="微软雅黑" panose="020B0503020204020204" charset="-122"/>
                  <a:cs typeface="微软雅黑" panose="020B0503020204020204" charset="-122"/>
                </a:rPr>
                <a:t>   </a:t>
              </a:r>
              <a:r>
                <a:rPr lang="zh-CN" altLang="en-US" sz="1100" dirty="0">
                  <a:solidFill>
                    <a:schemeClr val="bg1">
                      <a:lumMod val="50000"/>
                    </a:schemeClr>
                  </a:solidFill>
                  <a:latin typeface="微软雅黑" panose="020B0503020204020204" charset="-122"/>
                  <a:ea typeface="微软雅黑" panose="020B0503020204020204" charset="-122"/>
                  <a:cs typeface="微软雅黑" panose="020B0503020204020204" charset="-122"/>
                </a:rPr>
                <a:t>感知无界</a:t>
              </a:r>
              <a:endParaRPr lang="zh-CN" altLang="en-US" sz="1100" dirty="0">
                <a:solidFill>
                  <a:schemeClr val="bg1">
                    <a:lumMod val="50000"/>
                  </a:schemeClr>
                </a:solidFill>
                <a:latin typeface="微软雅黑" panose="020B0503020204020204" charset="-122"/>
                <a:ea typeface="微软雅黑" panose="020B0503020204020204" charset="-122"/>
                <a:cs typeface="微软雅黑" panose="020B0503020204020204" charset="-122"/>
              </a:endParaRPr>
            </a:p>
          </p:txBody>
        </p:sp>
      </p:grpSp>
      <p:grpSp>
        <p:nvGrpSpPr>
          <p:cNvPr id="15" name="组合 14"/>
          <p:cNvGrpSpPr/>
          <p:nvPr/>
        </p:nvGrpSpPr>
        <p:grpSpPr>
          <a:xfrm>
            <a:off x="5739765" y="643890"/>
            <a:ext cx="5986145" cy="3939509"/>
            <a:chOff x="9082" y="68"/>
            <a:chExt cx="9743" cy="6520"/>
          </a:xfrm>
        </p:grpSpPr>
        <p:pic>
          <p:nvPicPr>
            <p:cNvPr id="45" name="图片 44" descr="未标题-1-02"/>
            <p:cNvPicPr>
              <a:picLocks noChangeAspect="1"/>
            </p:cNvPicPr>
            <p:nvPr>
              <p:custDataLst>
                <p:tags r:id="rId4"/>
              </p:custDataLst>
            </p:nvPr>
          </p:nvPicPr>
          <p:blipFill>
            <a:blip r:embed="rId5">
              <a:alphaModFix amt="20000"/>
            </a:blip>
            <a:stretch>
              <a:fillRect/>
            </a:stretch>
          </p:blipFill>
          <p:spPr>
            <a:xfrm>
              <a:off x="9082" y="68"/>
              <a:ext cx="5970" cy="3664"/>
            </a:xfrm>
            <a:prstGeom prst="rect">
              <a:avLst/>
            </a:prstGeom>
          </p:spPr>
        </p:pic>
        <p:grpSp>
          <p:nvGrpSpPr>
            <p:cNvPr id="20" name="组合 19"/>
            <p:cNvGrpSpPr/>
            <p:nvPr/>
          </p:nvGrpSpPr>
          <p:grpSpPr>
            <a:xfrm>
              <a:off x="10988" y="613"/>
              <a:ext cx="3099" cy="2942"/>
              <a:chOff x="7820" y="-157"/>
              <a:chExt cx="3838" cy="3644"/>
            </a:xfrm>
          </p:grpSpPr>
          <p:sp>
            <p:nvSpPr>
              <p:cNvPr id="62" name="椭圆 61"/>
              <p:cNvSpPr/>
              <p:nvPr>
                <p:custDataLst>
                  <p:tags r:id="rId6"/>
                </p:custDataLst>
              </p:nvPr>
            </p:nvSpPr>
            <p:spPr>
              <a:xfrm>
                <a:off x="7863" y="-157"/>
                <a:ext cx="3644" cy="3644"/>
              </a:xfrm>
              <a:prstGeom prst="ellipse">
                <a:avLst/>
              </a:prstGeom>
              <a:solidFill>
                <a:srgbClr val="4696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文本框 20"/>
              <p:cNvSpPr txBox="1"/>
              <p:nvPr>
                <p:custDataLst>
                  <p:tags r:id="rId7"/>
                </p:custDataLst>
              </p:nvPr>
            </p:nvSpPr>
            <p:spPr>
              <a:xfrm>
                <a:off x="7820" y="2262"/>
                <a:ext cx="3838" cy="527"/>
              </a:xfrm>
              <a:prstGeom prst="rect">
                <a:avLst/>
              </a:prstGeom>
              <a:noFill/>
            </p:spPr>
            <p:txBody>
              <a:bodyPr wrap="square" rtlCol="0">
                <a:spAutoFit/>
              </a:bodyPr>
              <a:lstStyle/>
              <a:p>
                <a:pPr algn="ctr">
                  <a:lnSpc>
                    <a:spcPct val="90000"/>
                  </a:lnSpc>
                  <a:spcBef>
                    <a:spcPts val="300"/>
                  </a:spcBef>
                  <a:buClrTx/>
                  <a:buSzTx/>
                  <a:buFontTx/>
                </a:pPr>
                <a:r>
                  <a:rPr lang="zh-CN" sz="1200" b="1" dirty="0">
                    <a:solidFill>
                      <a:schemeClr val="bg1"/>
                    </a:solidFill>
                    <a:latin typeface="微软雅黑" panose="020B0503020204020204" charset="-122"/>
                    <a:ea typeface="微软雅黑" panose="020B0503020204020204" charset="-122"/>
                    <a:cs typeface="Arial" panose="020B0604020202020204" pitchFamily="34" charset="0"/>
                    <a:sym typeface="+mn-ea"/>
                  </a:rPr>
                  <a:t>电量统计</a:t>
                </a:r>
                <a:r>
                  <a:rPr lang="en-US" altLang="zh-CN" sz="1200" b="1" dirty="0">
                    <a:solidFill>
                      <a:schemeClr val="bg1"/>
                    </a:solidFill>
                    <a:latin typeface="微软雅黑" panose="020B0503020204020204" charset="-122"/>
                    <a:ea typeface="微软雅黑" panose="020B0503020204020204" charset="-122"/>
                    <a:cs typeface="Arial" panose="020B0604020202020204" pitchFamily="34" charset="0"/>
                    <a:sym typeface="+mn-ea"/>
                  </a:rPr>
                  <a:t>/</a:t>
                </a:r>
                <a:r>
                  <a:rPr lang="zh-CN" altLang="en-US" sz="1200" b="1" dirty="0">
                    <a:solidFill>
                      <a:schemeClr val="bg1"/>
                    </a:solidFill>
                    <a:latin typeface="微软雅黑" panose="020B0503020204020204" charset="-122"/>
                    <a:ea typeface="微软雅黑" panose="020B0503020204020204" charset="-122"/>
                    <a:cs typeface="Arial" panose="020B0604020202020204" pitchFamily="34" charset="0"/>
                    <a:sym typeface="+mn-ea"/>
                  </a:rPr>
                  <a:t>能耗监测</a:t>
                </a:r>
                <a:endParaRPr lang="zh-CN" sz="1200" b="1" dirty="0">
                  <a:solidFill>
                    <a:schemeClr val="bg1"/>
                  </a:solidFill>
                  <a:latin typeface="微软雅黑" panose="020B0503020204020204" charset="-122"/>
                  <a:ea typeface="微软雅黑" panose="020B0503020204020204" charset="-122"/>
                  <a:cs typeface="Arial" panose="020B0604020202020204" pitchFamily="34" charset="0"/>
                </a:endParaRPr>
              </a:p>
            </p:txBody>
          </p:sp>
          <p:pic>
            <p:nvPicPr>
              <p:cNvPr id="22" name="图片 21" descr="D:\08模板图片等常用素材\插座面板效果图\效果图\untitled.2237.pnguntitled.2237"/>
              <p:cNvPicPr>
                <a:picLocks noChangeAspect="1"/>
              </p:cNvPicPr>
              <p:nvPr>
                <p:custDataLst>
                  <p:tags r:id="rId8"/>
                </p:custDataLst>
              </p:nvPr>
            </p:nvPicPr>
            <p:blipFill>
              <a:blip r:embed="rId9"/>
              <a:srcRect/>
              <a:stretch>
                <a:fillRect/>
              </a:stretch>
            </p:blipFill>
            <p:spPr>
              <a:xfrm>
                <a:off x="8352" y="183"/>
                <a:ext cx="2637" cy="2455"/>
              </a:xfrm>
              <a:prstGeom prst="rect">
                <a:avLst/>
              </a:prstGeom>
            </p:spPr>
          </p:pic>
        </p:grpSp>
        <p:sp>
          <p:nvSpPr>
            <p:cNvPr id="113" name="任意多边形: 形状 112"/>
            <p:cNvSpPr/>
            <p:nvPr>
              <p:custDataLst>
                <p:tags r:id="rId10"/>
              </p:custDataLst>
            </p:nvPr>
          </p:nvSpPr>
          <p:spPr>
            <a:xfrm rot="10800000" flipH="1">
              <a:off x="12329" y="3363"/>
              <a:ext cx="148" cy="1978"/>
            </a:xfrm>
            <a:custGeom>
              <a:avLst/>
              <a:gdLst>
                <a:gd name="connsiteX0" fmla="*/ 0 w 1920240"/>
                <a:gd name="connsiteY0" fmla="*/ 259080 h 259080"/>
                <a:gd name="connsiteX1" fmla="*/ 259080 w 1920240"/>
                <a:gd name="connsiteY1" fmla="*/ 0 h 259080"/>
                <a:gd name="connsiteX2" fmla="*/ 1920240 w 1920240"/>
                <a:gd name="connsiteY2" fmla="*/ 0 h 259080"/>
              </a:gdLst>
              <a:ahLst/>
              <a:cxnLst>
                <a:cxn ang="0">
                  <a:pos x="connsiteX0" y="connsiteY0"/>
                </a:cxn>
                <a:cxn ang="0">
                  <a:pos x="connsiteX1" y="connsiteY1"/>
                </a:cxn>
                <a:cxn ang="0">
                  <a:pos x="connsiteX2" y="connsiteY2"/>
                </a:cxn>
              </a:cxnLst>
              <a:rect l="l" t="t" r="r" b="b"/>
              <a:pathLst>
                <a:path w="1920240" h="259080">
                  <a:moveTo>
                    <a:pt x="0" y="259080"/>
                  </a:moveTo>
                  <a:lnTo>
                    <a:pt x="259080" y="0"/>
                  </a:lnTo>
                  <a:lnTo>
                    <a:pt x="1920240" y="0"/>
                  </a:lnTo>
                </a:path>
              </a:pathLst>
            </a:custGeom>
            <a:noFill/>
            <a:ln w="28575" cap="flat">
              <a:gradFill flip="none" rotWithShape="1">
                <a:gsLst>
                  <a:gs pos="85000">
                    <a:schemeClr val="accent2"/>
                  </a:gs>
                  <a:gs pos="0">
                    <a:schemeClr val="accent1">
                      <a:alpha val="0"/>
                    </a:schemeClr>
                  </a:gs>
                </a:gsLst>
                <a:lin ang="10800000" scaled="1"/>
                <a:tileRect/>
              </a:gradFill>
              <a:miter lim="800000"/>
              <a:headEnd type="oval" w="sm" len="sm"/>
            </a:ln>
            <a:effectLst/>
          </p:spPr>
          <p:style>
            <a:lnRef idx="2">
              <a:schemeClr val="accent1">
                <a:shade val="50000"/>
              </a:schemeClr>
            </a:lnRef>
            <a:fillRef idx="1">
              <a:schemeClr val="accent1"/>
            </a:fillRef>
            <a:effectRef idx="0">
              <a:schemeClr val="accent1"/>
            </a:effectRef>
            <a:fontRef idx="minor">
              <a:schemeClr val="lt1"/>
            </a:fontRef>
          </p:style>
          <p:txBody>
            <a:bodyPr lIns="119443" tIns="59721" rIns="119443" bIns="59721"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80" b="0" i="0" u="none" strike="noStrike" kern="1200" cap="none" spc="0" normalizeH="0" baseline="0" noProof="0">
                <a:ln>
                  <a:noFill/>
                </a:ln>
                <a:solidFill>
                  <a:srgbClr val="FFFFFF"/>
                </a:solidFill>
                <a:effectLst/>
                <a:uLnTx/>
                <a:uFillTx/>
                <a:latin typeface="思源黑体 CN Regular" panose="020B0500000000000000" charset="-122"/>
                <a:ea typeface="思源黑体 CN Regular" panose="020B0500000000000000" charset="-122"/>
                <a:cs typeface="+mn-cs"/>
              </a:endParaRPr>
            </a:p>
          </p:txBody>
        </p:sp>
        <p:sp>
          <p:nvSpPr>
            <p:cNvPr id="38" name="任意多边形: 形状 112"/>
            <p:cNvSpPr/>
            <p:nvPr>
              <p:custDataLst>
                <p:tags r:id="rId11"/>
              </p:custDataLst>
            </p:nvPr>
          </p:nvSpPr>
          <p:spPr>
            <a:xfrm rot="5760000" flipH="1">
              <a:off x="13929" y="1100"/>
              <a:ext cx="952" cy="1408"/>
            </a:xfrm>
            <a:custGeom>
              <a:avLst/>
              <a:gdLst>
                <a:gd name="connsiteX0" fmla="*/ 0 w 1920240"/>
                <a:gd name="connsiteY0" fmla="*/ 259080 h 259080"/>
                <a:gd name="connsiteX1" fmla="*/ 259080 w 1920240"/>
                <a:gd name="connsiteY1" fmla="*/ 0 h 259080"/>
                <a:gd name="connsiteX2" fmla="*/ 1920240 w 1920240"/>
                <a:gd name="connsiteY2" fmla="*/ 0 h 259080"/>
              </a:gdLst>
              <a:ahLst/>
              <a:cxnLst>
                <a:cxn ang="0">
                  <a:pos x="connsiteX0" y="connsiteY0"/>
                </a:cxn>
                <a:cxn ang="0">
                  <a:pos x="connsiteX1" y="connsiteY1"/>
                </a:cxn>
                <a:cxn ang="0">
                  <a:pos x="connsiteX2" y="connsiteY2"/>
                </a:cxn>
              </a:cxnLst>
              <a:rect l="l" t="t" r="r" b="b"/>
              <a:pathLst>
                <a:path w="1920240" h="259080">
                  <a:moveTo>
                    <a:pt x="0" y="259080"/>
                  </a:moveTo>
                  <a:lnTo>
                    <a:pt x="259080" y="0"/>
                  </a:lnTo>
                  <a:lnTo>
                    <a:pt x="1920240" y="0"/>
                  </a:lnTo>
                </a:path>
              </a:pathLst>
            </a:custGeom>
            <a:noFill/>
            <a:ln w="28575" cap="flat">
              <a:gradFill flip="none" rotWithShape="1">
                <a:gsLst>
                  <a:gs pos="85000">
                    <a:schemeClr val="accent2"/>
                  </a:gs>
                  <a:gs pos="0">
                    <a:schemeClr val="accent1">
                      <a:alpha val="0"/>
                    </a:schemeClr>
                  </a:gs>
                </a:gsLst>
                <a:lin ang="10800000" scaled="1"/>
                <a:tileRect/>
              </a:gradFill>
              <a:miter lim="800000"/>
              <a:headEnd type="oval" w="sm" len="sm"/>
            </a:ln>
            <a:effectLst/>
          </p:spPr>
          <p:style>
            <a:lnRef idx="2">
              <a:schemeClr val="accent1">
                <a:shade val="50000"/>
              </a:schemeClr>
            </a:lnRef>
            <a:fillRef idx="1">
              <a:schemeClr val="accent1"/>
            </a:fillRef>
            <a:effectRef idx="0">
              <a:schemeClr val="accent1"/>
            </a:effectRef>
            <a:fontRef idx="minor">
              <a:schemeClr val="lt1"/>
            </a:fontRef>
          </p:style>
          <p:txBody>
            <a:bodyPr lIns="119443" tIns="59721" rIns="119443" bIns="59721"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80" b="0" i="0" u="none" strike="noStrike" kern="1200" cap="none" spc="0" normalizeH="0" baseline="0" noProof="0">
                <a:ln>
                  <a:noFill/>
                </a:ln>
                <a:solidFill>
                  <a:srgbClr val="FFFFFF"/>
                </a:solidFill>
                <a:effectLst/>
                <a:uLnTx/>
                <a:uFillTx/>
                <a:latin typeface="思源黑体 CN Regular" panose="020B0500000000000000" charset="-122"/>
                <a:ea typeface="思源黑体 CN Regular" panose="020B0500000000000000" charset="-122"/>
                <a:cs typeface="+mn-cs"/>
              </a:endParaRPr>
            </a:p>
          </p:txBody>
        </p:sp>
        <p:pic>
          <p:nvPicPr>
            <p:cNvPr id="39" name="图片 38"/>
            <p:cNvPicPr>
              <a:picLocks noChangeAspect="1"/>
            </p:cNvPicPr>
            <p:nvPr>
              <p:custDataLst>
                <p:tags r:id="rId12"/>
              </p:custDataLst>
            </p:nvPr>
          </p:nvPicPr>
          <p:blipFill>
            <a:blip r:embed="rId13"/>
            <a:stretch>
              <a:fillRect/>
            </a:stretch>
          </p:blipFill>
          <p:spPr>
            <a:xfrm>
              <a:off x="14599" y="894"/>
              <a:ext cx="4226" cy="2379"/>
            </a:xfrm>
            <a:prstGeom prst="rect">
              <a:avLst/>
            </a:prstGeom>
            <a:blipFill rotWithShape="1">
              <a:blip r:embed="rId14"/>
              <a:stretch>
                <a:fillRect/>
              </a:stretch>
            </a:blipFill>
            <a:ln w="19050" cmpd="sng">
              <a:noFill/>
              <a:prstDash val="solid"/>
            </a:ln>
            <a:effectLst/>
          </p:spPr>
        </p:pic>
        <p:sp>
          <p:nvSpPr>
            <p:cNvPr id="41" name="任意多边形: 形状 112"/>
            <p:cNvSpPr/>
            <p:nvPr>
              <p:custDataLst>
                <p:tags r:id="rId15"/>
              </p:custDataLst>
            </p:nvPr>
          </p:nvSpPr>
          <p:spPr>
            <a:xfrm rot="7740000" flipH="1">
              <a:off x="14539" y="2406"/>
              <a:ext cx="120" cy="2937"/>
            </a:xfrm>
            <a:custGeom>
              <a:avLst/>
              <a:gdLst>
                <a:gd name="connsiteX0" fmla="*/ 0 w 1920240"/>
                <a:gd name="connsiteY0" fmla="*/ 259080 h 259080"/>
                <a:gd name="connsiteX1" fmla="*/ 259080 w 1920240"/>
                <a:gd name="connsiteY1" fmla="*/ 0 h 259080"/>
                <a:gd name="connsiteX2" fmla="*/ 1920240 w 1920240"/>
                <a:gd name="connsiteY2" fmla="*/ 0 h 259080"/>
              </a:gdLst>
              <a:ahLst/>
              <a:cxnLst>
                <a:cxn ang="0">
                  <a:pos x="connsiteX0" y="connsiteY0"/>
                </a:cxn>
                <a:cxn ang="0">
                  <a:pos x="connsiteX1" y="connsiteY1"/>
                </a:cxn>
                <a:cxn ang="0">
                  <a:pos x="connsiteX2" y="connsiteY2"/>
                </a:cxn>
              </a:cxnLst>
              <a:rect l="l" t="t" r="r" b="b"/>
              <a:pathLst>
                <a:path w="1920240" h="259080">
                  <a:moveTo>
                    <a:pt x="0" y="259080"/>
                  </a:moveTo>
                  <a:lnTo>
                    <a:pt x="259080" y="0"/>
                  </a:lnTo>
                  <a:lnTo>
                    <a:pt x="1920240" y="0"/>
                  </a:lnTo>
                </a:path>
              </a:pathLst>
            </a:custGeom>
            <a:noFill/>
            <a:ln w="28575" cap="flat">
              <a:gradFill flip="none" rotWithShape="1">
                <a:gsLst>
                  <a:gs pos="85000">
                    <a:schemeClr val="accent2"/>
                  </a:gs>
                  <a:gs pos="0">
                    <a:schemeClr val="accent1">
                      <a:alpha val="0"/>
                    </a:schemeClr>
                  </a:gs>
                </a:gsLst>
                <a:lin ang="10800000" scaled="1"/>
                <a:tileRect/>
              </a:gradFill>
              <a:miter lim="800000"/>
              <a:headEnd type="oval" w="sm" len="sm"/>
            </a:ln>
            <a:effectLst/>
          </p:spPr>
          <p:style>
            <a:lnRef idx="2">
              <a:schemeClr val="accent1">
                <a:shade val="50000"/>
              </a:schemeClr>
            </a:lnRef>
            <a:fillRef idx="1">
              <a:schemeClr val="accent1"/>
            </a:fillRef>
            <a:effectRef idx="0">
              <a:schemeClr val="accent1"/>
            </a:effectRef>
            <a:fontRef idx="minor">
              <a:schemeClr val="lt1"/>
            </a:fontRef>
          </p:style>
          <p:txBody>
            <a:bodyPr lIns="119443" tIns="59721" rIns="119443" bIns="59721"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80" b="0" i="0" u="none" strike="noStrike" kern="1200" cap="none" spc="0" normalizeH="0" baseline="0" noProof="0">
                <a:ln>
                  <a:noFill/>
                </a:ln>
                <a:solidFill>
                  <a:srgbClr val="FFFFFF"/>
                </a:solidFill>
                <a:effectLst/>
                <a:uLnTx/>
                <a:uFillTx/>
                <a:latin typeface="思源黑体 CN Regular" panose="020B0500000000000000" charset="-122"/>
                <a:ea typeface="思源黑体 CN Regular" panose="020B0500000000000000" charset="-122"/>
                <a:cs typeface="+mn-cs"/>
              </a:endParaRPr>
            </a:p>
          </p:txBody>
        </p:sp>
        <p:pic>
          <p:nvPicPr>
            <p:cNvPr id="42" name="图片 41"/>
            <p:cNvPicPr>
              <a:picLocks noChangeAspect="1"/>
            </p:cNvPicPr>
            <p:nvPr>
              <p:custDataLst>
                <p:tags r:id="rId16"/>
              </p:custDataLst>
            </p:nvPr>
          </p:nvPicPr>
          <p:blipFill>
            <a:blip r:embed="rId17"/>
            <a:srcRect/>
            <a:stretch>
              <a:fillRect/>
            </a:stretch>
          </p:blipFill>
          <p:spPr>
            <a:xfrm>
              <a:off x="14607" y="4213"/>
              <a:ext cx="4218" cy="2375"/>
            </a:xfrm>
            <a:prstGeom prst="rect">
              <a:avLst/>
            </a:prstGeom>
            <a:blipFill rotWithShape="1">
              <a:blip r:embed="rId14"/>
              <a:stretch>
                <a:fillRect/>
              </a:stretch>
            </a:blipFill>
            <a:ln w="19050" cmpd="sng">
              <a:noFill/>
              <a:prstDash val="solid"/>
            </a:ln>
            <a:effectLst/>
          </p:spPr>
        </p:pic>
      </p:grpSp>
      <p:sp>
        <p:nvSpPr>
          <p:cNvPr id="44" name="文本框 43"/>
          <p:cNvSpPr txBox="1"/>
          <p:nvPr/>
        </p:nvSpPr>
        <p:spPr>
          <a:xfrm>
            <a:off x="682625" y="1431290"/>
            <a:ext cx="5478145" cy="1565910"/>
          </a:xfrm>
          <a:prstGeom prst="rect">
            <a:avLst/>
          </a:prstGeom>
          <a:noFill/>
        </p:spPr>
        <p:txBody>
          <a:bodyPr wrap="square" rtlCol="0" anchor="t">
            <a:spAutoFit/>
          </a:bodyPr>
          <a:lstStyle/>
          <a:p>
            <a:pPr marL="285750" indent="-285750">
              <a:lnSpc>
                <a:spcPct val="120000"/>
              </a:lnSpc>
              <a:buClr>
                <a:srgbClr val="4696F5"/>
              </a:buClr>
              <a:buFont typeface="Wingdings" panose="05000000000000000000" charset="0"/>
              <a:buChar char="l"/>
            </a:pPr>
            <a:r>
              <a:rPr lang="zh-CN" sz="1600" dirty="0">
                <a:latin typeface="微软雅黑" panose="020B0503020204020204" charset="-122"/>
                <a:ea typeface="微软雅黑" panose="020B0503020204020204" charset="-122"/>
                <a:cs typeface="微软雅黑" panose="020B0503020204020204" charset="-122"/>
              </a:rPr>
              <a:t>饮水机、冰箱、打印机、</a:t>
            </a:r>
            <a:r>
              <a:rPr lang="zh-CN" altLang="en-US" sz="1600" dirty="0">
                <a:latin typeface="微软雅黑" panose="020B0503020204020204" charset="-122"/>
                <a:ea typeface="微软雅黑" panose="020B0503020204020204" charset="-122"/>
                <a:cs typeface="微软雅黑" panose="020B0503020204020204" charset="-122"/>
              </a:rPr>
              <a:t>烘箱、</a:t>
            </a:r>
            <a:r>
              <a:rPr lang="zh-CN" sz="1600" dirty="0">
                <a:latin typeface="微软雅黑" panose="020B0503020204020204" charset="-122"/>
                <a:ea typeface="微软雅黑" panose="020B0503020204020204" charset="-122"/>
                <a:cs typeface="微软雅黑" panose="020B0503020204020204" charset="-122"/>
              </a:rPr>
              <a:t>电脑显示等用电插座的定时开关、远程控制、智能判断用电隐患和提前规避；</a:t>
            </a:r>
            <a:endParaRPr lang="zh-CN" sz="1600" dirty="0">
              <a:latin typeface="微软雅黑" panose="020B0503020204020204" charset="-122"/>
              <a:ea typeface="微软雅黑" panose="020B0503020204020204" charset="-122"/>
              <a:cs typeface="微软雅黑" panose="020B0503020204020204" charset="-122"/>
            </a:endParaRPr>
          </a:p>
          <a:p>
            <a:pPr marL="285750" indent="-285750">
              <a:lnSpc>
                <a:spcPct val="120000"/>
              </a:lnSpc>
              <a:buClr>
                <a:srgbClr val="4696F5"/>
              </a:buClr>
              <a:buFont typeface="Wingdings" panose="05000000000000000000" charset="0"/>
              <a:buChar char="l"/>
            </a:pPr>
            <a:endParaRPr lang="zh-CN" sz="1600" dirty="0">
              <a:latin typeface="微软雅黑" panose="020B0503020204020204" charset="-122"/>
              <a:ea typeface="微软雅黑" panose="020B0503020204020204" charset="-122"/>
              <a:cs typeface="微软雅黑" panose="020B0503020204020204" charset="-122"/>
            </a:endParaRPr>
          </a:p>
          <a:p>
            <a:pPr marL="285750" indent="-285750">
              <a:lnSpc>
                <a:spcPct val="120000"/>
              </a:lnSpc>
              <a:buClr>
                <a:srgbClr val="4696F5"/>
              </a:buClr>
              <a:buFont typeface="Wingdings" panose="05000000000000000000" charset="0"/>
              <a:buChar char="l"/>
            </a:pPr>
            <a:r>
              <a:rPr lang="zh-CN" sz="1600" dirty="0">
                <a:latin typeface="微软雅黑" panose="020B0503020204020204" charset="-122"/>
                <a:ea typeface="微软雅黑" panose="020B0503020204020204" charset="-122"/>
                <a:cs typeface="微软雅黑" panose="020B0503020204020204" charset="-122"/>
                <a:sym typeface="+mn-ea"/>
              </a:rPr>
              <a:t>用电设备电量统计，形成用电量的精细化数据，作为节电措施的数据依据。</a:t>
            </a:r>
            <a:endParaRPr lang="zh-CN" sz="1600" dirty="0">
              <a:latin typeface="微软雅黑" panose="020B0503020204020204" charset="-122"/>
              <a:ea typeface="微软雅黑" panose="020B0503020204020204" charset="-122"/>
              <a:cs typeface="微软雅黑" panose="020B0503020204020204" charset="-122"/>
            </a:endParaRPr>
          </a:p>
        </p:txBody>
      </p:sp>
      <p:grpSp>
        <p:nvGrpSpPr>
          <p:cNvPr id="46" name="组合 45"/>
          <p:cNvGrpSpPr/>
          <p:nvPr/>
        </p:nvGrpSpPr>
        <p:grpSpPr>
          <a:xfrm>
            <a:off x="6486525" y="4987290"/>
            <a:ext cx="4892675" cy="1584325"/>
            <a:chOff x="10998" y="2497"/>
            <a:chExt cx="7705" cy="2495"/>
          </a:xfrm>
        </p:grpSpPr>
        <p:sp>
          <p:nvSpPr>
            <p:cNvPr id="47" name="Object 1"/>
            <p:cNvSpPr/>
            <p:nvPr>
              <p:custDataLst>
                <p:tags r:id="rId18"/>
              </p:custDataLst>
            </p:nvPr>
          </p:nvSpPr>
          <p:spPr>
            <a:xfrm>
              <a:off x="10998" y="2791"/>
              <a:ext cx="7705" cy="2201"/>
            </a:xfrm>
            <a:custGeom>
              <a:avLst/>
              <a:gdLst/>
              <a:ahLst/>
              <a:cxnLst/>
              <a:rect l="0" t="0" r="0" b="0"/>
              <a:pathLst>
                <a:path w="3329941" h="4558648">
                  <a:moveTo>
                    <a:pt x="0" y="0"/>
                  </a:moveTo>
                  <a:lnTo>
                    <a:pt x="3311940" y="0"/>
                  </a:lnTo>
                  <a:cubicBezTo>
                    <a:pt x="3321876" y="0"/>
                    <a:pt x="3329940" y="8064"/>
                    <a:pt x="3329940" y="18000"/>
                  </a:cubicBezTo>
                  <a:lnTo>
                    <a:pt x="3329940" y="4540647"/>
                  </a:lnTo>
                  <a:cubicBezTo>
                    <a:pt x="3329940" y="4550583"/>
                    <a:pt x="3321876" y="4558647"/>
                    <a:pt x="3311940" y="4558647"/>
                  </a:cubicBezTo>
                  <a:lnTo>
                    <a:pt x="0" y="4558647"/>
                  </a:lnTo>
                </a:path>
              </a:pathLst>
            </a:custGeom>
            <a:solidFill>
              <a:schemeClr val="bg1"/>
            </a:solidFill>
            <a:ln>
              <a:noFill/>
            </a:ln>
            <a:effectLst>
              <a:outerShdw blurRad="279400" dist="114300" dir="5400000" algn="t" rotWithShape="0">
                <a:srgbClr val="036CD4">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3200">
                <a:solidFill>
                  <a:schemeClr val="accent2"/>
                </a:solidFill>
                <a:latin typeface="思源黑体 CN Normal" panose="020B0400000000000000" charset="-122"/>
                <a:ea typeface="思源黑体 CN Normal" panose="020B0400000000000000" charset="-122"/>
                <a:sym typeface="思源黑体 CN Normal" panose="020B0400000000000000" charset="-122"/>
              </a:endParaRPr>
            </a:p>
          </p:txBody>
        </p:sp>
        <p:sp>
          <p:nvSpPr>
            <p:cNvPr id="49" name="矩形: 圆角 61"/>
            <p:cNvSpPr/>
            <p:nvPr>
              <p:custDataLst>
                <p:tags r:id="rId19"/>
              </p:custDataLst>
            </p:nvPr>
          </p:nvSpPr>
          <p:spPr>
            <a:xfrm>
              <a:off x="11423" y="2497"/>
              <a:ext cx="4876" cy="680"/>
            </a:xfrm>
            <a:prstGeom prst="roundRect">
              <a:avLst>
                <a:gd name="adj" fmla="val 50000"/>
              </a:avLst>
            </a:prstGeom>
            <a:gradFill>
              <a:gsLst>
                <a:gs pos="15000">
                  <a:srgbClr val="2290FC"/>
                </a:gs>
                <a:gs pos="100000">
                  <a:srgbClr val="036CD4"/>
                </a:gs>
              </a:gsLst>
              <a:path path="circle">
                <a:fillToRect r="100000" b="100000"/>
              </a:path>
            </a:gradFill>
            <a:ln w="38100">
              <a:noFill/>
            </a:ln>
            <a:effectLst>
              <a:outerShdw blurRad="152400" dist="76200" dir="2700000" algn="tl" rotWithShape="0">
                <a:srgbClr val="036CD4">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zh-CN" altLang="en-US" sz="1100" dirty="0">
                <a:solidFill>
                  <a:schemeClr val="bg1"/>
                </a:solidFill>
                <a:latin typeface="思源黑体 CN Normal" panose="020B0400000000000000" charset="-122"/>
                <a:ea typeface="思源黑体 CN Medium" panose="020B0600000000000000" pitchFamily="34" charset="-122"/>
                <a:sym typeface="思源黑体 CN Normal" panose="020B0400000000000000" charset="-122"/>
              </a:endParaRPr>
            </a:p>
          </p:txBody>
        </p:sp>
        <p:sp>
          <p:nvSpPr>
            <p:cNvPr id="50" name="文本框 49"/>
            <p:cNvSpPr txBox="1"/>
            <p:nvPr>
              <p:custDataLst>
                <p:tags r:id="rId20"/>
              </p:custDataLst>
            </p:nvPr>
          </p:nvSpPr>
          <p:spPr>
            <a:xfrm>
              <a:off x="12177" y="2561"/>
              <a:ext cx="3924" cy="491"/>
            </a:xfrm>
            <a:prstGeom prst="rect">
              <a:avLst/>
            </a:prstGeom>
            <a:noFill/>
          </p:spPr>
          <p:txBody>
            <a:bodyPr wrap="square" rtlCol="0">
              <a:noAutofit/>
            </a:bodyPr>
            <a:lstStyle/>
            <a:p>
              <a:pPr algn="ctr"/>
              <a:r>
                <a:rPr lang="zh-CN" altLang="en-US" sz="1600" b="1" dirty="0">
                  <a:solidFill>
                    <a:schemeClr val="bg1"/>
                  </a:solidFill>
                  <a:latin typeface="微软雅黑" panose="020B0503020204020204" charset="-122"/>
                  <a:ea typeface="微软雅黑" panose="020B0503020204020204" charset="-122"/>
                  <a:sym typeface="思源黑体 CN Normal" panose="020B0400000000000000" charset="-122"/>
                </a:rPr>
                <a:t>通断点控制与电参采集</a:t>
              </a:r>
              <a:endParaRPr lang="zh-CN" altLang="en-US" sz="1600" b="1" dirty="0">
                <a:solidFill>
                  <a:schemeClr val="bg1"/>
                </a:solidFill>
                <a:latin typeface="微软雅黑" panose="020B0503020204020204" charset="-122"/>
                <a:ea typeface="微软雅黑" panose="020B0503020204020204" charset="-122"/>
                <a:sym typeface="思源黑体 CN Normal" panose="020B0400000000000000" charset="-122"/>
              </a:endParaRPr>
            </a:p>
          </p:txBody>
        </p:sp>
        <p:grpSp>
          <p:nvGrpSpPr>
            <p:cNvPr id="51" name="PA_淘宝店chenying0907 76"/>
            <p:cNvGrpSpPr/>
            <p:nvPr>
              <p:custDataLst>
                <p:tags r:id="rId21"/>
              </p:custDataLst>
            </p:nvPr>
          </p:nvGrpSpPr>
          <p:grpSpPr>
            <a:xfrm>
              <a:off x="11867" y="2649"/>
              <a:ext cx="445" cy="375"/>
              <a:chOff x="5816199" y="1969508"/>
              <a:chExt cx="320539" cy="269927"/>
            </a:xfrm>
            <a:solidFill>
              <a:schemeClr val="bg1"/>
            </a:solidFill>
          </p:grpSpPr>
          <p:sp>
            <p:nvSpPr>
              <p:cNvPr id="52" name="淘宝店chenying0907 34"/>
              <p:cNvSpPr>
                <a:spLocks noEditPoints="1"/>
              </p:cNvSpPr>
              <p:nvPr>
                <p:custDataLst>
                  <p:tags r:id="rId22"/>
                </p:custDataLst>
              </p:nvPr>
            </p:nvSpPr>
            <p:spPr bwMode="auto">
              <a:xfrm>
                <a:off x="5842710" y="1969508"/>
                <a:ext cx="268723" cy="196420"/>
              </a:xfrm>
              <a:custGeom>
                <a:avLst/>
                <a:gdLst>
                  <a:gd name="T0" fmla="*/ 13 w 215"/>
                  <a:gd name="T1" fmla="*/ 157 h 157"/>
                  <a:gd name="T2" fmla="*/ 202 w 215"/>
                  <a:gd name="T3" fmla="*/ 157 h 157"/>
                  <a:gd name="T4" fmla="*/ 215 w 215"/>
                  <a:gd name="T5" fmla="*/ 144 h 157"/>
                  <a:gd name="T6" fmla="*/ 215 w 215"/>
                  <a:gd name="T7" fmla="*/ 14 h 157"/>
                  <a:gd name="T8" fmla="*/ 202 w 215"/>
                  <a:gd name="T9" fmla="*/ 0 h 157"/>
                  <a:gd name="T10" fmla="*/ 13 w 215"/>
                  <a:gd name="T11" fmla="*/ 0 h 157"/>
                  <a:gd name="T12" fmla="*/ 0 w 215"/>
                  <a:gd name="T13" fmla="*/ 14 h 157"/>
                  <a:gd name="T14" fmla="*/ 0 w 215"/>
                  <a:gd name="T15" fmla="*/ 144 h 157"/>
                  <a:gd name="T16" fmla="*/ 13 w 215"/>
                  <a:gd name="T17" fmla="*/ 157 h 157"/>
                  <a:gd name="T18" fmla="*/ 15 w 215"/>
                  <a:gd name="T19" fmla="*/ 24 h 157"/>
                  <a:gd name="T20" fmla="*/ 24 w 215"/>
                  <a:gd name="T21" fmla="*/ 15 h 157"/>
                  <a:gd name="T22" fmla="*/ 191 w 215"/>
                  <a:gd name="T23" fmla="*/ 15 h 157"/>
                  <a:gd name="T24" fmla="*/ 200 w 215"/>
                  <a:gd name="T25" fmla="*/ 24 h 157"/>
                  <a:gd name="T26" fmla="*/ 200 w 215"/>
                  <a:gd name="T27" fmla="*/ 134 h 157"/>
                  <a:gd name="T28" fmla="*/ 191 w 215"/>
                  <a:gd name="T29" fmla="*/ 143 h 157"/>
                  <a:gd name="T30" fmla="*/ 24 w 215"/>
                  <a:gd name="T31" fmla="*/ 143 h 157"/>
                  <a:gd name="T32" fmla="*/ 15 w 215"/>
                  <a:gd name="T33" fmla="*/ 134 h 157"/>
                  <a:gd name="T34" fmla="*/ 15 w 215"/>
                  <a:gd name="T35" fmla="*/ 24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5" h="157">
                    <a:moveTo>
                      <a:pt x="13" y="157"/>
                    </a:moveTo>
                    <a:cubicBezTo>
                      <a:pt x="202" y="157"/>
                      <a:pt x="202" y="157"/>
                      <a:pt x="202" y="157"/>
                    </a:cubicBezTo>
                    <a:cubicBezTo>
                      <a:pt x="209" y="157"/>
                      <a:pt x="215" y="151"/>
                      <a:pt x="215" y="144"/>
                    </a:cubicBezTo>
                    <a:cubicBezTo>
                      <a:pt x="215" y="14"/>
                      <a:pt x="215" y="14"/>
                      <a:pt x="215" y="14"/>
                    </a:cubicBezTo>
                    <a:cubicBezTo>
                      <a:pt x="215" y="6"/>
                      <a:pt x="209" y="0"/>
                      <a:pt x="202" y="0"/>
                    </a:cubicBezTo>
                    <a:cubicBezTo>
                      <a:pt x="13" y="0"/>
                      <a:pt x="13" y="0"/>
                      <a:pt x="13" y="0"/>
                    </a:cubicBezTo>
                    <a:cubicBezTo>
                      <a:pt x="6" y="0"/>
                      <a:pt x="0" y="6"/>
                      <a:pt x="0" y="14"/>
                    </a:cubicBezTo>
                    <a:cubicBezTo>
                      <a:pt x="0" y="144"/>
                      <a:pt x="0" y="144"/>
                      <a:pt x="0" y="144"/>
                    </a:cubicBezTo>
                    <a:cubicBezTo>
                      <a:pt x="0" y="151"/>
                      <a:pt x="6" y="157"/>
                      <a:pt x="13" y="157"/>
                    </a:cubicBezTo>
                    <a:close/>
                    <a:moveTo>
                      <a:pt x="15" y="24"/>
                    </a:moveTo>
                    <a:cubicBezTo>
                      <a:pt x="15" y="19"/>
                      <a:pt x="19" y="15"/>
                      <a:pt x="24" y="15"/>
                    </a:cubicBezTo>
                    <a:cubicBezTo>
                      <a:pt x="191" y="15"/>
                      <a:pt x="191" y="15"/>
                      <a:pt x="191" y="15"/>
                    </a:cubicBezTo>
                    <a:cubicBezTo>
                      <a:pt x="196" y="15"/>
                      <a:pt x="200" y="19"/>
                      <a:pt x="200" y="24"/>
                    </a:cubicBezTo>
                    <a:cubicBezTo>
                      <a:pt x="200" y="134"/>
                      <a:pt x="200" y="134"/>
                      <a:pt x="200" y="134"/>
                    </a:cubicBezTo>
                    <a:cubicBezTo>
                      <a:pt x="200" y="139"/>
                      <a:pt x="196" y="143"/>
                      <a:pt x="191" y="143"/>
                    </a:cubicBezTo>
                    <a:cubicBezTo>
                      <a:pt x="24" y="143"/>
                      <a:pt x="24" y="143"/>
                      <a:pt x="24" y="143"/>
                    </a:cubicBezTo>
                    <a:cubicBezTo>
                      <a:pt x="19" y="143"/>
                      <a:pt x="15" y="139"/>
                      <a:pt x="15" y="134"/>
                    </a:cubicBezTo>
                    <a:lnTo>
                      <a:pt x="15" y="2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tx1">
                      <a:lumMod val="75000"/>
                      <a:lumOff val="25000"/>
                    </a:schemeClr>
                  </a:solidFill>
                  <a:latin typeface="思源黑体 CN Normal" panose="020B0400000000000000" charset="-122"/>
                  <a:ea typeface="思源黑体 CN Medium" panose="020B0600000000000000" pitchFamily="34" charset="-122"/>
                  <a:cs typeface="+mn-ea"/>
                  <a:sym typeface="思源黑体 CN Normal" panose="020B0400000000000000" charset="-122"/>
                </a:endParaRPr>
              </a:p>
            </p:txBody>
          </p:sp>
          <p:sp>
            <p:nvSpPr>
              <p:cNvPr id="53" name="淘宝店chenying0907 35"/>
              <p:cNvSpPr/>
              <p:nvPr>
                <p:custDataLst>
                  <p:tags r:id="rId23"/>
                </p:custDataLst>
              </p:nvPr>
            </p:nvSpPr>
            <p:spPr bwMode="auto">
              <a:xfrm>
                <a:off x="5816199" y="2177979"/>
                <a:ext cx="320539" cy="61456"/>
              </a:xfrm>
              <a:custGeom>
                <a:avLst/>
                <a:gdLst>
                  <a:gd name="T0" fmla="*/ 252 w 257"/>
                  <a:gd name="T1" fmla="*/ 19 h 49"/>
                  <a:gd name="T2" fmla="*/ 244 w 257"/>
                  <a:gd name="T3" fmla="*/ 7 h 49"/>
                  <a:gd name="T4" fmla="*/ 233 w 257"/>
                  <a:gd name="T5" fmla="*/ 0 h 49"/>
                  <a:gd name="T6" fmla="*/ 231 w 257"/>
                  <a:gd name="T7" fmla="*/ 0 h 49"/>
                  <a:gd name="T8" fmla="*/ 26 w 257"/>
                  <a:gd name="T9" fmla="*/ 0 h 49"/>
                  <a:gd name="T10" fmla="*/ 24 w 257"/>
                  <a:gd name="T11" fmla="*/ 0 h 49"/>
                  <a:gd name="T12" fmla="*/ 13 w 257"/>
                  <a:gd name="T13" fmla="*/ 7 h 49"/>
                  <a:gd name="T14" fmla="*/ 5 w 257"/>
                  <a:gd name="T15" fmla="*/ 19 h 49"/>
                  <a:gd name="T16" fmla="*/ 3 w 257"/>
                  <a:gd name="T17" fmla="*/ 39 h 49"/>
                  <a:gd name="T18" fmla="*/ 16 w 257"/>
                  <a:gd name="T19" fmla="*/ 49 h 49"/>
                  <a:gd name="T20" fmla="*/ 241 w 257"/>
                  <a:gd name="T21" fmla="*/ 49 h 49"/>
                  <a:gd name="T22" fmla="*/ 254 w 257"/>
                  <a:gd name="T23" fmla="*/ 39 h 49"/>
                  <a:gd name="T24" fmla="*/ 252 w 257"/>
                  <a:gd name="T25" fmla="*/ 1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7" h="49">
                    <a:moveTo>
                      <a:pt x="252" y="19"/>
                    </a:moveTo>
                    <a:cubicBezTo>
                      <a:pt x="244" y="7"/>
                      <a:pt x="244" y="7"/>
                      <a:pt x="244" y="7"/>
                    </a:cubicBezTo>
                    <a:cubicBezTo>
                      <a:pt x="241" y="3"/>
                      <a:pt x="237" y="0"/>
                      <a:pt x="233" y="0"/>
                    </a:cubicBezTo>
                    <a:cubicBezTo>
                      <a:pt x="231" y="0"/>
                      <a:pt x="231" y="0"/>
                      <a:pt x="231" y="0"/>
                    </a:cubicBezTo>
                    <a:cubicBezTo>
                      <a:pt x="26" y="0"/>
                      <a:pt x="26" y="0"/>
                      <a:pt x="26" y="0"/>
                    </a:cubicBezTo>
                    <a:cubicBezTo>
                      <a:pt x="24" y="0"/>
                      <a:pt x="24" y="0"/>
                      <a:pt x="24" y="0"/>
                    </a:cubicBezTo>
                    <a:cubicBezTo>
                      <a:pt x="20" y="0"/>
                      <a:pt x="16" y="3"/>
                      <a:pt x="13" y="7"/>
                    </a:cubicBezTo>
                    <a:cubicBezTo>
                      <a:pt x="5" y="19"/>
                      <a:pt x="5" y="19"/>
                      <a:pt x="5" y="19"/>
                    </a:cubicBezTo>
                    <a:cubicBezTo>
                      <a:pt x="1" y="25"/>
                      <a:pt x="0" y="33"/>
                      <a:pt x="3" y="39"/>
                    </a:cubicBezTo>
                    <a:cubicBezTo>
                      <a:pt x="6" y="45"/>
                      <a:pt x="11" y="49"/>
                      <a:pt x="16" y="49"/>
                    </a:cubicBezTo>
                    <a:cubicBezTo>
                      <a:pt x="241" y="49"/>
                      <a:pt x="241" y="49"/>
                      <a:pt x="241" y="49"/>
                    </a:cubicBezTo>
                    <a:cubicBezTo>
                      <a:pt x="246" y="49"/>
                      <a:pt x="251" y="45"/>
                      <a:pt x="254" y="39"/>
                    </a:cubicBezTo>
                    <a:cubicBezTo>
                      <a:pt x="257" y="33"/>
                      <a:pt x="256" y="25"/>
                      <a:pt x="252"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tx1">
                      <a:lumMod val="75000"/>
                      <a:lumOff val="25000"/>
                    </a:schemeClr>
                  </a:solidFill>
                  <a:latin typeface="思源黑体 CN Normal" panose="020B0400000000000000" charset="-122"/>
                  <a:ea typeface="思源黑体 CN Medium" panose="020B0600000000000000" pitchFamily="34" charset="-122"/>
                  <a:cs typeface="+mn-ea"/>
                  <a:sym typeface="思源黑体 CN Normal" panose="020B0400000000000000" charset="-122"/>
                </a:endParaRPr>
              </a:p>
            </p:txBody>
          </p:sp>
        </p:grpSp>
      </p:grpSp>
      <p:sp>
        <p:nvSpPr>
          <p:cNvPr id="65" name="文本框 64"/>
          <p:cNvSpPr txBox="1"/>
          <p:nvPr>
            <p:custDataLst>
              <p:tags r:id="rId24"/>
            </p:custDataLst>
          </p:nvPr>
        </p:nvSpPr>
        <p:spPr>
          <a:xfrm>
            <a:off x="6757035" y="5585460"/>
            <a:ext cx="3477260" cy="312420"/>
          </a:xfrm>
          <a:prstGeom prst="rect">
            <a:avLst/>
          </a:prstGeom>
          <a:noFill/>
        </p:spPr>
        <p:txBody>
          <a:bodyPr wrap="square" rtlCol="0">
            <a:spAutoFit/>
          </a:bodyPr>
          <a:lstStyle/>
          <a:p>
            <a:pPr algn="l">
              <a:lnSpc>
                <a:spcPct val="90000"/>
              </a:lnSpc>
              <a:spcBef>
                <a:spcPts val="300"/>
              </a:spcBef>
              <a:buClrTx/>
              <a:buSzTx/>
              <a:buFont typeface="Arial" panose="020B0604020202020204" pitchFamily="34" charset="0"/>
            </a:pPr>
            <a:r>
              <a:rPr lang="zh-CN" sz="16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a:t>
            </a:r>
            <a:r>
              <a:rPr lang="en-US" altLang="zh-CN" sz="16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 </a:t>
            </a:r>
            <a:r>
              <a:rPr lang="zh-CN" sz="16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定时/延时</a:t>
            </a:r>
            <a:r>
              <a:rPr lang="en-US" altLang="zh-CN" sz="16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 </a:t>
            </a:r>
            <a:r>
              <a:rPr lang="zh-CN" sz="16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ea"/>
              </a:rPr>
              <a:t>•</a:t>
            </a:r>
            <a:r>
              <a:rPr lang="en-US" altLang="zh-CN" sz="16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ea"/>
              </a:rPr>
              <a:t> </a:t>
            </a:r>
            <a:r>
              <a:rPr lang="zh-CN" sz="16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ea"/>
              </a:rPr>
              <a:t>远程</a:t>
            </a:r>
            <a:r>
              <a:rPr lang="en-US" altLang="zh-CN" sz="16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ea"/>
              </a:rPr>
              <a:t> </a:t>
            </a:r>
            <a:r>
              <a:rPr lang="zh-CN" sz="16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ea"/>
              </a:rPr>
              <a:t>•</a:t>
            </a:r>
            <a:r>
              <a:rPr lang="en-US" altLang="zh-CN" sz="16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ea"/>
              </a:rPr>
              <a:t> </a:t>
            </a:r>
            <a:r>
              <a:rPr lang="zh-CN" sz="16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ea"/>
              </a:rPr>
              <a:t>联动</a:t>
            </a:r>
            <a:r>
              <a:rPr lang="en-US" altLang="zh-CN" sz="16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ea"/>
              </a:rPr>
              <a:t> </a:t>
            </a:r>
            <a:r>
              <a:rPr lang="zh-CN" sz="16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ea"/>
              </a:rPr>
              <a:t>•</a:t>
            </a:r>
            <a:r>
              <a:rPr lang="en-US" altLang="zh-CN" sz="16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ea"/>
              </a:rPr>
              <a:t> </a:t>
            </a:r>
            <a:r>
              <a:rPr lang="zh-CN" sz="16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ea"/>
              </a:rPr>
              <a:t>本地</a:t>
            </a:r>
            <a:endParaRPr lang="zh-CN" sz="16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endParaRPr>
          </a:p>
        </p:txBody>
      </p:sp>
      <p:sp>
        <p:nvSpPr>
          <p:cNvPr id="66" name="文本框 65"/>
          <p:cNvSpPr txBox="1"/>
          <p:nvPr>
            <p:custDataLst>
              <p:tags r:id="rId25"/>
            </p:custDataLst>
          </p:nvPr>
        </p:nvSpPr>
        <p:spPr>
          <a:xfrm>
            <a:off x="6766560" y="6015990"/>
            <a:ext cx="4622165" cy="312420"/>
          </a:xfrm>
          <a:prstGeom prst="rect">
            <a:avLst/>
          </a:prstGeom>
          <a:noFill/>
        </p:spPr>
        <p:txBody>
          <a:bodyPr wrap="square" rtlCol="0">
            <a:spAutoFit/>
          </a:bodyPr>
          <a:lstStyle/>
          <a:p>
            <a:pPr algn="l">
              <a:lnSpc>
                <a:spcPct val="90000"/>
              </a:lnSpc>
              <a:spcBef>
                <a:spcPts val="300"/>
              </a:spcBef>
              <a:buClrTx/>
              <a:buSzTx/>
              <a:buFontTx/>
            </a:pPr>
            <a:r>
              <a:rPr lang="zh-CN" sz="16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ea"/>
              </a:rPr>
              <a:t>•</a:t>
            </a:r>
            <a:r>
              <a:rPr lang="en-US" altLang="zh-CN" sz="16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ea"/>
              </a:rPr>
              <a:t> </a:t>
            </a:r>
            <a:r>
              <a:rPr lang="zh-CN" sz="16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电</a:t>
            </a:r>
            <a:r>
              <a:rPr lang="zh-CN" altLang="en-US" sz="16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流</a:t>
            </a:r>
            <a:r>
              <a:rPr lang="en-US" altLang="zh-CN" sz="16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  </a:t>
            </a:r>
            <a:r>
              <a:rPr lang="zh-CN" sz="16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ea"/>
              </a:rPr>
              <a:t>•</a:t>
            </a:r>
            <a:r>
              <a:rPr lang="en-US" altLang="zh-CN" sz="16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ea"/>
              </a:rPr>
              <a:t> </a:t>
            </a:r>
            <a:r>
              <a:rPr lang="zh-CN" altLang="en-US" sz="16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电压</a:t>
            </a:r>
            <a:r>
              <a:rPr lang="en-US" altLang="zh-CN" sz="16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  </a:t>
            </a:r>
            <a:r>
              <a:rPr lang="zh-CN" sz="16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ea"/>
              </a:rPr>
              <a:t>•</a:t>
            </a:r>
            <a:r>
              <a:rPr lang="en-US" altLang="zh-CN" sz="16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ea"/>
              </a:rPr>
              <a:t> </a:t>
            </a:r>
            <a:r>
              <a:rPr lang="zh-CN" altLang="en-US" sz="16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电量</a:t>
            </a:r>
            <a:r>
              <a:rPr lang="en-US" altLang="zh-CN" sz="16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  </a:t>
            </a:r>
            <a:r>
              <a:rPr lang="zh-CN" sz="16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ea"/>
              </a:rPr>
              <a:t>•</a:t>
            </a:r>
            <a:r>
              <a:rPr lang="en-US" altLang="zh-CN" sz="16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ea"/>
              </a:rPr>
              <a:t> </a:t>
            </a:r>
            <a:r>
              <a:rPr lang="zh-CN" altLang="en-US" sz="16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功率</a:t>
            </a:r>
            <a:r>
              <a:rPr lang="en-US" altLang="zh-CN" sz="16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  </a:t>
            </a:r>
            <a:r>
              <a:rPr lang="zh-CN" sz="16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ea"/>
              </a:rPr>
              <a:t>•</a:t>
            </a:r>
            <a:r>
              <a:rPr lang="en-US" altLang="zh-CN" sz="16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ea"/>
              </a:rPr>
              <a:t> </a:t>
            </a:r>
            <a:r>
              <a:rPr lang="zh-CN" altLang="en-US" sz="16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功率因数</a:t>
            </a:r>
            <a:endParaRPr lang="zh-CN" altLang="en-US" sz="16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endParaRPr>
          </a:p>
        </p:txBody>
      </p:sp>
      <p:sp>
        <p:nvSpPr>
          <p:cNvPr id="67" name="文本框 66"/>
          <p:cNvSpPr txBox="1"/>
          <p:nvPr>
            <p:custDataLst>
              <p:tags r:id="rId26"/>
            </p:custDataLst>
          </p:nvPr>
        </p:nvSpPr>
        <p:spPr>
          <a:xfrm>
            <a:off x="1109980" y="883285"/>
            <a:ext cx="3088005" cy="398780"/>
          </a:xfrm>
          <a:prstGeom prst="rect">
            <a:avLst/>
          </a:prstGeom>
          <a:noFill/>
        </p:spPr>
        <p:txBody>
          <a:bodyPr wrap="square" rtlCol="0">
            <a:spAutoFit/>
          </a:bodyPr>
          <a:lstStyle/>
          <a:p>
            <a:pPr algn="l"/>
            <a:r>
              <a:rPr lang="zh-CN" altLang="en-US" sz="2000" b="1">
                <a:solidFill>
                  <a:srgbClr val="4696F5"/>
                </a:solidFill>
                <a:latin typeface="微软雅黑" panose="020B0503020204020204" charset="-122"/>
                <a:ea typeface="微软雅黑" panose="020B0503020204020204" charset="-122"/>
                <a:cs typeface="微软雅黑" panose="020B0503020204020204" charset="-122"/>
                <a:sym typeface="+mn-ea"/>
              </a:rPr>
              <a:t>设备能耗精细化管理</a:t>
            </a:r>
            <a:endParaRPr lang="zh-CN" altLang="en-US" sz="2000" b="1">
              <a:solidFill>
                <a:srgbClr val="4696F5"/>
              </a:solidFill>
              <a:latin typeface="微软雅黑" panose="020B0503020204020204" charset="-122"/>
              <a:ea typeface="微软雅黑" panose="020B0503020204020204" charset="-122"/>
              <a:cs typeface="微软雅黑" panose="020B0503020204020204" charset="-122"/>
              <a:sym typeface="+mn-ea"/>
            </a:endParaRPr>
          </a:p>
        </p:txBody>
      </p:sp>
      <p:pic>
        <p:nvPicPr>
          <p:cNvPr id="178" name="图片 177"/>
          <p:cNvPicPr/>
          <p:nvPr>
            <p:custDataLst>
              <p:tags r:id="rId27"/>
            </p:custDataLst>
          </p:nvPr>
        </p:nvPicPr>
        <p:blipFill>
          <a:blip r:embed="rId28"/>
          <a:srcRect/>
          <a:stretch>
            <a:fillRect/>
          </a:stretch>
        </p:blipFill>
        <p:spPr>
          <a:xfrm>
            <a:off x="6487160" y="3157855"/>
            <a:ext cx="2327910" cy="1424305"/>
          </a:xfrm>
          <a:prstGeom prst="rect">
            <a:avLst/>
          </a:prstGeom>
          <a:noFill/>
          <a:ln w="9525">
            <a:noFill/>
          </a:ln>
        </p:spPr>
      </p:pic>
      <p:sp>
        <p:nvSpPr>
          <p:cNvPr id="3" name="矩形 2"/>
          <p:cNvSpPr/>
          <p:nvPr/>
        </p:nvSpPr>
        <p:spPr>
          <a:xfrm>
            <a:off x="732790" y="4918075"/>
            <a:ext cx="1398270" cy="15424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7" name="图片 16"/>
          <p:cNvPicPr>
            <a:picLocks noChangeAspect="1"/>
          </p:cNvPicPr>
          <p:nvPr/>
        </p:nvPicPr>
        <p:blipFill>
          <a:blip r:embed="rId29"/>
          <a:stretch>
            <a:fillRect/>
          </a:stretch>
        </p:blipFill>
        <p:spPr>
          <a:xfrm>
            <a:off x="3352165" y="4860290"/>
            <a:ext cx="2732405" cy="1421765"/>
          </a:xfrm>
          <a:prstGeom prst="roundRect">
            <a:avLst/>
          </a:prstGeom>
          <a:solidFill>
            <a:srgbClr val="F2F2F2"/>
          </a:solidFill>
          <a:ln>
            <a:solidFill>
              <a:srgbClr val="EFEFF0"/>
            </a:solidFill>
          </a:ln>
        </p:spPr>
      </p:pic>
      <p:grpSp>
        <p:nvGrpSpPr>
          <p:cNvPr id="10" name="组合 9"/>
          <p:cNvGrpSpPr/>
          <p:nvPr/>
        </p:nvGrpSpPr>
        <p:grpSpPr>
          <a:xfrm>
            <a:off x="671830" y="2580640"/>
            <a:ext cx="5268595" cy="2279650"/>
            <a:chOff x="709" y="7232"/>
            <a:chExt cx="8297" cy="3590"/>
          </a:xfrm>
        </p:grpSpPr>
        <p:pic>
          <p:nvPicPr>
            <p:cNvPr id="48" name="图片 47" descr="拓扑图5"/>
            <p:cNvPicPr>
              <a:picLocks noChangeAspect="1"/>
            </p:cNvPicPr>
            <p:nvPr>
              <p:custDataLst>
                <p:tags r:id="rId30"/>
              </p:custDataLst>
            </p:nvPr>
          </p:nvPicPr>
          <p:blipFill>
            <a:blip r:embed="rId31"/>
            <a:srcRect l="36534"/>
            <a:stretch>
              <a:fillRect/>
            </a:stretch>
          </p:blipFill>
          <p:spPr>
            <a:xfrm>
              <a:off x="3356" y="7232"/>
              <a:ext cx="5651" cy="3590"/>
            </a:xfrm>
            <a:prstGeom prst="rect">
              <a:avLst/>
            </a:prstGeom>
          </p:spPr>
        </p:pic>
        <p:grpSp>
          <p:nvGrpSpPr>
            <p:cNvPr id="9" name="组合 8"/>
            <p:cNvGrpSpPr/>
            <p:nvPr/>
          </p:nvGrpSpPr>
          <p:grpSpPr>
            <a:xfrm>
              <a:off x="709" y="8279"/>
              <a:ext cx="2646" cy="1564"/>
              <a:chOff x="882" y="8148"/>
              <a:chExt cx="2646" cy="1564"/>
            </a:xfrm>
          </p:grpSpPr>
          <p:pic>
            <p:nvPicPr>
              <p:cNvPr id="127" name="图片 126"/>
              <p:cNvPicPr/>
              <p:nvPr>
                <p:custDataLst>
                  <p:tags r:id="rId32"/>
                </p:custDataLst>
              </p:nvPr>
            </p:nvPicPr>
            <p:blipFill>
              <a:blip r:embed="rId33"/>
              <a:srcRect/>
              <a:stretch>
                <a:fillRect/>
              </a:stretch>
            </p:blipFill>
            <p:spPr>
              <a:xfrm>
                <a:off x="1246" y="8435"/>
                <a:ext cx="792" cy="1039"/>
              </a:xfrm>
              <a:prstGeom prst="rect">
                <a:avLst/>
              </a:prstGeom>
              <a:noFill/>
              <a:ln w="9525">
                <a:noFill/>
              </a:ln>
            </p:spPr>
          </p:pic>
          <p:pic>
            <p:nvPicPr>
              <p:cNvPr id="5" name="图片 4" descr="D:\08模板图片等常用素材\插座面板效果图\效果图\untitled.2237.pnguntitled.2237"/>
              <p:cNvPicPr>
                <a:picLocks noChangeAspect="1"/>
              </p:cNvPicPr>
              <p:nvPr>
                <p:custDataLst>
                  <p:tags r:id="rId34"/>
                </p:custDataLst>
              </p:nvPr>
            </p:nvPicPr>
            <p:blipFill>
              <a:blip r:embed="rId35"/>
              <a:srcRect/>
              <a:stretch>
                <a:fillRect/>
              </a:stretch>
            </p:blipFill>
            <p:spPr>
              <a:xfrm>
                <a:off x="1748" y="8148"/>
                <a:ext cx="1781" cy="1563"/>
              </a:xfrm>
              <a:prstGeom prst="rect">
                <a:avLst/>
              </a:prstGeom>
              <a:effectLst>
                <a:outerShdw blurRad="152400" dir="5400000" sx="81000" sy="81000" rotWithShape="0">
                  <a:prstClr val="black">
                    <a:alpha val="36000"/>
                  </a:prstClr>
                </a:outerShdw>
              </a:effectLst>
            </p:spPr>
          </p:pic>
          <p:sp>
            <p:nvSpPr>
              <p:cNvPr id="8" name="圆角矩形 7"/>
              <p:cNvSpPr/>
              <p:nvPr/>
            </p:nvSpPr>
            <p:spPr>
              <a:xfrm>
                <a:off x="882" y="8148"/>
                <a:ext cx="2537" cy="1564"/>
              </a:xfrm>
              <a:prstGeom prst="roundRect">
                <a:avLst/>
              </a:prstGeom>
              <a:noFill/>
              <a:ln>
                <a:solidFill>
                  <a:srgbClr val="DEEBF7"/>
                </a:solidFill>
              </a:ln>
              <a:extLst>
                <a:ext uri="{909E8E84-426E-40DD-AFC4-6F175D3DCCD1}">
                  <a14:hiddenFill xmlns:a14="http://schemas.microsoft.com/office/drawing/2010/main">
                    <a:solidFill>
                      <a:schemeClr val="accent1">
                        <a:lumMod val="75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sp>
        <p:nvSpPr>
          <p:cNvPr id="11" name="文本框 10"/>
          <p:cNvSpPr txBox="1"/>
          <p:nvPr/>
        </p:nvSpPr>
        <p:spPr>
          <a:xfrm>
            <a:off x="426085" y="4769485"/>
            <a:ext cx="2735580" cy="1050925"/>
          </a:xfrm>
          <a:prstGeom prst="rect">
            <a:avLst/>
          </a:prstGeom>
          <a:noFill/>
        </p:spPr>
        <p:txBody>
          <a:bodyPr wrap="square" rtlCol="0" anchor="t">
            <a:spAutoFit/>
          </a:bodyPr>
          <a:p>
            <a:pPr marL="285750" indent="-285750">
              <a:lnSpc>
                <a:spcPct val="130000"/>
              </a:lnSpc>
              <a:buClr>
                <a:srgbClr val="4696F5"/>
              </a:buClr>
              <a:buFont typeface="Wingdings" panose="05000000000000000000" charset="0"/>
              <a:buChar char="l"/>
            </a:pPr>
            <a:r>
              <a:rPr lang="zh-CN" altLang="en-US" sz="1600" dirty="0">
                <a:latin typeface="微软雅黑" panose="020B0503020204020204" charset="-122"/>
                <a:ea typeface="微软雅黑" panose="020B0503020204020204" charset="-122"/>
                <a:sym typeface="+mn-ea"/>
              </a:rPr>
              <a:t>通过在需要计量的配电箱加装</a:t>
            </a:r>
            <a:r>
              <a:rPr lang="en-US" altLang="zh-CN" sz="1600" dirty="0">
                <a:latin typeface="微软雅黑" panose="020B0503020204020204" charset="-122"/>
                <a:ea typeface="微软雅黑" panose="020B0503020204020204" charset="-122"/>
                <a:sym typeface="+mn-ea"/>
              </a:rPr>
              <a:t>CT</a:t>
            </a:r>
            <a:r>
              <a:rPr lang="zh-CN" altLang="en-US" sz="1600" dirty="0">
                <a:latin typeface="微软雅黑" panose="020B0503020204020204" charset="-122"/>
                <a:ea typeface="微软雅黑" panose="020B0503020204020204" charset="-122"/>
                <a:sym typeface="+mn-ea"/>
              </a:rPr>
              <a:t>电流互感器实现累计安时值统计并上报</a:t>
            </a:r>
            <a:endParaRPr lang="zh-CN" altLang="en-US" sz="1600" dirty="0">
              <a:latin typeface="微软雅黑" panose="020B0503020204020204" charset="-122"/>
              <a:ea typeface="微软雅黑" panose="020B0503020204020204" charset="-122"/>
              <a:sym typeface="+mn-ea"/>
            </a:endParaRPr>
          </a:p>
        </p:txBody>
      </p:sp>
    </p:spTree>
    <p:custDataLst>
      <p:tags r:id="rId36"/>
    </p:custData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descr="未标题-1"/>
          <p:cNvPicPr>
            <a:picLocks noChangeAspect="1"/>
          </p:cNvPicPr>
          <p:nvPr/>
        </p:nvPicPr>
        <p:blipFill>
          <a:blip r:embed="rId1"/>
          <a:stretch>
            <a:fillRect/>
          </a:stretch>
        </p:blipFill>
        <p:spPr>
          <a:xfrm>
            <a:off x="1604645" y="2270125"/>
            <a:ext cx="3700133" cy="2325600"/>
          </a:xfrm>
          <a:prstGeom prst="rect">
            <a:avLst/>
          </a:prstGeom>
        </p:spPr>
      </p:pic>
      <p:sp>
        <p:nvSpPr>
          <p:cNvPr id="159" name="Rectangle 117"/>
          <p:cNvSpPr/>
          <p:nvPr/>
        </p:nvSpPr>
        <p:spPr>
          <a:xfrm>
            <a:off x="5122545" y="3000375"/>
            <a:ext cx="4489450" cy="583565"/>
          </a:xfrm>
          <a:prstGeom prst="rect">
            <a:avLst/>
          </a:prstGeom>
        </p:spPr>
        <p:txBody>
          <a:bodyPr wrap="square">
            <a:spAutoFit/>
          </a:bodyPr>
          <a:lstStyle/>
          <a:p>
            <a:pPr algn="l"/>
            <a:r>
              <a:rPr kumimoji="0" lang="zh-CN" sz="3200" b="1" i="0" u="none" strike="noStrike" kern="0" cap="none" spc="0" normalizeH="0" baseline="0" noProof="0" dirty="0">
                <a:ln>
                  <a:noFill/>
                </a:ln>
                <a:solidFill>
                  <a:srgbClr val="2891F0"/>
                </a:solidFill>
                <a:effectLst/>
                <a:uLnTx/>
                <a:uFillTx/>
                <a:latin typeface="微软雅黑" panose="020B0503020204020204" charset="-122"/>
                <a:ea typeface="微软雅黑" panose="020B0503020204020204" charset="-122"/>
                <a:cs typeface="WeblySleek UI Semilight" panose="020B0402040204020203" charset="0"/>
                <a:sym typeface="+mn-ea"/>
              </a:rPr>
              <a:t>环境舒适与健康</a:t>
            </a:r>
            <a:endParaRPr kumimoji="0" lang="zh-CN" sz="3200" b="1" i="0" u="none" strike="noStrike" kern="0" cap="none" spc="0" normalizeH="0" baseline="0" noProof="0" dirty="0">
              <a:ln>
                <a:noFill/>
              </a:ln>
              <a:solidFill>
                <a:srgbClr val="2891F0"/>
              </a:solidFill>
              <a:effectLst/>
              <a:uLnTx/>
              <a:uFillTx/>
              <a:latin typeface="微软雅黑" panose="020B0503020204020204" charset="-122"/>
              <a:ea typeface="微软雅黑" panose="020B0503020204020204" charset="-122"/>
              <a:cs typeface="WeblySleek UI Semilight" panose="020B0402040204020203" charset="0"/>
              <a:sym typeface="+mn-ea"/>
            </a:endParaRPr>
          </a:p>
        </p:txBody>
      </p:sp>
      <p:sp>
        <p:nvSpPr>
          <p:cNvPr id="6" name="文本框 23"/>
          <p:cNvSpPr txBox="1"/>
          <p:nvPr>
            <p:custDataLst>
              <p:tags r:id="rId2"/>
            </p:custDataLst>
          </p:nvPr>
        </p:nvSpPr>
        <p:spPr bwMode="auto">
          <a:xfrm rot="5400000">
            <a:off x="-475615" y="1573530"/>
            <a:ext cx="1725295" cy="344805"/>
          </a:xfrm>
          <a:prstGeom prst="rect">
            <a:avLst/>
          </a:prstGeom>
          <a:noFill/>
          <a:ln w="9525">
            <a:noFill/>
            <a:miter lim="800000"/>
          </a:ln>
        </p:spPr>
        <p:txBody>
          <a:bodyPr wrap="square">
            <a:spAutoFit/>
          </a:bodyPr>
          <a:lstStyle/>
          <a:p>
            <a:pPr algn="dist">
              <a:lnSpc>
                <a:spcPct val="150000"/>
              </a:lnSpc>
            </a:pPr>
            <a:r>
              <a:rPr lang="zh-CN" altLang="en-US" sz="1100" dirty="0">
                <a:solidFill>
                  <a:schemeClr val="bg1">
                    <a:lumMod val="50000"/>
                  </a:schemeClr>
                </a:solidFill>
                <a:latin typeface="微软雅黑" panose="020B0503020204020204" charset="-122"/>
                <a:ea typeface="微软雅黑" panose="020B0503020204020204" charset="-122"/>
                <a:cs typeface="微软雅黑" panose="020B0503020204020204" charset="-122"/>
              </a:rPr>
              <a:t>打开视界</a:t>
            </a:r>
            <a:r>
              <a:rPr lang="en-US" altLang="zh-CN" sz="1100" dirty="0">
                <a:solidFill>
                  <a:schemeClr val="bg1">
                    <a:lumMod val="50000"/>
                  </a:schemeClr>
                </a:solidFill>
                <a:latin typeface="微软雅黑" panose="020B0503020204020204" charset="-122"/>
                <a:ea typeface="微软雅黑" panose="020B0503020204020204" charset="-122"/>
                <a:cs typeface="微软雅黑" panose="020B0503020204020204" charset="-122"/>
              </a:rPr>
              <a:t>   </a:t>
            </a:r>
            <a:r>
              <a:rPr lang="zh-CN" altLang="en-US" sz="1100" dirty="0">
                <a:solidFill>
                  <a:schemeClr val="bg1">
                    <a:lumMod val="50000"/>
                  </a:schemeClr>
                </a:solidFill>
                <a:latin typeface="微软雅黑" panose="020B0503020204020204" charset="-122"/>
                <a:ea typeface="微软雅黑" panose="020B0503020204020204" charset="-122"/>
                <a:cs typeface="微软雅黑" panose="020B0503020204020204" charset="-122"/>
              </a:rPr>
              <a:t>感知无界</a:t>
            </a:r>
            <a:endParaRPr lang="zh-CN" altLang="en-US" sz="1100" dirty="0">
              <a:solidFill>
                <a:schemeClr val="bg1">
                  <a:lumMod val="50000"/>
                </a:schemeClr>
              </a:solidFill>
              <a:latin typeface="微软雅黑" panose="020B0503020204020204" charset="-122"/>
              <a:ea typeface="微软雅黑" panose="020B0503020204020204" charset="-122"/>
              <a:cs typeface="微软雅黑" panose="020B0503020204020204" charset="-122"/>
            </a:endParaRPr>
          </a:p>
        </p:txBody>
      </p:sp>
      <p:sp>
        <p:nvSpPr>
          <p:cNvPr id="8" name="文本框 7"/>
          <p:cNvSpPr txBox="1"/>
          <p:nvPr/>
        </p:nvSpPr>
        <p:spPr>
          <a:xfrm>
            <a:off x="5368925" y="3653155"/>
            <a:ext cx="4064000" cy="306705"/>
          </a:xfrm>
          <a:prstGeom prst="rect">
            <a:avLst/>
          </a:prstGeom>
          <a:noFill/>
        </p:spPr>
        <p:txBody>
          <a:bodyPr wrap="square" rtlCol="0">
            <a:spAutoFit/>
          </a:bodyPr>
          <a:lstStyle/>
          <a:p>
            <a:endParaRPr lang="zh-CN" altLang="en-US" sz="1400" kern="0" spc="200" dirty="0">
              <a:solidFill>
                <a:schemeClr val="tx1">
                  <a:lumMod val="50000"/>
                  <a:lumOff val="50000"/>
                </a:schemeClr>
              </a:solidFill>
              <a:effectLst>
                <a:innerShdw blurRad="63500" dist="50800" dir="16200000">
                  <a:prstClr val="black">
                    <a:alpha val="50000"/>
                  </a:prstClr>
                </a:innerShdw>
              </a:effectLst>
              <a:latin typeface="微软雅黑" panose="020B0503020204020204" charset="-122"/>
              <a:ea typeface="微软雅黑" panose="020B0503020204020204" charset="-122"/>
              <a:cs typeface="微软雅黑" panose="020B0503020204020204" charset="-122"/>
              <a:sym typeface="+mn-ea"/>
            </a:endParaRPr>
          </a:p>
        </p:txBody>
      </p:sp>
      <p:sp>
        <p:nvSpPr>
          <p:cNvPr id="4" name="文本框 3"/>
          <p:cNvSpPr txBox="1"/>
          <p:nvPr/>
        </p:nvSpPr>
        <p:spPr>
          <a:xfrm>
            <a:off x="5122545" y="3653155"/>
            <a:ext cx="3711575" cy="349250"/>
          </a:xfrm>
          <a:prstGeom prst="rect">
            <a:avLst/>
          </a:prstGeom>
          <a:noFill/>
        </p:spPr>
        <p:txBody>
          <a:bodyPr wrap="square" rtlCol="0">
            <a:spAutoFit/>
          </a:bodyPr>
          <a:lstStyle/>
          <a:p>
            <a:pPr>
              <a:lnSpc>
                <a:spcPct val="120000"/>
              </a:lnSpc>
            </a:pPr>
            <a:r>
              <a:rPr lang="zh-CN" altLang="en-US" sz="1400" kern="0" dirty="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rPr>
              <a:t>空气质量实时监测与新风系统联动</a:t>
            </a:r>
            <a:endParaRPr lang="zh-CN" altLang="en-US" sz="1400" b="1" kern="0" dirty="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shutterstock_1075046372"/>
          <p:cNvPicPr>
            <a:picLocks noChangeAspect="1"/>
          </p:cNvPicPr>
          <p:nvPr/>
        </p:nvPicPr>
        <p:blipFill>
          <a:blip r:embed="rId1"/>
          <a:srcRect/>
          <a:stretch>
            <a:fillRect/>
          </a:stretch>
        </p:blipFill>
        <p:spPr>
          <a:xfrm>
            <a:off x="0" y="1071245"/>
            <a:ext cx="12192000" cy="2196465"/>
          </a:xfrm>
          <a:prstGeom prst="rect">
            <a:avLst/>
          </a:prstGeom>
        </p:spPr>
      </p:pic>
      <p:sp>
        <p:nvSpPr>
          <p:cNvPr id="37" name="矩形 36"/>
          <p:cNvSpPr/>
          <p:nvPr/>
        </p:nvSpPr>
        <p:spPr>
          <a:xfrm>
            <a:off x="0" y="1052830"/>
            <a:ext cx="12191365" cy="2223770"/>
          </a:xfrm>
          <a:prstGeom prst="rect">
            <a:avLst/>
          </a:prstGeom>
          <a:solidFill>
            <a:schemeClr val="bg1">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2" name="组合 11"/>
          <p:cNvGrpSpPr/>
          <p:nvPr/>
        </p:nvGrpSpPr>
        <p:grpSpPr>
          <a:xfrm>
            <a:off x="214630" y="-26670"/>
            <a:ext cx="7479665" cy="2635250"/>
            <a:chOff x="338" y="-42"/>
            <a:chExt cx="11779" cy="4150"/>
          </a:xfrm>
        </p:grpSpPr>
        <p:sp>
          <p:nvSpPr>
            <p:cNvPr id="13" name="TextBox 8"/>
            <p:cNvSpPr txBox="1"/>
            <p:nvPr/>
          </p:nvSpPr>
          <p:spPr>
            <a:xfrm>
              <a:off x="992" y="383"/>
              <a:ext cx="11125" cy="753"/>
            </a:xfrm>
            <a:prstGeom prst="rect">
              <a:avLst/>
            </a:prstGeom>
            <a:noFill/>
          </p:spPr>
          <p:txBody>
            <a:bodyPr wrap="square" lIns="91440" tIns="45720" rIns="91440" bIns="45720" rtlCol="0" anchor="t">
              <a:spAutoFit/>
            </a:bodyPr>
            <a:lstStyle/>
            <a:p>
              <a:pPr lvl="0" algn="l">
                <a:lnSpc>
                  <a:spcPct val="90000"/>
                </a:lnSpc>
                <a:buClrTx/>
                <a:buSzTx/>
                <a:buFontTx/>
              </a:pPr>
              <a:r>
                <a:rPr lang="zh-CN" altLang="en-US" sz="2800" b="1" dirty="0">
                  <a:solidFill>
                    <a:schemeClr val="tx1">
                      <a:lumMod val="75000"/>
                      <a:lumOff val="25000"/>
                    </a:schemeClr>
                  </a:solidFill>
                  <a:latin typeface="微软雅黑" panose="020B0503020204020204" charset="-122"/>
                  <a:ea typeface="微软雅黑" panose="020B0503020204020204" charset="-122"/>
                  <a:cs typeface="Arial" panose="020B0604020202020204" pitchFamily="34" charset="0"/>
                  <a:sym typeface="+mn-ea"/>
                </a:rPr>
                <a:t>室内空气质量监测</a:t>
              </a:r>
              <a:endParaRPr lang="zh-CN" altLang="en-US" sz="2800" b="1" dirty="0">
                <a:solidFill>
                  <a:schemeClr val="tx1">
                    <a:lumMod val="75000"/>
                    <a:lumOff val="25000"/>
                  </a:schemeClr>
                </a:solidFill>
                <a:latin typeface="微软雅黑" panose="020B0503020204020204" charset="-122"/>
                <a:ea typeface="微软雅黑" panose="020B0503020204020204" charset="-122"/>
                <a:cs typeface="Arial" panose="020B0604020202020204" pitchFamily="34" charset="0"/>
                <a:sym typeface="+mn-ea"/>
              </a:endParaRPr>
            </a:p>
          </p:txBody>
        </p:sp>
        <p:sp>
          <p:nvSpPr>
            <p:cNvPr id="14" name="矩形 13"/>
            <p:cNvSpPr/>
            <p:nvPr/>
          </p:nvSpPr>
          <p:spPr>
            <a:xfrm>
              <a:off x="416" y="-42"/>
              <a:ext cx="255" cy="1184"/>
            </a:xfrm>
            <a:prstGeom prst="rect">
              <a:avLst/>
            </a:prstGeom>
            <a:solidFill>
              <a:srgbClr val="479E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阿里巴巴普惠体" panose="00020600040101010101" charset="-122"/>
              </a:endParaRPr>
            </a:p>
          </p:txBody>
        </p:sp>
        <p:sp>
          <p:nvSpPr>
            <p:cNvPr id="16" name="文本框 23"/>
            <p:cNvSpPr txBox="1"/>
            <p:nvPr>
              <p:custDataLst>
                <p:tags r:id="rId2"/>
              </p:custDataLst>
            </p:nvPr>
          </p:nvSpPr>
          <p:spPr bwMode="auto">
            <a:xfrm rot="5400000">
              <a:off x="-749" y="2478"/>
              <a:ext cx="2717" cy="543"/>
            </a:xfrm>
            <a:prstGeom prst="rect">
              <a:avLst/>
            </a:prstGeom>
            <a:noFill/>
            <a:ln w="9525">
              <a:noFill/>
              <a:miter lim="800000"/>
            </a:ln>
          </p:spPr>
          <p:txBody>
            <a:bodyPr wrap="square">
              <a:spAutoFit/>
            </a:bodyPr>
            <a:lstStyle/>
            <a:p>
              <a:pPr algn="dist">
                <a:lnSpc>
                  <a:spcPct val="150000"/>
                </a:lnSpc>
              </a:pPr>
              <a:r>
                <a:rPr lang="zh-CN" altLang="en-US" sz="1100" dirty="0">
                  <a:solidFill>
                    <a:schemeClr val="bg1">
                      <a:lumMod val="50000"/>
                    </a:schemeClr>
                  </a:solidFill>
                  <a:latin typeface="微软雅黑" panose="020B0503020204020204" charset="-122"/>
                  <a:ea typeface="微软雅黑" panose="020B0503020204020204" charset="-122"/>
                  <a:cs typeface="微软雅黑" panose="020B0503020204020204" charset="-122"/>
                </a:rPr>
                <a:t>打开视界</a:t>
              </a:r>
              <a:r>
                <a:rPr lang="en-US" altLang="zh-CN" sz="1100" dirty="0">
                  <a:solidFill>
                    <a:schemeClr val="bg1">
                      <a:lumMod val="50000"/>
                    </a:schemeClr>
                  </a:solidFill>
                  <a:latin typeface="微软雅黑" panose="020B0503020204020204" charset="-122"/>
                  <a:ea typeface="微软雅黑" panose="020B0503020204020204" charset="-122"/>
                  <a:cs typeface="微软雅黑" panose="020B0503020204020204" charset="-122"/>
                </a:rPr>
                <a:t>   </a:t>
              </a:r>
              <a:r>
                <a:rPr lang="zh-CN" altLang="en-US" sz="1100" dirty="0">
                  <a:solidFill>
                    <a:schemeClr val="bg1">
                      <a:lumMod val="50000"/>
                    </a:schemeClr>
                  </a:solidFill>
                  <a:latin typeface="微软雅黑" panose="020B0503020204020204" charset="-122"/>
                  <a:ea typeface="微软雅黑" panose="020B0503020204020204" charset="-122"/>
                  <a:cs typeface="微软雅黑" panose="020B0503020204020204" charset="-122"/>
                </a:rPr>
                <a:t>感知无界</a:t>
              </a:r>
              <a:endParaRPr lang="zh-CN" altLang="en-US" sz="1100" dirty="0">
                <a:solidFill>
                  <a:schemeClr val="bg1">
                    <a:lumMod val="50000"/>
                  </a:schemeClr>
                </a:solidFill>
                <a:latin typeface="微软雅黑" panose="020B0503020204020204" charset="-122"/>
                <a:ea typeface="微软雅黑" panose="020B0503020204020204" charset="-122"/>
                <a:cs typeface="微软雅黑" panose="020B0503020204020204" charset="-122"/>
              </a:endParaRPr>
            </a:p>
          </p:txBody>
        </p:sp>
      </p:grpSp>
      <p:sp>
        <p:nvSpPr>
          <p:cNvPr id="2" name="文本框 1"/>
          <p:cNvSpPr txBox="1"/>
          <p:nvPr/>
        </p:nvSpPr>
        <p:spPr>
          <a:xfrm>
            <a:off x="1477010" y="3784600"/>
            <a:ext cx="2776220" cy="368300"/>
          </a:xfrm>
          <a:prstGeom prst="rect">
            <a:avLst/>
          </a:prstGeom>
          <a:noFill/>
        </p:spPr>
        <p:txBody>
          <a:bodyPr wrap="square" rtlCol="0">
            <a:spAutoFit/>
          </a:bodyPr>
          <a:lstStyle/>
          <a:p>
            <a:r>
              <a:rPr lang="zh-CN" altLang="en-US" b="1">
                <a:solidFill>
                  <a:schemeClr val="tx1"/>
                </a:solidFill>
                <a:latin typeface="微软雅黑" panose="020B0503020204020204" charset="-122"/>
                <a:ea typeface="微软雅黑" panose="020B0503020204020204" charset="-122"/>
                <a:cs typeface="微软雅黑" panose="020B0503020204020204" charset="-122"/>
              </a:rPr>
              <a:t>多项指标</a:t>
            </a:r>
            <a:r>
              <a:rPr lang="en-US" altLang="zh-CN" b="1">
                <a:solidFill>
                  <a:schemeClr val="tx1"/>
                </a:solidFill>
                <a:latin typeface="微软雅黑" panose="020B0503020204020204" charset="-122"/>
                <a:ea typeface="微软雅黑" panose="020B0503020204020204" charset="-122"/>
                <a:cs typeface="微软雅黑" panose="020B0503020204020204" charset="-122"/>
              </a:rPr>
              <a:t>  </a:t>
            </a:r>
            <a:r>
              <a:rPr lang="zh-CN" altLang="en-US" b="1">
                <a:solidFill>
                  <a:schemeClr val="tx1"/>
                </a:solidFill>
                <a:latin typeface="微软雅黑" panose="020B0503020204020204" charset="-122"/>
                <a:ea typeface="微软雅黑" panose="020B0503020204020204" charset="-122"/>
                <a:cs typeface="微软雅黑" panose="020B0503020204020204" charset="-122"/>
              </a:rPr>
              <a:t>全面监测</a:t>
            </a:r>
            <a:endParaRPr lang="zh-CN" altLang="en-US" b="1">
              <a:solidFill>
                <a:schemeClr val="tx1"/>
              </a:solidFill>
              <a:latin typeface="微软雅黑" panose="020B0503020204020204" charset="-122"/>
              <a:ea typeface="微软雅黑" panose="020B0503020204020204" charset="-122"/>
              <a:cs typeface="微软雅黑" panose="020B0503020204020204" charset="-122"/>
            </a:endParaRPr>
          </a:p>
        </p:txBody>
      </p:sp>
      <p:sp>
        <p:nvSpPr>
          <p:cNvPr id="3" name="object 22"/>
          <p:cNvSpPr txBox="1"/>
          <p:nvPr/>
        </p:nvSpPr>
        <p:spPr>
          <a:xfrm>
            <a:off x="1214120" y="1913255"/>
            <a:ext cx="4742180" cy="975360"/>
          </a:xfrm>
          <a:prstGeom prst="rect">
            <a:avLst/>
          </a:prstGeom>
        </p:spPr>
        <p:txBody>
          <a:bodyPr vert="horz" wrap="square" lIns="0" tIns="15875" rIns="0" bIns="0" rtlCol="0">
            <a:spAutoFit/>
          </a:bodyPr>
          <a:lstStyle/>
          <a:p>
            <a:pPr marL="12700">
              <a:lnSpc>
                <a:spcPct val="130000"/>
              </a:lnSpc>
              <a:spcBef>
                <a:spcPts val="100"/>
              </a:spcBef>
              <a:buClrTx/>
              <a:buSzTx/>
              <a:buNone/>
            </a:pPr>
            <a:r>
              <a:rPr lang="zh-CN" altLang="en-US" sz="1600">
                <a:solidFill>
                  <a:schemeClr val="tx1"/>
                </a:solidFill>
                <a:latin typeface="微软雅黑" panose="020B0503020204020204" charset="-122"/>
                <a:ea typeface="微软雅黑" panose="020B0503020204020204" charset="-122"/>
                <a:cs typeface="微软雅黑" panose="020B0503020204020204" charset="-122"/>
              </a:rPr>
              <a:t>实时了解楼宇空间环境质量。指标异常及时告警，可联动新风系统、光照等设备及时改善环境，保证用户身心健康。</a:t>
            </a:r>
            <a:r>
              <a:rPr lang="en-US" sz="1600">
                <a:solidFill>
                  <a:schemeClr val="tx1"/>
                </a:solidFill>
                <a:latin typeface="微软雅黑" panose="020B0503020204020204" charset="-122"/>
                <a:ea typeface="微软雅黑" panose="020B0503020204020204" charset="-122"/>
                <a:cs typeface="微软雅黑" panose="020B0503020204020204" charset="-122"/>
              </a:rPr>
              <a:t>  </a:t>
            </a:r>
            <a:endParaRPr lang="en-US" sz="1600">
              <a:solidFill>
                <a:schemeClr val="tx1"/>
              </a:solidFill>
              <a:latin typeface="微软雅黑" panose="020B0503020204020204" charset="-122"/>
              <a:ea typeface="微软雅黑" panose="020B0503020204020204" charset="-122"/>
              <a:cs typeface="微软雅黑" panose="020B0503020204020204" charset="-122"/>
            </a:endParaRPr>
          </a:p>
        </p:txBody>
      </p:sp>
      <p:sp>
        <p:nvSpPr>
          <p:cNvPr id="4" name="文本框 3"/>
          <p:cNvSpPr txBox="1"/>
          <p:nvPr/>
        </p:nvSpPr>
        <p:spPr>
          <a:xfrm>
            <a:off x="4504690" y="3785235"/>
            <a:ext cx="2555875" cy="368300"/>
          </a:xfrm>
          <a:prstGeom prst="rect">
            <a:avLst/>
          </a:prstGeom>
          <a:noFill/>
        </p:spPr>
        <p:txBody>
          <a:bodyPr wrap="square" rtlCol="0">
            <a:spAutoFit/>
          </a:bodyPr>
          <a:lstStyle/>
          <a:p>
            <a:r>
              <a:rPr lang="zh-CN" altLang="en-US" b="1">
                <a:solidFill>
                  <a:schemeClr val="tx1"/>
                </a:solidFill>
                <a:latin typeface="微软雅黑" panose="020B0503020204020204" charset="-122"/>
                <a:ea typeface="微软雅黑" panose="020B0503020204020204" charset="-122"/>
                <a:cs typeface="微软雅黑" panose="020B0503020204020204" charset="-122"/>
              </a:rPr>
              <a:t>声光告警</a:t>
            </a:r>
            <a:r>
              <a:rPr lang="en-US" altLang="zh-CN" b="1">
                <a:solidFill>
                  <a:schemeClr val="tx1"/>
                </a:solidFill>
                <a:latin typeface="微软雅黑" panose="020B0503020204020204" charset="-122"/>
                <a:ea typeface="微软雅黑" panose="020B0503020204020204" charset="-122"/>
                <a:cs typeface="微软雅黑" panose="020B0503020204020204" charset="-122"/>
              </a:rPr>
              <a:t>   </a:t>
            </a:r>
            <a:r>
              <a:rPr lang="zh-CN" altLang="en-US" b="1">
                <a:solidFill>
                  <a:schemeClr val="tx1"/>
                </a:solidFill>
                <a:latin typeface="微软雅黑" panose="020B0503020204020204" charset="-122"/>
                <a:ea typeface="微软雅黑" panose="020B0503020204020204" charset="-122"/>
                <a:cs typeface="微软雅黑" panose="020B0503020204020204" charset="-122"/>
              </a:rPr>
              <a:t>智能联动</a:t>
            </a:r>
            <a:endParaRPr lang="zh-CN" altLang="en-US" b="1">
              <a:solidFill>
                <a:schemeClr val="tx1"/>
              </a:solidFill>
              <a:latin typeface="微软雅黑" panose="020B0503020204020204" charset="-122"/>
              <a:ea typeface="微软雅黑" panose="020B0503020204020204" charset="-122"/>
              <a:cs typeface="微软雅黑" panose="020B0503020204020204" charset="-122"/>
            </a:endParaRPr>
          </a:p>
        </p:txBody>
      </p:sp>
      <p:sp>
        <p:nvSpPr>
          <p:cNvPr id="36" name="文本框 35"/>
          <p:cNvSpPr txBox="1"/>
          <p:nvPr/>
        </p:nvSpPr>
        <p:spPr>
          <a:xfrm>
            <a:off x="1214120" y="1325245"/>
            <a:ext cx="2976880" cy="398780"/>
          </a:xfrm>
          <a:prstGeom prst="rect">
            <a:avLst/>
          </a:prstGeom>
          <a:noFill/>
        </p:spPr>
        <p:txBody>
          <a:bodyPr wrap="square" rtlCol="0">
            <a:spAutoFit/>
          </a:bodyPr>
          <a:lstStyle/>
          <a:p>
            <a:r>
              <a:rPr lang="zh-CN" altLang="en-US" sz="2000" b="1">
                <a:solidFill>
                  <a:srgbClr val="4696F5"/>
                </a:solidFill>
                <a:latin typeface="微软雅黑" panose="020B0503020204020204" charset="-122"/>
                <a:ea typeface="微软雅黑" panose="020B0503020204020204" charset="-122"/>
                <a:sym typeface="+mn-ea"/>
              </a:rPr>
              <a:t>打造健康舒适的室内环境</a:t>
            </a:r>
            <a:endParaRPr lang="zh-CN" altLang="en-US" sz="2000" b="1">
              <a:solidFill>
                <a:srgbClr val="4696F5"/>
              </a:solidFill>
              <a:latin typeface="微软雅黑" panose="020B0503020204020204" charset="-122"/>
              <a:ea typeface="微软雅黑" panose="020B0503020204020204" charset="-122"/>
              <a:sym typeface="+mn-ea"/>
            </a:endParaRPr>
          </a:p>
        </p:txBody>
      </p:sp>
      <p:grpSp>
        <p:nvGrpSpPr>
          <p:cNvPr id="5" name="组合 4"/>
          <p:cNvGrpSpPr/>
          <p:nvPr/>
        </p:nvGrpSpPr>
        <p:grpSpPr>
          <a:xfrm>
            <a:off x="4734560" y="4199890"/>
            <a:ext cx="1820545" cy="2199005"/>
            <a:chOff x="8338" y="6598"/>
            <a:chExt cx="2867" cy="3463"/>
          </a:xfrm>
        </p:grpSpPr>
        <p:pic>
          <p:nvPicPr>
            <p:cNvPr id="9" name="图片 8" descr="1111) [已恢复]-04"/>
            <p:cNvPicPr>
              <a:picLocks noChangeAspect="1"/>
            </p:cNvPicPr>
            <p:nvPr/>
          </p:nvPicPr>
          <p:blipFill>
            <a:blip r:embed="rId3"/>
            <a:stretch>
              <a:fillRect/>
            </a:stretch>
          </p:blipFill>
          <p:spPr>
            <a:xfrm>
              <a:off x="8338" y="6598"/>
              <a:ext cx="1344" cy="1570"/>
            </a:xfrm>
            <a:prstGeom prst="rect">
              <a:avLst/>
            </a:prstGeom>
          </p:spPr>
        </p:pic>
        <p:sp>
          <p:nvSpPr>
            <p:cNvPr id="35" name="文本框 34"/>
            <p:cNvSpPr txBox="1"/>
            <p:nvPr/>
          </p:nvSpPr>
          <p:spPr>
            <a:xfrm>
              <a:off x="8380" y="7985"/>
              <a:ext cx="1330" cy="434"/>
            </a:xfrm>
            <a:prstGeom prst="rect">
              <a:avLst/>
            </a:prstGeom>
            <a:noFill/>
          </p:spPr>
          <p:txBody>
            <a:bodyPr wrap="square" rtlCol="0">
              <a:spAutoFit/>
            </a:bodyPr>
            <a:lstStyle/>
            <a:p>
              <a:pPr algn="ctr"/>
              <a:r>
                <a:rPr lang="zh-CN" sz="1200">
                  <a:latin typeface="微软雅黑" panose="020B0503020204020204" charset="-122"/>
                  <a:ea typeface="微软雅黑" panose="020B0503020204020204" charset="-122"/>
                  <a:cs typeface="微软雅黑" panose="020B0503020204020204" charset="-122"/>
                  <a:sym typeface="+mn-ea"/>
                </a:rPr>
                <a:t>蜂鸣</a:t>
              </a:r>
              <a:endParaRPr lang="zh-CN" sz="1200">
                <a:latin typeface="微软雅黑" panose="020B0503020204020204" charset="-122"/>
                <a:ea typeface="微软雅黑" panose="020B0503020204020204" charset="-122"/>
                <a:cs typeface="微软雅黑" panose="020B0503020204020204" charset="-122"/>
                <a:sym typeface="+mn-ea"/>
              </a:endParaRPr>
            </a:p>
          </p:txBody>
        </p:sp>
        <p:sp>
          <p:nvSpPr>
            <p:cNvPr id="38" name="文本框 37"/>
            <p:cNvSpPr txBox="1"/>
            <p:nvPr>
              <p:custDataLst>
                <p:tags r:id="rId4"/>
              </p:custDataLst>
            </p:nvPr>
          </p:nvSpPr>
          <p:spPr>
            <a:xfrm>
              <a:off x="9875" y="7971"/>
              <a:ext cx="1330" cy="434"/>
            </a:xfrm>
            <a:prstGeom prst="rect">
              <a:avLst/>
            </a:prstGeom>
            <a:noFill/>
          </p:spPr>
          <p:txBody>
            <a:bodyPr wrap="square" rtlCol="0">
              <a:spAutoFit/>
            </a:bodyPr>
            <a:lstStyle/>
            <a:p>
              <a:pPr algn="ctr"/>
              <a:r>
                <a:rPr lang="en-US" altLang="zh-CN" sz="1200">
                  <a:latin typeface="微软雅黑" panose="020B0503020204020204" charset="-122"/>
                  <a:ea typeface="微软雅黑" panose="020B0503020204020204" charset="-122"/>
                  <a:cs typeface="微软雅黑" panose="020B0503020204020204" charset="-122"/>
                  <a:sym typeface="+mn-ea"/>
                </a:rPr>
                <a:t>LED</a:t>
              </a:r>
              <a:r>
                <a:rPr lang="zh-CN" altLang="en-US" sz="1200">
                  <a:latin typeface="微软雅黑" panose="020B0503020204020204" charset="-122"/>
                  <a:ea typeface="微软雅黑" panose="020B0503020204020204" charset="-122"/>
                  <a:cs typeface="微软雅黑" panose="020B0503020204020204" charset="-122"/>
                  <a:sym typeface="+mn-ea"/>
                </a:rPr>
                <a:t>灯</a:t>
              </a:r>
              <a:endParaRPr lang="zh-CN" altLang="en-US" sz="1200">
                <a:latin typeface="微软雅黑" panose="020B0503020204020204" charset="-122"/>
                <a:ea typeface="微软雅黑" panose="020B0503020204020204" charset="-122"/>
                <a:cs typeface="微软雅黑" panose="020B0503020204020204" charset="-122"/>
                <a:sym typeface="+mn-ea"/>
              </a:endParaRPr>
            </a:p>
          </p:txBody>
        </p:sp>
        <p:sp>
          <p:nvSpPr>
            <p:cNvPr id="40" name="文本框 39"/>
            <p:cNvSpPr txBox="1"/>
            <p:nvPr>
              <p:custDataLst>
                <p:tags r:id="rId5"/>
              </p:custDataLst>
            </p:nvPr>
          </p:nvSpPr>
          <p:spPr>
            <a:xfrm>
              <a:off x="9172" y="9627"/>
              <a:ext cx="1330" cy="434"/>
            </a:xfrm>
            <a:prstGeom prst="rect">
              <a:avLst/>
            </a:prstGeom>
            <a:noFill/>
          </p:spPr>
          <p:txBody>
            <a:bodyPr wrap="square" rtlCol="0">
              <a:spAutoFit/>
            </a:bodyPr>
            <a:lstStyle/>
            <a:p>
              <a:pPr algn="ctr"/>
              <a:r>
                <a:rPr lang="zh-CN" altLang="en-US" sz="1200">
                  <a:latin typeface="微软雅黑" panose="020B0503020204020204" charset="-122"/>
                  <a:ea typeface="微软雅黑" panose="020B0503020204020204" charset="-122"/>
                  <a:cs typeface="微软雅黑" panose="020B0503020204020204" charset="-122"/>
                  <a:sym typeface="+mn-ea"/>
                </a:rPr>
                <a:t>设备联动</a:t>
              </a:r>
              <a:endParaRPr lang="zh-CN" altLang="en-US" sz="1200">
                <a:latin typeface="微软雅黑" panose="020B0503020204020204" charset="-122"/>
                <a:ea typeface="微软雅黑" panose="020B0503020204020204" charset="-122"/>
                <a:cs typeface="微软雅黑" panose="020B0503020204020204" charset="-122"/>
                <a:sym typeface="+mn-ea"/>
              </a:endParaRPr>
            </a:p>
          </p:txBody>
        </p:sp>
        <p:pic>
          <p:nvPicPr>
            <p:cNvPr id="41" name="图片 40" descr="1111) [已恢复]-05"/>
            <p:cNvPicPr>
              <a:picLocks noChangeAspect="1"/>
            </p:cNvPicPr>
            <p:nvPr/>
          </p:nvPicPr>
          <p:blipFill>
            <a:blip r:embed="rId6"/>
            <a:stretch>
              <a:fillRect/>
            </a:stretch>
          </p:blipFill>
          <p:spPr>
            <a:xfrm>
              <a:off x="9843" y="6672"/>
              <a:ext cx="1295" cy="1575"/>
            </a:xfrm>
            <a:prstGeom prst="rect">
              <a:avLst/>
            </a:prstGeom>
          </p:spPr>
        </p:pic>
        <p:pic>
          <p:nvPicPr>
            <p:cNvPr id="42" name="图片 41" descr="1111) [已恢复]-06"/>
            <p:cNvPicPr>
              <a:picLocks noChangeAspect="1"/>
            </p:cNvPicPr>
            <p:nvPr/>
          </p:nvPicPr>
          <p:blipFill>
            <a:blip r:embed="rId7"/>
            <a:stretch>
              <a:fillRect/>
            </a:stretch>
          </p:blipFill>
          <p:spPr>
            <a:xfrm>
              <a:off x="9221" y="8278"/>
              <a:ext cx="1253" cy="1607"/>
            </a:xfrm>
            <a:prstGeom prst="rect">
              <a:avLst/>
            </a:prstGeom>
          </p:spPr>
        </p:pic>
      </p:grpSp>
      <p:grpSp>
        <p:nvGrpSpPr>
          <p:cNvPr id="50" name="组合 49"/>
          <p:cNvGrpSpPr/>
          <p:nvPr/>
        </p:nvGrpSpPr>
        <p:grpSpPr>
          <a:xfrm>
            <a:off x="7570470" y="3613785"/>
            <a:ext cx="4106545" cy="2846070"/>
            <a:chOff x="11959" y="2106"/>
            <a:chExt cx="6467" cy="4482"/>
          </a:xfrm>
        </p:grpSpPr>
        <p:sp>
          <p:nvSpPr>
            <p:cNvPr id="51" name="Object 1"/>
            <p:cNvSpPr/>
            <p:nvPr>
              <p:custDataLst>
                <p:tags r:id="rId8"/>
              </p:custDataLst>
            </p:nvPr>
          </p:nvSpPr>
          <p:spPr>
            <a:xfrm>
              <a:off x="11959" y="2400"/>
              <a:ext cx="6467" cy="4188"/>
            </a:xfrm>
            <a:custGeom>
              <a:avLst/>
              <a:gdLst/>
              <a:ahLst/>
              <a:cxnLst/>
              <a:rect l="0" t="0" r="0" b="0"/>
              <a:pathLst>
                <a:path w="3329941" h="4558648">
                  <a:moveTo>
                    <a:pt x="0" y="0"/>
                  </a:moveTo>
                  <a:lnTo>
                    <a:pt x="3311940" y="0"/>
                  </a:lnTo>
                  <a:cubicBezTo>
                    <a:pt x="3321876" y="0"/>
                    <a:pt x="3329940" y="8064"/>
                    <a:pt x="3329940" y="18000"/>
                  </a:cubicBezTo>
                  <a:lnTo>
                    <a:pt x="3329940" y="4540647"/>
                  </a:lnTo>
                  <a:cubicBezTo>
                    <a:pt x="3329940" y="4550583"/>
                    <a:pt x="3321876" y="4558647"/>
                    <a:pt x="3311940" y="4558647"/>
                  </a:cubicBezTo>
                  <a:lnTo>
                    <a:pt x="0" y="4558647"/>
                  </a:lnTo>
                </a:path>
              </a:pathLst>
            </a:custGeom>
            <a:solidFill>
              <a:schemeClr val="bg1"/>
            </a:solidFill>
            <a:ln>
              <a:noFill/>
            </a:ln>
            <a:effectLst>
              <a:outerShdw blurRad="279400" dist="114300" dir="5400000" algn="t" rotWithShape="0">
                <a:srgbClr val="036CD4">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3200">
                <a:solidFill>
                  <a:schemeClr val="accent2"/>
                </a:solidFill>
                <a:latin typeface="思源黑体 CN Normal" panose="020B0400000000000000" charset="-122"/>
                <a:ea typeface="思源黑体 CN Normal" panose="020B0400000000000000" charset="-122"/>
                <a:sym typeface="思源黑体 CN Normal" panose="020B0400000000000000" charset="-122"/>
              </a:endParaRPr>
            </a:p>
          </p:txBody>
        </p:sp>
        <p:sp>
          <p:nvSpPr>
            <p:cNvPr id="52" name="矩形: 圆角 61"/>
            <p:cNvSpPr/>
            <p:nvPr>
              <p:custDataLst>
                <p:tags r:id="rId9"/>
              </p:custDataLst>
            </p:nvPr>
          </p:nvSpPr>
          <p:spPr>
            <a:xfrm>
              <a:off x="12384" y="2106"/>
              <a:ext cx="3320" cy="680"/>
            </a:xfrm>
            <a:prstGeom prst="roundRect">
              <a:avLst>
                <a:gd name="adj" fmla="val 50000"/>
              </a:avLst>
            </a:prstGeom>
            <a:gradFill>
              <a:gsLst>
                <a:gs pos="15000">
                  <a:srgbClr val="2290FC"/>
                </a:gs>
                <a:gs pos="100000">
                  <a:srgbClr val="036CD4"/>
                </a:gs>
              </a:gsLst>
              <a:path path="circle">
                <a:fillToRect r="100000" b="100000"/>
              </a:path>
            </a:gradFill>
            <a:ln w="38100">
              <a:noFill/>
            </a:ln>
            <a:effectLst>
              <a:outerShdw blurRad="152400" dist="76200" dir="2700000" algn="tl" rotWithShape="0">
                <a:srgbClr val="036CD4">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zh-CN" altLang="en-US" sz="1100" dirty="0">
                <a:solidFill>
                  <a:schemeClr val="bg1"/>
                </a:solidFill>
                <a:latin typeface="思源黑体 CN Normal" panose="020B0400000000000000" charset="-122"/>
                <a:ea typeface="思源黑体 CN Medium" panose="020B0600000000000000" pitchFamily="34" charset="-122"/>
                <a:sym typeface="思源黑体 CN Normal" panose="020B0400000000000000" charset="-122"/>
              </a:endParaRPr>
            </a:p>
          </p:txBody>
        </p:sp>
        <p:sp>
          <p:nvSpPr>
            <p:cNvPr id="53" name="文本框 52"/>
            <p:cNvSpPr txBox="1"/>
            <p:nvPr>
              <p:custDataLst>
                <p:tags r:id="rId10"/>
              </p:custDataLst>
            </p:nvPr>
          </p:nvSpPr>
          <p:spPr>
            <a:xfrm>
              <a:off x="12851" y="2200"/>
              <a:ext cx="2386" cy="491"/>
            </a:xfrm>
            <a:prstGeom prst="rect">
              <a:avLst/>
            </a:prstGeom>
            <a:noFill/>
          </p:spPr>
          <p:txBody>
            <a:bodyPr wrap="square" rtlCol="0">
              <a:noAutofit/>
            </a:bodyPr>
            <a:lstStyle/>
            <a:p>
              <a:pPr algn="ctr"/>
              <a:r>
                <a:rPr lang="zh-CN" altLang="en-US" sz="1600" b="1" dirty="0">
                  <a:solidFill>
                    <a:schemeClr val="bg1"/>
                  </a:solidFill>
                  <a:latin typeface="微软雅黑" panose="020B0503020204020204" charset="-122"/>
                  <a:ea typeface="微软雅黑" panose="020B0503020204020204" charset="-122"/>
                  <a:sym typeface="思源黑体 CN Normal" panose="020B0400000000000000" charset="-122"/>
                </a:rPr>
                <a:t>应用场景</a:t>
              </a:r>
              <a:endParaRPr lang="zh-CN" altLang="en-US" sz="1600" b="1" dirty="0">
                <a:solidFill>
                  <a:schemeClr val="bg1"/>
                </a:solidFill>
                <a:latin typeface="微软雅黑" panose="020B0503020204020204" charset="-122"/>
                <a:ea typeface="微软雅黑" panose="020B0503020204020204" charset="-122"/>
                <a:sym typeface="思源黑体 CN Normal" panose="020B0400000000000000" charset="-122"/>
              </a:endParaRPr>
            </a:p>
          </p:txBody>
        </p:sp>
        <p:pic>
          <p:nvPicPr>
            <p:cNvPr id="54" name="图片 53"/>
            <p:cNvPicPr/>
            <p:nvPr>
              <p:custDataLst>
                <p:tags r:id="rId11"/>
              </p:custDataLst>
            </p:nvPr>
          </p:nvPicPr>
          <p:blipFill>
            <a:blip r:embed="rId12"/>
            <a:stretch>
              <a:fillRect/>
            </a:stretch>
          </p:blipFill>
          <p:spPr>
            <a:xfrm>
              <a:off x="12425" y="3000"/>
              <a:ext cx="2209" cy="1446"/>
            </a:xfrm>
            <a:prstGeom prst="rect">
              <a:avLst/>
            </a:prstGeom>
            <a:solidFill>
              <a:schemeClr val="accent1">
                <a:lumMod val="20000"/>
                <a:lumOff val="80000"/>
              </a:schemeClr>
            </a:solidFill>
            <a:ln>
              <a:solidFill>
                <a:schemeClr val="bg1"/>
              </a:solidFill>
            </a:ln>
            <a:effectLst>
              <a:outerShdw blurRad="101600" sx="101000" sy="101000" algn="ctr" rotWithShape="0">
                <a:prstClr val="black">
                  <a:alpha val="39000"/>
                </a:prstClr>
              </a:outerShdw>
            </a:effectLst>
          </p:spPr>
        </p:pic>
        <p:pic>
          <p:nvPicPr>
            <p:cNvPr id="55" name="图片 54"/>
            <p:cNvPicPr>
              <a:picLocks noChangeAspect="1"/>
            </p:cNvPicPr>
            <p:nvPr>
              <p:custDataLst>
                <p:tags r:id="rId13"/>
              </p:custDataLst>
            </p:nvPr>
          </p:nvPicPr>
          <p:blipFill>
            <a:blip r:embed="rId14"/>
            <a:stretch>
              <a:fillRect/>
            </a:stretch>
          </p:blipFill>
          <p:spPr>
            <a:xfrm>
              <a:off x="15278" y="2963"/>
              <a:ext cx="2211" cy="1483"/>
            </a:xfrm>
            <a:prstGeom prst="rect">
              <a:avLst/>
            </a:prstGeom>
            <a:solidFill>
              <a:schemeClr val="accent1">
                <a:lumMod val="20000"/>
                <a:lumOff val="80000"/>
              </a:schemeClr>
            </a:solidFill>
            <a:ln>
              <a:solidFill>
                <a:schemeClr val="bg1"/>
              </a:solidFill>
            </a:ln>
            <a:effectLst>
              <a:outerShdw blurRad="101600" sx="101000" sy="101000" algn="ctr" rotWithShape="0">
                <a:prstClr val="black">
                  <a:alpha val="39000"/>
                </a:prstClr>
              </a:outerShdw>
            </a:effectLst>
          </p:spPr>
        </p:pic>
        <p:pic>
          <p:nvPicPr>
            <p:cNvPr id="56" name="图片 55"/>
            <p:cNvPicPr>
              <a:picLocks noChangeAspect="1"/>
            </p:cNvPicPr>
            <p:nvPr>
              <p:custDataLst>
                <p:tags r:id="rId15"/>
              </p:custDataLst>
            </p:nvPr>
          </p:nvPicPr>
          <p:blipFill>
            <a:blip r:embed="rId16"/>
            <a:stretch>
              <a:fillRect/>
            </a:stretch>
          </p:blipFill>
          <p:spPr>
            <a:xfrm>
              <a:off x="15237" y="4814"/>
              <a:ext cx="2245" cy="1458"/>
            </a:xfrm>
            <a:prstGeom prst="rect">
              <a:avLst/>
            </a:prstGeom>
            <a:solidFill>
              <a:schemeClr val="accent1">
                <a:lumMod val="20000"/>
                <a:lumOff val="80000"/>
              </a:schemeClr>
            </a:solidFill>
            <a:ln>
              <a:solidFill>
                <a:schemeClr val="bg1"/>
              </a:solidFill>
            </a:ln>
            <a:effectLst>
              <a:outerShdw blurRad="101600" sx="101000" sy="101000" algn="ctr" rotWithShape="0">
                <a:prstClr val="black">
                  <a:alpha val="39000"/>
                </a:prstClr>
              </a:outerShdw>
            </a:effectLst>
          </p:spPr>
        </p:pic>
        <p:pic>
          <p:nvPicPr>
            <p:cNvPr id="57" name="图片 56"/>
            <p:cNvPicPr>
              <a:picLocks noChangeAspect="1"/>
            </p:cNvPicPr>
            <p:nvPr>
              <p:custDataLst>
                <p:tags r:id="rId17"/>
              </p:custDataLst>
            </p:nvPr>
          </p:nvPicPr>
          <p:blipFill>
            <a:blip r:embed="rId18"/>
            <a:stretch>
              <a:fillRect/>
            </a:stretch>
          </p:blipFill>
          <p:spPr>
            <a:xfrm>
              <a:off x="12384" y="4795"/>
              <a:ext cx="2250" cy="1472"/>
            </a:xfrm>
            <a:prstGeom prst="rect">
              <a:avLst/>
            </a:prstGeom>
          </p:spPr>
        </p:pic>
        <p:sp>
          <p:nvSpPr>
            <p:cNvPr id="58" name="TextBox 20"/>
            <p:cNvSpPr txBox="1"/>
            <p:nvPr>
              <p:custDataLst>
                <p:tags r:id="rId19"/>
              </p:custDataLst>
            </p:nvPr>
          </p:nvSpPr>
          <p:spPr>
            <a:xfrm>
              <a:off x="12469" y="3960"/>
              <a:ext cx="1325" cy="483"/>
            </a:xfrm>
            <a:prstGeom prst="rect">
              <a:avLst/>
            </a:prstGeom>
            <a:noFill/>
            <a:ln>
              <a:noFill/>
            </a:ln>
          </p:spPr>
          <p:txBody>
            <a:bodyPr wrap="square" rtlCol="0">
              <a:spAutoFit/>
            </a:bodyPr>
            <a:lstStyle/>
            <a:p>
              <a:r>
                <a:rPr sz="1400" dirty="0">
                  <a:solidFill>
                    <a:schemeClr val="bg1"/>
                  </a:solidFill>
                  <a:latin typeface="微软雅黑" panose="020B0503020204020204" charset="-122"/>
                  <a:ea typeface="微软雅黑" panose="020B0503020204020204" charset="-122"/>
                  <a:cs typeface="+mn-ea"/>
                  <a:sym typeface="+mn-lt"/>
                </a:rPr>
                <a:t>过道</a:t>
              </a:r>
              <a:endParaRPr sz="1400" dirty="0">
                <a:solidFill>
                  <a:schemeClr val="bg1"/>
                </a:solidFill>
                <a:latin typeface="微软雅黑" panose="020B0503020204020204" charset="-122"/>
                <a:ea typeface="微软雅黑" panose="020B0503020204020204" charset="-122"/>
                <a:cs typeface="+mn-ea"/>
                <a:sym typeface="+mn-lt"/>
              </a:endParaRPr>
            </a:p>
          </p:txBody>
        </p:sp>
        <p:sp>
          <p:nvSpPr>
            <p:cNvPr id="59" name="TextBox 20"/>
            <p:cNvSpPr txBox="1"/>
            <p:nvPr>
              <p:custDataLst>
                <p:tags r:id="rId20"/>
              </p:custDataLst>
            </p:nvPr>
          </p:nvSpPr>
          <p:spPr>
            <a:xfrm>
              <a:off x="16080" y="3960"/>
              <a:ext cx="1757" cy="483"/>
            </a:xfrm>
            <a:prstGeom prst="rect">
              <a:avLst/>
            </a:prstGeom>
            <a:noFill/>
            <a:ln>
              <a:noFill/>
            </a:ln>
          </p:spPr>
          <p:txBody>
            <a:bodyPr wrap="square" rtlCol="0">
              <a:spAutoFit/>
            </a:bodyPr>
            <a:lstStyle/>
            <a:p>
              <a:r>
                <a:rPr sz="1400" dirty="0">
                  <a:solidFill>
                    <a:schemeClr val="bg1"/>
                  </a:solidFill>
                  <a:latin typeface="微软雅黑" panose="020B0503020204020204" charset="-122"/>
                  <a:ea typeface="微软雅黑" panose="020B0503020204020204" charset="-122"/>
                  <a:cs typeface="+mn-ea"/>
                  <a:sym typeface="+mn-lt"/>
                </a:rPr>
                <a:t>公共场所</a:t>
              </a:r>
              <a:endParaRPr sz="1400" dirty="0">
                <a:solidFill>
                  <a:schemeClr val="bg1"/>
                </a:solidFill>
                <a:latin typeface="微软雅黑" panose="020B0503020204020204" charset="-122"/>
                <a:ea typeface="微软雅黑" panose="020B0503020204020204" charset="-122"/>
                <a:cs typeface="+mn-ea"/>
                <a:sym typeface="+mn-lt"/>
              </a:endParaRPr>
            </a:p>
          </p:txBody>
        </p:sp>
        <p:sp>
          <p:nvSpPr>
            <p:cNvPr id="60" name="TextBox 20"/>
            <p:cNvSpPr txBox="1"/>
            <p:nvPr>
              <p:custDataLst>
                <p:tags r:id="rId21"/>
              </p:custDataLst>
            </p:nvPr>
          </p:nvSpPr>
          <p:spPr>
            <a:xfrm>
              <a:off x="12480" y="5746"/>
              <a:ext cx="1325" cy="483"/>
            </a:xfrm>
            <a:prstGeom prst="rect">
              <a:avLst/>
            </a:prstGeom>
            <a:noFill/>
            <a:ln>
              <a:noFill/>
            </a:ln>
          </p:spPr>
          <p:txBody>
            <a:bodyPr wrap="square" rtlCol="0">
              <a:spAutoFit/>
            </a:bodyPr>
            <a:lstStyle/>
            <a:p>
              <a:r>
                <a:rPr sz="1400" dirty="0">
                  <a:solidFill>
                    <a:schemeClr val="bg1"/>
                  </a:solidFill>
                  <a:latin typeface="微软雅黑" panose="020B0503020204020204" charset="-122"/>
                  <a:ea typeface="微软雅黑" panose="020B0503020204020204" charset="-122"/>
                  <a:cs typeface="+mn-ea"/>
                  <a:sym typeface="+mn-lt"/>
                </a:rPr>
                <a:t>机房</a:t>
              </a:r>
              <a:endParaRPr sz="1400" dirty="0">
                <a:solidFill>
                  <a:schemeClr val="bg1"/>
                </a:solidFill>
                <a:latin typeface="微软雅黑" panose="020B0503020204020204" charset="-122"/>
                <a:ea typeface="微软雅黑" panose="020B0503020204020204" charset="-122"/>
                <a:cs typeface="+mn-ea"/>
                <a:sym typeface="+mn-lt"/>
              </a:endParaRPr>
            </a:p>
          </p:txBody>
        </p:sp>
        <p:sp>
          <p:nvSpPr>
            <p:cNvPr id="61" name="TextBox 20"/>
            <p:cNvSpPr txBox="1"/>
            <p:nvPr>
              <p:custDataLst>
                <p:tags r:id="rId22"/>
              </p:custDataLst>
            </p:nvPr>
          </p:nvSpPr>
          <p:spPr>
            <a:xfrm>
              <a:off x="16296" y="5789"/>
              <a:ext cx="1325" cy="483"/>
            </a:xfrm>
            <a:prstGeom prst="rect">
              <a:avLst/>
            </a:prstGeom>
            <a:noFill/>
            <a:ln>
              <a:noFill/>
            </a:ln>
          </p:spPr>
          <p:txBody>
            <a:bodyPr wrap="square" rtlCol="0">
              <a:spAutoFit/>
            </a:bodyPr>
            <a:lstStyle/>
            <a:p>
              <a:r>
                <a:rPr sz="1400" dirty="0">
                  <a:solidFill>
                    <a:schemeClr val="bg1"/>
                  </a:solidFill>
                  <a:latin typeface="微软雅黑" panose="020B0503020204020204" charset="-122"/>
                  <a:ea typeface="微软雅黑" panose="020B0503020204020204" charset="-122"/>
                  <a:cs typeface="+mn-ea"/>
                  <a:sym typeface="+mn-lt"/>
                </a:rPr>
                <a:t>办公室</a:t>
              </a:r>
              <a:endParaRPr sz="1400" dirty="0">
                <a:solidFill>
                  <a:schemeClr val="bg1"/>
                </a:solidFill>
                <a:latin typeface="微软雅黑" panose="020B0503020204020204" charset="-122"/>
                <a:ea typeface="微软雅黑" panose="020B0503020204020204" charset="-122"/>
                <a:cs typeface="+mn-ea"/>
                <a:sym typeface="+mn-lt"/>
              </a:endParaRPr>
            </a:p>
          </p:txBody>
        </p:sp>
        <p:pic>
          <p:nvPicPr>
            <p:cNvPr id="62" name="图片 61" descr="1"/>
            <p:cNvPicPr>
              <a:picLocks noChangeAspect="1"/>
            </p:cNvPicPr>
            <p:nvPr>
              <p:custDataLst>
                <p:tags r:id="rId23"/>
              </p:custDataLst>
            </p:nvPr>
          </p:nvPicPr>
          <p:blipFill>
            <a:blip r:embed="rId24"/>
            <a:stretch>
              <a:fillRect/>
            </a:stretch>
          </p:blipFill>
          <p:spPr>
            <a:xfrm>
              <a:off x="12749" y="2209"/>
              <a:ext cx="496" cy="496"/>
            </a:xfrm>
            <a:prstGeom prst="rect">
              <a:avLst/>
            </a:prstGeom>
          </p:spPr>
        </p:pic>
      </p:grpSp>
      <p:pic>
        <p:nvPicPr>
          <p:cNvPr id="15" name="图片 14" descr="AM319产品图"/>
          <p:cNvPicPr>
            <a:picLocks noChangeAspect="1"/>
          </p:cNvPicPr>
          <p:nvPr/>
        </p:nvPicPr>
        <p:blipFill>
          <a:blip r:embed="rId25"/>
          <a:srcRect l="11692" r="15423" b="2742"/>
          <a:stretch>
            <a:fillRect/>
          </a:stretch>
        </p:blipFill>
        <p:spPr>
          <a:xfrm>
            <a:off x="6716395" y="1311275"/>
            <a:ext cx="2019300" cy="1956435"/>
          </a:xfrm>
          <a:prstGeom prst="rect">
            <a:avLst/>
          </a:prstGeom>
        </p:spPr>
      </p:pic>
      <p:grpSp>
        <p:nvGrpSpPr>
          <p:cNvPr id="17" name="组合 16"/>
          <p:cNvGrpSpPr/>
          <p:nvPr/>
        </p:nvGrpSpPr>
        <p:grpSpPr>
          <a:xfrm>
            <a:off x="977900" y="4467860"/>
            <a:ext cx="3150870" cy="1983740"/>
            <a:chOff x="13018" y="6390"/>
            <a:chExt cx="4962" cy="3124"/>
          </a:xfrm>
        </p:grpSpPr>
        <p:grpSp>
          <p:nvGrpSpPr>
            <p:cNvPr id="8" name="组合 7"/>
            <p:cNvGrpSpPr/>
            <p:nvPr/>
          </p:nvGrpSpPr>
          <p:grpSpPr>
            <a:xfrm>
              <a:off x="13018" y="6390"/>
              <a:ext cx="4963" cy="3125"/>
              <a:chOff x="5776" y="7023"/>
              <a:chExt cx="4963" cy="3125"/>
            </a:xfrm>
          </p:grpSpPr>
          <p:pic>
            <p:nvPicPr>
              <p:cNvPr id="10" name="图片 9" descr="矢量智能对象"/>
              <p:cNvPicPr>
                <a:picLocks noChangeAspect="1"/>
              </p:cNvPicPr>
              <p:nvPr/>
            </p:nvPicPr>
            <p:blipFill>
              <a:blip r:embed="rId26"/>
              <a:stretch>
                <a:fillRect/>
              </a:stretch>
            </p:blipFill>
            <p:spPr>
              <a:xfrm>
                <a:off x="5776" y="7023"/>
                <a:ext cx="4785" cy="814"/>
              </a:xfrm>
              <a:prstGeom prst="rect">
                <a:avLst/>
              </a:prstGeom>
            </p:spPr>
          </p:pic>
          <p:pic>
            <p:nvPicPr>
              <p:cNvPr id="11" name="图片 10" descr="组-519"/>
              <p:cNvPicPr>
                <a:picLocks noChangeAspect="1"/>
              </p:cNvPicPr>
              <p:nvPr/>
            </p:nvPicPr>
            <p:blipFill>
              <a:blip r:embed="rId27"/>
              <a:stretch>
                <a:fillRect/>
              </a:stretch>
            </p:blipFill>
            <p:spPr>
              <a:xfrm>
                <a:off x="5776" y="8491"/>
                <a:ext cx="3950" cy="923"/>
              </a:xfrm>
              <a:prstGeom prst="rect">
                <a:avLst/>
              </a:prstGeom>
            </p:spPr>
          </p:pic>
          <p:sp>
            <p:nvSpPr>
              <p:cNvPr id="32" name="文本框 31"/>
              <p:cNvSpPr txBox="1"/>
              <p:nvPr/>
            </p:nvSpPr>
            <p:spPr>
              <a:xfrm>
                <a:off x="5806" y="7938"/>
                <a:ext cx="738" cy="386"/>
              </a:xfrm>
              <a:prstGeom prst="rect">
                <a:avLst/>
              </a:prstGeom>
              <a:noFill/>
            </p:spPr>
            <p:txBody>
              <a:bodyPr wrap="square" rtlCol="0">
                <a:spAutoFit/>
              </a:bodyPr>
              <a:p>
                <a:r>
                  <a:rPr lang="zh-CN" altLang="en-US" sz="1000">
                    <a:latin typeface="微软雅黑" panose="020B0503020204020204" charset="-122"/>
                    <a:ea typeface="微软雅黑" panose="020B0503020204020204" charset="-122"/>
                  </a:rPr>
                  <a:t>湿度</a:t>
                </a:r>
                <a:endParaRPr lang="zh-CN" altLang="en-US" sz="1000">
                  <a:latin typeface="微软雅黑" panose="020B0503020204020204" charset="-122"/>
                  <a:ea typeface="微软雅黑" panose="020B0503020204020204" charset="-122"/>
                </a:endParaRPr>
              </a:p>
            </p:txBody>
          </p:sp>
          <p:sp>
            <p:nvSpPr>
              <p:cNvPr id="33" name="文本框 32"/>
              <p:cNvSpPr txBox="1"/>
              <p:nvPr/>
            </p:nvSpPr>
            <p:spPr>
              <a:xfrm>
                <a:off x="6892" y="7938"/>
                <a:ext cx="738" cy="386"/>
              </a:xfrm>
              <a:prstGeom prst="rect">
                <a:avLst/>
              </a:prstGeom>
              <a:noFill/>
            </p:spPr>
            <p:txBody>
              <a:bodyPr wrap="square" rtlCol="0">
                <a:spAutoFit/>
              </a:bodyPr>
              <a:p>
                <a:r>
                  <a:rPr lang="zh-CN" altLang="en-US" sz="1000">
                    <a:latin typeface="微软雅黑" panose="020B0503020204020204" charset="-122"/>
                    <a:ea typeface="微软雅黑" panose="020B0503020204020204" charset="-122"/>
                  </a:rPr>
                  <a:t>温度</a:t>
                </a:r>
                <a:endParaRPr lang="zh-CN" altLang="en-US" sz="1000">
                  <a:latin typeface="微软雅黑" panose="020B0503020204020204" charset="-122"/>
                  <a:ea typeface="微软雅黑" panose="020B0503020204020204" charset="-122"/>
                </a:endParaRPr>
              </a:p>
            </p:txBody>
          </p:sp>
          <p:sp>
            <p:nvSpPr>
              <p:cNvPr id="34" name="文本框 33"/>
              <p:cNvSpPr txBox="1"/>
              <p:nvPr/>
            </p:nvSpPr>
            <p:spPr>
              <a:xfrm>
                <a:off x="7923" y="7938"/>
                <a:ext cx="619" cy="386"/>
              </a:xfrm>
              <a:prstGeom prst="rect">
                <a:avLst/>
              </a:prstGeom>
              <a:noFill/>
            </p:spPr>
            <p:txBody>
              <a:bodyPr wrap="square" rtlCol="0">
                <a:spAutoFit/>
              </a:bodyPr>
              <a:p>
                <a:r>
                  <a:rPr lang="en-US" altLang="zh-CN" sz="1000">
                    <a:latin typeface="微软雅黑" panose="020B0503020204020204" charset="-122"/>
                    <a:ea typeface="微软雅黑" panose="020B0503020204020204" charset="-122"/>
                  </a:rPr>
                  <a:t>PIR</a:t>
                </a:r>
                <a:endParaRPr lang="en-US" altLang="zh-CN" sz="1000">
                  <a:latin typeface="微软雅黑" panose="020B0503020204020204" charset="-122"/>
                  <a:ea typeface="微软雅黑" panose="020B0503020204020204" charset="-122"/>
                </a:endParaRPr>
              </a:p>
            </p:txBody>
          </p:sp>
          <p:sp>
            <p:nvSpPr>
              <p:cNvPr id="39" name="文本框 38"/>
              <p:cNvSpPr txBox="1"/>
              <p:nvPr/>
            </p:nvSpPr>
            <p:spPr>
              <a:xfrm>
                <a:off x="8892" y="7938"/>
                <a:ext cx="738" cy="386"/>
              </a:xfrm>
              <a:prstGeom prst="rect">
                <a:avLst/>
              </a:prstGeom>
              <a:noFill/>
            </p:spPr>
            <p:txBody>
              <a:bodyPr wrap="square" rtlCol="0">
                <a:spAutoFit/>
              </a:bodyPr>
              <a:p>
                <a:r>
                  <a:rPr lang="zh-CN" altLang="en-US" sz="1000">
                    <a:latin typeface="微软雅黑" panose="020B0503020204020204" charset="-122"/>
                    <a:ea typeface="微软雅黑" panose="020B0503020204020204" charset="-122"/>
                  </a:rPr>
                  <a:t>光照</a:t>
                </a:r>
                <a:endParaRPr lang="zh-CN" altLang="en-US" sz="1000">
                  <a:latin typeface="微软雅黑" panose="020B0503020204020204" charset="-122"/>
                  <a:ea typeface="微软雅黑" panose="020B0503020204020204" charset="-122"/>
                </a:endParaRPr>
              </a:p>
            </p:txBody>
          </p:sp>
          <p:sp>
            <p:nvSpPr>
              <p:cNvPr id="43" name="文本框 42"/>
              <p:cNvSpPr txBox="1"/>
              <p:nvPr/>
            </p:nvSpPr>
            <p:spPr>
              <a:xfrm>
                <a:off x="9770" y="7938"/>
                <a:ext cx="969" cy="386"/>
              </a:xfrm>
              <a:prstGeom prst="rect">
                <a:avLst/>
              </a:prstGeom>
              <a:noFill/>
            </p:spPr>
            <p:txBody>
              <a:bodyPr wrap="square" rtlCol="0">
                <a:spAutoFit/>
              </a:bodyPr>
              <a:p>
                <a:r>
                  <a:rPr lang="zh-CN" altLang="en-US" sz="1000">
                    <a:latin typeface="微软雅黑" panose="020B0503020204020204" charset="-122"/>
                    <a:ea typeface="微软雅黑" panose="020B0503020204020204" charset="-122"/>
                  </a:rPr>
                  <a:t>大气压</a:t>
                </a:r>
                <a:endParaRPr lang="zh-CN" altLang="en-US" sz="1000">
                  <a:latin typeface="微软雅黑" panose="020B0503020204020204" charset="-122"/>
                  <a:ea typeface="微软雅黑" panose="020B0503020204020204" charset="-122"/>
                </a:endParaRPr>
              </a:p>
            </p:txBody>
          </p:sp>
          <p:grpSp>
            <p:nvGrpSpPr>
              <p:cNvPr id="44" name="组合 43"/>
              <p:cNvGrpSpPr/>
              <p:nvPr/>
            </p:nvGrpSpPr>
            <p:grpSpPr>
              <a:xfrm>
                <a:off x="5873" y="9520"/>
                <a:ext cx="666" cy="414"/>
                <a:chOff x="14249" y="6761"/>
                <a:chExt cx="693" cy="593"/>
              </a:xfrm>
            </p:grpSpPr>
            <p:sp>
              <p:nvSpPr>
                <p:cNvPr id="45" name="文本框 44"/>
                <p:cNvSpPr txBox="1"/>
                <p:nvPr/>
              </p:nvSpPr>
              <p:spPr>
                <a:xfrm>
                  <a:off x="14249" y="6761"/>
                  <a:ext cx="570" cy="553"/>
                </a:xfrm>
                <a:prstGeom prst="rect">
                  <a:avLst/>
                </a:prstGeom>
                <a:noFill/>
              </p:spPr>
              <p:txBody>
                <a:bodyPr wrap="square" rtlCol="0">
                  <a:spAutoFit/>
                </a:bodyPr>
                <a:p>
                  <a:r>
                    <a:rPr lang="en-US" altLang="zh-CN" sz="1000">
                      <a:latin typeface="微软雅黑" panose="020B0503020204020204" charset="-122"/>
                      <a:ea typeface="微软雅黑" panose="020B0503020204020204" charset="-122"/>
                    </a:rPr>
                    <a:t>C0</a:t>
                  </a:r>
                  <a:endParaRPr lang="en-US" altLang="zh-CN" sz="1000">
                    <a:latin typeface="微软雅黑" panose="020B0503020204020204" charset="-122"/>
                    <a:ea typeface="微软雅黑" panose="020B0503020204020204" charset="-122"/>
                  </a:endParaRPr>
                </a:p>
              </p:txBody>
            </p:sp>
            <p:sp>
              <p:nvSpPr>
                <p:cNvPr id="46" name="文本框 45"/>
                <p:cNvSpPr txBox="1"/>
                <p:nvPr/>
              </p:nvSpPr>
              <p:spPr>
                <a:xfrm>
                  <a:off x="14516" y="6801"/>
                  <a:ext cx="426" cy="553"/>
                </a:xfrm>
                <a:prstGeom prst="rect">
                  <a:avLst/>
                </a:prstGeom>
                <a:noFill/>
              </p:spPr>
              <p:txBody>
                <a:bodyPr wrap="square" rtlCol="0">
                  <a:spAutoFit/>
                </a:bodyPr>
                <a:p>
                  <a:pPr algn="l">
                    <a:buClrTx/>
                    <a:buSzTx/>
                    <a:buFontTx/>
                  </a:pPr>
                  <a:r>
                    <a:rPr lang="en-US" altLang="zh-CN" sz="1000">
                      <a:latin typeface="微软雅黑" panose="020B0503020204020204" charset="-122"/>
                      <a:ea typeface="微软雅黑" panose="020B0503020204020204" charset="-122"/>
                    </a:rPr>
                    <a:t>2</a:t>
                  </a:r>
                  <a:endParaRPr lang="en-US" altLang="zh-CN" sz="1000">
                    <a:latin typeface="微软雅黑" panose="020B0503020204020204" charset="-122"/>
                    <a:ea typeface="微软雅黑" panose="020B0503020204020204" charset="-122"/>
                  </a:endParaRPr>
                </a:p>
              </p:txBody>
            </p:sp>
          </p:grpSp>
          <p:sp>
            <p:nvSpPr>
              <p:cNvPr id="47" name="文本框 46"/>
              <p:cNvSpPr txBox="1"/>
              <p:nvPr/>
            </p:nvSpPr>
            <p:spPr>
              <a:xfrm>
                <a:off x="6804" y="9520"/>
                <a:ext cx="850" cy="386"/>
              </a:xfrm>
              <a:prstGeom prst="rect">
                <a:avLst/>
              </a:prstGeom>
              <a:noFill/>
            </p:spPr>
            <p:txBody>
              <a:bodyPr wrap="square" rtlCol="0">
                <a:spAutoFit/>
              </a:bodyPr>
              <a:p>
                <a:r>
                  <a:rPr lang="en-US" altLang="zh-CN" sz="1000">
                    <a:latin typeface="微软雅黑" panose="020B0503020204020204" charset="-122"/>
                    <a:ea typeface="微软雅黑" panose="020B0503020204020204" charset="-122"/>
                  </a:rPr>
                  <a:t>TVOC</a:t>
                </a:r>
                <a:endParaRPr lang="en-US" altLang="zh-CN" sz="1000">
                  <a:latin typeface="微软雅黑" panose="020B0503020204020204" charset="-122"/>
                  <a:ea typeface="微软雅黑" panose="020B0503020204020204" charset="-122"/>
                </a:endParaRPr>
              </a:p>
            </p:txBody>
          </p:sp>
          <p:sp>
            <p:nvSpPr>
              <p:cNvPr id="48" name="文本框 47"/>
              <p:cNvSpPr txBox="1"/>
              <p:nvPr/>
            </p:nvSpPr>
            <p:spPr>
              <a:xfrm>
                <a:off x="7766" y="9520"/>
                <a:ext cx="1019" cy="628"/>
              </a:xfrm>
              <a:prstGeom prst="rect">
                <a:avLst/>
              </a:prstGeom>
              <a:noFill/>
            </p:spPr>
            <p:txBody>
              <a:bodyPr wrap="square" rtlCol="0">
                <a:spAutoFit/>
              </a:bodyPr>
              <a:p>
                <a:pPr algn="l"/>
                <a:r>
                  <a:rPr lang="en-US" altLang="zh-CN" sz="1000" dirty="0">
                    <a:latin typeface="微软雅黑" panose="020B0503020204020204" charset="-122"/>
                    <a:ea typeface="微软雅黑" panose="020B0503020204020204" charset="-122"/>
                  </a:rPr>
                  <a:t>PM2.5</a:t>
                </a:r>
                <a:endParaRPr lang="en-US" altLang="zh-CN" sz="1000" dirty="0">
                  <a:latin typeface="微软雅黑" panose="020B0503020204020204" charset="-122"/>
                  <a:ea typeface="微软雅黑" panose="020B0503020204020204" charset="-122"/>
                </a:endParaRPr>
              </a:p>
              <a:p>
                <a:pPr algn="l"/>
                <a:r>
                  <a:rPr lang="en-US" altLang="zh-CN" sz="1000" dirty="0">
                    <a:latin typeface="微软雅黑" panose="020B0503020204020204" charset="-122"/>
                    <a:ea typeface="微软雅黑" panose="020B0503020204020204" charset="-122"/>
                  </a:rPr>
                  <a:t>&amp;PM10</a:t>
                </a:r>
                <a:endParaRPr lang="en-US" altLang="zh-CN" sz="1000" dirty="0">
                  <a:latin typeface="微软雅黑" panose="020B0503020204020204" charset="-122"/>
                  <a:ea typeface="微软雅黑" panose="020B0503020204020204" charset="-122"/>
                </a:endParaRPr>
              </a:p>
            </p:txBody>
          </p:sp>
          <p:sp>
            <p:nvSpPr>
              <p:cNvPr id="49" name="文本框 48"/>
              <p:cNvSpPr txBox="1"/>
              <p:nvPr/>
            </p:nvSpPr>
            <p:spPr>
              <a:xfrm>
                <a:off x="8822" y="9520"/>
                <a:ext cx="853" cy="628"/>
              </a:xfrm>
              <a:prstGeom prst="rect">
                <a:avLst/>
              </a:prstGeom>
              <a:noFill/>
            </p:spPr>
            <p:txBody>
              <a:bodyPr wrap="square" rtlCol="0">
                <a:spAutoFit/>
              </a:bodyPr>
              <a:p>
                <a:pPr algn="ctr"/>
                <a:r>
                  <a:rPr lang="zh-CN" altLang="en-US" sz="1000" dirty="0">
                    <a:latin typeface="微软雅黑" panose="020B0503020204020204" charset="-122"/>
                    <a:ea typeface="微软雅黑" panose="020B0503020204020204" charset="-122"/>
                    <a:cs typeface="微软雅黑" panose="020B0503020204020204" charset="-122"/>
                  </a:rPr>
                  <a:t>甲醛</a:t>
                </a:r>
                <a:endParaRPr lang="en-US" altLang="zh-CN" sz="1000" dirty="0">
                  <a:latin typeface="微软雅黑" panose="020B0503020204020204" charset="-122"/>
                  <a:ea typeface="微软雅黑" panose="020B0503020204020204" charset="-122"/>
                  <a:cs typeface="微软雅黑" panose="020B0503020204020204" charset="-122"/>
                </a:endParaRPr>
              </a:p>
              <a:p>
                <a:pPr algn="ctr"/>
                <a:r>
                  <a:rPr lang="en-US" altLang="zh-CN" sz="1000" dirty="0">
                    <a:latin typeface="微软雅黑" panose="020B0503020204020204" charset="-122"/>
                    <a:ea typeface="微软雅黑" panose="020B0503020204020204" charset="-122"/>
                    <a:cs typeface="微软雅黑" panose="020B0503020204020204" charset="-122"/>
                  </a:rPr>
                  <a:t>/</a:t>
                </a:r>
                <a:r>
                  <a:rPr lang="zh-CN" altLang="en-US" sz="1000" dirty="0">
                    <a:latin typeface="微软雅黑" panose="020B0503020204020204" charset="-122"/>
                    <a:ea typeface="微软雅黑" panose="020B0503020204020204" charset="-122"/>
                    <a:cs typeface="微软雅黑" panose="020B0503020204020204" charset="-122"/>
                  </a:rPr>
                  <a:t>臭氧</a:t>
                </a:r>
                <a:endParaRPr lang="zh-CN" altLang="en-US" sz="1000" dirty="0">
                  <a:latin typeface="微软雅黑" panose="020B0503020204020204" charset="-122"/>
                  <a:ea typeface="微软雅黑" panose="020B0503020204020204" charset="-122"/>
                  <a:cs typeface="微软雅黑" panose="020B0503020204020204" charset="-122"/>
                </a:endParaRPr>
              </a:p>
            </p:txBody>
          </p:sp>
        </p:grpSp>
        <p:pic>
          <p:nvPicPr>
            <p:cNvPr id="63" name="图片 62" descr="agora_AI智能降噪-噪音消除"/>
            <p:cNvPicPr>
              <a:picLocks noChangeAspect="1"/>
            </p:cNvPicPr>
            <p:nvPr/>
          </p:nvPicPr>
          <p:blipFill>
            <a:blip r:embed="rId28"/>
            <a:stretch>
              <a:fillRect/>
            </a:stretch>
          </p:blipFill>
          <p:spPr>
            <a:xfrm>
              <a:off x="17017" y="7859"/>
              <a:ext cx="810" cy="810"/>
            </a:xfrm>
            <a:prstGeom prst="rect">
              <a:avLst/>
            </a:prstGeom>
          </p:spPr>
        </p:pic>
        <p:sp>
          <p:nvSpPr>
            <p:cNvPr id="64" name="圆角矩形 63"/>
            <p:cNvSpPr/>
            <p:nvPr/>
          </p:nvSpPr>
          <p:spPr>
            <a:xfrm>
              <a:off x="17012" y="7858"/>
              <a:ext cx="815" cy="811"/>
            </a:xfrm>
            <a:prstGeom prst="roundRect">
              <a:avLst/>
            </a:prstGeom>
            <a:noFill/>
            <a:ln w="6350">
              <a:solidFill>
                <a:srgbClr val="008AD3"/>
              </a:solidFill>
            </a:ln>
            <a:extLst>
              <a:ext uri="{909E8E84-426E-40DD-AFC4-6F175D3DCCD1}">
                <a14:hiddenFill xmlns:a14="http://schemas.microsoft.com/office/drawing/2010/main">
                  <a:solidFill>
                    <a:schemeClr val="accent1">
                      <a:lumMod val="75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5" name="文本框 64"/>
            <p:cNvSpPr txBox="1"/>
            <p:nvPr/>
          </p:nvSpPr>
          <p:spPr>
            <a:xfrm>
              <a:off x="17017" y="8915"/>
              <a:ext cx="853" cy="386"/>
            </a:xfrm>
            <a:prstGeom prst="rect">
              <a:avLst/>
            </a:prstGeom>
            <a:noFill/>
          </p:spPr>
          <p:txBody>
            <a:bodyPr wrap="square" rtlCol="0">
              <a:spAutoFit/>
            </a:bodyPr>
            <a:p>
              <a:pPr algn="ctr"/>
              <a:r>
                <a:rPr lang="zh-CN" altLang="en-US" sz="1000" dirty="0">
                  <a:latin typeface="微软雅黑" panose="020B0503020204020204" charset="-122"/>
                  <a:ea typeface="微软雅黑" panose="020B0503020204020204" charset="-122"/>
                  <a:cs typeface="微软雅黑" panose="020B0503020204020204" charset="-122"/>
                </a:rPr>
                <a:t>噪音</a:t>
              </a:r>
              <a:endParaRPr lang="zh-CN" altLang="en-US" sz="1000" dirty="0">
                <a:latin typeface="微软雅黑" panose="020B0503020204020204" charset="-122"/>
                <a:ea typeface="微软雅黑" panose="020B0503020204020204" charset="-122"/>
                <a:cs typeface="微软雅黑" panose="020B0503020204020204" charset="-122"/>
              </a:endParaRPr>
            </a:p>
          </p:txBody>
        </p:sp>
      </p:grpSp>
      <p:pic>
        <p:nvPicPr>
          <p:cNvPr id="66" name="图片 65"/>
          <p:cNvPicPr/>
          <p:nvPr/>
        </p:nvPicPr>
        <p:blipFill>
          <a:blip r:embed="rId29"/>
          <a:srcRect l="23185" t="11777" r="20804" b="28205"/>
        </p:blipFill>
        <p:spPr>
          <a:xfrm>
            <a:off x="8742680" y="1762125"/>
            <a:ext cx="1504315" cy="1277620"/>
          </a:xfrm>
          <a:prstGeom prst="rect">
            <a:avLst/>
          </a:prstGeom>
        </p:spPr>
      </p:pic>
    </p:spTree>
    <p:custDataLst>
      <p:tags r:id="rId30"/>
    </p:custData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214630" y="-26670"/>
            <a:ext cx="7479665" cy="2635250"/>
            <a:chOff x="338" y="-42"/>
            <a:chExt cx="11779" cy="4150"/>
          </a:xfrm>
        </p:grpSpPr>
        <p:sp>
          <p:nvSpPr>
            <p:cNvPr id="2" name="TextBox 8"/>
            <p:cNvSpPr txBox="1"/>
            <p:nvPr>
              <p:custDataLst>
                <p:tags r:id="rId1"/>
              </p:custDataLst>
            </p:nvPr>
          </p:nvSpPr>
          <p:spPr>
            <a:xfrm>
              <a:off x="992" y="383"/>
              <a:ext cx="11125" cy="753"/>
            </a:xfrm>
            <a:prstGeom prst="rect">
              <a:avLst/>
            </a:prstGeom>
            <a:noFill/>
          </p:spPr>
          <p:txBody>
            <a:bodyPr wrap="square" lIns="91440" tIns="45720" rIns="91440" bIns="45720" rtlCol="0" anchor="t">
              <a:spAutoFit/>
            </a:bodyPr>
            <a:lstStyle/>
            <a:p>
              <a:pPr lvl="0" algn="l">
                <a:lnSpc>
                  <a:spcPct val="90000"/>
                </a:lnSpc>
                <a:buClrTx/>
                <a:buSzTx/>
                <a:buFontTx/>
              </a:pPr>
              <a:r>
                <a:rPr lang="zh-CN" altLang="en-US" sz="2800" b="1" dirty="0">
                  <a:solidFill>
                    <a:schemeClr val="tx1">
                      <a:lumMod val="75000"/>
                      <a:lumOff val="25000"/>
                    </a:schemeClr>
                  </a:solidFill>
                  <a:latin typeface="微软雅黑" panose="020B0503020204020204" charset="-122"/>
                  <a:ea typeface="微软雅黑" panose="020B0503020204020204" charset="-122"/>
                  <a:cs typeface="Arial" panose="020B0604020202020204" pitchFamily="34" charset="0"/>
                  <a:sym typeface="Arial" panose="020B0604020202020204" pitchFamily="34" charset="0"/>
                </a:rPr>
                <a:t>联动</a:t>
              </a:r>
              <a:r>
                <a:rPr lang="en-US" altLang="zh-CN" sz="2800" b="1" dirty="0">
                  <a:solidFill>
                    <a:schemeClr val="tx1">
                      <a:lumMod val="75000"/>
                      <a:lumOff val="25000"/>
                    </a:schemeClr>
                  </a:solidFill>
                  <a:latin typeface="微软雅黑" panose="020B0503020204020204" charset="-122"/>
                  <a:ea typeface="微软雅黑" panose="020B0503020204020204" charset="-122"/>
                  <a:cs typeface="Arial" panose="020B0604020202020204" pitchFamily="34" charset="0"/>
                  <a:sym typeface="Arial" panose="020B0604020202020204" pitchFamily="34" charset="0"/>
                </a:rPr>
                <a:t>HVAC</a:t>
              </a:r>
              <a:r>
                <a:rPr lang="zh-CN" altLang="en-US" sz="2800" b="1" dirty="0">
                  <a:solidFill>
                    <a:schemeClr val="tx1">
                      <a:lumMod val="75000"/>
                      <a:lumOff val="25000"/>
                    </a:schemeClr>
                  </a:solidFill>
                  <a:latin typeface="微软雅黑" panose="020B0503020204020204" charset="-122"/>
                  <a:ea typeface="微软雅黑" panose="020B0503020204020204" charset="-122"/>
                  <a:cs typeface="Arial" panose="020B0604020202020204" pitchFamily="34" charset="0"/>
                  <a:sym typeface="Arial" panose="020B0604020202020204" pitchFamily="34" charset="0"/>
                </a:rPr>
                <a:t>调节</a:t>
              </a:r>
              <a:endParaRPr lang="zh-CN" altLang="en-US" sz="2800" b="1" dirty="0">
                <a:solidFill>
                  <a:schemeClr val="tx1">
                    <a:lumMod val="75000"/>
                    <a:lumOff val="25000"/>
                  </a:schemeClr>
                </a:solidFill>
                <a:latin typeface="微软雅黑" panose="020B0503020204020204" charset="-122"/>
                <a:ea typeface="微软雅黑" panose="020B0503020204020204" charset="-122"/>
                <a:cs typeface="Arial" panose="020B0604020202020204" pitchFamily="34" charset="0"/>
                <a:sym typeface="Arial" panose="020B0604020202020204" pitchFamily="34" charset="0"/>
              </a:endParaRPr>
            </a:p>
          </p:txBody>
        </p:sp>
        <p:sp>
          <p:nvSpPr>
            <p:cNvPr id="14" name="矩形 13"/>
            <p:cNvSpPr/>
            <p:nvPr>
              <p:custDataLst>
                <p:tags r:id="rId2"/>
              </p:custDataLst>
            </p:nvPr>
          </p:nvSpPr>
          <p:spPr>
            <a:xfrm>
              <a:off x="416" y="-42"/>
              <a:ext cx="255" cy="1184"/>
            </a:xfrm>
            <a:prstGeom prst="rect">
              <a:avLst/>
            </a:prstGeom>
            <a:solidFill>
              <a:srgbClr val="479E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阿里巴巴普惠体" panose="00020600040101010101" charset="-122"/>
              </a:endParaRPr>
            </a:p>
          </p:txBody>
        </p:sp>
        <p:sp>
          <p:nvSpPr>
            <p:cNvPr id="4" name="文本框 23"/>
            <p:cNvSpPr txBox="1"/>
            <p:nvPr>
              <p:custDataLst>
                <p:tags r:id="rId3"/>
              </p:custDataLst>
            </p:nvPr>
          </p:nvSpPr>
          <p:spPr bwMode="auto">
            <a:xfrm rot="5400000">
              <a:off x="-749" y="2478"/>
              <a:ext cx="2717" cy="543"/>
            </a:xfrm>
            <a:prstGeom prst="rect">
              <a:avLst/>
            </a:prstGeom>
            <a:noFill/>
            <a:ln w="9525">
              <a:noFill/>
              <a:miter lim="800000"/>
            </a:ln>
          </p:spPr>
          <p:txBody>
            <a:bodyPr wrap="square">
              <a:spAutoFit/>
            </a:bodyPr>
            <a:lstStyle/>
            <a:p>
              <a:pPr algn="dist">
                <a:lnSpc>
                  <a:spcPct val="150000"/>
                </a:lnSpc>
              </a:pPr>
              <a:r>
                <a:rPr lang="zh-CN" altLang="en-US" sz="1100" dirty="0">
                  <a:solidFill>
                    <a:schemeClr val="bg1">
                      <a:lumMod val="50000"/>
                    </a:schemeClr>
                  </a:solidFill>
                  <a:latin typeface="微软雅黑" panose="020B0503020204020204" charset="-122"/>
                  <a:ea typeface="微软雅黑" panose="020B0503020204020204" charset="-122"/>
                  <a:cs typeface="微软雅黑" panose="020B0503020204020204" charset="-122"/>
                </a:rPr>
                <a:t>打开视界</a:t>
              </a:r>
              <a:r>
                <a:rPr lang="en-US" altLang="zh-CN" sz="1100" dirty="0">
                  <a:solidFill>
                    <a:schemeClr val="bg1">
                      <a:lumMod val="50000"/>
                    </a:schemeClr>
                  </a:solidFill>
                  <a:latin typeface="微软雅黑" panose="020B0503020204020204" charset="-122"/>
                  <a:ea typeface="微软雅黑" panose="020B0503020204020204" charset="-122"/>
                  <a:cs typeface="微软雅黑" panose="020B0503020204020204" charset="-122"/>
                </a:rPr>
                <a:t>   </a:t>
              </a:r>
              <a:r>
                <a:rPr lang="zh-CN" altLang="en-US" sz="1100" dirty="0">
                  <a:solidFill>
                    <a:schemeClr val="bg1">
                      <a:lumMod val="50000"/>
                    </a:schemeClr>
                  </a:solidFill>
                  <a:latin typeface="微软雅黑" panose="020B0503020204020204" charset="-122"/>
                  <a:ea typeface="微软雅黑" panose="020B0503020204020204" charset="-122"/>
                  <a:cs typeface="微软雅黑" panose="020B0503020204020204" charset="-122"/>
                </a:rPr>
                <a:t>感知无界</a:t>
              </a:r>
              <a:endParaRPr lang="zh-CN" altLang="en-US" sz="1100" dirty="0">
                <a:solidFill>
                  <a:schemeClr val="bg1">
                    <a:lumMod val="50000"/>
                  </a:schemeClr>
                </a:solidFill>
                <a:latin typeface="微软雅黑" panose="020B0503020204020204" charset="-122"/>
                <a:ea typeface="微软雅黑" panose="020B0503020204020204" charset="-122"/>
                <a:cs typeface="微软雅黑" panose="020B0503020204020204" charset="-122"/>
              </a:endParaRPr>
            </a:p>
          </p:txBody>
        </p:sp>
      </p:grpSp>
      <p:grpSp>
        <p:nvGrpSpPr>
          <p:cNvPr id="17" name="组合 16"/>
          <p:cNvGrpSpPr/>
          <p:nvPr/>
        </p:nvGrpSpPr>
        <p:grpSpPr>
          <a:xfrm>
            <a:off x="1098550" y="4546020"/>
            <a:ext cx="4889500" cy="1690315"/>
            <a:chOff x="1761" y="6835"/>
            <a:chExt cx="7700" cy="2662"/>
          </a:xfrm>
        </p:grpSpPr>
        <p:sp>
          <p:nvSpPr>
            <p:cNvPr id="52" name="文本框 51"/>
            <p:cNvSpPr txBox="1"/>
            <p:nvPr>
              <p:custDataLst>
                <p:tags r:id="rId4"/>
              </p:custDataLst>
            </p:nvPr>
          </p:nvSpPr>
          <p:spPr>
            <a:xfrm>
              <a:off x="1761" y="8715"/>
              <a:ext cx="1728" cy="782"/>
            </a:xfrm>
            <a:prstGeom prst="rect">
              <a:avLst/>
            </a:prstGeom>
            <a:noFill/>
          </p:spPr>
          <p:txBody>
            <a:bodyPr wrap="none" rtlCol="0">
              <a:spAutoFit/>
            </a:bodyPr>
            <a:lstStyle/>
            <a:p>
              <a:pPr algn="ctr">
                <a:lnSpc>
                  <a:spcPct val="110000"/>
                </a:lnSpc>
              </a:pPr>
              <a:r>
                <a:rPr lang="zh-CN" altLang="en-US" sz="1200" dirty="0">
                  <a:solidFill>
                    <a:schemeClr val="tx1">
                      <a:lumMod val="65000"/>
                      <a:lumOff val="35000"/>
                    </a:schemeClr>
                  </a:solidFill>
                  <a:latin typeface="微软雅黑" panose="020B0503020204020204" charset="-122"/>
                  <a:ea typeface="微软雅黑" panose="020B0503020204020204" charset="-122"/>
                </a:rPr>
                <a:t>节省能源消耗</a:t>
              </a:r>
              <a:endParaRPr lang="zh-CN" altLang="en-US" sz="1200" dirty="0">
                <a:solidFill>
                  <a:schemeClr val="tx1">
                    <a:lumMod val="65000"/>
                    <a:lumOff val="35000"/>
                  </a:schemeClr>
                </a:solidFill>
                <a:latin typeface="微软雅黑" panose="020B0503020204020204" charset="-122"/>
                <a:ea typeface="微软雅黑" panose="020B0503020204020204" charset="-122"/>
              </a:endParaRPr>
            </a:p>
            <a:p>
              <a:pPr algn="ctr">
                <a:lnSpc>
                  <a:spcPct val="110000"/>
                </a:lnSpc>
              </a:pPr>
              <a:r>
                <a:rPr lang="zh-CN" altLang="en-US" sz="1200" dirty="0">
                  <a:solidFill>
                    <a:schemeClr val="tx1">
                      <a:lumMod val="65000"/>
                      <a:lumOff val="35000"/>
                    </a:schemeClr>
                  </a:solidFill>
                  <a:latin typeface="微软雅黑" panose="020B0503020204020204" charset="-122"/>
                  <a:ea typeface="微软雅黑" panose="020B0503020204020204" charset="-122"/>
                </a:rPr>
                <a:t>打造绿色建筑</a:t>
              </a:r>
              <a:endParaRPr lang="zh-CN" altLang="en-US" sz="1200" dirty="0">
                <a:solidFill>
                  <a:schemeClr val="tx1">
                    <a:lumMod val="65000"/>
                    <a:lumOff val="35000"/>
                  </a:schemeClr>
                </a:solidFill>
                <a:latin typeface="微软雅黑" panose="020B0503020204020204" charset="-122"/>
                <a:ea typeface="微软雅黑" panose="020B0503020204020204" charset="-122"/>
              </a:endParaRPr>
            </a:p>
          </p:txBody>
        </p:sp>
        <p:sp>
          <p:nvSpPr>
            <p:cNvPr id="53" name="文本框 52"/>
            <p:cNvSpPr txBox="1"/>
            <p:nvPr>
              <p:custDataLst>
                <p:tags r:id="rId5"/>
              </p:custDataLst>
            </p:nvPr>
          </p:nvSpPr>
          <p:spPr>
            <a:xfrm>
              <a:off x="4736" y="8715"/>
              <a:ext cx="1968" cy="782"/>
            </a:xfrm>
            <a:prstGeom prst="rect">
              <a:avLst/>
            </a:prstGeom>
            <a:noFill/>
          </p:spPr>
          <p:txBody>
            <a:bodyPr wrap="none" rtlCol="0">
              <a:spAutoFit/>
            </a:bodyPr>
            <a:lstStyle/>
            <a:p>
              <a:pPr algn="ctr">
                <a:lnSpc>
                  <a:spcPct val="110000"/>
                </a:lnSpc>
                <a:buClrTx/>
                <a:buSzTx/>
                <a:buFontTx/>
              </a:pPr>
              <a:r>
                <a:rPr lang="zh-CN" altLang="en-US" sz="1200" dirty="0">
                  <a:solidFill>
                    <a:schemeClr val="tx1">
                      <a:lumMod val="65000"/>
                      <a:lumOff val="35000"/>
                    </a:schemeClr>
                  </a:solidFill>
                  <a:latin typeface="微软雅黑" panose="020B0503020204020204" charset="-122"/>
                  <a:ea typeface="微软雅黑" panose="020B0503020204020204" charset="-122"/>
                </a:rPr>
                <a:t>降低运行管理费</a:t>
              </a:r>
              <a:endParaRPr lang="zh-CN" altLang="en-US" sz="1200" dirty="0">
                <a:solidFill>
                  <a:schemeClr val="tx1">
                    <a:lumMod val="65000"/>
                    <a:lumOff val="35000"/>
                  </a:schemeClr>
                </a:solidFill>
                <a:latin typeface="微软雅黑" panose="020B0503020204020204" charset="-122"/>
                <a:ea typeface="微软雅黑" panose="020B0503020204020204" charset="-122"/>
              </a:endParaRPr>
            </a:p>
            <a:p>
              <a:pPr algn="ctr">
                <a:lnSpc>
                  <a:spcPct val="110000"/>
                </a:lnSpc>
                <a:buClrTx/>
                <a:buSzTx/>
                <a:buFontTx/>
              </a:pPr>
              <a:r>
                <a:rPr lang="zh-CN" altLang="en-US" sz="1200" dirty="0">
                  <a:solidFill>
                    <a:schemeClr val="tx1">
                      <a:lumMod val="65000"/>
                      <a:lumOff val="35000"/>
                    </a:schemeClr>
                  </a:solidFill>
                  <a:latin typeface="微软雅黑" panose="020B0503020204020204" charset="-122"/>
                  <a:ea typeface="微软雅黑" panose="020B0503020204020204" charset="-122"/>
                </a:rPr>
                <a:t>提高管理效果</a:t>
              </a:r>
              <a:endParaRPr lang="zh-CN" altLang="en-US" sz="1200" dirty="0">
                <a:solidFill>
                  <a:schemeClr val="tx1">
                    <a:lumMod val="65000"/>
                    <a:lumOff val="35000"/>
                  </a:schemeClr>
                </a:solidFill>
                <a:latin typeface="微软雅黑" panose="020B0503020204020204" charset="-122"/>
                <a:ea typeface="微软雅黑" panose="020B0503020204020204" charset="-122"/>
              </a:endParaRPr>
            </a:p>
          </p:txBody>
        </p:sp>
        <p:sp>
          <p:nvSpPr>
            <p:cNvPr id="54" name="文本框 53"/>
            <p:cNvSpPr txBox="1"/>
            <p:nvPr>
              <p:custDataLst>
                <p:tags r:id="rId6"/>
              </p:custDataLst>
            </p:nvPr>
          </p:nvSpPr>
          <p:spPr>
            <a:xfrm>
              <a:off x="7493" y="8715"/>
              <a:ext cx="1968" cy="782"/>
            </a:xfrm>
            <a:prstGeom prst="rect">
              <a:avLst/>
            </a:prstGeom>
            <a:noFill/>
          </p:spPr>
          <p:txBody>
            <a:bodyPr wrap="none" rtlCol="0">
              <a:spAutoFit/>
            </a:bodyPr>
            <a:lstStyle/>
            <a:p>
              <a:pPr algn="ctr">
                <a:lnSpc>
                  <a:spcPct val="110000"/>
                </a:lnSpc>
                <a:buClrTx/>
                <a:buSzTx/>
                <a:buNone/>
              </a:pPr>
              <a:r>
                <a:rPr lang="zh-CN" altLang="en-US" sz="1200" dirty="0">
                  <a:solidFill>
                    <a:schemeClr val="tx1">
                      <a:lumMod val="65000"/>
                      <a:lumOff val="35000"/>
                    </a:schemeClr>
                  </a:solidFill>
                  <a:latin typeface="微软雅黑" panose="020B0503020204020204" charset="-122"/>
                  <a:ea typeface="微软雅黑" panose="020B0503020204020204" charset="-122"/>
                </a:rPr>
                <a:t>提升环境舒适度</a:t>
              </a:r>
              <a:endParaRPr lang="zh-CN" altLang="en-US" sz="1200" dirty="0">
                <a:solidFill>
                  <a:schemeClr val="tx1">
                    <a:lumMod val="65000"/>
                    <a:lumOff val="35000"/>
                  </a:schemeClr>
                </a:solidFill>
                <a:latin typeface="微软雅黑" panose="020B0503020204020204" charset="-122"/>
                <a:ea typeface="微软雅黑" panose="020B0503020204020204" charset="-122"/>
              </a:endParaRPr>
            </a:p>
            <a:p>
              <a:pPr algn="ctr">
                <a:lnSpc>
                  <a:spcPct val="110000"/>
                </a:lnSpc>
                <a:buClrTx/>
                <a:buSzTx/>
                <a:buNone/>
              </a:pPr>
              <a:r>
                <a:rPr lang="zh-CN" altLang="en-US" sz="1200" dirty="0">
                  <a:solidFill>
                    <a:schemeClr val="tx1">
                      <a:lumMod val="65000"/>
                      <a:lumOff val="35000"/>
                    </a:schemeClr>
                  </a:solidFill>
                  <a:latin typeface="微软雅黑" panose="020B0503020204020204" charset="-122"/>
                  <a:ea typeface="微软雅黑" panose="020B0503020204020204" charset="-122"/>
                </a:rPr>
                <a:t>和用户体验</a:t>
              </a:r>
              <a:endParaRPr lang="zh-CN" altLang="en-US" sz="1200" dirty="0">
                <a:solidFill>
                  <a:schemeClr val="tx1">
                    <a:lumMod val="65000"/>
                    <a:lumOff val="35000"/>
                  </a:schemeClr>
                </a:solidFill>
                <a:latin typeface="微软雅黑" panose="020B0503020204020204" charset="-122"/>
                <a:ea typeface="微软雅黑" panose="020B0503020204020204" charset="-122"/>
              </a:endParaRPr>
            </a:p>
          </p:txBody>
        </p:sp>
        <p:grpSp>
          <p:nvGrpSpPr>
            <p:cNvPr id="62" name="组合 61"/>
            <p:cNvGrpSpPr/>
            <p:nvPr/>
          </p:nvGrpSpPr>
          <p:grpSpPr>
            <a:xfrm>
              <a:off x="2076" y="6855"/>
              <a:ext cx="1447" cy="1447"/>
              <a:chOff x="716" y="6586"/>
              <a:chExt cx="2121" cy="2121"/>
            </a:xfrm>
          </p:grpSpPr>
          <p:sp>
            <p:nvSpPr>
              <p:cNvPr id="63" name="椭圆 62"/>
              <p:cNvSpPr/>
              <p:nvPr>
                <p:custDataLst>
                  <p:tags r:id="rId7"/>
                </p:custDataLst>
              </p:nvPr>
            </p:nvSpPr>
            <p:spPr>
              <a:xfrm>
                <a:off x="1013" y="6882"/>
                <a:ext cx="1528" cy="1528"/>
              </a:xfrm>
              <a:prstGeom prst="ellipse">
                <a:avLst/>
              </a:prstGeom>
              <a:solidFill>
                <a:schemeClr val="accent1">
                  <a:lumMod val="75000"/>
                </a:schemeClr>
              </a:solidFill>
              <a:ln w="76200">
                <a:solidFill>
                  <a:schemeClr val="bg1"/>
                </a:solidFill>
              </a:ln>
              <a:effectLst>
                <a:outerShdw blurRad="368300" sx="102000" sy="102000" algn="ctr" rotWithShape="0">
                  <a:srgbClr val="5D57F5">
                    <a:alpha val="1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endParaRPr>
              </a:p>
            </p:txBody>
          </p:sp>
          <p:sp>
            <p:nvSpPr>
              <p:cNvPr id="64" name="弧形 63"/>
              <p:cNvSpPr/>
              <p:nvPr>
                <p:custDataLst>
                  <p:tags r:id="rId8"/>
                </p:custDataLst>
              </p:nvPr>
            </p:nvSpPr>
            <p:spPr>
              <a:xfrm>
                <a:off x="716" y="6586"/>
                <a:ext cx="2121" cy="2121"/>
              </a:xfrm>
              <a:prstGeom prst="arc">
                <a:avLst>
                  <a:gd name="adj1" fmla="val 16200000"/>
                  <a:gd name="adj2" fmla="val 10147027"/>
                </a:avLst>
              </a:prstGeom>
              <a:ln w="174625" cap="rnd">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solidFill>
                    <a:schemeClr val="bg1"/>
                  </a:solidFill>
                  <a:latin typeface="微软雅黑" panose="020B0503020204020204" charset="-122"/>
                  <a:ea typeface="微软雅黑" panose="020B0503020204020204" charset="-122"/>
                  <a:sym typeface="+mn-ea"/>
                </a:endParaRPr>
              </a:p>
            </p:txBody>
          </p:sp>
          <p:pic>
            <p:nvPicPr>
              <p:cNvPr id="65" name="图片 64" descr="未标题-1-05"/>
              <p:cNvPicPr>
                <a:picLocks noChangeAspect="1"/>
              </p:cNvPicPr>
              <p:nvPr>
                <p:custDataLst>
                  <p:tags r:id="rId9"/>
                </p:custDataLst>
              </p:nvPr>
            </p:nvPicPr>
            <p:blipFill>
              <a:blip r:embed="rId10"/>
              <a:srcRect/>
              <a:stretch>
                <a:fillRect/>
              </a:stretch>
            </p:blipFill>
            <p:spPr>
              <a:xfrm>
                <a:off x="1331" y="7136"/>
                <a:ext cx="897" cy="1111"/>
              </a:xfrm>
              <a:prstGeom prst="ellipse">
                <a:avLst/>
              </a:prstGeom>
            </p:spPr>
          </p:pic>
        </p:grpSp>
        <p:grpSp>
          <p:nvGrpSpPr>
            <p:cNvPr id="66" name="组合 65"/>
            <p:cNvGrpSpPr/>
            <p:nvPr/>
          </p:nvGrpSpPr>
          <p:grpSpPr>
            <a:xfrm>
              <a:off x="4785" y="6835"/>
              <a:ext cx="1589" cy="1488"/>
              <a:chOff x="3635" y="6561"/>
              <a:chExt cx="2330" cy="2181"/>
            </a:xfrm>
          </p:grpSpPr>
          <p:sp>
            <p:nvSpPr>
              <p:cNvPr id="67" name="椭圆 66"/>
              <p:cNvSpPr/>
              <p:nvPr>
                <p:custDataLst>
                  <p:tags r:id="rId11"/>
                </p:custDataLst>
              </p:nvPr>
            </p:nvSpPr>
            <p:spPr>
              <a:xfrm>
                <a:off x="4089" y="6882"/>
                <a:ext cx="1528" cy="1528"/>
              </a:xfrm>
              <a:prstGeom prst="ellipse">
                <a:avLst/>
              </a:prstGeom>
              <a:solidFill>
                <a:schemeClr val="accent1">
                  <a:lumMod val="75000"/>
                </a:schemeClr>
              </a:solidFill>
              <a:ln w="76200">
                <a:solidFill>
                  <a:schemeClr val="bg1"/>
                </a:solidFill>
              </a:ln>
              <a:effectLst>
                <a:outerShdw blurRad="368300" sx="102000" sy="102000" algn="ctr" rotWithShape="0">
                  <a:srgbClr val="5D57F5">
                    <a:alpha val="1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endParaRPr>
              </a:p>
            </p:txBody>
          </p:sp>
          <p:sp>
            <p:nvSpPr>
              <p:cNvPr id="68" name="弧形 67"/>
              <p:cNvSpPr/>
              <p:nvPr>
                <p:custDataLst>
                  <p:tags r:id="rId12"/>
                </p:custDataLst>
              </p:nvPr>
            </p:nvSpPr>
            <p:spPr>
              <a:xfrm>
                <a:off x="3792" y="6621"/>
                <a:ext cx="2121" cy="2121"/>
              </a:xfrm>
              <a:prstGeom prst="arc">
                <a:avLst>
                  <a:gd name="adj1" fmla="val 16200000"/>
                  <a:gd name="adj2" fmla="val 8284554"/>
                </a:avLst>
              </a:prstGeom>
              <a:ln w="174625" cap="rnd">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latin typeface="微软雅黑" panose="020B0503020204020204" charset="-122"/>
                  <a:ea typeface="微软雅黑" panose="020B0503020204020204" charset="-122"/>
                </a:endParaRPr>
              </a:p>
            </p:txBody>
          </p:sp>
          <p:pic>
            <p:nvPicPr>
              <p:cNvPr id="69" name="图片 68" descr="未标题-1-03"/>
              <p:cNvPicPr>
                <a:picLocks noChangeAspect="1"/>
              </p:cNvPicPr>
              <p:nvPr>
                <p:custDataLst>
                  <p:tags r:id="rId13"/>
                </p:custDataLst>
              </p:nvPr>
            </p:nvPicPr>
            <p:blipFill>
              <a:blip r:embed="rId14"/>
              <a:stretch>
                <a:fillRect/>
              </a:stretch>
            </p:blipFill>
            <p:spPr>
              <a:xfrm>
                <a:off x="3635" y="6561"/>
                <a:ext cx="2330" cy="2151"/>
              </a:xfrm>
              <a:prstGeom prst="rect">
                <a:avLst/>
              </a:prstGeom>
            </p:spPr>
          </p:pic>
        </p:grpSp>
        <p:grpSp>
          <p:nvGrpSpPr>
            <p:cNvPr id="70" name="组合 69"/>
            <p:cNvGrpSpPr/>
            <p:nvPr/>
          </p:nvGrpSpPr>
          <p:grpSpPr>
            <a:xfrm>
              <a:off x="7738" y="6885"/>
              <a:ext cx="1461" cy="1446"/>
              <a:chOff x="6862" y="6621"/>
              <a:chExt cx="2143" cy="2121"/>
            </a:xfrm>
          </p:grpSpPr>
          <p:sp>
            <p:nvSpPr>
              <p:cNvPr id="73" name="椭圆 72"/>
              <p:cNvSpPr/>
              <p:nvPr>
                <p:custDataLst>
                  <p:tags r:id="rId15"/>
                </p:custDataLst>
              </p:nvPr>
            </p:nvSpPr>
            <p:spPr>
              <a:xfrm>
                <a:off x="7164" y="6882"/>
                <a:ext cx="1528" cy="1528"/>
              </a:xfrm>
              <a:prstGeom prst="ellipse">
                <a:avLst/>
              </a:prstGeom>
              <a:solidFill>
                <a:schemeClr val="accent1">
                  <a:lumMod val="75000"/>
                </a:schemeClr>
              </a:solidFill>
              <a:ln w="76200">
                <a:solidFill>
                  <a:schemeClr val="bg1"/>
                </a:solidFill>
              </a:ln>
              <a:effectLst>
                <a:outerShdw blurRad="368300" sx="102000" sy="102000" algn="ctr" rotWithShape="0">
                  <a:srgbClr val="5D57F5">
                    <a:alpha val="1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endParaRPr>
              </a:p>
            </p:txBody>
          </p:sp>
          <p:pic>
            <p:nvPicPr>
              <p:cNvPr id="74" name="图片 73" descr="未标题-1-04"/>
              <p:cNvPicPr>
                <a:picLocks noChangeAspect="1"/>
              </p:cNvPicPr>
              <p:nvPr>
                <p:custDataLst>
                  <p:tags r:id="rId16"/>
                </p:custDataLst>
              </p:nvPr>
            </p:nvPicPr>
            <p:blipFill>
              <a:blip r:embed="rId17"/>
              <a:stretch>
                <a:fillRect/>
              </a:stretch>
            </p:blipFill>
            <p:spPr>
              <a:xfrm>
                <a:off x="6862" y="6621"/>
                <a:ext cx="2112" cy="1949"/>
              </a:xfrm>
              <a:prstGeom prst="rect">
                <a:avLst/>
              </a:prstGeom>
              <a:noFill/>
              <a:extLst>
                <a:ext uri="{909E8E84-426E-40DD-AFC4-6F175D3DCCD1}">
                  <a14:hiddenFill xmlns:a14="http://schemas.microsoft.com/office/drawing/2010/main">
                    <a:solidFill>
                      <a:schemeClr val="accent2"/>
                    </a:solidFill>
                  </a14:hiddenFill>
                </a:ext>
              </a:extLst>
            </p:spPr>
          </p:pic>
          <p:sp>
            <p:nvSpPr>
              <p:cNvPr id="75" name="弧形 74"/>
              <p:cNvSpPr/>
              <p:nvPr>
                <p:custDataLst>
                  <p:tags r:id="rId18"/>
                </p:custDataLst>
              </p:nvPr>
            </p:nvSpPr>
            <p:spPr>
              <a:xfrm>
                <a:off x="6884" y="6621"/>
                <a:ext cx="2121" cy="2121"/>
              </a:xfrm>
              <a:prstGeom prst="arc">
                <a:avLst>
                  <a:gd name="adj1" fmla="val 16200000"/>
                  <a:gd name="adj2" fmla="val 8284554"/>
                </a:avLst>
              </a:prstGeom>
              <a:ln w="174625" cap="rnd">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latin typeface="微软雅黑" panose="020B0503020204020204" charset="-122"/>
                  <a:ea typeface="微软雅黑" panose="020B0503020204020204" charset="-122"/>
                </a:endParaRPr>
              </a:p>
            </p:txBody>
          </p:sp>
        </p:grpSp>
      </p:grpSp>
      <p:grpSp>
        <p:nvGrpSpPr>
          <p:cNvPr id="3" name="组合 2"/>
          <p:cNvGrpSpPr/>
          <p:nvPr/>
        </p:nvGrpSpPr>
        <p:grpSpPr>
          <a:xfrm>
            <a:off x="6476365" y="2279650"/>
            <a:ext cx="5207635" cy="1354455"/>
            <a:chOff x="2157" y="6811"/>
            <a:chExt cx="9906" cy="2702"/>
          </a:xfrm>
        </p:grpSpPr>
        <p:pic>
          <p:nvPicPr>
            <p:cNvPr id="6" name="图片 5"/>
            <p:cNvPicPr>
              <a:picLocks noChangeAspect="1"/>
            </p:cNvPicPr>
            <p:nvPr>
              <p:custDataLst>
                <p:tags r:id="rId19"/>
              </p:custDataLst>
            </p:nvPr>
          </p:nvPicPr>
          <p:blipFill>
            <a:blip r:embed="rId20"/>
            <a:srcRect/>
            <a:stretch>
              <a:fillRect/>
            </a:stretch>
          </p:blipFill>
          <p:spPr>
            <a:xfrm>
              <a:off x="2157" y="6811"/>
              <a:ext cx="9906" cy="2702"/>
            </a:xfrm>
            <a:prstGeom prst="rect">
              <a:avLst/>
            </a:prstGeom>
          </p:spPr>
        </p:pic>
        <p:pic>
          <p:nvPicPr>
            <p:cNvPr id="7" name="图片 6"/>
            <p:cNvPicPr>
              <a:picLocks noChangeAspect="1"/>
            </p:cNvPicPr>
            <p:nvPr>
              <p:custDataLst>
                <p:tags r:id="rId21"/>
              </p:custDataLst>
            </p:nvPr>
          </p:nvPicPr>
          <p:blipFill>
            <a:blip r:embed="rId22"/>
            <a:stretch>
              <a:fillRect/>
            </a:stretch>
          </p:blipFill>
          <p:spPr>
            <a:xfrm>
              <a:off x="10633" y="7421"/>
              <a:ext cx="1430" cy="1199"/>
            </a:xfrm>
            <a:prstGeom prst="rect">
              <a:avLst/>
            </a:prstGeom>
          </p:spPr>
        </p:pic>
      </p:grpSp>
      <p:grpSp>
        <p:nvGrpSpPr>
          <p:cNvPr id="5" name="组合 4"/>
          <p:cNvGrpSpPr/>
          <p:nvPr/>
        </p:nvGrpSpPr>
        <p:grpSpPr>
          <a:xfrm>
            <a:off x="878205" y="1458595"/>
            <a:ext cx="5827395" cy="2595245"/>
            <a:chOff x="992" y="1947"/>
            <a:chExt cx="9177" cy="4087"/>
          </a:xfrm>
        </p:grpSpPr>
        <p:pic>
          <p:nvPicPr>
            <p:cNvPr id="76" name="图片 75" descr="图片111"/>
            <p:cNvPicPr>
              <a:picLocks noChangeAspect="1"/>
            </p:cNvPicPr>
            <p:nvPr>
              <p:custDataLst>
                <p:tags r:id="rId23"/>
              </p:custDataLst>
            </p:nvPr>
          </p:nvPicPr>
          <p:blipFill>
            <a:blip r:embed="rId24"/>
            <a:stretch>
              <a:fillRect/>
            </a:stretch>
          </p:blipFill>
          <p:spPr>
            <a:xfrm>
              <a:off x="992" y="1947"/>
              <a:ext cx="7816" cy="4087"/>
            </a:xfrm>
            <a:prstGeom prst="rect">
              <a:avLst/>
            </a:prstGeom>
            <a:effectLst>
              <a:outerShdw blurRad="50800" dist="38100" dir="2700000" algn="tl" rotWithShape="0">
                <a:prstClr val="black">
                  <a:alpha val="21000"/>
                </a:prstClr>
              </a:outerShdw>
            </a:effectLst>
          </p:spPr>
        </p:pic>
        <p:sp>
          <p:nvSpPr>
            <p:cNvPr id="21" name="燕尾形箭头 20"/>
            <p:cNvSpPr/>
            <p:nvPr>
              <p:custDataLst>
                <p:tags r:id="rId25"/>
              </p:custDataLst>
            </p:nvPr>
          </p:nvSpPr>
          <p:spPr>
            <a:xfrm flipH="1">
              <a:off x="8397" y="3637"/>
              <a:ext cx="1772" cy="1274"/>
            </a:xfrm>
            <a:prstGeom prst="notchedRightArrow">
              <a:avLst/>
            </a:prstGeom>
            <a:gradFill>
              <a:gsLst>
                <a:gs pos="0">
                  <a:schemeClr val="accent1">
                    <a:lumMod val="75000"/>
                    <a:alpha val="42000"/>
                  </a:schemeClr>
                </a:gs>
                <a:gs pos="36000">
                  <a:schemeClr val="accent1"/>
                </a:gs>
                <a:gs pos="99000">
                  <a:schemeClr val="bg1"/>
                </a:gs>
                <a:gs pos="64000">
                  <a:schemeClr val="accent1">
                    <a:lumMod val="30000"/>
                    <a:lumOff val="70000"/>
                    <a:alpha val="81000"/>
                  </a:schemeClr>
                </a:gs>
              </a:gsLst>
              <a:lin ang="108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文本框 8"/>
          <p:cNvSpPr txBox="1"/>
          <p:nvPr>
            <p:custDataLst>
              <p:tags r:id="rId26"/>
            </p:custDataLst>
          </p:nvPr>
        </p:nvSpPr>
        <p:spPr>
          <a:xfrm>
            <a:off x="6553200" y="1421765"/>
            <a:ext cx="4802505" cy="730885"/>
          </a:xfrm>
          <a:prstGeom prst="rect">
            <a:avLst/>
          </a:prstGeom>
          <a:noFill/>
          <a:ln w="9525">
            <a:noFill/>
          </a:ln>
        </p:spPr>
        <p:txBody>
          <a:bodyPr wrap="square">
            <a:spAutoFit/>
          </a:bodyPr>
          <a:lstStyle/>
          <a:p>
            <a:pPr marL="285750" indent="-285750">
              <a:lnSpc>
                <a:spcPct val="130000"/>
              </a:lnSpc>
              <a:buClr>
                <a:srgbClr val="4696F5"/>
              </a:buClr>
              <a:buFont typeface="Wingdings" panose="05000000000000000000" charset="0"/>
              <a:buChar char="l"/>
            </a:pPr>
            <a:r>
              <a:rPr lang="zh-CN" sz="1600" b="0">
                <a:latin typeface="微软雅黑" panose="020B0503020204020204" charset="-122"/>
                <a:ea typeface="微软雅黑" panose="020B0503020204020204" charset="-122"/>
                <a:cs typeface="微软雅黑" panose="020B0503020204020204" charset="-122"/>
              </a:rPr>
              <a:t>可根据室内温度和</a:t>
            </a:r>
            <a:r>
              <a:rPr lang="en-US" altLang="zh-CN" sz="1600" b="0">
                <a:latin typeface="微软雅黑" panose="020B0503020204020204" charset="-122"/>
                <a:ea typeface="微软雅黑" panose="020B0503020204020204" charset="-122"/>
                <a:cs typeface="微软雅黑" panose="020B0503020204020204" charset="-122"/>
              </a:rPr>
              <a:t>CO</a:t>
            </a:r>
            <a:r>
              <a:rPr lang="en-US" altLang="zh-CN" sz="1600" b="0" baseline="-25000">
                <a:latin typeface="微软雅黑" panose="020B0503020204020204" charset="-122"/>
                <a:ea typeface="微软雅黑" panose="020B0503020204020204" charset="-122"/>
                <a:cs typeface="微软雅黑" panose="020B0503020204020204" charset="-122"/>
              </a:rPr>
              <a:t>2</a:t>
            </a:r>
            <a:r>
              <a:rPr lang="zh-CN" sz="1600" b="0">
                <a:latin typeface="微软雅黑" panose="020B0503020204020204" charset="-122"/>
                <a:ea typeface="微软雅黑" panose="020B0503020204020204" charset="-122"/>
                <a:cs typeface="微软雅黑" panose="020B0503020204020204" charset="-122"/>
              </a:rPr>
              <a:t>浓度，联动控制</a:t>
            </a:r>
            <a:r>
              <a:rPr lang="en-US" sz="1600" b="0">
                <a:latin typeface="微软雅黑" panose="020B0503020204020204" charset="-122"/>
                <a:ea typeface="微软雅黑" panose="020B0503020204020204" charset="-122"/>
                <a:cs typeface="微软雅黑" panose="020B0503020204020204" charset="-122"/>
              </a:rPr>
              <a:t>H</a:t>
            </a:r>
            <a:r>
              <a:rPr lang="zh-CN" sz="1600" b="0">
                <a:latin typeface="微软雅黑" panose="020B0503020204020204" charset="-122"/>
                <a:ea typeface="微软雅黑" panose="020B0503020204020204" charset="-122"/>
                <a:cs typeface="微软雅黑" panose="020B0503020204020204" charset="-122"/>
              </a:rPr>
              <a:t>VAC运行，实现区域通风调节，避免不必要的用电浪费。</a:t>
            </a:r>
            <a:endParaRPr lang="zh-CN" altLang="en-US" sz="1600" b="0">
              <a:latin typeface="微软雅黑" panose="020B0503020204020204" charset="-122"/>
              <a:ea typeface="微软雅黑" panose="020B0503020204020204" charset="-122"/>
              <a:cs typeface="微软雅黑" panose="020B0503020204020204" charset="-122"/>
            </a:endParaRPr>
          </a:p>
        </p:txBody>
      </p:sp>
      <p:pic>
        <p:nvPicPr>
          <p:cNvPr id="15" name="图片 14" descr="物联_中文画册V2.9(15-32P)-10"/>
          <p:cNvPicPr>
            <a:picLocks noChangeAspect="1"/>
          </p:cNvPicPr>
          <p:nvPr>
            <p:custDataLst>
              <p:tags r:id="rId27"/>
            </p:custDataLst>
          </p:nvPr>
        </p:nvPicPr>
        <p:blipFill>
          <a:blip r:embed="rId28"/>
          <a:srcRect/>
          <a:stretch>
            <a:fillRect/>
          </a:stretch>
        </p:blipFill>
        <p:spPr>
          <a:xfrm>
            <a:off x="6868160" y="4053840"/>
            <a:ext cx="4290695" cy="2002790"/>
          </a:xfrm>
          <a:prstGeom prst="rect">
            <a:avLst/>
          </a:prstGeom>
        </p:spPr>
      </p:pic>
      <p:grpSp>
        <p:nvGrpSpPr>
          <p:cNvPr id="60" name="组合 59"/>
          <p:cNvGrpSpPr/>
          <p:nvPr/>
        </p:nvGrpSpPr>
        <p:grpSpPr>
          <a:xfrm>
            <a:off x="10121265" y="3946525"/>
            <a:ext cx="1795780" cy="1795780"/>
            <a:chOff x="270" y="1813"/>
            <a:chExt cx="3318" cy="3318"/>
          </a:xfrm>
        </p:grpSpPr>
        <p:grpSp>
          <p:nvGrpSpPr>
            <p:cNvPr id="59" name="组合 58"/>
            <p:cNvGrpSpPr/>
            <p:nvPr/>
          </p:nvGrpSpPr>
          <p:grpSpPr>
            <a:xfrm>
              <a:off x="270" y="1813"/>
              <a:ext cx="3318" cy="3318"/>
              <a:chOff x="6484" y="1182"/>
              <a:chExt cx="3318" cy="3318"/>
            </a:xfrm>
          </p:grpSpPr>
          <p:sp>
            <p:nvSpPr>
              <p:cNvPr id="57" name="椭圆 56"/>
              <p:cNvSpPr/>
              <p:nvPr>
                <p:custDataLst>
                  <p:tags r:id="rId29"/>
                </p:custDataLst>
              </p:nvPr>
            </p:nvSpPr>
            <p:spPr>
              <a:xfrm>
                <a:off x="6484" y="1182"/>
                <a:ext cx="3318" cy="3318"/>
              </a:xfrm>
              <a:prstGeom prst="ellipse">
                <a:avLst/>
              </a:prstGeom>
              <a:solidFill>
                <a:srgbClr val="479EF6">
                  <a:alpha val="2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 name="椭圆 57"/>
              <p:cNvSpPr/>
              <p:nvPr>
                <p:custDataLst>
                  <p:tags r:id="rId30"/>
                </p:custDataLst>
              </p:nvPr>
            </p:nvSpPr>
            <p:spPr>
              <a:xfrm>
                <a:off x="6774" y="1472"/>
                <a:ext cx="2739" cy="2739"/>
              </a:xfrm>
              <a:prstGeom prst="ellipse">
                <a:avLst/>
              </a:prstGeom>
              <a:solidFill>
                <a:srgbClr val="479EF6">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6" name="图片 15" descr="AM307 Front"/>
            <p:cNvPicPr>
              <a:picLocks noChangeAspect="1"/>
            </p:cNvPicPr>
            <p:nvPr>
              <p:custDataLst>
                <p:tags r:id="rId31"/>
              </p:custDataLst>
            </p:nvPr>
          </p:nvPicPr>
          <p:blipFill>
            <a:blip r:embed="rId32"/>
            <a:srcRect/>
            <a:stretch>
              <a:fillRect/>
            </a:stretch>
          </p:blipFill>
          <p:spPr>
            <a:xfrm>
              <a:off x="967" y="2382"/>
              <a:ext cx="1924" cy="2181"/>
            </a:xfrm>
            <a:prstGeom prst="rect">
              <a:avLst/>
            </a:prstGeom>
          </p:spPr>
        </p:pic>
      </p:grpSp>
      <p:sp>
        <p:nvSpPr>
          <p:cNvPr id="36" name="文本框 35"/>
          <p:cNvSpPr txBox="1"/>
          <p:nvPr>
            <p:custDataLst>
              <p:tags r:id="rId33"/>
            </p:custDataLst>
          </p:nvPr>
        </p:nvSpPr>
        <p:spPr>
          <a:xfrm>
            <a:off x="6553200" y="895985"/>
            <a:ext cx="2976880" cy="398780"/>
          </a:xfrm>
          <a:prstGeom prst="rect">
            <a:avLst/>
          </a:prstGeom>
          <a:noFill/>
        </p:spPr>
        <p:txBody>
          <a:bodyPr wrap="square" rtlCol="0">
            <a:spAutoFit/>
          </a:bodyPr>
          <a:lstStyle/>
          <a:p>
            <a:r>
              <a:rPr lang="zh-CN" altLang="en-US" sz="2000" b="1">
                <a:solidFill>
                  <a:srgbClr val="4696F5"/>
                </a:solidFill>
                <a:latin typeface="微软雅黑" panose="020B0503020204020204" charset="-122"/>
                <a:ea typeface="微软雅黑" panose="020B0503020204020204" charset="-122"/>
                <a:sym typeface="+mn-ea"/>
              </a:rPr>
              <a:t>降低</a:t>
            </a:r>
            <a:r>
              <a:rPr lang="en-US" altLang="zh-CN" sz="2000" b="1">
                <a:solidFill>
                  <a:srgbClr val="4696F5"/>
                </a:solidFill>
                <a:latin typeface="微软雅黑" panose="020B0503020204020204" charset="-122"/>
                <a:ea typeface="微软雅黑" panose="020B0503020204020204" charset="-122"/>
                <a:sym typeface="+mn-ea"/>
              </a:rPr>
              <a:t>HVAC</a:t>
            </a:r>
            <a:r>
              <a:rPr lang="zh-CN" altLang="en-US" sz="2000" b="1">
                <a:solidFill>
                  <a:srgbClr val="4696F5"/>
                </a:solidFill>
                <a:latin typeface="微软雅黑" panose="020B0503020204020204" charset="-122"/>
                <a:ea typeface="微软雅黑" panose="020B0503020204020204" charset="-122"/>
                <a:sym typeface="+mn-ea"/>
              </a:rPr>
              <a:t>系统能耗</a:t>
            </a:r>
            <a:endParaRPr lang="zh-CN" altLang="en-US" sz="2000" b="1">
              <a:solidFill>
                <a:srgbClr val="4696F5"/>
              </a:solidFill>
              <a:latin typeface="微软雅黑" panose="020B0503020204020204" charset="-122"/>
              <a:ea typeface="微软雅黑" panose="020B0503020204020204" charset="-122"/>
              <a:sym typeface="+mn-ea"/>
            </a:endParaRPr>
          </a:p>
        </p:txBody>
      </p:sp>
    </p:spTree>
    <p:custDataLst>
      <p:tags r:id="rId34"/>
    </p:custData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descr="未标题-1"/>
          <p:cNvPicPr>
            <a:picLocks noChangeAspect="1"/>
          </p:cNvPicPr>
          <p:nvPr/>
        </p:nvPicPr>
        <p:blipFill>
          <a:blip r:embed="rId1"/>
          <a:stretch>
            <a:fillRect/>
          </a:stretch>
        </p:blipFill>
        <p:spPr>
          <a:xfrm>
            <a:off x="1604645" y="2270125"/>
            <a:ext cx="3700133" cy="2325600"/>
          </a:xfrm>
          <a:prstGeom prst="rect">
            <a:avLst/>
          </a:prstGeom>
        </p:spPr>
      </p:pic>
      <p:sp>
        <p:nvSpPr>
          <p:cNvPr id="159" name="Rectangle 117"/>
          <p:cNvSpPr/>
          <p:nvPr/>
        </p:nvSpPr>
        <p:spPr>
          <a:xfrm>
            <a:off x="5122545" y="3000375"/>
            <a:ext cx="4489450" cy="583565"/>
          </a:xfrm>
          <a:prstGeom prst="rect">
            <a:avLst/>
          </a:prstGeom>
        </p:spPr>
        <p:txBody>
          <a:bodyPr wrap="square">
            <a:spAutoFit/>
          </a:bodyPr>
          <a:lstStyle/>
          <a:p>
            <a:pPr algn="l"/>
            <a:r>
              <a:rPr kumimoji="0" lang="zh-CN" sz="3200" b="1" i="0" u="none" strike="noStrike" kern="0" cap="none" spc="0" normalizeH="0" baseline="0" noProof="0" dirty="0">
                <a:ln>
                  <a:noFill/>
                </a:ln>
                <a:solidFill>
                  <a:srgbClr val="2891F0"/>
                </a:solidFill>
                <a:effectLst/>
                <a:uLnTx/>
                <a:uFillTx/>
                <a:latin typeface="微软雅黑" panose="020B0503020204020204" charset="-122"/>
                <a:ea typeface="微软雅黑" panose="020B0503020204020204" charset="-122"/>
                <a:cs typeface="WeblySleek UI Semilight" panose="020B0402040204020203" charset="0"/>
                <a:sym typeface="+mn-ea"/>
              </a:rPr>
              <a:t>空间管理与运维</a:t>
            </a:r>
            <a:endParaRPr kumimoji="0" lang="zh-CN" sz="3200" b="1" i="0" u="none" strike="noStrike" kern="0" cap="none" spc="0" normalizeH="0" baseline="0" noProof="0" dirty="0">
              <a:ln>
                <a:noFill/>
              </a:ln>
              <a:solidFill>
                <a:srgbClr val="2891F0"/>
              </a:solidFill>
              <a:effectLst/>
              <a:uLnTx/>
              <a:uFillTx/>
              <a:latin typeface="微软雅黑" panose="020B0503020204020204" charset="-122"/>
              <a:ea typeface="微软雅黑" panose="020B0503020204020204" charset="-122"/>
              <a:cs typeface="WeblySleek UI Semilight" panose="020B0402040204020203" charset="0"/>
              <a:sym typeface="+mn-ea"/>
            </a:endParaRPr>
          </a:p>
        </p:txBody>
      </p:sp>
      <p:sp>
        <p:nvSpPr>
          <p:cNvPr id="6" name="文本框 23"/>
          <p:cNvSpPr txBox="1"/>
          <p:nvPr>
            <p:custDataLst>
              <p:tags r:id="rId2"/>
            </p:custDataLst>
          </p:nvPr>
        </p:nvSpPr>
        <p:spPr bwMode="auto">
          <a:xfrm rot="5400000">
            <a:off x="-475615" y="1573530"/>
            <a:ext cx="1725295" cy="344805"/>
          </a:xfrm>
          <a:prstGeom prst="rect">
            <a:avLst/>
          </a:prstGeom>
          <a:noFill/>
          <a:ln w="9525">
            <a:noFill/>
            <a:miter lim="800000"/>
          </a:ln>
        </p:spPr>
        <p:txBody>
          <a:bodyPr wrap="square">
            <a:spAutoFit/>
          </a:bodyPr>
          <a:lstStyle/>
          <a:p>
            <a:pPr algn="dist">
              <a:lnSpc>
                <a:spcPct val="150000"/>
              </a:lnSpc>
            </a:pPr>
            <a:r>
              <a:rPr lang="zh-CN" altLang="en-US" sz="1100" dirty="0">
                <a:solidFill>
                  <a:schemeClr val="bg1">
                    <a:lumMod val="50000"/>
                  </a:schemeClr>
                </a:solidFill>
                <a:latin typeface="微软雅黑" panose="020B0503020204020204" charset="-122"/>
                <a:ea typeface="微软雅黑" panose="020B0503020204020204" charset="-122"/>
                <a:cs typeface="微软雅黑" panose="020B0503020204020204" charset="-122"/>
              </a:rPr>
              <a:t>打开视界</a:t>
            </a:r>
            <a:r>
              <a:rPr lang="en-US" altLang="zh-CN" sz="1100" dirty="0">
                <a:solidFill>
                  <a:schemeClr val="bg1">
                    <a:lumMod val="50000"/>
                  </a:schemeClr>
                </a:solidFill>
                <a:latin typeface="微软雅黑" panose="020B0503020204020204" charset="-122"/>
                <a:ea typeface="微软雅黑" panose="020B0503020204020204" charset="-122"/>
                <a:cs typeface="微软雅黑" panose="020B0503020204020204" charset="-122"/>
              </a:rPr>
              <a:t>   </a:t>
            </a:r>
            <a:r>
              <a:rPr lang="zh-CN" altLang="en-US" sz="1100" dirty="0">
                <a:solidFill>
                  <a:schemeClr val="bg1">
                    <a:lumMod val="50000"/>
                  </a:schemeClr>
                </a:solidFill>
                <a:latin typeface="微软雅黑" panose="020B0503020204020204" charset="-122"/>
                <a:ea typeface="微软雅黑" panose="020B0503020204020204" charset="-122"/>
                <a:cs typeface="微软雅黑" panose="020B0503020204020204" charset="-122"/>
              </a:rPr>
              <a:t>感知无界</a:t>
            </a:r>
            <a:endParaRPr lang="zh-CN" altLang="en-US" sz="1100" dirty="0">
              <a:solidFill>
                <a:schemeClr val="bg1">
                  <a:lumMod val="50000"/>
                </a:schemeClr>
              </a:solidFill>
              <a:latin typeface="微软雅黑" panose="020B0503020204020204" charset="-122"/>
              <a:ea typeface="微软雅黑" panose="020B0503020204020204" charset="-122"/>
              <a:cs typeface="微软雅黑" panose="020B0503020204020204" charset="-122"/>
            </a:endParaRPr>
          </a:p>
        </p:txBody>
      </p:sp>
      <p:sp>
        <p:nvSpPr>
          <p:cNvPr id="8" name="文本框 7"/>
          <p:cNvSpPr txBox="1"/>
          <p:nvPr/>
        </p:nvSpPr>
        <p:spPr>
          <a:xfrm>
            <a:off x="5368925" y="3653155"/>
            <a:ext cx="4064000" cy="306705"/>
          </a:xfrm>
          <a:prstGeom prst="rect">
            <a:avLst/>
          </a:prstGeom>
          <a:noFill/>
        </p:spPr>
        <p:txBody>
          <a:bodyPr wrap="square" rtlCol="0">
            <a:spAutoFit/>
          </a:bodyPr>
          <a:lstStyle/>
          <a:p>
            <a:endParaRPr lang="zh-CN" altLang="en-US" sz="1400" kern="0" spc="200" dirty="0">
              <a:solidFill>
                <a:schemeClr val="tx1">
                  <a:lumMod val="50000"/>
                  <a:lumOff val="50000"/>
                </a:schemeClr>
              </a:solidFill>
              <a:effectLst>
                <a:innerShdw blurRad="63500" dist="50800" dir="16200000">
                  <a:prstClr val="black">
                    <a:alpha val="50000"/>
                  </a:prstClr>
                </a:innerShdw>
              </a:effectLst>
              <a:latin typeface="微软雅黑" panose="020B0503020204020204" charset="-122"/>
              <a:ea typeface="微软雅黑" panose="020B0503020204020204" charset="-122"/>
              <a:cs typeface="微软雅黑" panose="020B0503020204020204" charset="-122"/>
              <a:sym typeface="+mn-ea"/>
            </a:endParaRPr>
          </a:p>
        </p:txBody>
      </p:sp>
      <p:sp>
        <p:nvSpPr>
          <p:cNvPr id="4" name="文本框 3"/>
          <p:cNvSpPr txBox="1"/>
          <p:nvPr/>
        </p:nvSpPr>
        <p:spPr>
          <a:xfrm>
            <a:off x="5189855" y="3653155"/>
            <a:ext cx="4077970" cy="349250"/>
          </a:xfrm>
          <a:prstGeom prst="rect">
            <a:avLst/>
          </a:prstGeom>
          <a:noFill/>
        </p:spPr>
        <p:txBody>
          <a:bodyPr wrap="square" rtlCol="0">
            <a:spAutoFit/>
          </a:bodyPr>
          <a:lstStyle/>
          <a:p>
            <a:pPr>
              <a:lnSpc>
                <a:spcPct val="120000"/>
              </a:lnSpc>
            </a:pPr>
            <a:r>
              <a:rPr lang="zh-CN" altLang="en-US" sz="1400" kern="0" dirty="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rPr>
              <a:t>提高空间使用与管理效率，节约空间能耗</a:t>
            </a:r>
            <a:endParaRPr lang="zh-CN" altLang="en-US" sz="1400" b="1" kern="0" dirty="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1"/>
          <a:srcRect/>
          <a:stretch>
            <a:fillRect/>
          </a:stretch>
        </p:blipFill>
        <p:spPr>
          <a:xfrm>
            <a:off x="3733165" y="2737485"/>
            <a:ext cx="2910840" cy="2135505"/>
          </a:xfrm>
          <a:prstGeom prst="rect">
            <a:avLst/>
          </a:prstGeom>
        </p:spPr>
      </p:pic>
      <p:pic>
        <p:nvPicPr>
          <p:cNvPr id="8" name="图片 7" descr="房间的摆设布局&#10;&#10;低可信度描述已自动生成"/>
          <p:cNvPicPr>
            <a:picLocks noChangeAspect="1"/>
          </p:cNvPicPr>
          <p:nvPr/>
        </p:nvPicPr>
        <p:blipFill rotWithShape="1">
          <a:blip r:embed="rId2"/>
          <a:srcRect/>
          <a:stretch>
            <a:fillRect/>
          </a:stretch>
        </p:blipFill>
        <p:spPr>
          <a:xfrm>
            <a:off x="6417780" y="0"/>
            <a:ext cx="5916459" cy="6858000"/>
          </a:xfrm>
          <a:prstGeom prst="rect">
            <a:avLst/>
          </a:prstGeom>
        </p:spPr>
      </p:pic>
      <p:sp>
        <p:nvSpPr>
          <p:cNvPr id="124" name="TextBox 8"/>
          <p:cNvSpPr txBox="1"/>
          <p:nvPr/>
        </p:nvSpPr>
        <p:spPr>
          <a:xfrm>
            <a:off x="6428740" y="320040"/>
            <a:ext cx="3660775" cy="478155"/>
          </a:xfrm>
          <a:prstGeom prst="rect">
            <a:avLst/>
          </a:prstGeom>
          <a:noFill/>
        </p:spPr>
        <p:txBody>
          <a:bodyPr wrap="square" lIns="91440" tIns="45720" rIns="91440" bIns="45720" rtlCol="0" anchor="t">
            <a:spAutoFit/>
          </a:bodyPr>
          <a:lstStyle/>
          <a:p>
            <a:pPr lvl="0" algn="l">
              <a:lnSpc>
                <a:spcPct val="90000"/>
              </a:lnSpc>
              <a:buClrTx/>
              <a:buSzTx/>
              <a:buFontTx/>
            </a:pPr>
            <a:endParaRPr lang="zh-CN" altLang="en-US" sz="2800" dirty="0">
              <a:solidFill>
                <a:schemeClr val="tx1">
                  <a:lumMod val="75000"/>
                  <a:lumOff val="25000"/>
                </a:schemeClr>
              </a:solidFill>
              <a:latin typeface="阿里巴巴普惠体 Medium" panose="00020600040101010101" charset="-122"/>
              <a:ea typeface="阿里巴巴普惠体 Medium" panose="00020600040101010101" charset="-122"/>
              <a:cs typeface="Arial" panose="020B0604020202020204" pitchFamily="34" charset="0"/>
              <a:sym typeface="Arial" panose="020B0604020202020204" pitchFamily="34" charset="0"/>
            </a:endParaRPr>
          </a:p>
        </p:txBody>
      </p:sp>
      <p:grpSp>
        <p:nvGrpSpPr>
          <p:cNvPr id="12" name="组合 11"/>
          <p:cNvGrpSpPr/>
          <p:nvPr/>
        </p:nvGrpSpPr>
        <p:grpSpPr>
          <a:xfrm>
            <a:off x="214630" y="-26670"/>
            <a:ext cx="7479665" cy="2635250"/>
            <a:chOff x="338" y="-42"/>
            <a:chExt cx="11779" cy="4150"/>
          </a:xfrm>
        </p:grpSpPr>
        <p:sp>
          <p:nvSpPr>
            <p:cNvPr id="13" name="TextBox 8"/>
            <p:cNvSpPr txBox="1"/>
            <p:nvPr/>
          </p:nvSpPr>
          <p:spPr>
            <a:xfrm>
              <a:off x="992" y="383"/>
              <a:ext cx="11125" cy="753"/>
            </a:xfrm>
            <a:prstGeom prst="rect">
              <a:avLst/>
            </a:prstGeom>
            <a:noFill/>
          </p:spPr>
          <p:txBody>
            <a:bodyPr wrap="square" lIns="91440" tIns="45720" rIns="91440" bIns="45720" rtlCol="0" anchor="t">
              <a:spAutoFit/>
            </a:bodyPr>
            <a:lstStyle/>
            <a:p>
              <a:pPr lvl="0" algn="l">
                <a:lnSpc>
                  <a:spcPct val="90000"/>
                </a:lnSpc>
                <a:buClrTx/>
                <a:buSzTx/>
                <a:buFontTx/>
              </a:pPr>
              <a:r>
                <a:rPr lang="zh-CN" altLang="en-US" sz="2800" b="1" dirty="0">
                  <a:solidFill>
                    <a:schemeClr val="tx1">
                      <a:lumMod val="75000"/>
                      <a:lumOff val="25000"/>
                    </a:schemeClr>
                  </a:solidFill>
                  <a:latin typeface="微软雅黑" panose="020B0503020204020204" charset="-122"/>
                  <a:ea typeface="微软雅黑" panose="020B0503020204020204" charset="-122"/>
                  <a:cs typeface="Arial" panose="020B0604020202020204" pitchFamily="34" charset="0"/>
                  <a:sym typeface="+mn-ea"/>
                </a:rPr>
                <a:t>空间人数统计</a:t>
              </a:r>
              <a:endParaRPr lang="zh-CN" altLang="en-US" sz="2800" b="1" dirty="0">
                <a:solidFill>
                  <a:schemeClr val="tx1">
                    <a:lumMod val="75000"/>
                    <a:lumOff val="25000"/>
                  </a:schemeClr>
                </a:solidFill>
                <a:latin typeface="微软雅黑" panose="020B0503020204020204" charset="-122"/>
                <a:ea typeface="微软雅黑" panose="020B0503020204020204" charset="-122"/>
                <a:cs typeface="Arial" panose="020B0604020202020204" pitchFamily="34" charset="0"/>
                <a:sym typeface="+mn-ea"/>
              </a:endParaRPr>
            </a:p>
          </p:txBody>
        </p:sp>
        <p:sp>
          <p:nvSpPr>
            <p:cNvPr id="14" name="矩形 13"/>
            <p:cNvSpPr/>
            <p:nvPr/>
          </p:nvSpPr>
          <p:spPr>
            <a:xfrm>
              <a:off x="416" y="-42"/>
              <a:ext cx="255" cy="1184"/>
            </a:xfrm>
            <a:prstGeom prst="rect">
              <a:avLst/>
            </a:prstGeom>
            <a:solidFill>
              <a:srgbClr val="479E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阿里巴巴普惠体" panose="00020600040101010101" charset="-122"/>
              </a:endParaRPr>
            </a:p>
          </p:txBody>
        </p:sp>
        <p:sp>
          <p:nvSpPr>
            <p:cNvPr id="16" name="文本框 23"/>
            <p:cNvSpPr txBox="1"/>
            <p:nvPr>
              <p:custDataLst>
                <p:tags r:id="rId3"/>
              </p:custDataLst>
            </p:nvPr>
          </p:nvSpPr>
          <p:spPr bwMode="auto">
            <a:xfrm rot="5400000">
              <a:off x="-749" y="2478"/>
              <a:ext cx="2717" cy="543"/>
            </a:xfrm>
            <a:prstGeom prst="rect">
              <a:avLst/>
            </a:prstGeom>
            <a:noFill/>
            <a:ln w="9525">
              <a:noFill/>
              <a:miter lim="800000"/>
            </a:ln>
          </p:spPr>
          <p:txBody>
            <a:bodyPr wrap="square">
              <a:spAutoFit/>
            </a:bodyPr>
            <a:lstStyle/>
            <a:p>
              <a:pPr algn="dist">
                <a:lnSpc>
                  <a:spcPct val="150000"/>
                </a:lnSpc>
              </a:pPr>
              <a:r>
                <a:rPr lang="zh-CN" altLang="en-US" sz="1100" dirty="0">
                  <a:solidFill>
                    <a:schemeClr val="bg1">
                      <a:lumMod val="50000"/>
                    </a:schemeClr>
                  </a:solidFill>
                  <a:latin typeface="微软雅黑" panose="020B0503020204020204" charset="-122"/>
                  <a:ea typeface="微软雅黑" panose="020B0503020204020204" charset="-122"/>
                  <a:cs typeface="微软雅黑" panose="020B0503020204020204" charset="-122"/>
                </a:rPr>
                <a:t>打开视界</a:t>
              </a:r>
              <a:r>
                <a:rPr lang="en-US" altLang="zh-CN" sz="1100" dirty="0">
                  <a:solidFill>
                    <a:schemeClr val="bg1">
                      <a:lumMod val="50000"/>
                    </a:schemeClr>
                  </a:solidFill>
                  <a:latin typeface="微软雅黑" panose="020B0503020204020204" charset="-122"/>
                  <a:ea typeface="微软雅黑" panose="020B0503020204020204" charset="-122"/>
                  <a:cs typeface="微软雅黑" panose="020B0503020204020204" charset="-122"/>
                </a:rPr>
                <a:t>   </a:t>
              </a:r>
              <a:r>
                <a:rPr lang="zh-CN" altLang="en-US" sz="1100" dirty="0">
                  <a:solidFill>
                    <a:schemeClr val="bg1">
                      <a:lumMod val="50000"/>
                    </a:schemeClr>
                  </a:solidFill>
                  <a:latin typeface="微软雅黑" panose="020B0503020204020204" charset="-122"/>
                  <a:ea typeface="微软雅黑" panose="020B0503020204020204" charset="-122"/>
                  <a:cs typeface="微软雅黑" panose="020B0503020204020204" charset="-122"/>
                </a:rPr>
                <a:t>感知无界</a:t>
              </a:r>
              <a:endParaRPr lang="zh-CN" altLang="en-US" sz="1100" dirty="0">
                <a:solidFill>
                  <a:schemeClr val="bg1">
                    <a:lumMod val="50000"/>
                  </a:schemeClr>
                </a:solidFill>
                <a:latin typeface="微软雅黑" panose="020B0503020204020204" charset="-122"/>
                <a:ea typeface="微软雅黑" panose="020B0503020204020204" charset="-122"/>
                <a:cs typeface="微软雅黑" panose="020B0503020204020204" charset="-122"/>
              </a:endParaRPr>
            </a:p>
          </p:txBody>
        </p:sp>
      </p:grpSp>
      <p:sp>
        <p:nvSpPr>
          <p:cNvPr id="95" name="object 22"/>
          <p:cNvSpPr txBox="1"/>
          <p:nvPr/>
        </p:nvSpPr>
        <p:spPr>
          <a:xfrm>
            <a:off x="815975" y="2270125"/>
            <a:ext cx="4516120" cy="661670"/>
          </a:xfrm>
          <a:prstGeom prst="rect">
            <a:avLst/>
          </a:prstGeom>
        </p:spPr>
        <p:txBody>
          <a:bodyPr vert="horz" wrap="square" lIns="0" tIns="15875" rIns="0" bIns="0" rtlCol="0">
            <a:spAutoFit/>
          </a:bodyPr>
          <a:lstStyle/>
          <a:p>
            <a:pPr marL="12700">
              <a:lnSpc>
                <a:spcPct val="150000"/>
              </a:lnSpc>
              <a:spcBef>
                <a:spcPts val="100"/>
              </a:spcBef>
              <a:buClrTx/>
              <a:buSzTx/>
              <a:buNone/>
            </a:pPr>
            <a:r>
              <a:rPr lang="zh-CN" altLang="en-US" sz="1400">
                <a:latin typeface="微软雅黑" panose="020B0503020204020204" charset="-122"/>
                <a:ea typeface="微软雅黑" panose="020B0503020204020204" charset="-122"/>
                <a:cs typeface="微软雅黑" panose="020B0503020204020204" charset="-122"/>
                <a:sym typeface="+mn-ea"/>
              </a:rPr>
              <a:t>实时统计空间占用情况，无人自动释放；监测空间人数，合理管理人流，</a:t>
            </a:r>
            <a:r>
              <a:rPr lang="zh-CN" altLang="en-US" sz="1400" b="1">
                <a:latin typeface="微软雅黑" panose="020B0503020204020204" charset="-122"/>
                <a:ea typeface="微软雅黑" panose="020B0503020204020204" charset="-122"/>
                <a:cs typeface="微软雅黑" panose="020B0503020204020204" charset="-122"/>
                <a:sym typeface="+mn-ea"/>
              </a:rPr>
              <a:t>保证场所环境舒适与安全。</a:t>
            </a:r>
            <a:endParaRPr lang="zh-CN" altLang="en-US" sz="1400" b="1">
              <a:latin typeface="微软雅黑" panose="020B0503020204020204" charset="-122"/>
              <a:ea typeface="微软雅黑" panose="020B0503020204020204" charset="-122"/>
              <a:cs typeface="微软雅黑" panose="020B0503020204020204" charset="-122"/>
              <a:sym typeface="+mn-ea"/>
            </a:endParaRPr>
          </a:p>
        </p:txBody>
      </p:sp>
      <p:sp>
        <p:nvSpPr>
          <p:cNvPr id="7" name="文本框 6"/>
          <p:cNvSpPr txBox="1"/>
          <p:nvPr/>
        </p:nvSpPr>
        <p:spPr>
          <a:xfrm>
            <a:off x="815975" y="1054100"/>
            <a:ext cx="4025265" cy="398780"/>
          </a:xfrm>
          <a:prstGeom prst="rect">
            <a:avLst/>
          </a:prstGeom>
          <a:noFill/>
        </p:spPr>
        <p:txBody>
          <a:bodyPr wrap="square" rtlCol="0">
            <a:spAutoFit/>
          </a:bodyPr>
          <a:lstStyle/>
          <a:p>
            <a:pPr algn="l"/>
            <a:r>
              <a:rPr lang="zh-CN" altLang="en-US" sz="2000" b="1">
                <a:solidFill>
                  <a:srgbClr val="4696F5"/>
                </a:solidFill>
                <a:latin typeface="微软雅黑" panose="020B0503020204020204" charset="-122"/>
                <a:ea typeface="微软雅黑" panose="020B0503020204020204" charset="-122"/>
                <a:sym typeface="+mn-ea"/>
              </a:rPr>
              <a:t>提升空间利用率，降低空间能耗</a:t>
            </a:r>
            <a:endParaRPr lang="zh-CN" altLang="en-US" sz="2000" b="1">
              <a:solidFill>
                <a:srgbClr val="4696F5"/>
              </a:solidFill>
              <a:latin typeface="微软雅黑" panose="020B0503020204020204" charset="-122"/>
              <a:ea typeface="微软雅黑" panose="020B0503020204020204" charset="-122"/>
              <a:sym typeface="+mn-ea"/>
            </a:endParaRPr>
          </a:p>
        </p:txBody>
      </p:sp>
      <p:sp>
        <p:nvSpPr>
          <p:cNvPr id="17" name="圆角矩形 16"/>
          <p:cNvSpPr/>
          <p:nvPr/>
        </p:nvSpPr>
        <p:spPr>
          <a:xfrm>
            <a:off x="815975" y="1680845"/>
            <a:ext cx="1405890" cy="452120"/>
          </a:xfrm>
          <a:prstGeom prst="roundRect">
            <a:avLst/>
          </a:prstGeom>
          <a:solidFill>
            <a:srgbClr val="4696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a:latin typeface="微软雅黑" panose="020B0503020204020204" charset="-122"/>
                <a:ea typeface="微软雅黑" panose="020B0503020204020204" charset="-122"/>
              </a:rPr>
              <a:t>空间占用检测</a:t>
            </a:r>
            <a:endParaRPr lang="zh-CN" altLang="en-US" sz="1400">
              <a:latin typeface="微软雅黑" panose="020B0503020204020204" charset="-122"/>
              <a:ea typeface="微软雅黑" panose="020B0503020204020204" charset="-122"/>
            </a:endParaRPr>
          </a:p>
        </p:txBody>
      </p:sp>
      <p:sp>
        <p:nvSpPr>
          <p:cNvPr id="18" name="圆角矩形 17"/>
          <p:cNvSpPr/>
          <p:nvPr/>
        </p:nvSpPr>
        <p:spPr>
          <a:xfrm>
            <a:off x="2533015" y="1680845"/>
            <a:ext cx="1405890" cy="452120"/>
          </a:xfrm>
          <a:prstGeom prst="roundRect">
            <a:avLst/>
          </a:prstGeom>
          <a:solidFill>
            <a:srgbClr val="4696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a:latin typeface="微软雅黑" panose="020B0503020204020204" charset="-122"/>
                <a:ea typeface="微软雅黑" panose="020B0503020204020204" charset="-122"/>
              </a:rPr>
              <a:t>空间人数统计</a:t>
            </a:r>
            <a:endParaRPr lang="zh-CN" altLang="en-US" sz="1400">
              <a:latin typeface="微软雅黑" panose="020B0503020204020204" charset="-122"/>
              <a:ea typeface="微软雅黑" panose="020B0503020204020204" charset="-122"/>
            </a:endParaRPr>
          </a:p>
        </p:txBody>
      </p:sp>
      <p:sp>
        <p:nvSpPr>
          <p:cNvPr id="19" name="圆角矩形 18"/>
          <p:cNvSpPr/>
          <p:nvPr/>
        </p:nvSpPr>
        <p:spPr>
          <a:xfrm>
            <a:off x="4349115" y="1680845"/>
            <a:ext cx="1405890" cy="452120"/>
          </a:xfrm>
          <a:prstGeom prst="roundRect">
            <a:avLst/>
          </a:prstGeom>
          <a:solidFill>
            <a:srgbClr val="4696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a:latin typeface="微软雅黑" panose="020B0503020204020204" charset="-122"/>
                <a:ea typeface="微软雅黑" panose="020B0503020204020204" charset="-122"/>
              </a:rPr>
              <a:t>过线人数统计</a:t>
            </a:r>
            <a:endParaRPr lang="zh-CN" altLang="en-US" sz="1400">
              <a:latin typeface="微软雅黑" panose="020B0503020204020204" charset="-122"/>
              <a:ea typeface="微软雅黑" panose="020B0503020204020204" charset="-122"/>
            </a:endParaRPr>
          </a:p>
        </p:txBody>
      </p:sp>
      <p:grpSp>
        <p:nvGrpSpPr>
          <p:cNvPr id="4" name="组合 3"/>
          <p:cNvGrpSpPr/>
          <p:nvPr/>
        </p:nvGrpSpPr>
        <p:grpSpPr>
          <a:xfrm>
            <a:off x="399415" y="4863465"/>
            <a:ext cx="5855335" cy="1704975"/>
            <a:chOff x="629" y="7659"/>
            <a:chExt cx="9221" cy="2685"/>
          </a:xfrm>
        </p:grpSpPr>
        <p:pic>
          <p:nvPicPr>
            <p:cNvPr id="120" name="图片 119" descr="business-meeting-room-high-rise-office-building"/>
            <p:cNvPicPr>
              <a:picLocks noChangeAspect="1"/>
            </p:cNvPicPr>
            <p:nvPr/>
          </p:nvPicPr>
          <p:blipFill>
            <a:blip r:embed="rId4"/>
            <a:stretch>
              <a:fillRect/>
            </a:stretch>
          </p:blipFill>
          <p:spPr>
            <a:xfrm>
              <a:off x="6682" y="8063"/>
              <a:ext cx="2547" cy="1699"/>
            </a:xfrm>
            <a:prstGeom prst="rect">
              <a:avLst/>
            </a:prstGeom>
          </p:spPr>
        </p:pic>
        <p:sp>
          <p:nvSpPr>
            <p:cNvPr id="32" name="圆角矩形 31"/>
            <p:cNvSpPr/>
            <p:nvPr/>
          </p:nvSpPr>
          <p:spPr>
            <a:xfrm>
              <a:off x="629" y="7659"/>
              <a:ext cx="656" cy="2495"/>
            </a:xfrm>
            <a:prstGeom prst="roundRect">
              <a:avLst>
                <a:gd name="adj" fmla="val 0"/>
              </a:avLst>
            </a:prstGeom>
            <a:solidFill>
              <a:srgbClr val="4696F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1600">
                  <a:latin typeface="微软雅黑" panose="020B0503020204020204" charset="-122"/>
                  <a:ea typeface="微软雅黑" panose="020B0503020204020204" charset="-122"/>
                </a:rPr>
                <a:t>应用场景</a:t>
              </a:r>
              <a:endParaRPr lang="zh-CN" altLang="en-US" sz="1600">
                <a:latin typeface="微软雅黑" panose="020B0503020204020204" charset="-122"/>
                <a:ea typeface="微软雅黑" panose="020B0503020204020204" charset="-122"/>
              </a:endParaRPr>
            </a:p>
          </p:txBody>
        </p:sp>
        <p:pic>
          <p:nvPicPr>
            <p:cNvPr id="23" name="图片 22"/>
            <p:cNvPicPr>
              <a:picLocks noChangeAspect="1"/>
            </p:cNvPicPr>
            <p:nvPr/>
          </p:nvPicPr>
          <p:blipFill>
            <a:blip r:embed="rId5"/>
            <a:stretch>
              <a:fillRect/>
            </a:stretch>
          </p:blipFill>
          <p:spPr>
            <a:xfrm>
              <a:off x="1433" y="8081"/>
              <a:ext cx="2556" cy="1430"/>
            </a:xfrm>
            <a:prstGeom prst="rect">
              <a:avLst/>
            </a:prstGeom>
          </p:spPr>
        </p:pic>
        <p:sp>
          <p:nvSpPr>
            <p:cNvPr id="41" name="圆角矩形 40"/>
            <p:cNvSpPr/>
            <p:nvPr/>
          </p:nvSpPr>
          <p:spPr>
            <a:xfrm rot="10800000">
              <a:off x="1433" y="9440"/>
              <a:ext cx="2544" cy="394"/>
            </a:xfrm>
            <a:prstGeom prst="roundRect">
              <a:avLst>
                <a:gd name="adj" fmla="val 0"/>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zh-CN" altLang="en-US">
                <a:latin typeface="思源黑体 CN Normal" panose="020B0400000000000000" charset="-122"/>
                <a:ea typeface="思源黑体 CN Normal" panose="020B0400000000000000" charset="-122"/>
              </a:endParaRPr>
            </a:p>
          </p:txBody>
        </p:sp>
        <p:sp>
          <p:nvSpPr>
            <p:cNvPr id="48" name="Rectangle 117"/>
            <p:cNvSpPr/>
            <p:nvPr/>
          </p:nvSpPr>
          <p:spPr>
            <a:xfrm>
              <a:off x="1597" y="9430"/>
              <a:ext cx="2147" cy="914"/>
            </a:xfrm>
            <a:prstGeom prst="rect">
              <a:avLst/>
            </a:prstGeom>
          </p:spPr>
          <p:txBody>
            <a:bodyPr wrap="square">
              <a:noAutofit/>
            </a:bodyPr>
            <a:lstStyle/>
            <a:p>
              <a:pPr marL="0" marR="0" lvl="0" algn="ctr" defTabSz="914400" eaLnBrk="1" fontAlgn="auto" latinLnBrk="0" hangingPunct="1">
                <a:lnSpc>
                  <a:spcPct val="100000"/>
                </a:lnSpc>
                <a:spcBef>
                  <a:spcPts val="0"/>
                </a:spcBef>
                <a:spcAft>
                  <a:spcPts val="0"/>
                </a:spcAft>
                <a:buClrTx/>
                <a:buSzTx/>
                <a:buFontTx/>
                <a:buNone/>
                <a:defRPr/>
              </a:pPr>
              <a:r>
                <a:rPr lang="zh-CN" altLang="en-US" sz="1500" kern="0" noProof="0" dirty="0">
                  <a:ln>
                    <a:noFill/>
                  </a:ln>
                  <a:solidFill>
                    <a:schemeClr val="tx1">
                      <a:lumMod val="85000"/>
                      <a:lumOff val="15000"/>
                    </a:schemeClr>
                  </a:solidFill>
                  <a:effectLst/>
                  <a:uLnTx/>
                  <a:uFillTx/>
                  <a:latin typeface="微软雅黑" panose="020B0503020204020204" charset="-122"/>
                  <a:ea typeface="微软雅黑" panose="020B0503020204020204" charset="-122"/>
                  <a:cs typeface="Roboto" panose="02000000000000000000" charset="0"/>
                  <a:sym typeface="+mn-ea"/>
                </a:rPr>
                <a:t>办公人数统计</a:t>
              </a:r>
              <a:endParaRPr lang="zh-CN" altLang="en-US" sz="1500" kern="0" noProof="0" dirty="0">
                <a:ln>
                  <a:noFill/>
                </a:ln>
                <a:solidFill>
                  <a:schemeClr val="tx1">
                    <a:lumMod val="85000"/>
                    <a:lumOff val="15000"/>
                  </a:schemeClr>
                </a:solidFill>
                <a:effectLst/>
                <a:uLnTx/>
                <a:uFillTx/>
                <a:latin typeface="微软雅黑" panose="020B0503020204020204" charset="-122"/>
                <a:ea typeface="微软雅黑" panose="020B0503020204020204" charset="-122"/>
                <a:cs typeface="Roboto" panose="02000000000000000000" charset="0"/>
                <a:sym typeface="+mn-ea"/>
              </a:endParaRPr>
            </a:p>
          </p:txBody>
        </p:sp>
        <p:sp>
          <p:nvSpPr>
            <p:cNvPr id="24" name="圆角矩形 23"/>
            <p:cNvSpPr/>
            <p:nvPr/>
          </p:nvSpPr>
          <p:spPr>
            <a:xfrm rot="10800000">
              <a:off x="4058" y="9440"/>
              <a:ext cx="2487" cy="394"/>
            </a:xfrm>
            <a:prstGeom prst="roundRect">
              <a:avLst>
                <a:gd name="adj" fmla="val 0"/>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zh-CN" altLang="en-US">
                <a:latin typeface="思源黑体 CN Normal" panose="020B0400000000000000" charset="-122"/>
                <a:ea typeface="思源黑体 CN Normal" panose="020B0400000000000000" charset="-122"/>
              </a:endParaRPr>
            </a:p>
          </p:txBody>
        </p:sp>
        <p:sp>
          <p:nvSpPr>
            <p:cNvPr id="49" name="Rectangle 117"/>
            <p:cNvSpPr/>
            <p:nvPr/>
          </p:nvSpPr>
          <p:spPr>
            <a:xfrm>
              <a:off x="4150" y="9434"/>
              <a:ext cx="2331" cy="532"/>
            </a:xfrm>
            <a:prstGeom prst="rect">
              <a:avLst/>
            </a:prstGeom>
          </p:spPr>
          <p:txBody>
            <a:bodyPr wrap="square">
              <a:noAutofit/>
            </a:bodyPr>
            <a:lstStyle/>
            <a:p>
              <a:pPr marL="0" marR="0" lvl="0" algn="ctr" defTabSz="914400" eaLnBrk="1" fontAlgn="auto" latinLnBrk="0" hangingPunct="1">
                <a:lnSpc>
                  <a:spcPct val="100000"/>
                </a:lnSpc>
                <a:spcBef>
                  <a:spcPts val="0"/>
                </a:spcBef>
                <a:spcAft>
                  <a:spcPts val="0"/>
                </a:spcAft>
                <a:buClrTx/>
                <a:buSzTx/>
                <a:buFontTx/>
                <a:buNone/>
                <a:defRPr/>
              </a:pPr>
              <a:r>
                <a:rPr lang="zh-CN" altLang="en-US" sz="1500" kern="0" noProof="0" dirty="0">
                  <a:ln>
                    <a:noFill/>
                  </a:ln>
                  <a:solidFill>
                    <a:schemeClr val="tx1">
                      <a:lumMod val="85000"/>
                      <a:lumOff val="15000"/>
                    </a:schemeClr>
                  </a:solidFill>
                  <a:effectLst/>
                  <a:uLnTx/>
                  <a:uFillTx/>
                  <a:latin typeface="微软雅黑" panose="020B0503020204020204" charset="-122"/>
                  <a:ea typeface="微软雅黑" panose="020B0503020204020204" charset="-122"/>
                  <a:cs typeface="Roboto" panose="02000000000000000000" charset="0"/>
                  <a:sym typeface="+mn-ea"/>
                </a:rPr>
                <a:t>排队流量检测</a:t>
              </a:r>
              <a:endParaRPr lang="zh-CN" altLang="en-US" sz="1500" kern="0" noProof="0" dirty="0">
                <a:ln>
                  <a:noFill/>
                </a:ln>
                <a:solidFill>
                  <a:schemeClr val="tx1">
                    <a:lumMod val="85000"/>
                    <a:lumOff val="15000"/>
                  </a:schemeClr>
                </a:solidFill>
                <a:effectLst/>
                <a:uLnTx/>
                <a:uFillTx/>
                <a:latin typeface="微软雅黑" panose="020B0503020204020204" charset="-122"/>
                <a:ea typeface="微软雅黑" panose="020B0503020204020204" charset="-122"/>
                <a:cs typeface="Roboto" panose="02000000000000000000" charset="0"/>
                <a:sym typeface="+mn-ea"/>
              </a:endParaRPr>
            </a:p>
          </p:txBody>
        </p:sp>
        <p:sp>
          <p:nvSpPr>
            <p:cNvPr id="25" name="圆角矩形 24"/>
            <p:cNvSpPr/>
            <p:nvPr/>
          </p:nvSpPr>
          <p:spPr>
            <a:xfrm rot="10800000">
              <a:off x="6682" y="9440"/>
              <a:ext cx="2531" cy="394"/>
            </a:xfrm>
            <a:prstGeom prst="roundRect">
              <a:avLst>
                <a:gd name="adj" fmla="val 0"/>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zh-CN" altLang="en-US">
                <a:latin typeface="思源黑体 CN Normal" panose="020B0400000000000000" charset="-122"/>
                <a:ea typeface="思源黑体 CN Normal" panose="020B0400000000000000" charset="-122"/>
              </a:endParaRPr>
            </a:p>
          </p:txBody>
        </p:sp>
        <p:sp>
          <p:nvSpPr>
            <p:cNvPr id="26" name="Rectangle 117"/>
            <p:cNvSpPr/>
            <p:nvPr/>
          </p:nvSpPr>
          <p:spPr>
            <a:xfrm>
              <a:off x="6729" y="9413"/>
              <a:ext cx="2434" cy="914"/>
            </a:xfrm>
            <a:prstGeom prst="rect">
              <a:avLst/>
            </a:prstGeom>
          </p:spPr>
          <p:txBody>
            <a:bodyPr wrap="square">
              <a:noAutofit/>
            </a:bodyPr>
            <a:lstStyle/>
            <a:p>
              <a:pPr marL="0" marR="0" lvl="0" algn="ctr" defTabSz="914400" eaLnBrk="1" fontAlgn="auto" latinLnBrk="0" hangingPunct="1">
                <a:lnSpc>
                  <a:spcPct val="100000"/>
                </a:lnSpc>
                <a:spcBef>
                  <a:spcPts val="0"/>
                </a:spcBef>
                <a:spcAft>
                  <a:spcPts val="0"/>
                </a:spcAft>
                <a:buClrTx/>
                <a:buSzTx/>
                <a:buFontTx/>
                <a:buNone/>
                <a:defRPr/>
              </a:pPr>
              <a:r>
                <a:rPr lang="zh-CN" altLang="en-US" sz="1500" kern="0" noProof="0" dirty="0">
                  <a:ln>
                    <a:noFill/>
                  </a:ln>
                  <a:solidFill>
                    <a:schemeClr val="tx1">
                      <a:lumMod val="85000"/>
                      <a:lumOff val="15000"/>
                    </a:schemeClr>
                  </a:solidFill>
                  <a:effectLst/>
                  <a:uLnTx/>
                  <a:uFillTx/>
                  <a:latin typeface="微软雅黑" panose="020B0503020204020204" charset="-122"/>
                  <a:ea typeface="微软雅黑" panose="020B0503020204020204" charset="-122"/>
                  <a:cs typeface="Roboto" panose="02000000000000000000" charset="0"/>
                  <a:sym typeface="+mn-ea"/>
                </a:rPr>
                <a:t>会议室占用检测</a:t>
              </a:r>
              <a:endParaRPr lang="zh-CN" altLang="en-US" sz="1500" kern="0" noProof="0" dirty="0">
                <a:ln>
                  <a:noFill/>
                </a:ln>
                <a:solidFill>
                  <a:schemeClr val="tx1">
                    <a:lumMod val="85000"/>
                    <a:lumOff val="15000"/>
                  </a:schemeClr>
                </a:solidFill>
                <a:effectLst/>
                <a:uLnTx/>
                <a:uFillTx/>
                <a:latin typeface="微软雅黑" panose="020B0503020204020204" charset="-122"/>
                <a:ea typeface="微软雅黑" panose="020B0503020204020204" charset="-122"/>
                <a:cs typeface="Roboto" panose="02000000000000000000" charset="0"/>
                <a:sym typeface="+mn-ea"/>
              </a:endParaRPr>
            </a:p>
          </p:txBody>
        </p:sp>
        <p:sp>
          <p:nvSpPr>
            <p:cNvPr id="165" name="梯形 164"/>
            <p:cNvSpPr/>
            <p:nvPr/>
          </p:nvSpPr>
          <p:spPr>
            <a:xfrm>
              <a:off x="7325" y="8120"/>
              <a:ext cx="1232" cy="1142"/>
            </a:xfrm>
            <a:prstGeom prst="trapezoid">
              <a:avLst/>
            </a:prstGeom>
            <a:gradFill>
              <a:gsLst>
                <a:gs pos="0">
                  <a:schemeClr val="accent1">
                    <a:lumMod val="5000"/>
                    <a:lumOff val="95000"/>
                    <a:alpha val="0"/>
                  </a:schemeClr>
                </a:gs>
                <a:gs pos="100000">
                  <a:schemeClr val="accent1">
                    <a:lumMod val="45000"/>
                    <a:lumOff val="55000"/>
                  </a:schemeClr>
                </a:gs>
              </a:gsLst>
              <a:lin ang="1578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0" name="图片 99"/>
            <p:cNvPicPr/>
            <p:nvPr/>
          </p:nvPicPr>
          <p:blipFill>
            <a:blip r:embed="rId6"/>
            <a:stretch>
              <a:fillRect/>
            </a:stretch>
          </p:blipFill>
          <p:spPr>
            <a:xfrm>
              <a:off x="4086" y="8064"/>
              <a:ext cx="2487" cy="1394"/>
            </a:xfrm>
            <a:prstGeom prst="rect">
              <a:avLst/>
            </a:prstGeom>
            <a:noFill/>
            <a:ln w="9525">
              <a:noFill/>
            </a:ln>
          </p:spPr>
        </p:pic>
        <p:grpSp>
          <p:nvGrpSpPr>
            <p:cNvPr id="121" name="组合 120"/>
            <p:cNvGrpSpPr/>
            <p:nvPr/>
          </p:nvGrpSpPr>
          <p:grpSpPr>
            <a:xfrm>
              <a:off x="5424" y="8649"/>
              <a:ext cx="356" cy="360"/>
              <a:chOff x="8750" y="8787"/>
              <a:chExt cx="432" cy="432"/>
            </a:xfrm>
          </p:grpSpPr>
          <p:sp>
            <p:nvSpPr>
              <p:cNvPr id="89" name="矩形 88"/>
              <p:cNvSpPr/>
              <p:nvPr/>
            </p:nvSpPr>
            <p:spPr>
              <a:xfrm>
                <a:off x="8750" y="8787"/>
                <a:ext cx="433" cy="433"/>
              </a:xfrm>
              <a:prstGeom prst="rect">
                <a:avLst/>
              </a:prstGeom>
              <a:solidFill>
                <a:schemeClr val="accent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64" name="组合 63"/>
              <p:cNvGrpSpPr/>
              <p:nvPr/>
            </p:nvGrpSpPr>
            <p:grpSpPr>
              <a:xfrm>
                <a:off x="8791" y="8851"/>
                <a:ext cx="351" cy="306"/>
                <a:chOff x="7960" y="7235"/>
                <a:chExt cx="673" cy="586"/>
              </a:xfrm>
              <a:solidFill>
                <a:schemeClr val="accent1">
                  <a:alpha val="66000"/>
                </a:schemeClr>
              </a:solidFill>
            </p:grpSpPr>
            <p:cxnSp>
              <p:nvCxnSpPr>
                <p:cNvPr id="51" name="直接连接符 50"/>
                <p:cNvCxnSpPr/>
                <p:nvPr/>
              </p:nvCxnSpPr>
              <p:spPr>
                <a:xfrm>
                  <a:off x="7960" y="7235"/>
                  <a:ext cx="173" cy="0"/>
                </a:xfrm>
                <a:prstGeom prst="line">
                  <a:avLst/>
                </a:prstGeom>
                <a:grpFill/>
                <a:ln w="12700">
                  <a:solidFill>
                    <a:srgbClr val="FBFBFB"/>
                  </a:solidFill>
                </a:ln>
              </p:spPr>
              <p:style>
                <a:lnRef idx="1">
                  <a:schemeClr val="accent1"/>
                </a:lnRef>
                <a:fillRef idx="0">
                  <a:schemeClr val="accent1"/>
                </a:fillRef>
                <a:effectRef idx="0">
                  <a:schemeClr val="accent1"/>
                </a:effectRef>
                <a:fontRef idx="minor">
                  <a:schemeClr val="tx1"/>
                </a:fontRef>
              </p:style>
            </p:cxnSp>
            <p:cxnSp>
              <p:nvCxnSpPr>
                <p:cNvPr id="54" name="直接连接符 53"/>
                <p:cNvCxnSpPr/>
                <p:nvPr/>
              </p:nvCxnSpPr>
              <p:spPr>
                <a:xfrm>
                  <a:off x="7960" y="7235"/>
                  <a:ext cx="0" cy="188"/>
                </a:xfrm>
                <a:prstGeom prst="line">
                  <a:avLst/>
                </a:prstGeom>
                <a:grpFill/>
                <a:ln w="12700">
                  <a:solidFill>
                    <a:srgbClr val="FBFBFB"/>
                  </a:solidFill>
                </a:ln>
              </p:spPr>
              <p:style>
                <a:lnRef idx="1">
                  <a:schemeClr val="accent1"/>
                </a:lnRef>
                <a:fillRef idx="0">
                  <a:schemeClr val="accent1"/>
                </a:fillRef>
                <a:effectRef idx="0">
                  <a:schemeClr val="accent1"/>
                </a:effectRef>
                <a:fontRef idx="minor">
                  <a:schemeClr val="tx1"/>
                </a:fontRef>
              </p:style>
            </p:cxnSp>
            <p:grpSp>
              <p:nvGrpSpPr>
                <p:cNvPr id="57" name="组合 56"/>
                <p:cNvGrpSpPr/>
                <p:nvPr/>
              </p:nvGrpSpPr>
              <p:grpSpPr>
                <a:xfrm rot="5400000">
                  <a:off x="8453" y="7227"/>
                  <a:ext cx="172" cy="188"/>
                  <a:chOff x="8160" y="7435"/>
                  <a:chExt cx="172" cy="188"/>
                </a:xfrm>
                <a:grpFill/>
              </p:grpSpPr>
              <p:cxnSp>
                <p:nvCxnSpPr>
                  <p:cNvPr id="55" name="直接连接符 54"/>
                  <p:cNvCxnSpPr/>
                  <p:nvPr/>
                </p:nvCxnSpPr>
                <p:spPr>
                  <a:xfrm>
                    <a:off x="8160" y="7435"/>
                    <a:ext cx="173" cy="0"/>
                  </a:xfrm>
                  <a:prstGeom prst="line">
                    <a:avLst/>
                  </a:prstGeom>
                  <a:grpFill/>
                  <a:ln w="12700">
                    <a:solidFill>
                      <a:srgbClr val="FBFBFB"/>
                    </a:solidFill>
                  </a:ln>
                </p:spPr>
                <p:style>
                  <a:lnRef idx="1">
                    <a:schemeClr val="accent1"/>
                  </a:lnRef>
                  <a:fillRef idx="0">
                    <a:schemeClr val="accent1"/>
                  </a:fillRef>
                  <a:effectRef idx="0">
                    <a:schemeClr val="accent1"/>
                  </a:effectRef>
                  <a:fontRef idx="minor">
                    <a:schemeClr val="tx1"/>
                  </a:fontRef>
                </p:style>
              </p:cxnSp>
              <p:cxnSp>
                <p:nvCxnSpPr>
                  <p:cNvPr id="56" name="直接连接符 55"/>
                  <p:cNvCxnSpPr/>
                  <p:nvPr/>
                </p:nvCxnSpPr>
                <p:spPr>
                  <a:xfrm>
                    <a:off x="8160" y="7435"/>
                    <a:ext cx="0" cy="188"/>
                  </a:xfrm>
                  <a:prstGeom prst="line">
                    <a:avLst/>
                  </a:prstGeom>
                  <a:grpFill/>
                  <a:ln w="12700">
                    <a:solidFill>
                      <a:srgbClr val="FBFBFB"/>
                    </a:solidFill>
                  </a:ln>
                </p:spPr>
                <p:style>
                  <a:lnRef idx="1">
                    <a:schemeClr val="accent1"/>
                  </a:lnRef>
                  <a:fillRef idx="0">
                    <a:schemeClr val="accent1"/>
                  </a:fillRef>
                  <a:effectRef idx="0">
                    <a:schemeClr val="accent1"/>
                  </a:effectRef>
                  <a:fontRef idx="minor">
                    <a:schemeClr val="tx1"/>
                  </a:fontRef>
                </p:style>
              </p:cxnSp>
            </p:grpSp>
            <p:grpSp>
              <p:nvGrpSpPr>
                <p:cNvPr id="58" name="组合 57"/>
                <p:cNvGrpSpPr/>
                <p:nvPr/>
              </p:nvGrpSpPr>
              <p:grpSpPr>
                <a:xfrm rot="10800000">
                  <a:off x="8461" y="7633"/>
                  <a:ext cx="172" cy="188"/>
                  <a:chOff x="8160" y="7435"/>
                  <a:chExt cx="172" cy="188"/>
                </a:xfrm>
                <a:grpFill/>
              </p:grpSpPr>
              <p:cxnSp>
                <p:nvCxnSpPr>
                  <p:cNvPr id="59" name="直接连接符 58"/>
                  <p:cNvCxnSpPr/>
                  <p:nvPr/>
                </p:nvCxnSpPr>
                <p:spPr>
                  <a:xfrm>
                    <a:off x="8160" y="7435"/>
                    <a:ext cx="173" cy="0"/>
                  </a:xfrm>
                  <a:prstGeom prst="line">
                    <a:avLst/>
                  </a:prstGeom>
                  <a:grpFill/>
                  <a:ln w="12700">
                    <a:solidFill>
                      <a:srgbClr val="FBFBFB"/>
                    </a:solidFill>
                  </a:ln>
                </p:spPr>
                <p:style>
                  <a:lnRef idx="1">
                    <a:schemeClr val="accent1"/>
                  </a:lnRef>
                  <a:fillRef idx="0">
                    <a:schemeClr val="accent1"/>
                  </a:fillRef>
                  <a:effectRef idx="0">
                    <a:schemeClr val="accent1"/>
                  </a:effectRef>
                  <a:fontRef idx="minor">
                    <a:schemeClr val="tx1"/>
                  </a:fontRef>
                </p:style>
              </p:cxnSp>
              <p:cxnSp>
                <p:nvCxnSpPr>
                  <p:cNvPr id="60" name="直接连接符 59"/>
                  <p:cNvCxnSpPr/>
                  <p:nvPr/>
                </p:nvCxnSpPr>
                <p:spPr>
                  <a:xfrm>
                    <a:off x="8160" y="7435"/>
                    <a:ext cx="0" cy="188"/>
                  </a:xfrm>
                  <a:prstGeom prst="line">
                    <a:avLst/>
                  </a:prstGeom>
                  <a:grpFill/>
                  <a:ln w="12700">
                    <a:solidFill>
                      <a:srgbClr val="FBFBFB"/>
                    </a:solidFill>
                  </a:ln>
                </p:spPr>
                <p:style>
                  <a:lnRef idx="1">
                    <a:schemeClr val="accent1"/>
                  </a:lnRef>
                  <a:fillRef idx="0">
                    <a:schemeClr val="accent1"/>
                  </a:fillRef>
                  <a:effectRef idx="0">
                    <a:schemeClr val="accent1"/>
                  </a:effectRef>
                  <a:fontRef idx="minor">
                    <a:schemeClr val="tx1"/>
                  </a:fontRef>
                </p:style>
              </p:cxnSp>
            </p:grpSp>
            <p:grpSp>
              <p:nvGrpSpPr>
                <p:cNvPr id="61" name="组合 60"/>
                <p:cNvGrpSpPr/>
                <p:nvPr/>
              </p:nvGrpSpPr>
              <p:grpSpPr>
                <a:xfrm rot="16200000">
                  <a:off x="7968" y="7641"/>
                  <a:ext cx="172" cy="188"/>
                  <a:chOff x="8160" y="7435"/>
                  <a:chExt cx="172" cy="188"/>
                </a:xfrm>
                <a:grpFill/>
              </p:grpSpPr>
              <p:cxnSp>
                <p:nvCxnSpPr>
                  <p:cNvPr id="62" name="直接连接符 61"/>
                  <p:cNvCxnSpPr/>
                  <p:nvPr/>
                </p:nvCxnSpPr>
                <p:spPr>
                  <a:xfrm>
                    <a:off x="8160" y="7435"/>
                    <a:ext cx="173" cy="0"/>
                  </a:xfrm>
                  <a:prstGeom prst="line">
                    <a:avLst/>
                  </a:prstGeom>
                  <a:grpFill/>
                  <a:ln w="12700">
                    <a:solidFill>
                      <a:srgbClr val="FBFBFB"/>
                    </a:solidFill>
                  </a:ln>
                </p:spPr>
                <p:style>
                  <a:lnRef idx="1">
                    <a:schemeClr val="accent1"/>
                  </a:lnRef>
                  <a:fillRef idx="0">
                    <a:schemeClr val="accent1"/>
                  </a:fillRef>
                  <a:effectRef idx="0">
                    <a:schemeClr val="accent1"/>
                  </a:effectRef>
                  <a:fontRef idx="minor">
                    <a:schemeClr val="tx1"/>
                  </a:fontRef>
                </p:style>
              </p:cxnSp>
              <p:cxnSp>
                <p:nvCxnSpPr>
                  <p:cNvPr id="63" name="直接连接符 62"/>
                  <p:cNvCxnSpPr/>
                  <p:nvPr/>
                </p:nvCxnSpPr>
                <p:spPr>
                  <a:xfrm>
                    <a:off x="8160" y="7435"/>
                    <a:ext cx="0" cy="188"/>
                  </a:xfrm>
                  <a:prstGeom prst="line">
                    <a:avLst/>
                  </a:prstGeom>
                  <a:grpFill/>
                  <a:ln w="12700">
                    <a:solidFill>
                      <a:srgbClr val="FBFBFB"/>
                    </a:solidFill>
                  </a:ln>
                </p:spPr>
                <p:style>
                  <a:lnRef idx="1">
                    <a:schemeClr val="accent1"/>
                  </a:lnRef>
                  <a:fillRef idx="0">
                    <a:schemeClr val="accent1"/>
                  </a:fillRef>
                  <a:effectRef idx="0">
                    <a:schemeClr val="accent1"/>
                  </a:effectRef>
                  <a:fontRef idx="minor">
                    <a:schemeClr val="tx1"/>
                  </a:fontRef>
                </p:style>
              </p:cxnSp>
            </p:grpSp>
          </p:grpSp>
        </p:grpSp>
        <p:sp>
          <p:nvSpPr>
            <p:cNvPr id="44" name="矩形 43"/>
            <p:cNvSpPr/>
            <p:nvPr/>
          </p:nvSpPr>
          <p:spPr>
            <a:xfrm>
              <a:off x="1269" y="7674"/>
              <a:ext cx="8581" cy="2495"/>
            </a:xfrm>
            <a:prstGeom prst="rect">
              <a:avLst/>
            </a:prstGeom>
            <a:noFill/>
            <a:ln>
              <a:solidFill>
                <a:srgbClr val="235FA5"/>
              </a:solidFill>
              <a:prstDash val="dash"/>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 name="圆角矩形 4"/>
          <p:cNvSpPr/>
          <p:nvPr>
            <p:custDataLst>
              <p:tags r:id="rId7"/>
            </p:custDataLst>
          </p:nvPr>
        </p:nvSpPr>
        <p:spPr>
          <a:xfrm>
            <a:off x="805815" y="3176270"/>
            <a:ext cx="1405890" cy="452120"/>
          </a:xfrm>
          <a:prstGeom prst="roundRect">
            <a:avLst/>
          </a:prstGeom>
          <a:solidFill>
            <a:srgbClr val="4696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a:latin typeface="微软雅黑" panose="020B0503020204020204" charset="-122"/>
                <a:ea typeface="微软雅黑" panose="020B0503020204020204" charset="-122"/>
              </a:rPr>
              <a:t>空调灯光联动</a:t>
            </a:r>
            <a:endParaRPr lang="zh-CN" altLang="en-US" sz="1400">
              <a:latin typeface="微软雅黑" panose="020B0503020204020204" charset="-122"/>
              <a:ea typeface="微软雅黑" panose="020B0503020204020204" charset="-122"/>
            </a:endParaRPr>
          </a:p>
        </p:txBody>
      </p:sp>
      <p:sp>
        <p:nvSpPr>
          <p:cNvPr id="10" name="object 22"/>
          <p:cNvSpPr txBox="1"/>
          <p:nvPr>
            <p:custDataLst>
              <p:tags r:id="rId8"/>
            </p:custDataLst>
          </p:nvPr>
        </p:nvSpPr>
        <p:spPr>
          <a:xfrm>
            <a:off x="805815" y="3733165"/>
            <a:ext cx="3208655" cy="661670"/>
          </a:xfrm>
          <a:prstGeom prst="rect">
            <a:avLst/>
          </a:prstGeom>
        </p:spPr>
        <p:txBody>
          <a:bodyPr vert="horz" wrap="square" lIns="0" tIns="15875" rIns="0" bIns="0" rtlCol="0">
            <a:spAutoFit/>
          </a:bodyPr>
          <a:lstStyle/>
          <a:p>
            <a:pPr marL="12700">
              <a:lnSpc>
                <a:spcPct val="150000"/>
              </a:lnSpc>
              <a:spcBef>
                <a:spcPts val="100"/>
              </a:spcBef>
              <a:buClrTx/>
              <a:buSzTx/>
              <a:buNone/>
            </a:pPr>
            <a:r>
              <a:rPr lang="zh-CN" altLang="en-US" sz="1400">
                <a:latin typeface="微软雅黑" panose="020B0503020204020204" charset="-122"/>
                <a:ea typeface="微软雅黑" panose="020B0503020204020204" charset="-122"/>
                <a:cs typeface="微软雅黑" panose="020B0503020204020204" charset="-122"/>
                <a:sym typeface="+mn-ea"/>
              </a:rPr>
              <a:t>监测有人自动开启空调、灯光，监测无人则自动关闭，</a:t>
            </a:r>
            <a:r>
              <a:rPr lang="zh-CN" altLang="en-US" sz="1400" b="1">
                <a:latin typeface="微软雅黑" panose="020B0503020204020204" charset="-122"/>
                <a:ea typeface="微软雅黑" panose="020B0503020204020204" charset="-122"/>
                <a:cs typeface="微软雅黑" panose="020B0503020204020204" charset="-122"/>
                <a:sym typeface="+mn-ea"/>
              </a:rPr>
              <a:t>避免空间能源浪费。</a:t>
            </a:r>
            <a:endParaRPr lang="zh-CN" altLang="en-US" sz="1400" b="1">
              <a:latin typeface="微软雅黑" panose="020B0503020204020204" charset="-122"/>
              <a:ea typeface="微软雅黑" panose="020B0503020204020204" charset="-122"/>
              <a:cs typeface="微软雅黑" panose="020B0503020204020204" charset="-122"/>
              <a:sym typeface="+mn-ea"/>
            </a:endParaRPr>
          </a:p>
        </p:txBody>
      </p:sp>
    </p:spTree>
    <p:custDataLst>
      <p:tags r:id="rId9"/>
    </p:custData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标题 14"/>
          <p:cNvSpPr>
            <a:spLocks noGrp="1"/>
          </p:cNvSpPr>
          <p:nvPr>
            <p:custDataLst>
              <p:tags r:id="rId1"/>
            </p:custDataLst>
          </p:nvPr>
        </p:nvSpPr>
        <p:spPr>
          <a:xfrm>
            <a:off x="991870" y="2774950"/>
            <a:ext cx="2064385" cy="1395730"/>
          </a:xfrm>
          <a:prstGeom prst="rect">
            <a:avLst/>
          </a:prstGeom>
        </p:spPr>
        <p:txBody>
          <a:bodyPr vert="horz" lIns="90000" tIns="46800" rIns="90000" bIns="46800" rtlCol="0" anchor="t" anchorCtr="0"/>
          <a:lstStyle>
            <a:lvl1pPr algn="ctr" defTabSz="914400" rtl="0" eaLnBrk="1" fontAlgn="auto" latinLnBrk="0" hangingPunct="1">
              <a:lnSpc>
                <a:spcPct val="100000"/>
              </a:lnSpc>
              <a:spcBef>
                <a:spcPct val="0"/>
              </a:spcBef>
              <a:buNone/>
              <a:defRPr sz="6000" b="1" u="none" strike="noStrike" kern="1200" cap="none" spc="300" normalizeH="0" baseline="0">
                <a:solidFill>
                  <a:schemeClr val="tx1">
                    <a:lumMod val="85000"/>
                    <a:lumOff val="15000"/>
                  </a:schemeClr>
                </a:solidFill>
                <a:uFillTx/>
                <a:latin typeface="+mj-lt"/>
                <a:ea typeface="+mj-ea"/>
                <a:cs typeface="+mj-cs"/>
              </a:defRPr>
            </a:lvl1pPr>
          </a:lstStyle>
          <a:p>
            <a:pPr algn="l">
              <a:lnSpc>
                <a:spcPct val="90000"/>
              </a:lnSpc>
            </a:pPr>
            <a:r>
              <a:rPr lang="en-US" altLang="zh-CN" sz="9600" cap="all" dirty="0">
                <a:solidFill>
                  <a:srgbClr val="4696F5"/>
                </a:solidFill>
                <a:effectLst/>
                <a:latin typeface="微软雅黑" panose="020B0503020204020204" charset="-122"/>
                <a:ea typeface="微软雅黑" panose="020B0503020204020204" charset="-122"/>
                <a:cs typeface="Roboto" panose="02000000000000000000" charset="0"/>
                <a:sym typeface="Roboto" panose="02000000000000000000" charset="0"/>
              </a:rPr>
              <a:t>01</a:t>
            </a:r>
            <a:endParaRPr lang="en-US" altLang="zh-CN" sz="9600" cap="all" dirty="0">
              <a:solidFill>
                <a:srgbClr val="4696F5"/>
              </a:solidFill>
              <a:effectLst/>
              <a:latin typeface="微软雅黑" panose="020B0503020204020204" charset="-122"/>
              <a:ea typeface="微软雅黑" panose="020B0503020204020204" charset="-122"/>
              <a:cs typeface="Roboto" panose="02000000000000000000" charset="0"/>
              <a:sym typeface="Roboto" panose="02000000000000000000" charset="0"/>
            </a:endParaRPr>
          </a:p>
        </p:txBody>
      </p:sp>
      <p:sp>
        <p:nvSpPr>
          <p:cNvPr id="9" name="矩形 8"/>
          <p:cNvSpPr/>
          <p:nvPr>
            <p:custDataLst>
              <p:tags r:id="rId2"/>
            </p:custDataLst>
          </p:nvPr>
        </p:nvSpPr>
        <p:spPr>
          <a:xfrm>
            <a:off x="-91440" y="2732405"/>
            <a:ext cx="441960" cy="1348740"/>
          </a:xfrm>
          <a:prstGeom prst="rect">
            <a:avLst/>
          </a:prstGeom>
          <a:solidFill>
            <a:srgbClr val="4696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cs typeface="Roboto" panose="02000000000000000000" charset="0"/>
            </a:endParaRPr>
          </a:p>
        </p:txBody>
      </p:sp>
      <p:sp>
        <p:nvSpPr>
          <p:cNvPr id="11" name="标题 14"/>
          <p:cNvSpPr>
            <a:spLocks noGrp="1"/>
          </p:cNvSpPr>
          <p:nvPr>
            <p:custDataLst>
              <p:tags r:id="rId3"/>
            </p:custDataLst>
          </p:nvPr>
        </p:nvSpPr>
        <p:spPr>
          <a:xfrm>
            <a:off x="2868930" y="3081020"/>
            <a:ext cx="8536940" cy="650875"/>
          </a:xfrm>
          <a:prstGeom prst="rect">
            <a:avLst/>
          </a:prstGeom>
          <a:solidFill>
            <a:schemeClr val="lt1"/>
          </a:solidFill>
        </p:spPr>
        <p:txBody>
          <a:bodyPr vert="horz" lIns="90000" tIns="46800" rIns="90000" bIns="46800" rtlCol="0" anchor="t" anchorCtr="0"/>
          <a:lstStyle>
            <a:lvl1pPr algn="ctr" defTabSz="914400" rtl="0" eaLnBrk="1" fontAlgn="auto" latinLnBrk="0" hangingPunct="1">
              <a:lnSpc>
                <a:spcPct val="100000"/>
              </a:lnSpc>
              <a:spcBef>
                <a:spcPct val="0"/>
              </a:spcBef>
              <a:buNone/>
              <a:defRPr sz="6000" b="1" u="none" strike="noStrike" kern="1200" cap="none" spc="300" normalizeH="0" baseline="0">
                <a:solidFill>
                  <a:schemeClr val="tx1">
                    <a:lumMod val="85000"/>
                    <a:lumOff val="15000"/>
                  </a:schemeClr>
                </a:solidFill>
                <a:uFillTx/>
                <a:latin typeface="+mj-lt"/>
                <a:ea typeface="+mj-ea"/>
                <a:cs typeface="+mj-cs"/>
              </a:defRPr>
            </a:lvl1pPr>
          </a:lstStyle>
          <a:p>
            <a:pPr algn="l">
              <a:lnSpc>
                <a:spcPct val="90000"/>
              </a:lnSpc>
            </a:pPr>
            <a:r>
              <a:rPr lang="zh-CN" sz="4400" cap="all" spc="150" dirty="0">
                <a:solidFill>
                  <a:srgbClr val="3C3C3C"/>
                </a:solidFill>
                <a:uFillTx/>
                <a:latin typeface="微软雅黑" panose="020B0503020204020204" charset="-122"/>
                <a:ea typeface="微软雅黑" panose="020B0503020204020204" charset="-122"/>
                <a:cs typeface="Roboto" panose="02000000000000000000" charset="0"/>
                <a:sym typeface="+mn-ea"/>
              </a:rPr>
              <a:t>公司介绍</a:t>
            </a:r>
            <a:endParaRPr lang="zh-CN" sz="4400" cap="all" spc="150" dirty="0">
              <a:solidFill>
                <a:srgbClr val="3C3C3C"/>
              </a:solidFill>
              <a:uFillTx/>
              <a:latin typeface="微软雅黑" panose="020B0503020204020204" charset="-122"/>
              <a:ea typeface="微软雅黑" panose="020B0503020204020204" charset="-122"/>
              <a:cs typeface="Roboto" panose="02000000000000000000" charset="0"/>
              <a:sym typeface="+mn-ea"/>
            </a:endParaRPr>
          </a:p>
        </p:txBody>
      </p:sp>
      <p:pic>
        <p:nvPicPr>
          <p:cNvPr id="4" name="图片 3" descr="线勾"/>
          <p:cNvPicPr>
            <a:picLocks noChangeAspect="1"/>
          </p:cNvPicPr>
          <p:nvPr>
            <p:custDataLst>
              <p:tags r:id="rId4"/>
            </p:custDataLst>
          </p:nvPr>
        </p:nvPicPr>
        <p:blipFill>
          <a:blip r:embed="rId5"/>
          <a:stretch>
            <a:fillRect/>
          </a:stretch>
        </p:blipFill>
        <p:spPr>
          <a:xfrm>
            <a:off x="5539740" y="1426845"/>
            <a:ext cx="6203634" cy="3960000"/>
          </a:xfrm>
          <a:prstGeom prst="rect">
            <a:avLst/>
          </a:prstGeom>
        </p:spPr>
      </p:pic>
      <p:pic>
        <p:nvPicPr>
          <p:cNvPr id="3" name="图片 2" descr="星纵物联Logo_RGB-02（彩色）"/>
          <p:cNvPicPr>
            <a:picLocks noChangeAspect="1"/>
          </p:cNvPicPr>
          <p:nvPr>
            <p:custDataLst>
              <p:tags r:id="rId6"/>
            </p:custDataLst>
          </p:nvPr>
        </p:nvPicPr>
        <p:blipFill>
          <a:blip r:embed="rId7"/>
          <a:stretch>
            <a:fillRect/>
          </a:stretch>
        </p:blipFill>
        <p:spPr>
          <a:xfrm>
            <a:off x="10175240" y="102235"/>
            <a:ext cx="2228215" cy="756920"/>
          </a:xfrm>
          <a:prstGeom prst="rect">
            <a:avLst/>
          </a:prstGeom>
        </p:spPr>
      </p:pic>
    </p:spTree>
    <p:custDataLst>
      <p:tags r:id="rId8"/>
    </p:custData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p:cNvSpPr/>
          <p:nvPr>
            <p:custDataLst>
              <p:tags r:id="rId1"/>
            </p:custDataLst>
          </p:nvPr>
        </p:nvSpPr>
        <p:spPr>
          <a:xfrm>
            <a:off x="6284320" y="4029075"/>
            <a:ext cx="1584000" cy="2304000"/>
          </a:xfrm>
          <a:prstGeom prst="rect">
            <a:avLst/>
          </a:prstGeom>
          <a:blipFill rotWithShape="1">
            <a:blip r:embed="rId2"/>
            <a:stretch>
              <a:fillRect l="-61000" r="-11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6264000" y="1272540"/>
            <a:ext cx="1584000" cy="2304000"/>
          </a:xfrm>
          <a:prstGeom prst="rect">
            <a:avLst/>
          </a:prstGeom>
          <a:blipFill rotWithShape="1">
            <a:blip r:embed="rId3"/>
            <a:stretch>
              <a:fillRect l="-93000" t="-27000" r="-37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2" name="组合 11"/>
          <p:cNvGrpSpPr/>
          <p:nvPr/>
        </p:nvGrpSpPr>
        <p:grpSpPr>
          <a:xfrm>
            <a:off x="214630" y="-26670"/>
            <a:ext cx="7479665" cy="2635250"/>
            <a:chOff x="338" y="-42"/>
            <a:chExt cx="11779" cy="4150"/>
          </a:xfrm>
        </p:grpSpPr>
        <p:sp>
          <p:nvSpPr>
            <p:cNvPr id="13" name="TextBox 8"/>
            <p:cNvSpPr txBox="1"/>
            <p:nvPr/>
          </p:nvSpPr>
          <p:spPr>
            <a:xfrm>
              <a:off x="992" y="383"/>
              <a:ext cx="11125" cy="753"/>
            </a:xfrm>
            <a:prstGeom prst="rect">
              <a:avLst/>
            </a:prstGeom>
            <a:noFill/>
          </p:spPr>
          <p:txBody>
            <a:bodyPr wrap="square" lIns="91440" tIns="45720" rIns="91440" bIns="45720" rtlCol="0" anchor="t">
              <a:spAutoFit/>
            </a:bodyPr>
            <a:lstStyle/>
            <a:p>
              <a:pPr lvl="0" algn="l">
                <a:lnSpc>
                  <a:spcPct val="90000"/>
                </a:lnSpc>
                <a:buClrTx/>
                <a:buSzTx/>
                <a:buFontTx/>
              </a:pPr>
              <a:r>
                <a:rPr lang="zh-CN" altLang="en-US" sz="2800" b="1" dirty="0">
                  <a:solidFill>
                    <a:schemeClr val="tx1">
                      <a:lumMod val="75000"/>
                      <a:lumOff val="25000"/>
                    </a:schemeClr>
                  </a:solidFill>
                  <a:latin typeface="微软雅黑" panose="020B0503020204020204" charset="-122"/>
                  <a:ea typeface="微软雅黑" panose="020B0503020204020204" charset="-122"/>
                  <a:cs typeface="Arial" panose="020B0604020202020204" pitchFamily="34" charset="0"/>
                  <a:sym typeface="+mn-ea"/>
                </a:rPr>
                <a:t>工位占用管理</a:t>
              </a:r>
              <a:endParaRPr lang="zh-CN" altLang="en-US" sz="2800" b="1" dirty="0">
                <a:solidFill>
                  <a:schemeClr val="tx1">
                    <a:lumMod val="75000"/>
                    <a:lumOff val="25000"/>
                  </a:schemeClr>
                </a:solidFill>
                <a:latin typeface="微软雅黑" panose="020B0503020204020204" charset="-122"/>
                <a:ea typeface="微软雅黑" panose="020B0503020204020204" charset="-122"/>
                <a:cs typeface="Arial" panose="020B0604020202020204" pitchFamily="34" charset="0"/>
                <a:sym typeface="+mn-ea"/>
              </a:endParaRPr>
            </a:p>
          </p:txBody>
        </p:sp>
        <p:sp>
          <p:nvSpPr>
            <p:cNvPr id="14" name="矩形 13"/>
            <p:cNvSpPr/>
            <p:nvPr/>
          </p:nvSpPr>
          <p:spPr>
            <a:xfrm>
              <a:off x="416" y="-42"/>
              <a:ext cx="255" cy="1184"/>
            </a:xfrm>
            <a:prstGeom prst="rect">
              <a:avLst/>
            </a:prstGeom>
            <a:solidFill>
              <a:srgbClr val="479E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阿里巴巴普惠体" panose="00020600040101010101" charset="-122"/>
              </a:endParaRPr>
            </a:p>
          </p:txBody>
        </p:sp>
        <p:sp>
          <p:nvSpPr>
            <p:cNvPr id="16" name="文本框 23"/>
            <p:cNvSpPr txBox="1"/>
            <p:nvPr>
              <p:custDataLst>
                <p:tags r:id="rId4"/>
              </p:custDataLst>
            </p:nvPr>
          </p:nvSpPr>
          <p:spPr bwMode="auto">
            <a:xfrm rot="5400000">
              <a:off x="-749" y="2478"/>
              <a:ext cx="2717" cy="543"/>
            </a:xfrm>
            <a:prstGeom prst="rect">
              <a:avLst/>
            </a:prstGeom>
            <a:noFill/>
            <a:ln w="9525">
              <a:noFill/>
              <a:miter lim="800000"/>
            </a:ln>
          </p:spPr>
          <p:txBody>
            <a:bodyPr wrap="square">
              <a:spAutoFit/>
            </a:bodyPr>
            <a:lstStyle/>
            <a:p>
              <a:pPr algn="dist">
                <a:lnSpc>
                  <a:spcPct val="150000"/>
                </a:lnSpc>
              </a:pPr>
              <a:r>
                <a:rPr lang="zh-CN" altLang="en-US" sz="1100" dirty="0">
                  <a:solidFill>
                    <a:schemeClr val="bg1">
                      <a:lumMod val="50000"/>
                    </a:schemeClr>
                  </a:solidFill>
                  <a:latin typeface="微软雅黑" panose="020B0503020204020204" charset="-122"/>
                  <a:ea typeface="微软雅黑" panose="020B0503020204020204" charset="-122"/>
                  <a:cs typeface="微软雅黑" panose="020B0503020204020204" charset="-122"/>
                </a:rPr>
                <a:t>打开视界</a:t>
              </a:r>
              <a:r>
                <a:rPr lang="en-US" altLang="zh-CN" sz="1100" dirty="0">
                  <a:solidFill>
                    <a:schemeClr val="bg1">
                      <a:lumMod val="50000"/>
                    </a:schemeClr>
                  </a:solidFill>
                  <a:latin typeface="微软雅黑" panose="020B0503020204020204" charset="-122"/>
                  <a:ea typeface="微软雅黑" panose="020B0503020204020204" charset="-122"/>
                  <a:cs typeface="微软雅黑" panose="020B0503020204020204" charset="-122"/>
                </a:rPr>
                <a:t>   </a:t>
              </a:r>
              <a:r>
                <a:rPr lang="zh-CN" altLang="en-US" sz="1100" dirty="0">
                  <a:solidFill>
                    <a:schemeClr val="bg1">
                      <a:lumMod val="50000"/>
                    </a:schemeClr>
                  </a:solidFill>
                  <a:latin typeface="微软雅黑" panose="020B0503020204020204" charset="-122"/>
                  <a:ea typeface="微软雅黑" panose="020B0503020204020204" charset="-122"/>
                  <a:cs typeface="微软雅黑" panose="020B0503020204020204" charset="-122"/>
                </a:rPr>
                <a:t>感知无界</a:t>
              </a:r>
              <a:endParaRPr lang="zh-CN" altLang="en-US" sz="1100" dirty="0">
                <a:solidFill>
                  <a:schemeClr val="bg1">
                    <a:lumMod val="50000"/>
                  </a:schemeClr>
                </a:solidFill>
                <a:latin typeface="微软雅黑" panose="020B0503020204020204" charset="-122"/>
                <a:ea typeface="微软雅黑" panose="020B0503020204020204" charset="-122"/>
                <a:cs typeface="微软雅黑" panose="020B0503020204020204" charset="-122"/>
              </a:endParaRPr>
            </a:p>
          </p:txBody>
        </p:sp>
      </p:grpSp>
      <p:grpSp>
        <p:nvGrpSpPr>
          <p:cNvPr id="15" name="组合 14"/>
          <p:cNvGrpSpPr/>
          <p:nvPr/>
        </p:nvGrpSpPr>
        <p:grpSpPr>
          <a:xfrm>
            <a:off x="984885" y="1057910"/>
            <a:ext cx="4056380" cy="1143000"/>
            <a:chOff x="1551" y="1692"/>
            <a:chExt cx="6388" cy="1800"/>
          </a:xfrm>
        </p:grpSpPr>
        <p:sp>
          <p:nvSpPr>
            <p:cNvPr id="22" name="object 22"/>
            <p:cNvSpPr txBox="1"/>
            <p:nvPr/>
          </p:nvSpPr>
          <p:spPr>
            <a:xfrm>
              <a:off x="1685" y="2450"/>
              <a:ext cx="6038" cy="1042"/>
            </a:xfrm>
            <a:prstGeom prst="rect">
              <a:avLst/>
            </a:prstGeom>
          </p:spPr>
          <p:txBody>
            <a:bodyPr vert="horz" wrap="square" lIns="0" tIns="15875" rIns="0" bIns="0" rtlCol="0">
              <a:spAutoFit/>
            </a:bodyPr>
            <a:lstStyle/>
            <a:p>
              <a:pPr marL="12700">
                <a:lnSpc>
                  <a:spcPct val="150000"/>
                </a:lnSpc>
                <a:spcBef>
                  <a:spcPts val="100"/>
                </a:spcBef>
                <a:buClrTx/>
                <a:buSzTx/>
                <a:buNone/>
              </a:pPr>
              <a:r>
                <a:rPr lang="zh-CN" altLang="en-US" sz="1400">
                  <a:latin typeface="微软雅黑" panose="020B0503020204020204" charset="-122"/>
                  <a:ea typeface="微软雅黑" panose="020B0503020204020204" charset="-122"/>
                  <a:cs typeface="微软雅黑" panose="020B0503020204020204" charset="-122"/>
                  <a:sym typeface="+mn-ea"/>
                </a:rPr>
                <a:t>实现工位统一管理和精细化管理，</a:t>
              </a:r>
              <a:r>
                <a:rPr lang="zh-CN" altLang="en-US" sz="1400">
                  <a:latin typeface="微软雅黑" panose="020B0503020204020204" charset="-122"/>
                  <a:ea typeface="微软雅黑" panose="020B0503020204020204" charset="-122"/>
                  <a:cs typeface="微软雅黑" panose="020B0503020204020204" charset="-122"/>
                </a:rPr>
                <a:t>实时监测工位占用情况，全面掌握工位使用信息。</a:t>
              </a:r>
              <a:endParaRPr lang="en-US" altLang="zh-CN" sz="1400">
                <a:latin typeface="微软雅黑" panose="020B0503020204020204" charset="-122"/>
                <a:ea typeface="微软雅黑" panose="020B0503020204020204" charset="-122"/>
                <a:cs typeface="微软雅黑" panose="020B0503020204020204" charset="-122"/>
              </a:endParaRPr>
            </a:p>
          </p:txBody>
        </p:sp>
        <p:sp>
          <p:nvSpPr>
            <p:cNvPr id="30" name="文本框 29"/>
            <p:cNvSpPr txBox="1"/>
            <p:nvPr/>
          </p:nvSpPr>
          <p:spPr>
            <a:xfrm>
              <a:off x="1551" y="1692"/>
              <a:ext cx="6388" cy="628"/>
            </a:xfrm>
            <a:prstGeom prst="rect">
              <a:avLst/>
            </a:prstGeom>
            <a:noFill/>
          </p:spPr>
          <p:txBody>
            <a:bodyPr wrap="square" rtlCol="0" anchor="t">
              <a:spAutoFit/>
            </a:bodyPr>
            <a:lstStyle/>
            <a:p>
              <a:r>
                <a:rPr lang="zh-CN" altLang="en-US" sz="2000" b="1">
                  <a:solidFill>
                    <a:srgbClr val="4696F5"/>
                  </a:solidFill>
                  <a:latin typeface="微软雅黑" panose="020B0503020204020204" charset="-122"/>
                  <a:ea typeface="微软雅黑" panose="020B0503020204020204" charset="-122"/>
                  <a:sym typeface="+mn-ea"/>
                </a:rPr>
                <a:t>让工位管理更加轻松高效</a:t>
              </a:r>
              <a:endParaRPr lang="zh-CN" altLang="en-US" sz="2000" b="1">
                <a:solidFill>
                  <a:srgbClr val="4696F5"/>
                </a:solidFill>
                <a:latin typeface="微软雅黑" panose="020B0503020204020204" charset="-122"/>
                <a:ea typeface="微软雅黑" panose="020B0503020204020204" charset="-122"/>
                <a:sym typeface="+mn-ea"/>
              </a:endParaRPr>
            </a:p>
          </p:txBody>
        </p:sp>
      </p:grpSp>
      <p:sp>
        <p:nvSpPr>
          <p:cNvPr id="44" name="矩形 43"/>
          <p:cNvSpPr/>
          <p:nvPr/>
        </p:nvSpPr>
        <p:spPr>
          <a:xfrm>
            <a:off x="6280150" y="1272540"/>
            <a:ext cx="5147945" cy="2318385"/>
          </a:xfrm>
          <a:prstGeom prst="rect">
            <a:avLst/>
          </a:prstGeom>
          <a:noFill/>
          <a:ln>
            <a:solidFill>
              <a:srgbClr val="235FA5"/>
            </a:solidFill>
            <a:prstDash val="dash"/>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圆角矩形 19"/>
          <p:cNvSpPr/>
          <p:nvPr/>
        </p:nvSpPr>
        <p:spPr>
          <a:xfrm>
            <a:off x="1012190" y="2534285"/>
            <a:ext cx="966470" cy="452120"/>
          </a:xfrm>
          <a:prstGeom prst="roundRect">
            <a:avLst/>
          </a:prstGeom>
          <a:solidFill>
            <a:srgbClr val="4696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a:latin typeface="微软雅黑" panose="020B0503020204020204" charset="-122"/>
                <a:ea typeface="微软雅黑" panose="020B0503020204020204" charset="-122"/>
              </a:rPr>
              <a:t>占用监测</a:t>
            </a:r>
            <a:endParaRPr lang="zh-CN" altLang="en-US" sz="1400">
              <a:latin typeface="微软雅黑" panose="020B0503020204020204" charset="-122"/>
              <a:ea typeface="微软雅黑" panose="020B0503020204020204" charset="-122"/>
            </a:endParaRPr>
          </a:p>
        </p:txBody>
      </p:sp>
      <p:sp>
        <p:nvSpPr>
          <p:cNvPr id="28" name="矩形 27"/>
          <p:cNvSpPr/>
          <p:nvPr/>
        </p:nvSpPr>
        <p:spPr>
          <a:xfrm>
            <a:off x="6280150" y="4029075"/>
            <a:ext cx="5147945" cy="2318385"/>
          </a:xfrm>
          <a:prstGeom prst="rect">
            <a:avLst/>
          </a:prstGeom>
          <a:noFill/>
          <a:ln>
            <a:solidFill>
              <a:srgbClr val="235FA5"/>
            </a:solidFill>
            <a:prstDash val="dash"/>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圆角矩形 33"/>
          <p:cNvSpPr/>
          <p:nvPr/>
        </p:nvSpPr>
        <p:spPr>
          <a:xfrm>
            <a:off x="3886200" y="2534285"/>
            <a:ext cx="966470" cy="452120"/>
          </a:xfrm>
          <a:prstGeom prst="roundRect">
            <a:avLst/>
          </a:prstGeom>
          <a:solidFill>
            <a:srgbClr val="4696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a:latin typeface="微软雅黑" panose="020B0503020204020204" charset="-122"/>
                <a:ea typeface="微软雅黑" panose="020B0503020204020204" charset="-122"/>
              </a:rPr>
              <a:t>信息展示</a:t>
            </a:r>
            <a:endParaRPr lang="zh-CN" altLang="en-US" sz="1400">
              <a:latin typeface="微软雅黑" panose="020B0503020204020204" charset="-122"/>
              <a:ea typeface="微软雅黑" panose="020B0503020204020204" charset="-122"/>
            </a:endParaRPr>
          </a:p>
        </p:txBody>
      </p:sp>
      <p:sp>
        <p:nvSpPr>
          <p:cNvPr id="35" name="文本框 34"/>
          <p:cNvSpPr txBox="1"/>
          <p:nvPr/>
        </p:nvSpPr>
        <p:spPr>
          <a:xfrm>
            <a:off x="7858760" y="1805940"/>
            <a:ext cx="3559810" cy="1598295"/>
          </a:xfrm>
          <a:prstGeom prst="rect">
            <a:avLst/>
          </a:prstGeom>
          <a:noFill/>
        </p:spPr>
        <p:txBody>
          <a:bodyPr wrap="square" rtlCol="0">
            <a:spAutoFit/>
          </a:bodyPr>
          <a:lstStyle/>
          <a:p>
            <a:pPr marL="285750" indent="-285750">
              <a:lnSpc>
                <a:spcPct val="140000"/>
              </a:lnSpc>
              <a:buFont typeface="Arial" panose="020B0604020202020204" pitchFamily="34" charset="0"/>
              <a:buChar char="•"/>
            </a:pPr>
            <a:r>
              <a:rPr lang="zh-CN" altLang="en-US" sz="1400">
                <a:latin typeface="微软雅黑" panose="020B0503020204020204" charset="-122"/>
                <a:ea typeface="微软雅黑" panose="020B0503020204020204" charset="-122"/>
                <a:sym typeface="+mn-ea"/>
              </a:rPr>
              <a:t>统一管理，工位统计和分配更加高效</a:t>
            </a:r>
            <a:endParaRPr lang="zh-CN" altLang="en-US" sz="1400">
              <a:latin typeface="微软雅黑" panose="020B0503020204020204" charset="-122"/>
              <a:ea typeface="微软雅黑" panose="020B0503020204020204" charset="-122"/>
              <a:sym typeface="+mn-ea"/>
            </a:endParaRPr>
          </a:p>
          <a:p>
            <a:pPr marL="285750" indent="-285750">
              <a:lnSpc>
                <a:spcPct val="140000"/>
              </a:lnSpc>
              <a:buFont typeface="Arial" panose="020B0604020202020204" pitchFamily="34" charset="0"/>
              <a:buChar char="•"/>
            </a:pPr>
            <a:r>
              <a:rPr lang="zh-CN" altLang="en-US" sz="1400" b="1">
                <a:latin typeface="微软雅黑" panose="020B0503020204020204" charset="-122"/>
                <a:ea typeface="微软雅黑" panose="020B0503020204020204" charset="-122"/>
                <a:sym typeface="+mn-ea"/>
              </a:rPr>
              <a:t>智慧电子墨水屏重复利用，</a:t>
            </a:r>
            <a:r>
              <a:rPr lang="zh-CN" altLang="en-US" sz="1400" b="1">
                <a:solidFill>
                  <a:schemeClr val="tx1"/>
                </a:solidFill>
                <a:latin typeface="微软雅黑" panose="020B0503020204020204" charset="-122"/>
                <a:ea typeface="微软雅黑" panose="020B0503020204020204" charset="-122"/>
                <a:sym typeface="+mn-ea"/>
              </a:rPr>
              <a:t>减少废弃物</a:t>
            </a:r>
            <a:endParaRPr lang="zh-CN" altLang="en-US" sz="1400" b="1">
              <a:solidFill>
                <a:schemeClr val="tx1"/>
              </a:solidFill>
              <a:latin typeface="微软雅黑" panose="020B0503020204020204" charset="-122"/>
              <a:ea typeface="微软雅黑" panose="020B0503020204020204" charset="-122"/>
            </a:endParaRPr>
          </a:p>
          <a:p>
            <a:pPr marL="285750" indent="-285750">
              <a:lnSpc>
                <a:spcPct val="140000"/>
              </a:lnSpc>
              <a:buFont typeface="Arial" panose="020B0604020202020204" pitchFamily="34" charset="0"/>
              <a:buChar char="•"/>
            </a:pPr>
            <a:r>
              <a:rPr lang="zh-CN" altLang="en-US" sz="1400">
                <a:latin typeface="微软雅黑" panose="020B0503020204020204" charset="-122"/>
                <a:ea typeface="微软雅黑" panose="020B0503020204020204" charset="-122"/>
              </a:rPr>
              <a:t>人员变动、工位移动，信息快速更改</a:t>
            </a:r>
            <a:endParaRPr lang="zh-CN" altLang="en-US" sz="1400">
              <a:latin typeface="微软雅黑" panose="020B0503020204020204" charset="-122"/>
              <a:ea typeface="微软雅黑" panose="020B0503020204020204" charset="-122"/>
            </a:endParaRPr>
          </a:p>
          <a:p>
            <a:pPr marL="285750" indent="-285750">
              <a:lnSpc>
                <a:spcPct val="140000"/>
              </a:lnSpc>
              <a:buFont typeface="Arial" panose="020B0604020202020204" pitchFamily="34" charset="0"/>
              <a:buChar char="•"/>
            </a:pPr>
            <a:r>
              <a:rPr lang="zh-CN" altLang="en-US" sz="1400">
                <a:latin typeface="微软雅黑" panose="020B0503020204020204" charset="-122"/>
                <a:ea typeface="微软雅黑" panose="020B0503020204020204" charset="-122"/>
              </a:rPr>
              <a:t>远程批量设置，提升工位管理效率</a:t>
            </a:r>
            <a:endParaRPr lang="zh-CN" altLang="en-US" sz="1400">
              <a:latin typeface="微软雅黑" panose="020B0503020204020204" charset="-122"/>
              <a:ea typeface="微软雅黑" panose="020B0503020204020204" charset="-122"/>
            </a:endParaRPr>
          </a:p>
          <a:p>
            <a:pPr marL="285750" indent="-285750">
              <a:lnSpc>
                <a:spcPct val="140000"/>
              </a:lnSpc>
              <a:buFont typeface="Arial" panose="020B0604020202020204" pitchFamily="34" charset="0"/>
              <a:buChar char="•"/>
            </a:pPr>
            <a:endParaRPr lang="zh-CN" altLang="en-US" sz="1400">
              <a:latin typeface="微软雅黑" panose="020B0503020204020204" charset="-122"/>
              <a:ea typeface="微软雅黑" panose="020B0503020204020204" charset="-122"/>
            </a:endParaRPr>
          </a:p>
        </p:txBody>
      </p:sp>
      <p:sp>
        <p:nvSpPr>
          <p:cNvPr id="36" name="文本框 35"/>
          <p:cNvSpPr txBox="1"/>
          <p:nvPr/>
        </p:nvSpPr>
        <p:spPr>
          <a:xfrm>
            <a:off x="8086725" y="4405630"/>
            <a:ext cx="3209925" cy="1598295"/>
          </a:xfrm>
          <a:prstGeom prst="rect">
            <a:avLst/>
          </a:prstGeom>
          <a:noFill/>
        </p:spPr>
        <p:txBody>
          <a:bodyPr wrap="square" rtlCol="0">
            <a:spAutoFit/>
          </a:bodyPr>
          <a:lstStyle/>
          <a:p>
            <a:pPr marL="285750" indent="-285750">
              <a:lnSpc>
                <a:spcPct val="140000"/>
              </a:lnSpc>
              <a:buFont typeface="Arial" panose="020B0604020202020204" pitchFamily="34" charset="0"/>
              <a:buChar char="•"/>
            </a:pPr>
            <a:r>
              <a:rPr lang="zh-CN" altLang="en-US" sz="1400">
                <a:latin typeface="微软雅黑" panose="020B0503020204020204" charset="-122"/>
                <a:ea typeface="微软雅黑" panose="020B0503020204020204" charset="-122"/>
                <a:cs typeface="微软雅黑" panose="020B0503020204020204" charset="-122"/>
              </a:rPr>
              <a:t>实时展示工位占用状态</a:t>
            </a:r>
            <a:endParaRPr lang="zh-CN" altLang="en-US" sz="1400">
              <a:latin typeface="微软雅黑" panose="020B0503020204020204" charset="-122"/>
              <a:ea typeface="微软雅黑" panose="020B0503020204020204" charset="-122"/>
              <a:cs typeface="微软雅黑" panose="020B0503020204020204" charset="-122"/>
            </a:endParaRPr>
          </a:p>
          <a:p>
            <a:pPr marL="285750" indent="-285750">
              <a:lnSpc>
                <a:spcPct val="140000"/>
              </a:lnSpc>
              <a:buFont typeface="Arial" panose="020B0604020202020204" pitchFamily="34" charset="0"/>
              <a:buChar char="•"/>
            </a:pPr>
            <a:r>
              <a:rPr lang="zh-CN" altLang="en-US" sz="1400">
                <a:latin typeface="微软雅黑" panose="020B0503020204020204" charset="-122"/>
                <a:ea typeface="微软雅黑" panose="020B0503020204020204" charset="-122"/>
                <a:cs typeface="微软雅黑" panose="020B0503020204020204" charset="-122"/>
              </a:rPr>
              <a:t>监测无人，自动释放工位</a:t>
            </a:r>
            <a:endParaRPr lang="zh-CN" altLang="en-US" sz="1400">
              <a:latin typeface="微软雅黑" panose="020B0503020204020204" charset="-122"/>
              <a:ea typeface="微软雅黑" panose="020B0503020204020204" charset="-122"/>
              <a:cs typeface="微软雅黑" panose="020B0503020204020204" charset="-122"/>
            </a:endParaRPr>
          </a:p>
          <a:p>
            <a:pPr marL="285750" indent="-285750">
              <a:lnSpc>
                <a:spcPct val="140000"/>
              </a:lnSpc>
              <a:buFont typeface="Arial" panose="020B0604020202020204" pitchFamily="34" charset="0"/>
              <a:buChar char="•"/>
            </a:pPr>
            <a:r>
              <a:rPr lang="zh-CN" altLang="en-US" sz="1400" b="1">
                <a:latin typeface="微软雅黑" panose="020B0503020204020204" charset="-122"/>
                <a:ea typeface="微软雅黑" panose="020B0503020204020204" charset="-122"/>
                <a:cs typeface="微软雅黑" panose="020B0503020204020204" charset="-122"/>
              </a:rPr>
              <a:t>联动控制座位灯光，节约用电</a:t>
            </a:r>
            <a:endParaRPr lang="zh-CN" altLang="en-US" sz="1400">
              <a:latin typeface="微软雅黑" panose="020B0503020204020204" charset="-122"/>
              <a:ea typeface="微软雅黑" panose="020B0503020204020204" charset="-122"/>
              <a:cs typeface="微软雅黑" panose="020B0503020204020204" charset="-122"/>
            </a:endParaRPr>
          </a:p>
          <a:p>
            <a:pPr marL="285750" indent="-285750">
              <a:lnSpc>
                <a:spcPct val="140000"/>
              </a:lnSpc>
              <a:buFont typeface="Arial" panose="020B0604020202020204" pitchFamily="34" charset="0"/>
              <a:buChar char="•"/>
            </a:pPr>
            <a:r>
              <a:rPr lang="en-US" altLang="zh-CN" sz="1400">
                <a:latin typeface="微软雅黑" panose="020B0503020204020204" charset="-122"/>
                <a:ea typeface="微软雅黑" panose="020B0503020204020204" charset="-122"/>
                <a:cs typeface="微软雅黑" panose="020B0503020204020204" charset="-122"/>
                <a:sym typeface="+mn-ea"/>
              </a:rPr>
              <a:t>API</a:t>
            </a:r>
            <a:r>
              <a:rPr lang="zh-CN" altLang="en-US" sz="1400">
                <a:latin typeface="微软雅黑" panose="020B0503020204020204" charset="-122"/>
                <a:ea typeface="微软雅黑" panose="020B0503020204020204" charset="-122"/>
                <a:cs typeface="微软雅黑" panose="020B0503020204020204" charset="-122"/>
                <a:sym typeface="+mn-ea"/>
              </a:rPr>
              <a:t>接口支持与第三方平台集成</a:t>
            </a:r>
            <a:endParaRPr lang="zh-CN" altLang="en-US" sz="1400">
              <a:latin typeface="微软雅黑" panose="020B0503020204020204" charset="-122"/>
              <a:ea typeface="微软雅黑" panose="020B0503020204020204" charset="-122"/>
              <a:cs typeface="微软雅黑" panose="020B0503020204020204" charset="-122"/>
              <a:sym typeface="+mn-ea"/>
            </a:endParaRPr>
          </a:p>
          <a:p>
            <a:pPr marL="285750" indent="-285750">
              <a:lnSpc>
                <a:spcPct val="140000"/>
              </a:lnSpc>
              <a:buFont typeface="Arial" panose="020B0604020202020204" pitchFamily="34" charset="0"/>
              <a:buChar char="•"/>
            </a:pPr>
            <a:r>
              <a:rPr lang="zh-CN" altLang="en-US" sz="1400">
                <a:latin typeface="微软雅黑" panose="020B0503020204020204" charset="-122"/>
                <a:ea typeface="微软雅黑" panose="020B0503020204020204" charset="-122"/>
                <a:cs typeface="微软雅黑" panose="020B0503020204020204" charset="-122"/>
                <a:sym typeface="+mn-ea"/>
              </a:rPr>
              <a:t>支持线上预约或现场预约工位</a:t>
            </a:r>
            <a:endParaRPr lang="zh-CN" altLang="en-US" sz="1400">
              <a:latin typeface="微软雅黑" panose="020B0503020204020204" charset="-122"/>
              <a:ea typeface="微软雅黑" panose="020B0503020204020204" charset="-122"/>
              <a:cs typeface="微软雅黑" panose="020B0503020204020204" charset="-122"/>
            </a:endParaRPr>
          </a:p>
        </p:txBody>
      </p:sp>
      <p:sp>
        <p:nvSpPr>
          <p:cNvPr id="3" name="矩形 2"/>
          <p:cNvSpPr/>
          <p:nvPr>
            <p:custDataLst>
              <p:tags r:id="rId5"/>
            </p:custDataLst>
          </p:nvPr>
        </p:nvSpPr>
        <p:spPr>
          <a:xfrm rot="16200000">
            <a:off x="6318885" y="2050415"/>
            <a:ext cx="1503045" cy="1579245"/>
          </a:xfrm>
          <a:prstGeom prst="rect">
            <a:avLst/>
          </a:prstGeom>
          <a:gradFill>
            <a:gsLst>
              <a:gs pos="0">
                <a:srgbClr val="036CD4"/>
              </a:gs>
              <a:gs pos="100000">
                <a:srgbClr val="2290FC">
                  <a:alpha val="0"/>
                </a:srgb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Light" panose="020B0300000000000000" pitchFamily="34" charset="-122"/>
              <a:ea typeface="思源黑体 CN Light" panose="020B0300000000000000" pitchFamily="34" charset="-122"/>
              <a:cs typeface="+mn-ea"/>
              <a:sym typeface="+mn-lt"/>
            </a:endParaRPr>
          </a:p>
        </p:txBody>
      </p:sp>
      <p:sp>
        <p:nvSpPr>
          <p:cNvPr id="4" name="TextBox 20"/>
          <p:cNvSpPr txBox="1"/>
          <p:nvPr>
            <p:custDataLst>
              <p:tags r:id="rId6"/>
            </p:custDataLst>
          </p:nvPr>
        </p:nvSpPr>
        <p:spPr>
          <a:xfrm>
            <a:off x="6487160" y="2914650"/>
            <a:ext cx="1152525" cy="583565"/>
          </a:xfrm>
          <a:prstGeom prst="rect">
            <a:avLst/>
          </a:prstGeom>
          <a:noFill/>
          <a:ln>
            <a:noFill/>
          </a:ln>
        </p:spPr>
        <p:txBody>
          <a:bodyPr wrap="square" rtlCol="0">
            <a:noAutofit/>
          </a:bodyPr>
          <a:lstStyle/>
          <a:p>
            <a:pPr algn="ctr"/>
            <a:r>
              <a:rPr lang="zh-CN" altLang="en-US" dirty="0">
                <a:solidFill>
                  <a:schemeClr val="bg1"/>
                </a:solidFill>
                <a:latin typeface="微软雅黑" panose="020B0503020204020204" charset="-122"/>
                <a:ea typeface="微软雅黑" panose="020B0503020204020204" charset="-122"/>
                <a:cs typeface="+mn-ea"/>
                <a:sym typeface="+mn-lt"/>
              </a:rPr>
              <a:t>企业固定工位管理</a:t>
            </a:r>
            <a:endParaRPr lang="zh-CN" altLang="en-US" dirty="0">
              <a:solidFill>
                <a:schemeClr val="bg1"/>
              </a:solidFill>
              <a:latin typeface="微软雅黑" panose="020B0503020204020204" charset="-122"/>
              <a:ea typeface="微软雅黑" panose="020B0503020204020204" charset="-122"/>
              <a:cs typeface="+mn-ea"/>
              <a:sym typeface="+mn-lt"/>
            </a:endParaRPr>
          </a:p>
        </p:txBody>
      </p:sp>
      <p:sp>
        <p:nvSpPr>
          <p:cNvPr id="11" name="矩形 10"/>
          <p:cNvSpPr/>
          <p:nvPr>
            <p:custDataLst>
              <p:tags r:id="rId7"/>
            </p:custDataLst>
          </p:nvPr>
        </p:nvSpPr>
        <p:spPr>
          <a:xfrm rot="16200000">
            <a:off x="6322695" y="4806950"/>
            <a:ext cx="1503045" cy="1579245"/>
          </a:xfrm>
          <a:prstGeom prst="rect">
            <a:avLst/>
          </a:prstGeom>
          <a:gradFill>
            <a:gsLst>
              <a:gs pos="0">
                <a:srgbClr val="036CD4"/>
              </a:gs>
              <a:gs pos="100000">
                <a:srgbClr val="2290FC">
                  <a:alpha val="0"/>
                </a:srgb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Light" panose="020B0300000000000000" pitchFamily="34" charset="-122"/>
              <a:ea typeface="思源黑体 CN Light" panose="020B0300000000000000" pitchFamily="34" charset="-122"/>
              <a:cs typeface="+mn-ea"/>
              <a:sym typeface="+mn-lt"/>
            </a:endParaRPr>
          </a:p>
        </p:txBody>
      </p:sp>
      <p:sp>
        <p:nvSpPr>
          <p:cNvPr id="17" name="TextBox 20"/>
          <p:cNvSpPr txBox="1"/>
          <p:nvPr>
            <p:custDataLst>
              <p:tags r:id="rId8"/>
            </p:custDataLst>
          </p:nvPr>
        </p:nvSpPr>
        <p:spPr>
          <a:xfrm>
            <a:off x="6490970" y="5671185"/>
            <a:ext cx="1152525" cy="583565"/>
          </a:xfrm>
          <a:prstGeom prst="rect">
            <a:avLst/>
          </a:prstGeom>
          <a:noFill/>
          <a:ln>
            <a:noFill/>
          </a:ln>
        </p:spPr>
        <p:txBody>
          <a:bodyPr wrap="square" rtlCol="0">
            <a:noAutofit/>
          </a:bodyPr>
          <a:lstStyle/>
          <a:p>
            <a:pPr algn="ctr"/>
            <a:r>
              <a:rPr lang="zh-CN" altLang="en-US" dirty="0">
                <a:solidFill>
                  <a:schemeClr val="bg1"/>
                </a:solidFill>
                <a:latin typeface="微软雅黑" panose="020B0503020204020204" charset="-122"/>
                <a:ea typeface="微软雅黑" panose="020B0503020204020204" charset="-122"/>
                <a:cs typeface="+mn-ea"/>
                <a:sym typeface="+mn-lt"/>
              </a:rPr>
              <a:t>共享空间工位管理</a:t>
            </a:r>
            <a:endParaRPr lang="zh-CN" altLang="en-US" dirty="0">
              <a:solidFill>
                <a:schemeClr val="bg1"/>
              </a:solidFill>
              <a:latin typeface="微软雅黑" panose="020B0503020204020204" charset="-122"/>
              <a:ea typeface="微软雅黑" panose="020B0503020204020204" charset="-122"/>
              <a:cs typeface="+mn-ea"/>
              <a:sym typeface="+mn-lt"/>
            </a:endParaRPr>
          </a:p>
        </p:txBody>
      </p:sp>
      <p:pic>
        <p:nvPicPr>
          <p:cNvPr id="2" name="图片 1" descr="背景"/>
          <p:cNvPicPr>
            <a:picLocks noChangeAspect="1"/>
          </p:cNvPicPr>
          <p:nvPr/>
        </p:nvPicPr>
        <p:blipFill>
          <a:blip r:embed="rId9"/>
          <a:srcRect/>
          <a:stretch>
            <a:fillRect/>
          </a:stretch>
        </p:blipFill>
        <p:spPr>
          <a:xfrm>
            <a:off x="781050" y="3326130"/>
            <a:ext cx="4888230" cy="3013075"/>
          </a:xfrm>
          <a:prstGeom prst="rect">
            <a:avLst/>
          </a:prstGeom>
        </p:spPr>
      </p:pic>
      <p:pic>
        <p:nvPicPr>
          <p:cNvPr id="101" name="图片 100"/>
          <p:cNvPicPr/>
          <p:nvPr/>
        </p:nvPicPr>
        <p:blipFill>
          <a:blip r:embed="rId10"/>
          <a:stretch>
            <a:fillRect/>
          </a:stretch>
        </p:blipFill>
        <p:spPr>
          <a:xfrm>
            <a:off x="4876165" y="3136900"/>
            <a:ext cx="1046480" cy="1071880"/>
          </a:xfrm>
          <a:prstGeom prst="rect">
            <a:avLst/>
          </a:prstGeom>
          <a:noFill/>
          <a:ln w="9525">
            <a:noFill/>
          </a:ln>
        </p:spPr>
      </p:pic>
      <p:sp>
        <p:nvSpPr>
          <p:cNvPr id="6" name="圆角矩形 5"/>
          <p:cNvSpPr/>
          <p:nvPr>
            <p:custDataLst>
              <p:tags r:id="rId11"/>
            </p:custDataLst>
          </p:nvPr>
        </p:nvSpPr>
        <p:spPr>
          <a:xfrm>
            <a:off x="2433320" y="2537460"/>
            <a:ext cx="966470" cy="452120"/>
          </a:xfrm>
          <a:prstGeom prst="roundRect">
            <a:avLst/>
          </a:prstGeom>
          <a:solidFill>
            <a:srgbClr val="4696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a:latin typeface="微软雅黑" panose="020B0503020204020204" charset="-122"/>
                <a:ea typeface="微软雅黑" panose="020B0503020204020204" charset="-122"/>
              </a:rPr>
              <a:t>灯光联动</a:t>
            </a:r>
            <a:endParaRPr lang="zh-CN" altLang="en-US" sz="1400">
              <a:latin typeface="微软雅黑" panose="020B0503020204020204" charset="-122"/>
              <a:ea typeface="微软雅黑" panose="020B0503020204020204" charset="-122"/>
            </a:endParaRPr>
          </a:p>
        </p:txBody>
      </p:sp>
    </p:spTree>
    <p:custDataLst>
      <p:tags r:id="rId12"/>
    </p:custData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descr="未标题-1"/>
          <p:cNvPicPr>
            <a:picLocks noChangeAspect="1"/>
          </p:cNvPicPr>
          <p:nvPr/>
        </p:nvPicPr>
        <p:blipFill>
          <a:blip r:embed="rId1"/>
          <a:stretch>
            <a:fillRect/>
          </a:stretch>
        </p:blipFill>
        <p:spPr>
          <a:xfrm>
            <a:off x="1604645" y="2270125"/>
            <a:ext cx="3700133" cy="2325600"/>
          </a:xfrm>
          <a:prstGeom prst="rect">
            <a:avLst/>
          </a:prstGeom>
        </p:spPr>
      </p:pic>
      <p:sp>
        <p:nvSpPr>
          <p:cNvPr id="159" name="Rectangle 117"/>
          <p:cNvSpPr/>
          <p:nvPr/>
        </p:nvSpPr>
        <p:spPr>
          <a:xfrm>
            <a:off x="5122545" y="3000375"/>
            <a:ext cx="3052445" cy="583565"/>
          </a:xfrm>
          <a:prstGeom prst="rect">
            <a:avLst/>
          </a:prstGeom>
        </p:spPr>
        <p:txBody>
          <a:bodyPr wrap="square">
            <a:spAutoFit/>
          </a:bodyPr>
          <a:lstStyle/>
          <a:p>
            <a:pPr algn="l"/>
            <a:r>
              <a:rPr kumimoji="0" lang="zh-CN" sz="3200" b="1" i="0" u="none" strike="noStrike" kern="0" cap="none" spc="0" normalizeH="0" baseline="0" noProof="0" dirty="0">
                <a:ln>
                  <a:noFill/>
                </a:ln>
                <a:solidFill>
                  <a:srgbClr val="2891F0"/>
                </a:solidFill>
                <a:effectLst/>
                <a:uLnTx/>
                <a:uFillTx/>
                <a:latin typeface="微软雅黑" panose="020B0503020204020204" charset="-122"/>
                <a:ea typeface="微软雅黑" panose="020B0503020204020204" charset="-122"/>
                <a:cs typeface="WeblySleek UI Semilight" panose="020B0402040204020203" charset="0"/>
                <a:sym typeface="+mn-ea"/>
              </a:rPr>
              <a:t>绿化节水灌溉</a:t>
            </a:r>
            <a:endParaRPr kumimoji="0" lang="zh-CN" sz="3200" b="1" i="0" u="none" strike="noStrike" kern="0" cap="none" spc="0" normalizeH="0" baseline="0" noProof="0" dirty="0">
              <a:ln>
                <a:noFill/>
              </a:ln>
              <a:solidFill>
                <a:srgbClr val="2891F0"/>
              </a:solidFill>
              <a:effectLst/>
              <a:uLnTx/>
              <a:uFillTx/>
              <a:latin typeface="微软雅黑" panose="020B0503020204020204" charset="-122"/>
              <a:ea typeface="微软雅黑" panose="020B0503020204020204" charset="-122"/>
              <a:cs typeface="WeblySleek UI Semilight" panose="020B0402040204020203" charset="0"/>
              <a:sym typeface="+mn-ea"/>
            </a:endParaRPr>
          </a:p>
        </p:txBody>
      </p:sp>
      <p:sp>
        <p:nvSpPr>
          <p:cNvPr id="6" name="文本框 23"/>
          <p:cNvSpPr txBox="1"/>
          <p:nvPr>
            <p:custDataLst>
              <p:tags r:id="rId2"/>
            </p:custDataLst>
          </p:nvPr>
        </p:nvSpPr>
        <p:spPr bwMode="auto">
          <a:xfrm rot="5400000">
            <a:off x="-475615" y="1573530"/>
            <a:ext cx="1725295" cy="344805"/>
          </a:xfrm>
          <a:prstGeom prst="rect">
            <a:avLst/>
          </a:prstGeom>
          <a:noFill/>
          <a:ln w="9525">
            <a:noFill/>
            <a:miter lim="800000"/>
          </a:ln>
        </p:spPr>
        <p:txBody>
          <a:bodyPr wrap="square">
            <a:spAutoFit/>
          </a:bodyPr>
          <a:lstStyle/>
          <a:p>
            <a:pPr algn="dist">
              <a:lnSpc>
                <a:spcPct val="150000"/>
              </a:lnSpc>
            </a:pPr>
            <a:r>
              <a:rPr lang="zh-CN" altLang="en-US" sz="1100" dirty="0">
                <a:solidFill>
                  <a:schemeClr val="bg1">
                    <a:lumMod val="50000"/>
                  </a:schemeClr>
                </a:solidFill>
                <a:latin typeface="微软雅黑" panose="020B0503020204020204" charset="-122"/>
                <a:ea typeface="微软雅黑" panose="020B0503020204020204" charset="-122"/>
                <a:cs typeface="微软雅黑" panose="020B0503020204020204" charset="-122"/>
              </a:rPr>
              <a:t>打开视界</a:t>
            </a:r>
            <a:r>
              <a:rPr lang="en-US" altLang="zh-CN" sz="1100" dirty="0">
                <a:solidFill>
                  <a:schemeClr val="bg1">
                    <a:lumMod val="50000"/>
                  </a:schemeClr>
                </a:solidFill>
                <a:latin typeface="微软雅黑" panose="020B0503020204020204" charset="-122"/>
                <a:ea typeface="微软雅黑" panose="020B0503020204020204" charset="-122"/>
                <a:cs typeface="微软雅黑" panose="020B0503020204020204" charset="-122"/>
              </a:rPr>
              <a:t>   </a:t>
            </a:r>
            <a:r>
              <a:rPr lang="zh-CN" altLang="en-US" sz="1100" dirty="0">
                <a:solidFill>
                  <a:schemeClr val="bg1">
                    <a:lumMod val="50000"/>
                  </a:schemeClr>
                </a:solidFill>
                <a:latin typeface="微软雅黑" panose="020B0503020204020204" charset="-122"/>
                <a:ea typeface="微软雅黑" panose="020B0503020204020204" charset="-122"/>
                <a:cs typeface="微软雅黑" panose="020B0503020204020204" charset="-122"/>
              </a:rPr>
              <a:t>感知无界</a:t>
            </a:r>
            <a:endParaRPr lang="zh-CN" altLang="en-US" sz="1100" dirty="0">
              <a:solidFill>
                <a:schemeClr val="bg1">
                  <a:lumMod val="50000"/>
                </a:schemeClr>
              </a:solidFill>
              <a:latin typeface="微软雅黑" panose="020B0503020204020204" charset="-122"/>
              <a:ea typeface="微软雅黑" panose="020B0503020204020204" charset="-122"/>
              <a:cs typeface="微软雅黑" panose="020B0503020204020204" charset="-122"/>
            </a:endParaRPr>
          </a:p>
        </p:txBody>
      </p:sp>
      <p:sp>
        <p:nvSpPr>
          <p:cNvPr id="8" name="文本框 7"/>
          <p:cNvSpPr txBox="1"/>
          <p:nvPr/>
        </p:nvSpPr>
        <p:spPr>
          <a:xfrm>
            <a:off x="5368925" y="3653155"/>
            <a:ext cx="4064000" cy="306705"/>
          </a:xfrm>
          <a:prstGeom prst="rect">
            <a:avLst/>
          </a:prstGeom>
          <a:noFill/>
        </p:spPr>
        <p:txBody>
          <a:bodyPr wrap="square" rtlCol="0">
            <a:spAutoFit/>
          </a:bodyPr>
          <a:lstStyle/>
          <a:p>
            <a:endParaRPr lang="zh-CN" altLang="en-US" sz="1400" kern="0" spc="200" dirty="0">
              <a:solidFill>
                <a:schemeClr val="tx1">
                  <a:lumMod val="50000"/>
                  <a:lumOff val="50000"/>
                </a:schemeClr>
              </a:solidFill>
              <a:effectLst>
                <a:innerShdw blurRad="63500" dist="50800" dir="16200000">
                  <a:prstClr val="black">
                    <a:alpha val="50000"/>
                  </a:prstClr>
                </a:innerShdw>
              </a:effectLst>
              <a:latin typeface="微软雅黑" panose="020B0503020204020204" charset="-122"/>
              <a:ea typeface="微软雅黑" panose="020B0503020204020204" charset="-122"/>
              <a:cs typeface="微软雅黑" panose="020B0503020204020204" charset="-122"/>
              <a:sym typeface="+mn-ea"/>
            </a:endParaRPr>
          </a:p>
        </p:txBody>
      </p:sp>
      <p:sp>
        <p:nvSpPr>
          <p:cNvPr id="4" name="文本框 3"/>
          <p:cNvSpPr txBox="1"/>
          <p:nvPr/>
        </p:nvSpPr>
        <p:spPr>
          <a:xfrm>
            <a:off x="5122545" y="3653155"/>
            <a:ext cx="3711575" cy="349250"/>
          </a:xfrm>
          <a:prstGeom prst="rect">
            <a:avLst/>
          </a:prstGeom>
          <a:noFill/>
        </p:spPr>
        <p:txBody>
          <a:bodyPr wrap="square" rtlCol="0">
            <a:spAutoFit/>
          </a:bodyPr>
          <a:lstStyle/>
          <a:p>
            <a:pPr>
              <a:lnSpc>
                <a:spcPct val="120000"/>
              </a:lnSpc>
            </a:pPr>
            <a:r>
              <a:rPr lang="zh-CN" altLang="en-US" sz="1400" kern="0" dirty="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rPr>
              <a:t>灌溉自动化，节约水资源</a:t>
            </a:r>
            <a:endParaRPr lang="zh-CN" altLang="en-US" sz="1400" kern="0" dirty="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214630" y="-26670"/>
            <a:ext cx="7479665" cy="2635250"/>
            <a:chOff x="338" y="-42"/>
            <a:chExt cx="11779" cy="4150"/>
          </a:xfrm>
        </p:grpSpPr>
        <p:sp>
          <p:nvSpPr>
            <p:cNvPr id="2" name="TextBox 8"/>
            <p:cNvSpPr txBox="1"/>
            <p:nvPr>
              <p:custDataLst>
                <p:tags r:id="rId1"/>
              </p:custDataLst>
            </p:nvPr>
          </p:nvSpPr>
          <p:spPr>
            <a:xfrm>
              <a:off x="992" y="383"/>
              <a:ext cx="11125" cy="753"/>
            </a:xfrm>
            <a:prstGeom prst="rect">
              <a:avLst/>
            </a:prstGeom>
            <a:noFill/>
          </p:spPr>
          <p:txBody>
            <a:bodyPr wrap="square" lIns="91440" tIns="45720" rIns="91440" bIns="45720" rtlCol="0" anchor="t">
              <a:spAutoFit/>
            </a:bodyPr>
            <a:lstStyle/>
            <a:p>
              <a:pPr lvl="0" algn="l">
                <a:lnSpc>
                  <a:spcPct val="90000"/>
                </a:lnSpc>
                <a:buClrTx/>
                <a:buSzTx/>
                <a:buFontTx/>
              </a:pPr>
              <a:r>
                <a:rPr lang="zh-CN" altLang="en-US" sz="2800" b="1" dirty="0">
                  <a:solidFill>
                    <a:schemeClr val="tx1">
                      <a:lumMod val="75000"/>
                      <a:lumOff val="25000"/>
                    </a:schemeClr>
                  </a:solidFill>
                  <a:latin typeface="微软雅黑" panose="020B0503020204020204" charset="-122"/>
                  <a:ea typeface="微软雅黑" panose="020B0503020204020204" charset="-122"/>
                  <a:cs typeface="Arial" panose="020B0604020202020204" pitchFamily="34" charset="0"/>
                  <a:sym typeface="Arial" panose="020B0604020202020204" pitchFamily="34" charset="0"/>
                </a:rPr>
                <a:t>节水管理</a:t>
              </a:r>
              <a:endParaRPr lang="zh-CN" altLang="en-US" sz="2800" b="1" dirty="0">
                <a:solidFill>
                  <a:schemeClr val="tx1">
                    <a:lumMod val="75000"/>
                    <a:lumOff val="25000"/>
                  </a:schemeClr>
                </a:solidFill>
                <a:latin typeface="微软雅黑" panose="020B0503020204020204" charset="-122"/>
                <a:ea typeface="微软雅黑" panose="020B0503020204020204" charset="-122"/>
                <a:cs typeface="Arial" panose="020B0604020202020204" pitchFamily="34" charset="0"/>
                <a:sym typeface="Arial" panose="020B0604020202020204" pitchFamily="34" charset="0"/>
              </a:endParaRPr>
            </a:p>
          </p:txBody>
        </p:sp>
        <p:sp>
          <p:nvSpPr>
            <p:cNvPr id="14" name="矩形 13"/>
            <p:cNvSpPr/>
            <p:nvPr>
              <p:custDataLst>
                <p:tags r:id="rId2"/>
              </p:custDataLst>
            </p:nvPr>
          </p:nvSpPr>
          <p:spPr>
            <a:xfrm>
              <a:off x="416" y="-42"/>
              <a:ext cx="255" cy="1184"/>
            </a:xfrm>
            <a:prstGeom prst="rect">
              <a:avLst/>
            </a:prstGeom>
            <a:solidFill>
              <a:srgbClr val="479E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阿里巴巴普惠体" panose="00020600040101010101" charset="-122"/>
              </a:endParaRPr>
            </a:p>
          </p:txBody>
        </p:sp>
        <p:sp>
          <p:nvSpPr>
            <p:cNvPr id="4" name="文本框 23"/>
            <p:cNvSpPr txBox="1"/>
            <p:nvPr>
              <p:custDataLst>
                <p:tags r:id="rId3"/>
              </p:custDataLst>
            </p:nvPr>
          </p:nvSpPr>
          <p:spPr bwMode="auto">
            <a:xfrm rot="5400000">
              <a:off x="-749" y="2478"/>
              <a:ext cx="2717" cy="543"/>
            </a:xfrm>
            <a:prstGeom prst="rect">
              <a:avLst/>
            </a:prstGeom>
            <a:noFill/>
            <a:ln w="9525">
              <a:noFill/>
              <a:miter lim="800000"/>
            </a:ln>
          </p:spPr>
          <p:txBody>
            <a:bodyPr wrap="square">
              <a:spAutoFit/>
            </a:bodyPr>
            <a:lstStyle/>
            <a:p>
              <a:pPr algn="dist">
                <a:lnSpc>
                  <a:spcPct val="150000"/>
                </a:lnSpc>
              </a:pPr>
              <a:r>
                <a:rPr lang="zh-CN" altLang="en-US" sz="1100" dirty="0">
                  <a:solidFill>
                    <a:schemeClr val="bg1">
                      <a:lumMod val="50000"/>
                    </a:schemeClr>
                  </a:solidFill>
                  <a:latin typeface="微软雅黑" panose="020B0503020204020204" charset="-122"/>
                  <a:ea typeface="微软雅黑" panose="020B0503020204020204" charset="-122"/>
                  <a:cs typeface="微软雅黑" panose="020B0503020204020204" charset="-122"/>
                </a:rPr>
                <a:t>打开视界</a:t>
              </a:r>
              <a:r>
                <a:rPr lang="en-US" altLang="zh-CN" sz="1100" dirty="0">
                  <a:solidFill>
                    <a:schemeClr val="bg1">
                      <a:lumMod val="50000"/>
                    </a:schemeClr>
                  </a:solidFill>
                  <a:latin typeface="微软雅黑" panose="020B0503020204020204" charset="-122"/>
                  <a:ea typeface="微软雅黑" panose="020B0503020204020204" charset="-122"/>
                  <a:cs typeface="微软雅黑" panose="020B0503020204020204" charset="-122"/>
                </a:rPr>
                <a:t>   </a:t>
              </a:r>
              <a:r>
                <a:rPr lang="zh-CN" altLang="en-US" sz="1100" dirty="0">
                  <a:solidFill>
                    <a:schemeClr val="bg1">
                      <a:lumMod val="50000"/>
                    </a:schemeClr>
                  </a:solidFill>
                  <a:latin typeface="微软雅黑" panose="020B0503020204020204" charset="-122"/>
                  <a:ea typeface="微软雅黑" panose="020B0503020204020204" charset="-122"/>
                  <a:cs typeface="微软雅黑" panose="020B0503020204020204" charset="-122"/>
                </a:rPr>
                <a:t>感知无界</a:t>
              </a:r>
              <a:endParaRPr lang="zh-CN" altLang="en-US" sz="1100" dirty="0">
                <a:solidFill>
                  <a:schemeClr val="bg1">
                    <a:lumMod val="50000"/>
                  </a:schemeClr>
                </a:solidFill>
                <a:latin typeface="微软雅黑" panose="020B0503020204020204" charset="-122"/>
                <a:ea typeface="微软雅黑" panose="020B0503020204020204" charset="-122"/>
                <a:cs typeface="微软雅黑" panose="020B0503020204020204" charset="-122"/>
              </a:endParaRPr>
            </a:p>
          </p:txBody>
        </p:sp>
      </p:grpSp>
      <p:grpSp>
        <p:nvGrpSpPr>
          <p:cNvPr id="3" name="组合 2"/>
          <p:cNvGrpSpPr/>
          <p:nvPr/>
        </p:nvGrpSpPr>
        <p:grpSpPr>
          <a:xfrm>
            <a:off x="921385" y="1311275"/>
            <a:ext cx="4963795" cy="2513233"/>
            <a:chOff x="1094" y="1728"/>
            <a:chExt cx="19257" cy="3681"/>
          </a:xfrm>
        </p:grpSpPr>
        <p:sp>
          <p:nvSpPr>
            <p:cNvPr id="5" name="折角形 27"/>
            <p:cNvSpPr/>
            <p:nvPr>
              <p:custDataLst>
                <p:tags r:id="rId4"/>
              </p:custDataLst>
            </p:nvPr>
          </p:nvSpPr>
          <p:spPr>
            <a:xfrm>
              <a:off x="1094" y="2129"/>
              <a:ext cx="19257" cy="3280"/>
            </a:xfrm>
            <a:prstGeom prst="foldedCorner">
              <a:avLst/>
            </a:prstGeom>
            <a:solidFill>
              <a:schemeClr val="accent1">
                <a:lumMod val="20000"/>
                <a:lumOff val="80000"/>
                <a:alpha val="36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l"/>
              <a:endParaRPr lang="zh-CN" altLang="en-US" sz="1600" dirty="0">
                <a:solidFill>
                  <a:schemeClr val="tx1"/>
                </a:solidFill>
                <a:latin typeface="微软雅黑" panose="020B0503020204020204" charset="-122"/>
                <a:ea typeface="微软雅黑" panose="020B0503020204020204" charset="-122"/>
                <a:cs typeface="微软雅黑" panose="020B0503020204020204" charset="-122"/>
              </a:endParaRPr>
            </a:p>
            <a:p>
              <a:pPr algn="l"/>
              <a:r>
                <a:rPr lang="zh-CN" altLang="en-US" sz="1600" dirty="0">
                  <a:solidFill>
                    <a:schemeClr val="tx1"/>
                  </a:solidFill>
                  <a:latin typeface="微软雅黑" panose="020B0503020204020204" charset="-122"/>
                  <a:ea typeface="微软雅黑" panose="020B0503020204020204" charset="-122"/>
                  <a:cs typeface="微软雅黑" panose="020B0503020204020204" charset="-122"/>
                </a:rPr>
                <a:t>远程灌溉：通过手机或电脑操作电磁阀控制器，对相应的电磁阀进行远程开、关。</a:t>
              </a:r>
              <a:endParaRPr lang="zh-CN" altLang="en-US" sz="1600" dirty="0">
                <a:solidFill>
                  <a:schemeClr val="tx1"/>
                </a:solidFill>
                <a:latin typeface="微软雅黑" panose="020B0503020204020204" charset="-122"/>
                <a:ea typeface="微软雅黑" panose="020B0503020204020204" charset="-122"/>
                <a:cs typeface="微软雅黑" panose="020B0503020204020204" charset="-122"/>
              </a:endParaRPr>
            </a:p>
            <a:p>
              <a:pPr algn="l"/>
              <a:endParaRPr lang="zh-CN" altLang="en-US" sz="1600" dirty="0">
                <a:solidFill>
                  <a:schemeClr val="tx1"/>
                </a:solidFill>
                <a:latin typeface="微软雅黑" panose="020B0503020204020204" charset="-122"/>
                <a:ea typeface="微软雅黑" panose="020B0503020204020204" charset="-122"/>
                <a:cs typeface="微软雅黑" panose="020B0503020204020204" charset="-122"/>
              </a:endParaRPr>
            </a:p>
            <a:p>
              <a:pPr algn="l"/>
              <a:r>
                <a:rPr lang="zh-CN" altLang="en-US" sz="1600" dirty="0">
                  <a:solidFill>
                    <a:schemeClr val="tx1"/>
                  </a:solidFill>
                  <a:latin typeface="微软雅黑" panose="020B0503020204020204" charset="-122"/>
                  <a:ea typeface="微软雅黑" panose="020B0503020204020204" charset="-122"/>
                  <a:cs typeface="微软雅黑" panose="020B0503020204020204" charset="-122"/>
                </a:rPr>
                <a:t>定时灌溉：设定电磁阀开启时间/时长/重复次数，使灌溉系统自动运作，定时方式灵活、便捷。</a:t>
              </a:r>
              <a:endParaRPr lang="zh-CN" altLang="en-US" sz="1600" dirty="0">
                <a:solidFill>
                  <a:schemeClr val="tx1"/>
                </a:solidFill>
                <a:latin typeface="微软雅黑" panose="020B0503020204020204" charset="-122"/>
                <a:ea typeface="微软雅黑" panose="020B0503020204020204" charset="-122"/>
                <a:cs typeface="微软雅黑" panose="020B0503020204020204" charset="-122"/>
              </a:endParaRPr>
            </a:p>
          </p:txBody>
        </p:sp>
        <p:sp>
          <p:nvSpPr>
            <p:cNvPr id="6" name="圆角矩形 29"/>
            <p:cNvSpPr/>
            <p:nvPr>
              <p:custDataLst>
                <p:tags r:id="rId5"/>
              </p:custDataLst>
            </p:nvPr>
          </p:nvSpPr>
          <p:spPr>
            <a:xfrm>
              <a:off x="1094" y="1728"/>
              <a:ext cx="10223" cy="737"/>
            </a:xfrm>
            <a:prstGeom prst="round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lstStyle/>
            <a:p>
              <a:r>
                <a:rPr lang="en-US" altLang="zh-CN" sz="2000" b="1" dirty="0">
                  <a:solidFill>
                    <a:schemeClr val="bg1"/>
                  </a:solidFill>
                  <a:latin typeface="微软雅黑" panose="020B0503020204020204" charset="-122"/>
                  <a:ea typeface="微软雅黑" panose="020B0503020204020204" charset="-122"/>
                  <a:sym typeface="+mn-ea"/>
                </a:rPr>
                <a:t>    </a:t>
              </a:r>
              <a:r>
                <a:rPr lang="zh-CN" sz="2000" b="1" dirty="0">
                  <a:solidFill>
                    <a:schemeClr val="bg1"/>
                  </a:solidFill>
                  <a:latin typeface="微软雅黑" panose="020B0503020204020204" charset="-122"/>
                  <a:ea typeface="微软雅黑" panose="020B0503020204020204" charset="-122"/>
                  <a:sym typeface="+mn-ea"/>
                </a:rPr>
                <a:t>智能化节水灌溉</a:t>
              </a:r>
              <a:r>
                <a:rPr lang="en-US" altLang="zh-CN" sz="2000" b="1" dirty="0">
                  <a:solidFill>
                    <a:srgbClr val="FF0000"/>
                  </a:solidFill>
                  <a:latin typeface="微软雅黑" panose="020B0503020204020204" charset="-122"/>
                  <a:ea typeface="微软雅黑" panose="020B0503020204020204" charset="-122"/>
                  <a:sym typeface="+mn-ea"/>
                </a:rPr>
                <a:t> </a:t>
              </a:r>
              <a:endParaRPr lang="en-US" altLang="zh-CN" sz="2000" b="1" dirty="0">
                <a:solidFill>
                  <a:srgbClr val="FF0000"/>
                </a:solidFill>
                <a:latin typeface="微软雅黑" panose="020B0503020204020204" charset="-122"/>
                <a:ea typeface="微软雅黑" panose="020B0503020204020204" charset="-122"/>
                <a:sym typeface="+mn-ea"/>
              </a:endParaRPr>
            </a:p>
          </p:txBody>
        </p:sp>
      </p:grpSp>
      <p:pic>
        <p:nvPicPr>
          <p:cNvPr id="8" name="图片 7"/>
          <p:cNvPicPr>
            <a:picLocks noChangeAspect="1"/>
          </p:cNvPicPr>
          <p:nvPr/>
        </p:nvPicPr>
        <p:blipFill>
          <a:blip r:embed="rId6"/>
          <a:stretch>
            <a:fillRect/>
          </a:stretch>
        </p:blipFill>
        <p:spPr>
          <a:xfrm>
            <a:off x="6381115" y="1327150"/>
            <a:ext cx="4865370" cy="2893695"/>
          </a:xfrm>
          <a:prstGeom prst="rect">
            <a:avLst/>
          </a:prstGeom>
        </p:spPr>
      </p:pic>
      <p:grpSp>
        <p:nvGrpSpPr>
          <p:cNvPr id="10" name="组合 9"/>
          <p:cNvGrpSpPr/>
          <p:nvPr/>
        </p:nvGrpSpPr>
        <p:grpSpPr>
          <a:xfrm>
            <a:off x="426085" y="4503420"/>
            <a:ext cx="11523345" cy="1858010"/>
            <a:chOff x="270" y="7692"/>
            <a:chExt cx="18147" cy="2926"/>
          </a:xfrm>
        </p:grpSpPr>
        <p:pic>
          <p:nvPicPr>
            <p:cNvPr id="11" name="图片 10"/>
            <p:cNvPicPr>
              <a:picLocks noChangeAspect="1"/>
            </p:cNvPicPr>
            <p:nvPr/>
          </p:nvPicPr>
          <p:blipFill>
            <a:blip r:embed="rId7"/>
            <a:stretch>
              <a:fillRect/>
            </a:stretch>
          </p:blipFill>
          <p:spPr>
            <a:xfrm>
              <a:off x="3509" y="7698"/>
              <a:ext cx="630" cy="600"/>
            </a:xfrm>
            <a:prstGeom prst="rect">
              <a:avLst/>
            </a:prstGeom>
          </p:spPr>
        </p:pic>
        <p:sp>
          <p:nvSpPr>
            <p:cNvPr id="15" name="文本框 14"/>
            <p:cNvSpPr txBox="1"/>
            <p:nvPr/>
          </p:nvSpPr>
          <p:spPr>
            <a:xfrm>
              <a:off x="7680" y="9265"/>
              <a:ext cx="1408" cy="483"/>
            </a:xfrm>
            <a:prstGeom prst="rect">
              <a:avLst/>
            </a:prstGeom>
            <a:noFill/>
          </p:spPr>
          <p:txBody>
            <a:bodyPr wrap="none" rtlCol="0" anchor="t">
              <a:spAutoFit/>
            </a:bodyPr>
            <a:p>
              <a:r>
                <a:rPr lang="zh-CN" sz="1400" b="1">
                  <a:latin typeface="微软雅黑" panose="020B0503020204020204" charset="-122"/>
                  <a:ea typeface="微软雅黑" panose="020B0503020204020204" charset="-122"/>
                  <a:sym typeface="+mn-ea"/>
                </a:rPr>
                <a:t>水表读取</a:t>
              </a:r>
              <a:endParaRPr lang="zh-CN" altLang="en-US" sz="1400" b="1">
                <a:latin typeface="微软雅黑" panose="020B0503020204020204" charset="-122"/>
                <a:ea typeface="微软雅黑" panose="020B0503020204020204" charset="-122"/>
                <a:sym typeface="+mn-ea"/>
              </a:endParaRPr>
            </a:p>
          </p:txBody>
        </p:sp>
        <p:pic>
          <p:nvPicPr>
            <p:cNvPr id="18" name="图片 17"/>
            <p:cNvPicPr>
              <a:picLocks noChangeAspect="1"/>
            </p:cNvPicPr>
            <p:nvPr/>
          </p:nvPicPr>
          <p:blipFill>
            <a:blip r:embed="rId8"/>
            <a:stretch>
              <a:fillRect/>
            </a:stretch>
          </p:blipFill>
          <p:spPr>
            <a:xfrm>
              <a:off x="9524" y="8247"/>
              <a:ext cx="2310" cy="420"/>
            </a:xfrm>
            <a:prstGeom prst="rect">
              <a:avLst/>
            </a:prstGeom>
          </p:spPr>
        </p:pic>
        <p:pic>
          <p:nvPicPr>
            <p:cNvPr id="20" name="图片 19"/>
            <p:cNvPicPr>
              <a:picLocks noChangeAspect="1"/>
            </p:cNvPicPr>
            <p:nvPr/>
          </p:nvPicPr>
          <p:blipFill>
            <a:blip r:embed="rId9"/>
            <a:stretch>
              <a:fillRect/>
            </a:stretch>
          </p:blipFill>
          <p:spPr>
            <a:xfrm>
              <a:off x="270" y="8012"/>
              <a:ext cx="1113" cy="911"/>
            </a:xfrm>
            <a:prstGeom prst="rect">
              <a:avLst/>
            </a:prstGeom>
          </p:spPr>
        </p:pic>
        <p:sp>
          <p:nvSpPr>
            <p:cNvPr id="21" name="文本框 20"/>
            <p:cNvSpPr txBox="1"/>
            <p:nvPr/>
          </p:nvSpPr>
          <p:spPr>
            <a:xfrm>
              <a:off x="4470" y="9265"/>
              <a:ext cx="1688" cy="483"/>
            </a:xfrm>
            <a:prstGeom prst="rect">
              <a:avLst/>
            </a:prstGeom>
            <a:noFill/>
          </p:spPr>
          <p:txBody>
            <a:bodyPr wrap="none" rtlCol="0" anchor="t">
              <a:spAutoFit/>
            </a:bodyPr>
            <a:p>
              <a:r>
                <a:rPr lang="zh-CN" sz="1400" b="1">
                  <a:latin typeface="微软雅黑" panose="020B0503020204020204" charset="-122"/>
                  <a:ea typeface="微软雅黑" panose="020B0503020204020204" charset="-122"/>
                  <a:sym typeface="+mn-ea"/>
                </a:rPr>
                <a:t>阀门控制器</a:t>
              </a:r>
              <a:endParaRPr lang="zh-CN" altLang="en-US" sz="1400" b="1">
                <a:latin typeface="微软雅黑" panose="020B0503020204020204" charset="-122"/>
                <a:ea typeface="微软雅黑" panose="020B0503020204020204" charset="-122"/>
                <a:sym typeface="+mn-ea"/>
              </a:endParaRPr>
            </a:p>
          </p:txBody>
        </p:sp>
        <p:sp>
          <p:nvSpPr>
            <p:cNvPr id="22" name="文本框 21"/>
            <p:cNvSpPr txBox="1"/>
            <p:nvPr/>
          </p:nvSpPr>
          <p:spPr>
            <a:xfrm>
              <a:off x="711" y="9265"/>
              <a:ext cx="2281" cy="483"/>
            </a:xfrm>
            <a:prstGeom prst="rect">
              <a:avLst/>
            </a:prstGeom>
            <a:noFill/>
          </p:spPr>
          <p:txBody>
            <a:bodyPr wrap="none" rtlCol="0" anchor="t">
              <a:spAutoFit/>
            </a:bodyPr>
            <a:p>
              <a:r>
                <a:rPr lang="en-US" altLang="zh-CN" sz="1400" b="1">
                  <a:latin typeface="微软雅黑" panose="020B0503020204020204" charset="-122"/>
                  <a:ea typeface="微软雅黑" panose="020B0503020204020204" charset="-122"/>
                  <a:sym typeface="+mn-ea"/>
                </a:rPr>
                <a:t>LoRaWAN</a:t>
              </a:r>
              <a:r>
                <a:rPr lang="zh-CN" altLang="en-US" sz="1400" b="1">
                  <a:latin typeface="微软雅黑" panose="020B0503020204020204" charset="-122"/>
                  <a:ea typeface="微软雅黑" panose="020B0503020204020204" charset="-122"/>
                  <a:sym typeface="+mn-ea"/>
                </a:rPr>
                <a:t>网关</a:t>
              </a:r>
              <a:endParaRPr lang="zh-CN" altLang="en-US" sz="1400" b="1">
                <a:latin typeface="微软雅黑" panose="020B0503020204020204" charset="-122"/>
                <a:ea typeface="微软雅黑" panose="020B0503020204020204" charset="-122"/>
                <a:sym typeface="+mn-ea"/>
              </a:endParaRPr>
            </a:p>
          </p:txBody>
        </p:sp>
        <p:sp>
          <p:nvSpPr>
            <p:cNvPr id="23" name="任意多边形 22"/>
            <p:cNvSpPr/>
            <p:nvPr/>
          </p:nvSpPr>
          <p:spPr>
            <a:xfrm>
              <a:off x="12411" y="9604"/>
              <a:ext cx="5930" cy="693"/>
            </a:xfrm>
            <a:custGeom>
              <a:avLst/>
              <a:gdLst>
                <a:gd name="connisteX0" fmla="*/ 469265 w 6821805"/>
                <a:gd name="connsiteY0" fmla="*/ 174625 h 763905"/>
                <a:gd name="connisteX1" fmla="*/ 534670 w 6821805"/>
                <a:gd name="connsiteY1" fmla="*/ 185420 h 763905"/>
                <a:gd name="connisteX2" fmla="*/ 610870 w 6821805"/>
                <a:gd name="connsiteY2" fmla="*/ 196215 h 763905"/>
                <a:gd name="connisteX3" fmla="*/ 676910 w 6821805"/>
                <a:gd name="connsiteY3" fmla="*/ 196215 h 763905"/>
                <a:gd name="connisteX4" fmla="*/ 753110 w 6821805"/>
                <a:gd name="connsiteY4" fmla="*/ 196215 h 763905"/>
                <a:gd name="connisteX5" fmla="*/ 818515 w 6821805"/>
                <a:gd name="connsiteY5" fmla="*/ 196215 h 763905"/>
                <a:gd name="connisteX6" fmla="*/ 883920 w 6821805"/>
                <a:gd name="connsiteY6" fmla="*/ 196215 h 763905"/>
                <a:gd name="connisteX7" fmla="*/ 949325 w 6821805"/>
                <a:gd name="connsiteY7" fmla="*/ 185420 h 763905"/>
                <a:gd name="connisteX8" fmla="*/ 1026160 w 6821805"/>
                <a:gd name="connsiteY8" fmla="*/ 185420 h 763905"/>
                <a:gd name="connisteX9" fmla="*/ 1102360 w 6821805"/>
                <a:gd name="connsiteY9" fmla="*/ 174625 h 763905"/>
                <a:gd name="connisteX10" fmla="*/ 1167765 w 6821805"/>
                <a:gd name="connsiteY10" fmla="*/ 163195 h 763905"/>
                <a:gd name="connisteX11" fmla="*/ 1233170 w 6821805"/>
                <a:gd name="connsiteY11" fmla="*/ 152400 h 763905"/>
                <a:gd name="connisteX12" fmla="*/ 1298575 w 6821805"/>
                <a:gd name="connsiteY12" fmla="*/ 141605 h 763905"/>
                <a:gd name="connisteX13" fmla="*/ 1364615 w 6821805"/>
                <a:gd name="connsiteY13" fmla="*/ 120015 h 763905"/>
                <a:gd name="connisteX14" fmla="*/ 1430020 w 6821805"/>
                <a:gd name="connsiteY14" fmla="*/ 120015 h 763905"/>
                <a:gd name="connisteX15" fmla="*/ 1506220 w 6821805"/>
                <a:gd name="connsiteY15" fmla="*/ 120015 h 763905"/>
                <a:gd name="connisteX16" fmla="*/ 1571625 w 6821805"/>
                <a:gd name="connsiteY16" fmla="*/ 130810 h 763905"/>
                <a:gd name="connisteX17" fmla="*/ 1637030 w 6821805"/>
                <a:gd name="connsiteY17" fmla="*/ 152400 h 763905"/>
                <a:gd name="connisteX18" fmla="*/ 1713865 w 6821805"/>
                <a:gd name="connsiteY18" fmla="*/ 163195 h 763905"/>
                <a:gd name="connisteX19" fmla="*/ 1779270 w 6821805"/>
                <a:gd name="connsiteY19" fmla="*/ 174625 h 763905"/>
                <a:gd name="connisteX20" fmla="*/ 1844675 w 6821805"/>
                <a:gd name="connsiteY20" fmla="*/ 185420 h 763905"/>
                <a:gd name="connisteX21" fmla="*/ 1910080 w 6821805"/>
                <a:gd name="connsiteY21" fmla="*/ 196215 h 763905"/>
                <a:gd name="connisteX22" fmla="*/ 1975485 w 6821805"/>
                <a:gd name="connsiteY22" fmla="*/ 196215 h 763905"/>
                <a:gd name="connisteX23" fmla="*/ 2051685 w 6821805"/>
                <a:gd name="connsiteY23" fmla="*/ 217805 h 763905"/>
                <a:gd name="connisteX24" fmla="*/ 2128520 w 6821805"/>
                <a:gd name="connsiteY24" fmla="*/ 217805 h 763905"/>
                <a:gd name="connisteX25" fmla="*/ 2193925 w 6821805"/>
                <a:gd name="connsiteY25" fmla="*/ 217805 h 763905"/>
                <a:gd name="connisteX26" fmla="*/ 2259330 w 6821805"/>
                <a:gd name="connsiteY26" fmla="*/ 217805 h 763905"/>
                <a:gd name="connisteX27" fmla="*/ 2324735 w 6821805"/>
                <a:gd name="connsiteY27" fmla="*/ 217805 h 763905"/>
                <a:gd name="connisteX28" fmla="*/ 2390140 w 6821805"/>
                <a:gd name="connsiteY28" fmla="*/ 217805 h 763905"/>
                <a:gd name="connisteX29" fmla="*/ 2455545 w 6821805"/>
                <a:gd name="connsiteY29" fmla="*/ 217805 h 763905"/>
                <a:gd name="connisteX30" fmla="*/ 2521585 w 6821805"/>
                <a:gd name="connsiteY30" fmla="*/ 217805 h 763905"/>
                <a:gd name="connisteX31" fmla="*/ 2586990 w 6821805"/>
                <a:gd name="connsiteY31" fmla="*/ 217805 h 763905"/>
                <a:gd name="connisteX32" fmla="*/ 2663190 w 6821805"/>
                <a:gd name="connsiteY32" fmla="*/ 207010 h 763905"/>
                <a:gd name="connisteX33" fmla="*/ 2728595 w 6821805"/>
                <a:gd name="connsiteY33" fmla="*/ 196215 h 763905"/>
                <a:gd name="connisteX34" fmla="*/ 2804795 w 6821805"/>
                <a:gd name="connsiteY34" fmla="*/ 185420 h 763905"/>
                <a:gd name="connisteX35" fmla="*/ 2870835 w 6821805"/>
                <a:gd name="connsiteY35" fmla="*/ 174625 h 763905"/>
                <a:gd name="connisteX36" fmla="*/ 2936240 w 6821805"/>
                <a:gd name="connsiteY36" fmla="*/ 152400 h 763905"/>
                <a:gd name="connisteX37" fmla="*/ 3012440 w 6821805"/>
                <a:gd name="connsiteY37" fmla="*/ 152400 h 763905"/>
                <a:gd name="connisteX38" fmla="*/ 3077845 w 6821805"/>
                <a:gd name="connsiteY38" fmla="*/ 141605 h 763905"/>
                <a:gd name="connisteX39" fmla="*/ 3143250 w 6821805"/>
                <a:gd name="connsiteY39" fmla="*/ 130810 h 763905"/>
                <a:gd name="connisteX40" fmla="*/ 3208655 w 6821805"/>
                <a:gd name="connsiteY40" fmla="*/ 120015 h 763905"/>
                <a:gd name="connisteX41" fmla="*/ 3274695 w 6821805"/>
                <a:gd name="connsiteY41" fmla="*/ 120015 h 763905"/>
                <a:gd name="connisteX42" fmla="*/ 3340100 w 6821805"/>
                <a:gd name="connsiteY42" fmla="*/ 120015 h 763905"/>
                <a:gd name="connisteX43" fmla="*/ 3405505 w 6821805"/>
                <a:gd name="connsiteY43" fmla="*/ 120015 h 763905"/>
                <a:gd name="connisteX44" fmla="*/ 3470910 w 6821805"/>
                <a:gd name="connsiteY44" fmla="*/ 130810 h 763905"/>
                <a:gd name="connisteX45" fmla="*/ 3547110 w 6821805"/>
                <a:gd name="connsiteY45" fmla="*/ 152400 h 763905"/>
                <a:gd name="connisteX46" fmla="*/ 3612515 w 6821805"/>
                <a:gd name="connsiteY46" fmla="*/ 152400 h 763905"/>
                <a:gd name="connisteX47" fmla="*/ 3678555 w 6821805"/>
                <a:gd name="connsiteY47" fmla="*/ 163195 h 763905"/>
                <a:gd name="connisteX48" fmla="*/ 3754755 w 6821805"/>
                <a:gd name="connsiteY48" fmla="*/ 185420 h 763905"/>
                <a:gd name="connisteX49" fmla="*/ 3820160 w 6821805"/>
                <a:gd name="connsiteY49" fmla="*/ 185420 h 763905"/>
                <a:gd name="connisteX50" fmla="*/ 3885565 w 6821805"/>
                <a:gd name="connsiteY50" fmla="*/ 196215 h 763905"/>
                <a:gd name="connisteX51" fmla="*/ 3950970 w 6821805"/>
                <a:gd name="connsiteY51" fmla="*/ 196215 h 763905"/>
                <a:gd name="connisteX52" fmla="*/ 4016375 w 6821805"/>
                <a:gd name="connsiteY52" fmla="*/ 196215 h 763905"/>
                <a:gd name="connisteX53" fmla="*/ 4082415 w 6821805"/>
                <a:gd name="connsiteY53" fmla="*/ 196215 h 763905"/>
                <a:gd name="connisteX54" fmla="*/ 4158615 w 6821805"/>
                <a:gd name="connsiteY54" fmla="*/ 196215 h 763905"/>
                <a:gd name="connisteX55" fmla="*/ 4224020 w 6821805"/>
                <a:gd name="connsiteY55" fmla="*/ 196215 h 763905"/>
                <a:gd name="connisteX56" fmla="*/ 4289425 w 6821805"/>
                <a:gd name="connsiteY56" fmla="*/ 196215 h 763905"/>
                <a:gd name="connisteX57" fmla="*/ 4354830 w 6821805"/>
                <a:gd name="connsiteY57" fmla="*/ 196215 h 763905"/>
                <a:gd name="connisteX58" fmla="*/ 4420235 w 6821805"/>
                <a:gd name="connsiteY58" fmla="*/ 196215 h 763905"/>
                <a:gd name="connisteX59" fmla="*/ 4486275 w 6821805"/>
                <a:gd name="connsiteY59" fmla="*/ 196215 h 763905"/>
                <a:gd name="connisteX60" fmla="*/ 4551680 w 6821805"/>
                <a:gd name="connsiteY60" fmla="*/ 196215 h 763905"/>
                <a:gd name="connisteX61" fmla="*/ 4617085 w 6821805"/>
                <a:gd name="connsiteY61" fmla="*/ 196215 h 763905"/>
                <a:gd name="connisteX62" fmla="*/ 4693285 w 6821805"/>
                <a:gd name="connsiteY62" fmla="*/ 196215 h 763905"/>
                <a:gd name="connisteX63" fmla="*/ 4758690 w 6821805"/>
                <a:gd name="connsiteY63" fmla="*/ 196215 h 763905"/>
                <a:gd name="connisteX64" fmla="*/ 4824095 w 6821805"/>
                <a:gd name="connsiteY64" fmla="*/ 196215 h 763905"/>
                <a:gd name="connisteX65" fmla="*/ 4890135 w 6821805"/>
                <a:gd name="connsiteY65" fmla="*/ 196215 h 763905"/>
                <a:gd name="connisteX66" fmla="*/ 4966335 w 6821805"/>
                <a:gd name="connsiteY66" fmla="*/ 217805 h 763905"/>
                <a:gd name="connisteX67" fmla="*/ 5042535 w 6821805"/>
                <a:gd name="connsiteY67" fmla="*/ 240030 h 763905"/>
                <a:gd name="connisteX68" fmla="*/ 5118735 w 6821805"/>
                <a:gd name="connsiteY68" fmla="*/ 261620 h 763905"/>
                <a:gd name="connisteX69" fmla="*/ 5184775 w 6821805"/>
                <a:gd name="connsiteY69" fmla="*/ 272415 h 763905"/>
                <a:gd name="connisteX70" fmla="*/ 5250180 w 6821805"/>
                <a:gd name="connsiteY70" fmla="*/ 283210 h 763905"/>
                <a:gd name="connisteX71" fmla="*/ 5315585 w 6821805"/>
                <a:gd name="connsiteY71" fmla="*/ 283210 h 763905"/>
                <a:gd name="connisteX72" fmla="*/ 5380990 w 6821805"/>
                <a:gd name="connsiteY72" fmla="*/ 272415 h 763905"/>
                <a:gd name="connisteX73" fmla="*/ 5446395 w 6821805"/>
                <a:gd name="connsiteY73" fmla="*/ 240030 h 763905"/>
                <a:gd name="connisteX74" fmla="*/ 5522595 w 6821805"/>
                <a:gd name="connsiteY74" fmla="*/ 196215 h 763905"/>
                <a:gd name="connisteX75" fmla="*/ 5588635 w 6821805"/>
                <a:gd name="connsiteY75" fmla="*/ 163195 h 763905"/>
                <a:gd name="connisteX76" fmla="*/ 5664835 w 6821805"/>
                <a:gd name="connsiteY76" fmla="*/ 141605 h 763905"/>
                <a:gd name="connisteX77" fmla="*/ 5730240 w 6821805"/>
                <a:gd name="connsiteY77" fmla="*/ 86995 h 763905"/>
                <a:gd name="connisteX78" fmla="*/ 5795645 w 6821805"/>
                <a:gd name="connsiteY78" fmla="*/ 54610 h 763905"/>
                <a:gd name="connisteX79" fmla="*/ 5861050 w 6821805"/>
                <a:gd name="connsiteY79" fmla="*/ 43180 h 763905"/>
                <a:gd name="connisteX80" fmla="*/ 5948680 w 6821805"/>
                <a:gd name="connsiteY80" fmla="*/ 10795 h 763905"/>
                <a:gd name="connisteX81" fmla="*/ 6024880 w 6821805"/>
                <a:gd name="connsiteY81" fmla="*/ 0 h 763905"/>
                <a:gd name="connisteX82" fmla="*/ 6101080 w 6821805"/>
                <a:gd name="connsiteY82" fmla="*/ 0 h 763905"/>
                <a:gd name="connisteX83" fmla="*/ 6167120 w 6821805"/>
                <a:gd name="connsiteY83" fmla="*/ 32385 h 763905"/>
                <a:gd name="connisteX84" fmla="*/ 6221730 w 6821805"/>
                <a:gd name="connsiteY84" fmla="*/ 97790 h 763905"/>
                <a:gd name="connisteX85" fmla="*/ 6287135 w 6821805"/>
                <a:gd name="connsiteY85" fmla="*/ 130810 h 763905"/>
                <a:gd name="connisteX86" fmla="*/ 6352540 w 6821805"/>
                <a:gd name="connsiteY86" fmla="*/ 163195 h 763905"/>
                <a:gd name="connisteX87" fmla="*/ 6417945 w 6821805"/>
                <a:gd name="connsiteY87" fmla="*/ 174625 h 763905"/>
                <a:gd name="connisteX88" fmla="*/ 6494145 w 6821805"/>
                <a:gd name="connsiteY88" fmla="*/ 207010 h 763905"/>
                <a:gd name="connisteX89" fmla="*/ 6570980 w 6821805"/>
                <a:gd name="connsiteY89" fmla="*/ 207010 h 763905"/>
                <a:gd name="connisteX90" fmla="*/ 6647180 w 6821805"/>
                <a:gd name="connsiteY90" fmla="*/ 217805 h 763905"/>
                <a:gd name="connisteX91" fmla="*/ 6712585 w 6821805"/>
                <a:gd name="connsiteY91" fmla="*/ 250825 h 763905"/>
                <a:gd name="connisteX92" fmla="*/ 6788785 w 6821805"/>
                <a:gd name="connsiteY92" fmla="*/ 272415 h 763905"/>
                <a:gd name="connisteX93" fmla="*/ 6788785 w 6821805"/>
                <a:gd name="connsiteY93" fmla="*/ 337820 h 763905"/>
                <a:gd name="connisteX94" fmla="*/ 6788785 w 6821805"/>
                <a:gd name="connsiteY94" fmla="*/ 403860 h 763905"/>
                <a:gd name="connisteX95" fmla="*/ 6821805 w 6821805"/>
                <a:gd name="connsiteY95" fmla="*/ 469265 h 763905"/>
                <a:gd name="connisteX96" fmla="*/ 6756400 w 6821805"/>
                <a:gd name="connsiteY96" fmla="*/ 501650 h 763905"/>
                <a:gd name="connisteX97" fmla="*/ 6767195 w 6821805"/>
                <a:gd name="connsiteY97" fmla="*/ 567055 h 763905"/>
                <a:gd name="connisteX98" fmla="*/ 6777990 w 6821805"/>
                <a:gd name="connsiteY98" fmla="*/ 633095 h 763905"/>
                <a:gd name="connisteX99" fmla="*/ 6712585 w 6821805"/>
                <a:gd name="connsiteY99" fmla="*/ 654685 h 763905"/>
                <a:gd name="connisteX100" fmla="*/ 6647180 w 6821805"/>
                <a:gd name="connsiteY100" fmla="*/ 676275 h 763905"/>
                <a:gd name="connisteX101" fmla="*/ 6570980 w 6821805"/>
                <a:gd name="connsiteY101" fmla="*/ 687070 h 763905"/>
                <a:gd name="connisteX102" fmla="*/ 6494145 w 6821805"/>
                <a:gd name="connsiteY102" fmla="*/ 687070 h 763905"/>
                <a:gd name="connisteX103" fmla="*/ 6428740 w 6821805"/>
                <a:gd name="connsiteY103" fmla="*/ 698500 h 763905"/>
                <a:gd name="connisteX104" fmla="*/ 6363335 w 6821805"/>
                <a:gd name="connsiteY104" fmla="*/ 698500 h 763905"/>
                <a:gd name="connisteX105" fmla="*/ 6287135 w 6821805"/>
                <a:gd name="connsiteY105" fmla="*/ 698500 h 763905"/>
                <a:gd name="connisteX106" fmla="*/ 6210300 w 6821805"/>
                <a:gd name="connsiteY106" fmla="*/ 698500 h 763905"/>
                <a:gd name="connisteX107" fmla="*/ 6144895 w 6821805"/>
                <a:gd name="connsiteY107" fmla="*/ 698500 h 763905"/>
                <a:gd name="connisteX108" fmla="*/ 6079490 w 6821805"/>
                <a:gd name="connsiteY108" fmla="*/ 709295 h 763905"/>
                <a:gd name="connisteX109" fmla="*/ 6003290 w 6821805"/>
                <a:gd name="connsiteY109" fmla="*/ 730885 h 763905"/>
                <a:gd name="connisteX110" fmla="*/ 5937885 w 6821805"/>
                <a:gd name="connsiteY110" fmla="*/ 741680 h 763905"/>
                <a:gd name="connisteX111" fmla="*/ 5872480 w 6821805"/>
                <a:gd name="connsiteY111" fmla="*/ 753110 h 763905"/>
                <a:gd name="connisteX112" fmla="*/ 5795645 w 6821805"/>
                <a:gd name="connsiteY112" fmla="*/ 763905 h 763905"/>
                <a:gd name="connisteX113" fmla="*/ 5730240 w 6821805"/>
                <a:gd name="connsiteY113" fmla="*/ 763905 h 763905"/>
                <a:gd name="connisteX114" fmla="*/ 5664835 w 6821805"/>
                <a:gd name="connsiteY114" fmla="*/ 763905 h 763905"/>
                <a:gd name="connisteX115" fmla="*/ 5588635 w 6821805"/>
                <a:gd name="connsiteY115" fmla="*/ 763905 h 763905"/>
                <a:gd name="connisteX116" fmla="*/ 5511800 w 6821805"/>
                <a:gd name="connsiteY116" fmla="*/ 763905 h 763905"/>
                <a:gd name="connisteX117" fmla="*/ 5435600 w 6821805"/>
                <a:gd name="connsiteY117" fmla="*/ 763905 h 763905"/>
                <a:gd name="connisteX118" fmla="*/ 5370195 w 6821805"/>
                <a:gd name="connsiteY118" fmla="*/ 741680 h 763905"/>
                <a:gd name="connisteX119" fmla="*/ 5304790 w 6821805"/>
                <a:gd name="connsiteY119" fmla="*/ 730885 h 763905"/>
                <a:gd name="connisteX120" fmla="*/ 5239385 w 6821805"/>
                <a:gd name="connsiteY120" fmla="*/ 730885 h 763905"/>
                <a:gd name="connisteX121" fmla="*/ 5162550 w 6821805"/>
                <a:gd name="connsiteY121" fmla="*/ 709295 h 763905"/>
                <a:gd name="connisteX122" fmla="*/ 5097145 w 6821805"/>
                <a:gd name="connsiteY122" fmla="*/ 709295 h 763905"/>
                <a:gd name="connisteX123" fmla="*/ 5031740 w 6821805"/>
                <a:gd name="connsiteY123" fmla="*/ 709295 h 763905"/>
                <a:gd name="connisteX124" fmla="*/ 4966335 w 6821805"/>
                <a:gd name="connsiteY124" fmla="*/ 698500 h 763905"/>
                <a:gd name="connisteX125" fmla="*/ 4900930 w 6821805"/>
                <a:gd name="connsiteY125" fmla="*/ 687070 h 763905"/>
                <a:gd name="connisteX126" fmla="*/ 4835525 w 6821805"/>
                <a:gd name="connsiteY126" fmla="*/ 676275 h 763905"/>
                <a:gd name="connisteX127" fmla="*/ 4769485 w 6821805"/>
                <a:gd name="connsiteY127" fmla="*/ 676275 h 763905"/>
                <a:gd name="connisteX128" fmla="*/ 4704080 w 6821805"/>
                <a:gd name="connsiteY128" fmla="*/ 676275 h 763905"/>
                <a:gd name="connisteX129" fmla="*/ 4627880 w 6821805"/>
                <a:gd name="connsiteY129" fmla="*/ 676275 h 763905"/>
                <a:gd name="connisteX130" fmla="*/ 4562475 w 6821805"/>
                <a:gd name="connsiteY130" fmla="*/ 676275 h 763905"/>
                <a:gd name="connisteX131" fmla="*/ 4497070 w 6821805"/>
                <a:gd name="connsiteY131" fmla="*/ 676275 h 763905"/>
                <a:gd name="connisteX132" fmla="*/ 4431665 w 6821805"/>
                <a:gd name="connsiteY132" fmla="*/ 676275 h 763905"/>
                <a:gd name="connisteX133" fmla="*/ 4354830 w 6821805"/>
                <a:gd name="connsiteY133" fmla="*/ 676275 h 763905"/>
                <a:gd name="connisteX134" fmla="*/ 4278630 w 6821805"/>
                <a:gd name="connsiteY134" fmla="*/ 676275 h 763905"/>
                <a:gd name="connisteX135" fmla="*/ 4213225 w 6821805"/>
                <a:gd name="connsiteY135" fmla="*/ 676275 h 763905"/>
                <a:gd name="connisteX136" fmla="*/ 4147820 w 6821805"/>
                <a:gd name="connsiteY136" fmla="*/ 676275 h 763905"/>
                <a:gd name="connisteX137" fmla="*/ 4082415 w 6821805"/>
                <a:gd name="connsiteY137" fmla="*/ 676275 h 763905"/>
                <a:gd name="connisteX138" fmla="*/ 4016375 w 6821805"/>
                <a:gd name="connsiteY138" fmla="*/ 676275 h 763905"/>
                <a:gd name="connisteX139" fmla="*/ 3940175 w 6821805"/>
                <a:gd name="connsiteY139" fmla="*/ 676275 h 763905"/>
                <a:gd name="connisteX140" fmla="*/ 3874770 w 6821805"/>
                <a:gd name="connsiteY140" fmla="*/ 676275 h 763905"/>
                <a:gd name="connisteX141" fmla="*/ 3809365 w 6821805"/>
                <a:gd name="connsiteY141" fmla="*/ 676275 h 763905"/>
                <a:gd name="connisteX142" fmla="*/ 3743960 w 6821805"/>
                <a:gd name="connsiteY142" fmla="*/ 676275 h 763905"/>
                <a:gd name="connisteX143" fmla="*/ 3667125 w 6821805"/>
                <a:gd name="connsiteY143" fmla="*/ 676275 h 763905"/>
                <a:gd name="connisteX144" fmla="*/ 3590925 w 6821805"/>
                <a:gd name="connsiteY144" fmla="*/ 676275 h 763905"/>
                <a:gd name="connisteX145" fmla="*/ 3514725 w 6821805"/>
                <a:gd name="connsiteY145" fmla="*/ 676275 h 763905"/>
                <a:gd name="connisteX146" fmla="*/ 3437890 w 6821805"/>
                <a:gd name="connsiteY146" fmla="*/ 676275 h 763905"/>
                <a:gd name="connisteX147" fmla="*/ 3361690 w 6821805"/>
                <a:gd name="connsiteY147" fmla="*/ 676275 h 763905"/>
                <a:gd name="connisteX148" fmla="*/ 3296285 w 6821805"/>
                <a:gd name="connsiteY148" fmla="*/ 676275 h 763905"/>
                <a:gd name="connisteX149" fmla="*/ 3230880 w 6821805"/>
                <a:gd name="connsiteY149" fmla="*/ 676275 h 763905"/>
                <a:gd name="connisteX150" fmla="*/ 3165475 w 6821805"/>
                <a:gd name="connsiteY150" fmla="*/ 676275 h 763905"/>
                <a:gd name="connisteX151" fmla="*/ 3100070 w 6821805"/>
                <a:gd name="connsiteY151" fmla="*/ 676275 h 763905"/>
                <a:gd name="connisteX152" fmla="*/ 3034030 w 6821805"/>
                <a:gd name="connsiteY152" fmla="*/ 676275 h 763905"/>
                <a:gd name="connisteX153" fmla="*/ 2968625 w 6821805"/>
                <a:gd name="connsiteY153" fmla="*/ 676275 h 763905"/>
                <a:gd name="connisteX154" fmla="*/ 2903220 w 6821805"/>
                <a:gd name="connsiteY154" fmla="*/ 676275 h 763905"/>
                <a:gd name="connisteX155" fmla="*/ 2837815 w 6821805"/>
                <a:gd name="connsiteY155" fmla="*/ 676275 h 763905"/>
                <a:gd name="connisteX156" fmla="*/ 2772410 w 6821805"/>
                <a:gd name="connsiteY156" fmla="*/ 676275 h 763905"/>
                <a:gd name="connisteX157" fmla="*/ 2707005 w 6821805"/>
                <a:gd name="connsiteY157" fmla="*/ 676275 h 763905"/>
                <a:gd name="connisteX158" fmla="*/ 2641600 w 6821805"/>
                <a:gd name="connsiteY158" fmla="*/ 676275 h 763905"/>
                <a:gd name="connisteX159" fmla="*/ 2575560 w 6821805"/>
                <a:gd name="connsiteY159" fmla="*/ 676275 h 763905"/>
                <a:gd name="connisteX160" fmla="*/ 2499360 w 6821805"/>
                <a:gd name="connsiteY160" fmla="*/ 676275 h 763905"/>
                <a:gd name="connisteX161" fmla="*/ 2433955 w 6821805"/>
                <a:gd name="connsiteY161" fmla="*/ 676275 h 763905"/>
                <a:gd name="connisteX162" fmla="*/ 2368550 w 6821805"/>
                <a:gd name="connsiteY162" fmla="*/ 676275 h 763905"/>
                <a:gd name="connisteX163" fmla="*/ 2303145 w 6821805"/>
                <a:gd name="connsiteY163" fmla="*/ 676275 h 763905"/>
                <a:gd name="connisteX164" fmla="*/ 2226310 w 6821805"/>
                <a:gd name="connsiteY164" fmla="*/ 676275 h 763905"/>
                <a:gd name="connisteX165" fmla="*/ 2139315 w 6821805"/>
                <a:gd name="connsiteY165" fmla="*/ 687070 h 763905"/>
                <a:gd name="connisteX166" fmla="*/ 2073910 w 6821805"/>
                <a:gd name="connsiteY166" fmla="*/ 687070 h 763905"/>
                <a:gd name="connisteX167" fmla="*/ 2008505 w 6821805"/>
                <a:gd name="connsiteY167" fmla="*/ 709295 h 763905"/>
                <a:gd name="connisteX168" fmla="*/ 1931670 w 6821805"/>
                <a:gd name="connsiteY168" fmla="*/ 709295 h 763905"/>
                <a:gd name="connisteX169" fmla="*/ 1866265 w 6821805"/>
                <a:gd name="connsiteY169" fmla="*/ 720090 h 763905"/>
                <a:gd name="connisteX170" fmla="*/ 1790065 w 6821805"/>
                <a:gd name="connsiteY170" fmla="*/ 730885 h 763905"/>
                <a:gd name="connisteX171" fmla="*/ 1724660 w 6821805"/>
                <a:gd name="connsiteY171" fmla="*/ 741680 h 763905"/>
                <a:gd name="connisteX172" fmla="*/ 1659255 w 6821805"/>
                <a:gd name="connsiteY172" fmla="*/ 753110 h 763905"/>
                <a:gd name="connisteX173" fmla="*/ 1593215 w 6821805"/>
                <a:gd name="connsiteY173" fmla="*/ 763905 h 763905"/>
                <a:gd name="connisteX174" fmla="*/ 1527810 w 6821805"/>
                <a:gd name="connsiteY174" fmla="*/ 763905 h 763905"/>
                <a:gd name="connisteX175" fmla="*/ 1462405 w 6821805"/>
                <a:gd name="connsiteY175" fmla="*/ 763905 h 763905"/>
                <a:gd name="connisteX176" fmla="*/ 1386205 w 6821805"/>
                <a:gd name="connsiteY176" fmla="*/ 763905 h 763905"/>
                <a:gd name="connisteX177" fmla="*/ 1310005 w 6821805"/>
                <a:gd name="connsiteY177" fmla="*/ 763905 h 763905"/>
                <a:gd name="connisteX178" fmla="*/ 1243965 w 6821805"/>
                <a:gd name="connsiteY178" fmla="*/ 763905 h 763905"/>
                <a:gd name="connisteX179" fmla="*/ 1178560 w 6821805"/>
                <a:gd name="connsiteY179" fmla="*/ 763905 h 763905"/>
                <a:gd name="connisteX180" fmla="*/ 1113155 w 6821805"/>
                <a:gd name="connsiteY180" fmla="*/ 763905 h 763905"/>
                <a:gd name="connisteX181" fmla="*/ 1047750 w 6821805"/>
                <a:gd name="connsiteY181" fmla="*/ 763905 h 763905"/>
                <a:gd name="connisteX182" fmla="*/ 982345 w 6821805"/>
                <a:gd name="connsiteY182" fmla="*/ 753110 h 763905"/>
                <a:gd name="connisteX183" fmla="*/ 916940 w 6821805"/>
                <a:gd name="connsiteY183" fmla="*/ 730885 h 763905"/>
                <a:gd name="connisteX184" fmla="*/ 851535 w 6821805"/>
                <a:gd name="connsiteY184" fmla="*/ 730885 h 763905"/>
                <a:gd name="connisteX185" fmla="*/ 786130 w 6821805"/>
                <a:gd name="connsiteY185" fmla="*/ 730885 h 763905"/>
                <a:gd name="connisteX186" fmla="*/ 709295 w 6821805"/>
                <a:gd name="connsiteY186" fmla="*/ 720090 h 763905"/>
                <a:gd name="connisteX187" fmla="*/ 643890 w 6821805"/>
                <a:gd name="connsiteY187" fmla="*/ 698500 h 763905"/>
                <a:gd name="connisteX188" fmla="*/ 578485 w 6821805"/>
                <a:gd name="connsiteY188" fmla="*/ 676275 h 763905"/>
                <a:gd name="connisteX189" fmla="*/ 513080 w 6821805"/>
                <a:gd name="connsiteY189" fmla="*/ 676275 h 763905"/>
                <a:gd name="connisteX190" fmla="*/ 447675 w 6821805"/>
                <a:gd name="connsiteY190" fmla="*/ 643890 h 763905"/>
                <a:gd name="connisteX191" fmla="*/ 370840 w 6821805"/>
                <a:gd name="connsiteY191" fmla="*/ 633095 h 763905"/>
                <a:gd name="connisteX192" fmla="*/ 305435 w 6821805"/>
                <a:gd name="connsiteY192" fmla="*/ 610870 h 763905"/>
                <a:gd name="connisteX193" fmla="*/ 240030 w 6821805"/>
                <a:gd name="connsiteY193" fmla="*/ 600075 h 763905"/>
                <a:gd name="connisteX194" fmla="*/ 174625 w 6821805"/>
                <a:gd name="connsiteY194" fmla="*/ 600075 h 763905"/>
                <a:gd name="connisteX195" fmla="*/ 109220 w 6821805"/>
                <a:gd name="connsiteY195" fmla="*/ 600075 h 763905"/>
                <a:gd name="connisteX196" fmla="*/ 43815 w 6821805"/>
                <a:gd name="connsiteY196" fmla="*/ 589280 h 763905"/>
                <a:gd name="connisteX197" fmla="*/ 0 w 6821805"/>
                <a:gd name="connsiteY197" fmla="*/ 512445 h 763905"/>
                <a:gd name="connisteX198" fmla="*/ 65405 w 6821805"/>
                <a:gd name="connsiteY198" fmla="*/ 469265 h 763905"/>
                <a:gd name="connisteX199" fmla="*/ 130810 w 6821805"/>
                <a:gd name="connsiteY199" fmla="*/ 447040 h 763905"/>
                <a:gd name="connisteX200" fmla="*/ 207010 w 6821805"/>
                <a:gd name="connsiteY200" fmla="*/ 425450 h 763905"/>
                <a:gd name="connisteX201" fmla="*/ 273050 w 6821805"/>
                <a:gd name="connsiteY201" fmla="*/ 403860 h 763905"/>
                <a:gd name="connisteX202" fmla="*/ 327660 w 6821805"/>
                <a:gd name="connsiteY202" fmla="*/ 337820 h 763905"/>
                <a:gd name="connisteX203" fmla="*/ 338455 w 6821805"/>
                <a:gd name="connsiteY203" fmla="*/ 272415 h 763905"/>
                <a:gd name="connisteX204" fmla="*/ 403860 w 6821805"/>
                <a:gd name="connsiteY204" fmla="*/ 217805 h 763905"/>
                <a:gd name="connisteX205" fmla="*/ 469265 w 6821805"/>
                <a:gd name="connsiteY205" fmla="*/ 196215 h 763905"/>
                <a:gd name="connisteX206" fmla="*/ 469265 w 6821805"/>
                <a:gd name="connsiteY206" fmla="*/ 174625 h 76390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 ang="0">
                  <a:pos x="connisteX20" y="connsiteY20"/>
                </a:cxn>
                <a:cxn ang="0">
                  <a:pos x="connisteX21" y="connsiteY21"/>
                </a:cxn>
                <a:cxn ang="0">
                  <a:pos x="connisteX22" y="connsiteY22"/>
                </a:cxn>
                <a:cxn ang="0">
                  <a:pos x="connisteX23" y="connsiteY23"/>
                </a:cxn>
                <a:cxn ang="0">
                  <a:pos x="connisteX24" y="connsiteY24"/>
                </a:cxn>
                <a:cxn ang="0">
                  <a:pos x="connisteX25" y="connsiteY25"/>
                </a:cxn>
                <a:cxn ang="0">
                  <a:pos x="connisteX26" y="connsiteY26"/>
                </a:cxn>
                <a:cxn ang="0">
                  <a:pos x="connisteX27" y="connsiteY27"/>
                </a:cxn>
                <a:cxn ang="0">
                  <a:pos x="connisteX28" y="connsiteY28"/>
                </a:cxn>
                <a:cxn ang="0">
                  <a:pos x="connisteX29" y="connsiteY29"/>
                </a:cxn>
                <a:cxn ang="0">
                  <a:pos x="connisteX30" y="connsiteY30"/>
                </a:cxn>
                <a:cxn ang="0">
                  <a:pos x="connisteX31" y="connsiteY31"/>
                </a:cxn>
                <a:cxn ang="0">
                  <a:pos x="connisteX32" y="connsiteY32"/>
                </a:cxn>
                <a:cxn ang="0">
                  <a:pos x="connisteX33" y="connsiteY33"/>
                </a:cxn>
                <a:cxn ang="0">
                  <a:pos x="connisteX34" y="connsiteY34"/>
                </a:cxn>
                <a:cxn ang="0">
                  <a:pos x="connisteX35" y="connsiteY35"/>
                </a:cxn>
                <a:cxn ang="0">
                  <a:pos x="connisteX36" y="connsiteY36"/>
                </a:cxn>
                <a:cxn ang="0">
                  <a:pos x="connisteX37" y="connsiteY37"/>
                </a:cxn>
                <a:cxn ang="0">
                  <a:pos x="connisteX38" y="connsiteY38"/>
                </a:cxn>
                <a:cxn ang="0">
                  <a:pos x="connisteX39" y="connsiteY39"/>
                </a:cxn>
                <a:cxn ang="0">
                  <a:pos x="connisteX40" y="connsiteY40"/>
                </a:cxn>
                <a:cxn ang="0">
                  <a:pos x="connisteX41" y="connsiteY41"/>
                </a:cxn>
                <a:cxn ang="0">
                  <a:pos x="connisteX42" y="connsiteY42"/>
                </a:cxn>
                <a:cxn ang="0">
                  <a:pos x="connisteX43" y="connsiteY43"/>
                </a:cxn>
                <a:cxn ang="0">
                  <a:pos x="connisteX44" y="connsiteY44"/>
                </a:cxn>
                <a:cxn ang="0">
                  <a:pos x="connisteX45" y="connsiteY45"/>
                </a:cxn>
                <a:cxn ang="0">
                  <a:pos x="connisteX46" y="connsiteY46"/>
                </a:cxn>
                <a:cxn ang="0">
                  <a:pos x="connisteX47" y="connsiteY47"/>
                </a:cxn>
                <a:cxn ang="0">
                  <a:pos x="connisteX48" y="connsiteY48"/>
                </a:cxn>
                <a:cxn ang="0">
                  <a:pos x="connisteX49" y="connsiteY49"/>
                </a:cxn>
                <a:cxn ang="0">
                  <a:pos x="connisteX50" y="connsiteY50"/>
                </a:cxn>
                <a:cxn ang="0">
                  <a:pos x="connisteX51" y="connsiteY51"/>
                </a:cxn>
                <a:cxn ang="0">
                  <a:pos x="connisteX52" y="connsiteY52"/>
                </a:cxn>
                <a:cxn ang="0">
                  <a:pos x="connisteX53" y="connsiteY53"/>
                </a:cxn>
                <a:cxn ang="0">
                  <a:pos x="connisteX54" y="connsiteY54"/>
                </a:cxn>
                <a:cxn ang="0">
                  <a:pos x="connisteX55" y="connsiteY55"/>
                </a:cxn>
                <a:cxn ang="0">
                  <a:pos x="connisteX56" y="connsiteY56"/>
                </a:cxn>
                <a:cxn ang="0">
                  <a:pos x="connisteX57" y="connsiteY57"/>
                </a:cxn>
                <a:cxn ang="0">
                  <a:pos x="connisteX58" y="connsiteY58"/>
                </a:cxn>
                <a:cxn ang="0">
                  <a:pos x="connisteX59" y="connsiteY59"/>
                </a:cxn>
                <a:cxn ang="0">
                  <a:pos x="connisteX60" y="connsiteY60"/>
                </a:cxn>
                <a:cxn ang="0">
                  <a:pos x="connisteX61" y="connsiteY61"/>
                </a:cxn>
                <a:cxn ang="0">
                  <a:pos x="connisteX62" y="connsiteY62"/>
                </a:cxn>
                <a:cxn ang="0">
                  <a:pos x="connisteX63" y="connsiteY63"/>
                </a:cxn>
                <a:cxn ang="0">
                  <a:pos x="connisteX64" y="connsiteY64"/>
                </a:cxn>
                <a:cxn ang="0">
                  <a:pos x="connisteX65" y="connsiteY65"/>
                </a:cxn>
                <a:cxn ang="0">
                  <a:pos x="connisteX66" y="connsiteY66"/>
                </a:cxn>
                <a:cxn ang="0">
                  <a:pos x="connisteX67" y="connsiteY67"/>
                </a:cxn>
                <a:cxn ang="0">
                  <a:pos x="connisteX68" y="connsiteY68"/>
                </a:cxn>
                <a:cxn ang="0">
                  <a:pos x="connisteX69" y="connsiteY69"/>
                </a:cxn>
                <a:cxn ang="0">
                  <a:pos x="connisteX70" y="connsiteY70"/>
                </a:cxn>
                <a:cxn ang="0">
                  <a:pos x="connisteX71" y="connsiteY71"/>
                </a:cxn>
                <a:cxn ang="0">
                  <a:pos x="connisteX72" y="connsiteY72"/>
                </a:cxn>
                <a:cxn ang="0">
                  <a:pos x="connisteX73" y="connsiteY73"/>
                </a:cxn>
                <a:cxn ang="0">
                  <a:pos x="connisteX74" y="connsiteY74"/>
                </a:cxn>
                <a:cxn ang="0">
                  <a:pos x="connisteX75" y="connsiteY75"/>
                </a:cxn>
                <a:cxn ang="0">
                  <a:pos x="connisteX76" y="connsiteY76"/>
                </a:cxn>
                <a:cxn ang="0">
                  <a:pos x="connisteX77" y="connsiteY77"/>
                </a:cxn>
                <a:cxn ang="0">
                  <a:pos x="connisteX78" y="connsiteY78"/>
                </a:cxn>
                <a:cxn ang="0">
                  <a:pos x="connisteX79" y="connsiteY79"/>
                </a:cxn>
                <a:cxn ang="0">
                  <a:pos x="connisteX80" y="connsiteY80"/>
                </a:cxn>
                <a:cxn ang="0">
                  <a:pos x="connisteX81" y="connsiteY81"/>
                </a:cxn>
                <a:cxn ang="0">
                  <a:pos x="connisteX82" y="connsiteY82"/>
                </a:cxn>
                <a:cxn ang="0">
                  <a:pos x="connisteX83" y="connsiteY83"/>
                </a:cxn>
                <a:cxn ang="0">
                  <a:pos x="connisteX84" y="connsiteY84"/>
                </a:cxn>
                <a:cxn ang="0">
                  <a:pos x="connisteX85" y="connsiteY85"/>
                </a:cxn>
                <a:cxn ang="0">
                  <a:pos x="connisteX86" y="connsiteY86"/>
                </a:cxn>
                <a:cxn ang="0">
                  <a:pos x="connisteX87" y="connsiteY87"/>
                </a:cxn>
                <a:cxn ang="0">
                  <a:pos x="connisteX88" y="connsiteY88"/>
                </a:cxn>
                <a:cxn ang="0">
                  <a:pos x="connisteX89" y="connsiteY89"/>
                </a:cxn>
                <a:cxn ang="0">
                  <a:pos x="connisteX90" y="connsiteY90"/>
                </a:cxn>
                <a:cxn ang="0">
                  <a:pos x="connisteX91" y="connsiteY91"/>
                </a:cxn>
                <a:cxn ang="0">
                  <a:pos x="connisteX92" y="connsiteY92"/>
                </a:cxn>
                <a:cxn ang="0">
                  <a:pos x="connisteX93" y="connsiteY93"/>
                </a:cxn>
                <a:cxn ang="0">
                  <a:pos x="connisteX94" y="connsiteY94"/>
                </a:cxn>
                <a:cxn ang="0">
                  <a:pos x="connisteX95" y="connsiteY95"/>
                </a:cxn>
                <a:cxn ang="0">
                  <a:pos x="connisteX96" y="connsiteY96"/>
                </a:cxn>
                <a:cxn ang="0">
                  <a:pos x="connisteX97" y="connsiteY97"/>
                </a:cxn>
                <a:cxn ang="0">
                  <a:pos x="connisteX98" y="connsiteY98"/>
                </a:cxn>
                <a:cxn ang="0">
                  <a:pos x="connisteX99" y="connsiteY99"/>
                </a:cxn>
                <a:cxn ang="0">
                  <a:pos x="connisteX100" y="connsiteY100"/>
                </a:cxn>
                <a:cxn ang="0">
                  <a:pos x="connisteX101" y="connsiteY101"/>
                </a:cxn>
                <a:cxn ang="0">
                  <a:pos x="connisteX102" y="connsiteY102"/>
                </a:cxn>
                <a:cxn ang="0">
                  <a:pos x="connisteX103" y="connsiteY103"/>
                </a:cxn>
                <a:cxn ang="0">
                  <a:pos x="connisteX104" y="connsiteY104"/>
                </a:cxn>
                <a:cxn ang="0">
                  <a:pos x="connisteX105" y="connsiteY105"/>
                </a:cxn>
                <a:cxn ang="0">
                  <a:pos x="connisteX106" y="connsiteY106"/>
                </a:cxn>
                <a:cxn ang="0">
                  <a:pos x="connisteX107" y="connsiteY107"/>
                </a:cxn>
                <a:cxn ang="0">
                  <a:pos x="connisteX108" y="connsiteY108"/>
                </a:cxn>
                <a:cxn ang="0">
                  <a:pos x="connisteX109" y="connsiteY109"/>
                </a:cxn>
                <a:cxn ang="0">
                  <a:pos x="connisteX110" y="connsiteY110"/>
                </a:cxn>
                <a:cxn ang="0">
                  <a:pos x="connisteX111" y="connsiteY111"/>
                </a:cxn>
                <a:cxn ang="0">
                  <a:pos x="connisteX112" y="connsiteY112"/>
                </a:cxn>
                <a:cxn ang="0">
                  <a:pos x="connisteX113" y="connsiteY113"/>
                </a:cxn>
                <a:cxn ang="0">
                  <a:pos x="connisteX114" y="connsiteY114"/>
                </a:cxn>
                <a:cxn ang="0">
                  <a:pos x="connisteX115" y="connsiteY115"/>
                </a:cxn>
                <a:cxn ang="0">
                  <a:pos x="connisteX116" y="connsiteY116"/>
                </a:cxn>
                <a:cxn ang="0">
                  <a:pos x="connisteX117" y="connsiteY117"/>
                </a:cxn>
                <a:cxn ang="0">
                  <a:pos x="connisteX118" y="connsiteY118"/>
                </a:cxn>
                <a:cxn ang="0">
                  <a:pos x="connisteX119" y="connsiteY119"/>
                </a:cxn>
                <a:cxn ang="0">
                  <a:pos x="connisteX120" y="connsiteY120"/>
                </a:cxn>
                <a:cxn ang="0">
                  <a:pos x="connisteX121" y="connsiteY121"/>
                </a:cxn>
                <a:cxn ang="0">
                  <a:pos x="connisteX122" y="connsiteY122"/>
                </a:cxn>
                <a:cxn ang="0">
                  <a:pos x="connisteX123" y="connsiteY123"/>
                </a:cxn>
                <a:cxn ang="0">
                  <a:pos x="connisteX124" y="connsiteY124"/>
                </a:cxn>
                <a:cxn ang="0">
                  <a:pos x="connisteX125" y="connsiteY125"/>
                </a:cxn>
                <a:cxn ang="0">
                  <a:pos x="connisteX126" y="connsiteY126"/>
                </a:cxn>
                <a:cxn ang="0">
                  <a:pos x="connisteX127" y="connsiteY127"/>
                </a:cxn>
                <a:cxn ang="0">
                  <a:pos x="connisteX128" y="connsiteY128"/>
                </a:cxn>
                <a:cxn ang="0">
                  <a:pos x="connisteX129" y="connsiteY129"/>
                </a:cxn>
                <a:cxn ang="0">
                  <a:pos x="connisteX130" y="connsiteY130"/>
                </a:cxn>
                <a:cxn ang="0">
                  <a:pos x="connisteX131" y="connsiteY131"/>
                </a:cxn>
                <a:cxn ang="0">
                  <a:pos x="connisteX132" y="connsiteY132"/>
                </a:cxn>
                <a:cxn ang="0">
                  <a:pos x="connisteX133" y="connsiteY133"/>
                </a:cxn>
                <a:cxn ang="0">
                  <a:pos x="connisteX134" y="connsiteY134"/>
                </a:cxn>
                <a:cxn ang="0">
                  <a:pos x="connisteX135" y="connsiteY135"/>
                </a:cxn>
                <a:cxn ang="0">
                  <a:pos x="connisteX136" y="connsiteY136"/>
                </a:cxn>
                <a:cxn ang="0">
                  <a:pos x="connisteX137" y="connsiteY137"/>
                </a:cxn>
                <a:cxn ang="0">
                  <a:pos x="connisteX138" y="connsiteY138"/>
                </a:cxn>
                <a:cxn ang="0">
                  <a:pos x="connisteX139" y="connsiteY139"/>
                </a:cxn>
                <a:cxn ang="0">
                  <a:pos x="connisteX140" y="connsiteY140"/>
                </a:cxn>
                <a:cxn ang="0">
                  <a:pos x="connisteX141" y="connsiteY141"/>
                </a:cxn>
                <a:cxn ang="0">
                  <a:pos x="connisteX142" y="connsiteY142"/>
                </a:cxn>
                <a:cxn ang="0">
                  <a:pos x="connisteX143" y="connsiteY143"/>
                </a:cxn>
                <a:cxn ang="0">
                  <a:pos x="connisteX144" y="connsiteY144"/>
                </a:cxn>
                <a:cxn ang="0">
                  <a:pos x="connisteX145" y="connsiteY145"/>
                </a:cxn>
                <a:cxn ang="0">
                  <a:pos x="connisteX146" y="connsiteY146"/>
                </a:cxn>
                <a:cxn ang="0">
                  <a:pos x="connisteX147" y="connsiteY147"/>
                </a:cxn>
                <a:cxn ang="0">
                  <a:pos x="connisteX148" y="connsiteY148"/>
                </a:cxn>
                <a:cxn ang="0">
                  <a:pos x="connisteX149" y="connsiteY149"/>
                </a:cxn>
                <a:cxn ang="0">
                  <a:pos x="connisteX150" y="connsiteY150"/>
                </a:cxn>
                <a:cxn ang="0">
                  <a:pos x="connisteX151" y="connsiteY151"/>
                </a:cxn>
                <a:cxn ang="0">
                  <a:pos x="connisteX152" y="connsiteY152"/>
                </a:cxn>
                <a:cxn ang="0">
                  <a:pos x="connisteX153" y="connsiteY153"/>
                </a:cxn>
                <a:cxn ang="0">
                  <a:pos x="connisteX154" y="connsiteY154"/>
                </a:cxn>
                <a:cxn ang="0">
                  <a:pos x="connisteX155" y="connsiteY155"/>
                </a:cxn>
                <a:cxn ang="0">
                  <a:pos x="connisteX156" y="connsiteY156"/>
                </a:cxn>
                <a:cxn ang="0">
                  <a:pos x="connisteX157" y="connsiteY157"/>
                </a:cxn>
                <a:cxn ang="0">
                  <a:pos x="connisteX158" y="connsiteY158"/>
                </a:cxn>
                <a:cxn ang="0">
                  <a:pos x="connisteX159" y="connsiteY159"/>
                </a:cxn>
                <a:cxn ang="0">
                  <a:pos x="connisteX160" y="connsiteY160"/>
                </a:cxn>
                <a:cxn ang="0">
                  <a:pos x="connisteX161" y="connsiteY161"/>
                </a:cxn>
                <a:cxn ang="0">
                  <a:pos x="connisteX162" y="connsiteY162"/>
                </a:cxn>
                <a:cxn ang="0">
                  <a:pos x="connisteX163" y="connsiteY163"/>
                </a:cxn>
                <a:cxn ang="0">
                  <a:pos x="connisteX164" y="connsiteY164"/>
                </a:cxn>
                <a:cxn ang="0">
                  <a:pos x="connisteX165" y="connsiteY165"/>
                </a:cxn>
                <a:cxn ang="0">
                  <a:pos x="connisteX166" y="connsiteY166"/>
                </a:cxn>
                <a:cxn ang="0">
                  <a:pos x="connisteX167" y="connsiteY167"/>
                </a:cxn>
                <a:cxn ang="0">
                  <a:pos x="connisteX168" y="connsiteY168"/>
                </a:cxn>
                <a:cxn ang="0">
                  <a:pos x="connisteX169" y="connsiteY169"/>
                </a:cxn>
                <a:cxn ang="0">
                  <a:pos x="connisteX170" y="connsiteY170"/>
                </a:cxn>
                <a:cxn ang="0">
                  <a:pos x="connisteX171" y="connsiteY171"/>
                </a:cxn>
                <a:cxn ang="0">
                  <a:pos x="connisteX172" y="connsiteY172"/>
                </a:cxn>
                <a:cxn ang="0">
                  <a:pos x="connisteX173" y="connsiteY173"/>
                </a:cxn>
                <a:cxn ang="0">
                  <a:pos x="connisteX174" y="connsiteY174"/>
                </a:cxn>
                <a:cxn ang="0">
                  <a:pos x="connisteX175" y="connsiteY175"/>
                </a:cxn>
                <a:cxn ang="0">
                  <a:pos x="connisteX176" y="connsiteY176"/>
                </a:cxn>
                <a:cxn ang="0">
                  <a:pos x="connisteX177" y="connsiteY177"/>
                </a:cxn>
                <a:cxn ang="0">
                  <a:pos x="connisteX178" y="connsiteY178"/>
                </a:cxn>
                <a:cxn ang="0">
                  <a:pos x="connisteX179" y="connsiteY179"/>
                </a:cxn>
                <a:cxn ang="0">
                  <a:pos x="connisteX180" y="connsiteY180"/>
                </a:cxn>
                <a:cxn ang="0">
                  <a:pos x="connisteX181" y="connsiteY181"/>
                </a:cxn>
                <a:cxn ang="0">
                  <a:pos x="connisteX182" y="connsiteY182"/>
                </a:cxn>
                <a:cxn ang="0">
                  <a:pos x="connisteX183" y="connsiteY183"/>
                </a:cxn>
                <a:cxn ang="0">
                  <a:pos x="connisteX184" y="connsiteY184"/>
                </a:cxn>
                <a:cxn ang="0">
                  <a:pos x="connisteX185" y="connsiteY185"/>
                </a:cxn>
                <a:cxn ang="0">
                  <a:pos x="connisteX186" y="connsiteY186"/>
                </a:cxn>
                <a:cxn ang="0">
                  <a:pos x="connisteX187" y="connsiteY187"/>
                </a:cxn>
                <a:cxn ang="0">
                  <a:pos x="connisteX188" y="connsiteY188"/>
                </a:cxn>
                <a:cxn ang="0">
                  <a:pos x="connisteX189" y="connsiteY189"/>
                </a:cxn>
                <a:cxn ang="0">
                  <a:pos x="connisteX190" y="connsiteY190"/>
                </a:cxn>
                <a:cxn ang="0">
                  <a:pos x="connisteX191" y="connsiteY191"/>
                </a:cxn>
                <a:cxn ang="0">
                  <a:pos x="connisteX192" y="connsiteY192"/>
                </a:cxn>
                <a:cxn ang="0">
                  <a:pos x="connisteX193" y="connsiteY193"/>
                </a:cxn>
                <a:cxn ang="0">
                  <a:pos x="connisteX194" y="connsiteY194"/>
                </a:cxn>
                <a:cxn ang="0">
                  <a:pos x="connisteX195" y="connsiteY195"/>
                </a:cxn>
                <a:cxn ang="0">
                  <a:pos x="connisteX196" y="connsiteY196"/>
                </a:cxn>
                <a:cxn ang="0">
                  <a:pos x="connisteX197" y="connsiteY197"/>
                </a:cxn>
                <a:cxn ang="0">
                  <a:pos x="connisteX198" y="connsiteY198"/>
                </a:cxn>
                <a:cxn ang="0">
                  <a:pos x="connisteX199" y="connsiteY199"/>
                </a:cxn>
                <a:cxn ang="0">
                  <a:pos x="connisteX200" y="connsiteY200"/>
                </a:cxn>
                <a:cxn ang="0">
                  <a:pos x="connisteX201" y="connsiteY201"/>
                </a:cxn>
                <a:cxn ang="0">
                  <a:pos x="connisteX202" y="connsiteY202"/>
                </a:cxn>
                <a:cxn ang="0">
                  <a:pos x="connisteX203" y="connsiteY203"/>
                </a:cxn>
                <a:cxn ang="0">
                  <a:pos x="connisteX204" y="connsiteY204"/>
                </a:cxn>
                <a:cxn ang="0">
                  <a:pos x="connisteX205" y="connsiteY205"/>
                </a:cxn>
                <a:cxn ang="0">
                  <a:pos x="connisteX206" y="connsiteY206"/>
                </a:cxn>
              </a:cxnLst>
              <a:rect l="l" t="t" r="r" b="b"/>
              <a:pathLst>
                <a:path w="6821805" h="763905">
                  <a:moveTo>
                    <a:pt x="469265" y="174625"/>
                  </a:moveTo>
                  <a:lnTo>
                    <a:pt x="534670" y="185420"/>
                  </a:lnTo>
                  <a:lnTo>
                    <a:pt x="610870" y="196215"/>
                  </a:lnTo>
                  <a:lnTo>
                    <a:pt x="676910" y="196215"/>
                  </a:lnTo>
                  <a:lnTo>
                    <a:pt x="753110" y="196215"/>
                  </a:lnTo>
                  <a:lnTo>
                    <a:pt x="818515" y="196215"/>
                  </a:lnTo>
                  <a:lnTo>
                    <a:pt x="883920" y="196215"/>
                  </a:lnTo>
                  <a:lnTo>
                    <a:pt x="949325" y="185420"/>
                  </a:lnTo>
                  <a:lnTo>
                    <a:pt x="1026160" y="185420"/>
                  </a:lnTo>
                  <a:lnTo>
                    <a:pt x="1102360" y="174625"/>
                  </a:lnTo>
                  <a:lnTo>
                    <a:pt x="1167765" y="163195"/>
                  </a:lnTo>
                  <a:lnTo>
                    <a:pt x="1233170" y="152400"/>
                  </a:lnTo>
                  <a:lnTo>
                    <a:pt x="1298575" y="141605"/>
                  </a:lnTo>
                  <a:lnTo>
                    <a:pt x="1364615" y="120015"/>
                  </a:lnTo>
                  <a:lnTo>
                    <a:pt x="1430020" y="120015"/>
                  </a:lnTo>
                  <a:lnTo>
                    <a:pt x="1506220" y="120015"/>
                  </a:lnTo>
                  <a:lnTo>
                    <a:pt x="1571625" y="130810"/>
                  </a:lnTo>
                  <a:lnTo>
                    <a:pt x="1637030" y="152400"/>
                  </a:lnTo>
                  <a:lnTo>
                    <a:pt x="1713865" y="163195"/>
                  </a:lnTo>
                  <a:lnTo>
                    <a:pt x="1779270" y="174625"/>
                  </a:lnTo>
                  <a:lnTo>
                    <a:pt x="1844675" y="185420"/>
                  </a:lnTo>
                  <a:lnTo>
                    <a:pt x="1910080" y="196215"/>
                  </a:lnTo>
                  <a:lnTo>
                    <a:pt x="1975485" y="196215"/>
                  </a:lnTo>
                  <a:lnTo>
                    <a:pt x="2051685" y="217805"/>
                  </a:lnTo>
                  <a:lnTo>
                    <a:pt x="2128520" y="217805"/>
                  </a:lnTo>
                  <a:lnTo>
                    <a:pt x="2193925" y="217805"/>
                  </a:lnTo>
                  <a:lnTo>
                    <a:pt x="2259330" y="217805"/>
                  </a:lnTo>
                  <a:lnTo>
                    <a:pt x="2324735" y="217805"/>
                  </a:lnTo>
                  <a:lnTo>
                    <a:pt x="2390140" y="217805"/>
                  </a:lnTo>
                  <a:lnTo>
                    <a:pt x="2455545" y="217805"/>
                  </a:lnTo>
                  <a:lnTo>
                    <a:pt x="2521585" y="217805"/>
                  </a:lnTo>
                  <a:lnTo>
                    <a:pt x="2586990" y="217805"/>
                  </a:lnTo>
                  <a:lnTo>
                    <a:pt x="2663190" y="207010"/>
                  </a:lnTo>
                  <a:lnTo>
                    <a:pt x="2728595" y="196215"/>
                  </a:lnTo>
                  <a:lnTo>
                    <a:pt x="2804795" y="185420"/>
                  </a:lnTo>
                  <a:lnTo>
                    <a:pt x="2870835" y="174625"/>
                  </a:lnTo>
                  <a:lnTo>
                    <a:pt x="2936240" y="152400"/>
                  </a:lnTo>
                  <a:lnTo>
                    <a:pt x="3012440" y="152400"/>
                  </a:lnTo>
                  <a:lnTo>
                    <a:pt x="3077845" y="141605"/>
                  </a:lnTo>
                  <a:lnTo>
                    <a:pt x="3143250" y="130810"/>
                  </a:lnTo>
                  <a:lnTo>
                    <a:pt x="3208655" y="120015"/>
                  </a:lnTo>
                  <a:lnTo>
                    <a:pt x="3274695" y="120015"/>
                  </a:lnTo>
                  <a:lnTo>
                    <a:pt x="3340100" y="120015"/>
                  </a:lnTo>
                  <a:lnTo>
                    <a:pt x="3405505" y="120015"/>
                  </a:lnTo>
                  <a:lnTo>
                    <a:pt x="3470910" y="130810"/>
                  </a:lnTo>
                  <a:lnTo>
                    <a:pt x="3547110" y="152400"/>
                  </a:lnTo>
                  <a:lnTo>
                    <a:pt x="3612515" y="152400"/>
                  </a:lnTo>
                  <a:lnTo>
                    <a:pt x="3678555" y="163195"/>
                  </a:lnTo>
                  <a:lnTo>
                    <a:pt x="3754755" y="185420"/>
                  </a:lnTo>
                  <a:lnTo>
                    <a:pt x="3820160" y="185420"/>
                  </a:lnTo>
                  <a:lnTo>
                    <a:pt x="3885565" y="196215"/>
                  </a:lnTo>
                  <a:lnTo>
                    <a:pt x="3950970" y="196215"/>
                  </a:lnTo>
                  <a:lnTo>
                    <a:pt x="4016375" y="196215"/>
                  </a:lnTo>
                  <a:lnTo>
                    <a:pt x="4082415" y="196215"/>
                  </a:lnTo>
                  <a:lnTo>
                    <a:pt x="4158615" y="196215"/>
                  </a:lnTo>
                  <a:lnTo>
                    <a:pt x="4224020" y="196215"/>
                  </a:lnTo>
                  <a:lnTo>
                    <a:pt x="4289425" y="196215"/>
                  </a:lnTo>
                  <a:lnTo>
                    <a:pt x="4354830" y="196215"/>
                  </a:lnTo>
                  <a:lnTo>
                    <a:pt x="4420235" y="196215"/>
                  </a:lnTo>
                  <a:lnTo>
                    <a:pt x="4486275" y="196215"/>
                  </a:lnTo>
                  <a:lnTo>
                    <a:pt x="4551680" y="196215"/>
                  </a:lnTo>
                  <a:lnTo>
                    <a:pt x="4617085" y="196215"/>
                  </a:lnTo>
                  <a:lnTo>
                    <a:pt x="4693285" y="196215"/>
                  </a:lnTo>
                  <a:lnTo>
                    <a:pt x="4758690" y="196215"/>
                  </a:lnTo>
                  <a:lnTo>
                    <a:pt x="4824095" y="196215"/>
                  </a:lnTo>
                  <a:lnTo>
                    <a:pt x="4890135" y="196215"/>
                  </a:lnTo>
                  <a:lnTo>
                    <a:pt x="4966335" y="217805"/>
                  </a:lnTo>
                  <a:lnTo>
                    <a:pt x="5042535" y="240030"/>
                  </a:lnTo>
                  <a:lnTo>
                    <a:pt x="5118735" y="261620"/>
                  </a:lnTo>
                  <a:lnTo>
                    <a:pt x="5184775" y="272415"/>
                  </a:lnTo>
                  <a:lnTo>
                    <a:pt x="5250180" y="283210"/>
                  </a:lnTo>
                  <a:lnTo>
                    <a:pt x="5315585" y="283210"/>
                  </a:lnTo>
                  <a:lnTo>
                    <a:pt x="5380990" y="272415"/>
                  </a:lnTo>
                  <a:lnTo>
                    <a:pt x="5446395" y="240030"/>
                  </a:lnTo>
                  <a:lnTo>
                    <a:pt x="5522595" y="196215"/>
                  </a:lnTo>
                  <a:lnTo>
                    <a:pt x="5588635" y="163195"/>
                  </a:lnTo>
                  <a:lnTo>
                    <a:pt x="5664835" y="141605"/>
                  </a:lnTo>
                  <a:lnTo>
                    <a:pt x="5730240" y="86995"/>
                  </a:lnTo>
                  <a:lnTo>
                    <a:pt x="5795645" y="54610"/>
                  </a:lnTo>
                  <a:lnTo>
                    <a:pt x="5861050" y="43180"/>
                  </a:lnTo>
                  <a:lnTo>
                    <a:pt x="5948680" y="10795"/>
                  </a:lnTo>
                  <a:lnTo>
                    <a:pt x="6024880" y="0"/>
                  </a:lnTo>
                  <a:lnTo>
                    <a:pt x="6101080" y="0"/>
                  </a:lnTo>
                  <a:lnTo>
                    <a:pt x="6167120" y="32385"/>
                  </a:lnTo>
                  <a:lnTo>
                    <a:pt x="6221730" y="97790"/>
                  </a:lnTo>
                  <a:lnTo>
                    <a:pt x="6287135" y="130810"/>
                  </a:lnTo>
                  <a:lnTo>
                    <a:pt x="6352540" y="163195"/>
                  </a:lnTo>
                  <a:lnTo>
                    <a:pt x="6417945" y="174625"/>
                  </a:lnTo>
                  <a:lnTo>
                    <a:pt x="6494145" y="207010"/>
                  </a:lnTo>
                  <a:lnTo>
                    <a:pt x="6570980" y="207010"/>
                  </a:lnTo>
                  <a:lnTo>
                    <a:pt x="6647180" y="217805"/>
                  </a:lnTo>
                  <a:lnTo>
                    <a:pt x="6712585" y="250825"/>
                  </a:lnTo>
                  <a:lnTo>
                    <a:pt x="6788785" y="272415"/>
                  </a:lnTo>
                  <a:lnTo>
                    <a:pt x="6788785" y="337820"/>
                  </a:lnTo>
                  <a:lnTo>
                    <a:pt x="6788785" y="403860"/>
                  </a:lnTo>
                  <a:lnTo>
                    <a:pt x="6821805" y="469265"/>
                  </a:lnTo>
                  <a:lnTo>
                    <a:pt x="6756400" y="501650"/>
                  </a:lnTo>
                  <a:lnTo>
                    <a:pt x="6767195" y="567055"/>
                  </a:lnTo>
                  <a:lnTo>
                    <a:pt x="6777990" y="633095"/>
                  </a:lnTo>
                  <a:lnTo>
                    <a:pt x="6712585" y="654685"/>
                  </a:lnTo>
                  <a:lnTo>
                    <a:pt x="6647180" y="676275"/>
                  </a:lnTo>
                  <a:lnTo>
                    <a:pt x="6570980" y="687070"/>
                  </a:lnTo>
                  <a:lnTo>
                    <a:pt x="6494145" y="687070"/>
                  </a:lnTo>
                  <a:lnTo>
                    <a:pt x="6428740" y="698500"/>
                  </a:lnTo>
                  <a:lnTo>
                    <a:pt x="6363335" y="698500"/>
                  </a:lnTo>
                  <a:lnTo>
                    <a:pt x="6287135" y="698500"/>
                  </a:lnTo>
                  <a:lnTo>
                    <a:pt x="6210300" y="698500"/>
                  </a:lnTo>
                  <a:lnTo>
                    <a:pt x="6144895" y="698500"/>
                  </a:lnTo>
                  <a:lnTo>
                    <a:pt x="6079490" y="709295"/>
                  </a:lnTo>
                  <a:lnTo>
                    <a:pt x="6003290" y="730885"/>
                  </a:lnTo>
                  <a:lnTo>
                    <a:pt x="5937885" y="741680"/>
                  </a:lnTo>
                  <a:lnTo>
                    <a:pt x="5872480" y="753110"/>
                  </a:lnTo>
                  <a:lnTo>
                    <a:pt x="5795645" y="763905"/>
                  </a:lnTo>
                  <a:lnTo>
                    <a:pt x="5730240" y="763905"/>
                  </a:lnTo>
                  <a:lnTo>
                    <a:pt x="5664835" y="763905"/>
                  </a:lnTo>
                  <a:lnTo>
                    <a:pt x="5588635" y="763905"/>
                  </a:lnTo>
                  <a:lnTo>
                    <a:pt x="5511800" y="763905"/>
                  </a:lnTo>
                  <a:lnTo>
                    <a:pt x="5435600" y="763905"/>
                  </a:lnTo>
                  <a:lnTo>
                    <a:pt x="5370195" y="741680"/>
                  </a:lnTo>
                  <a:lnTo>
                    <a:pt x="5304790" y="730885"/>
                  </a:lnTo>
                  <a:lnTo>
                    <a:pt x="5239385" y="730885"/>
                  </a:lnTo>
                  <a:lnTo>
                    <a:pt x="5162550" y="709295"/>
                  </a:lnTo>
                  <a:lnTo>
                    <a:pt x="5097145" y="709295"/>
                  </a:lnTo>
                  <a:lnTo>
                    <a:pt x="5031740" y="709295"/>
                  </a:lnTo>
                  <a:lnTo>
                    <a:pt x="4966335" y="698500"/>
                  </a:lnTo>
                  <a:lnTo>
                    <a:pt x="4900930" y="687070"/>
                  </a:lnTo>
                  <a:lnTo>
                    <a:pt x="4835525" y="676275"/>
                  </a:lnTo>
                  <a:lnTo>
                    <a:pt x="4769485" y="676275"/>
                  </a:lnTo>
                  <a:lnTo>
                    <a:pt x="4704080" y="676275"/>
                  </a:lnTo>
                  <a:lnTo>
                    <a:pt x="4627880" y="676275"/>
                  </a:lnTo>
                  <a:lnTo>
                    <a:pt x="4562475" y="676275"/>
                  </a:lnTo>
                  <a:lnTo>
                    <a:pt x="4497070" y="676275"/>
                  </a:lnTo>
                  <a:lnTo>
                    <a:pt x="4431665" y="676275"/>
                  </a:lnTo>
                  <a:lnTo>
                    <a:pt x="4354830" y="676275"/>
                  </a:lnTo>
                  <a:lnTo>
                    <a:pt x="4278630" y="676275"/>
                  </a:lnTo>
                  <a:lnTo>
                    <a:pt x="4213225" y="676275"/>
                  </a:lnTo>
                  <a:lnTo>
                    <a:pt x="4147820" y="676275"/>
                  </a:lnTo>
                  <a:lnTo>
                    <a:pt x="4082415" y="676275"/>
                  </a:lnTo>
                  <a:lnTo>
                    <a:pt x="4016375" y="676275"/>
                  </a:lnTo>
                  <a:lnTo>
                    <a:pt x="3940175" y="676275"/>
                  </a:lnTo>
                  <a:lnTo>
                    <a:pt x="3874770" y="676275"/>
                  </a:lnTo>
                  <a:lnTo>
                    <a:pt x="3809365" y="676275"/>
                  </a:lnTo>
                  <a:lnTo>
                    <a:pt x="3743960" y="676275"/>
                  </a:lnTo>
                  <a:lnTo>
                    <a:pt x="3667125" y="676275"/>
                  </a:lnTo>
                  <a:lnTo>
                    <a:pt x="3590925" y="676275"/>
                  </a:lnTo>
                  <a:lnTo>
                    <a:pt x="3514725" y="676275"/>
                  </a:lnTo>
                  <a:lnTo>
                    <a:pt x="3437890" y="676275"/>
                  </a:lnTo>
                  <a:lnTo>
                    <a:pt x="3361690" y="676275"/>
                  </a:lnTo>
                  <a:lnTo>
                    <a:pt x="3296285" y="676275"/>
                  </a:lnTo>
                  <a:lnTo>
                    <a:pt x="3230880" y="676275"/>
                  </a:lnTo>
                  <a:lnTo>
                    <a:pt x="3165475" y="676275"/>
                  </a:lnTo>
                  <a:lnTo>
                    <a:pt x="3100070" y="676275"/>
                  </a:lnTo>
                  <a:lnTo>
                    <a:pt x="3034030" y="676275"/>
                  </a:lnTo>
                  <a:lnTo>
                    <a:pt x="2968625" y="676275"/>
                  </a:lnTo>
                  <a:lnTo>
                    <a:pt x="2903220" y="676275"/>
                  </a:lnTo>
                  <a:lnTo>
                    <a:pt x="2837815" y="676275"/>
                  </a:lnTo>
                  <a:lnTo>
                    <a:pt x="2772410" y="676275"/>
                  </a:lnTo>
                  <a:lnTo>
                    <a:pt x="2707005" y="676275"/>
                  </a:lnTo>
                  <a:lnTo>
                    <a:pt x="2641600" y="676275"/>
                  </a:lnTo>
                  <a:lnTo>
                    <a:pt x="2575560" y="676275"/>
                  </a:lnTo>
                  <a:lnTo>
                    <a:pt x="2499360" y="676275"/>
                  </a:lnTo>
                  <a:lnTo>
                    <a:pt x="2433955" y="676275"/>
                  </a:lnTo>
                  <a:lnTo>
                    <a:pt x="2368550" y="676275"/>
                  </a:lnTo>
                  <a:lnTo>
                    <a:pt x="2303145" y="676275"/>
                  </a:lnTo>
                  <a:lnTo>
                    <a:pt x="2226310" y="676275"/>
                  </a:lnTo>
                  <a:lnTo>
                    <a:pt x="2139315" y="687070"/>
                  </a:lnTo>
                  <a:lnTo>
                    <a:pt x="2073910" y="687070"/>
                  </a:lnTo>
                  <a:lnTo>
                    <a:pt x="2008505" y="709295"/>
                  </a:lnTo>
                  <a:lnTo>
                    <a:pt x="1931670" y="709295"/>
                  </a:lnTo>
                  <a:lnTo>
                    <a:pt x="1866265" y="720090"/>
                  </a:lnTo>
                  <a:lnTo>
                    <a:pt x="1790065" y="730885"/>
                  </a:lnTo>
                  <a:lnTo>
                    <a:pt x="1724660" y="741680"/>
                  </a:lnTo>
                  <a:lnTo>
                    <a:pt x="1659255" y="753110"/>
                  </a:lnTo>
                  <a:lnTo>
                    <a:pt x="1593215" y="763905"/>
                  </a:lnTo>
                  <a:lnTo>
                    <a:pt x="1527810" y="763905"/>
                  </a:lnTo>
                  <a:lnTo>
                    <a:pt x="1462405" y="763905"/>
                  </a:lnTo>
                  <a:lnTo>
                    <a:pt x="1386205" y="763905"/>
                  </a:lnTo>
                  <a:lnTo>
                    <a:pt x="1310005" y="763905"/>
                  </a:lnTo>
                  <a:lnTo>
                    <a:pt x="1243965" y="763905"/>
                  </a:lnTo>
                  <a:lnTo>
                    <a:pt x="1178560" y="763905"/>
                  </a:lnTo>
                  <a:lnTo>
                    <a:pt x="1113155" y="763905"/>
                  </a:lnTo>
                  <a:lnTo>
                    <a:pt x="1047750" y="763905"/>
                  </a:lnTo>
                  <a:lnTo>
                    <a:pt x="982345" y="753110"/>
                  </a:lnTo>
                  <a:lnTo>
                    <a:pt x="916940" y="730885"/>
                  </a:lnTo>
                  <a:lnTo>
                    <a:pt x="851535" y="730885"/>
                  </a:lnTo>
                  <a:lnTo>
                    <a:pt x="786130" y="730885"/>
                  </a:lnTo>
                  <a:lnTo>
                    <a:pt x="709295" y="720090"/>
                  </a:lnTo>
                  <a:lnTo>
                    <a:pt x="643890" y="698500"/>
                  </a:lnTo>
                  <a:lnTo>
                    <a:pt x="578485" y="676275"/>
                  </a:lnTo>
                  <a:lnTo>
                    <a:pt x="513080" y="676275"/>
                  </a:lnTo>
                  <a:lnTo>
                    <a:pt x="447675" y="643890"/>
                  </a:lnTo>
                  <a:lnTo>
                    <a:pt x="370840" y="633095"/>
                  </a:lnTo>
                  <a:lnTo>
                    <a:pt x="305435" y="610870"/>
                  </a:lnTo>
                  <a:lnTo>
                    <a:pt x="240030" y="600075"/>
                  </a:lnTo>
                  <a:lnTo>
                    <a:pt x="174625" y="600075"/>
                  </a:lnTo>
                  <a:lnTo>
                    <a:pt x="109220" y="600075"/>
                  </a:lnTo>
                  <a:lnTo>
                    <a:pt x="43815" y="589280"/>
                  </a:lnTo>
                  <a:lnTo>
                    <a:pt x="0" y="512445"/>
                  </a:lnTo>
                  <a:lnTo>
                    <a:pt x="65405" y="469265"/>
                  </a:lnTo>
                  <a:lnTo>
                    <a:pt x="130810" y="447040"/>
                  </a:lnTo>
                  <a:lnTo>
                    <a:pt x="207010" y="425450"/>
                  </a:lnTo>
                  <a:lnTo>
                    <a:pt x="273050" y="403860"/>
                  </a:lnTo>
                  <a:lnTo>
                    <a:pt x="327660" y="337820"/>
                  </a:lnTo>
                  <a:lnTo>
                    <a:pt x="338455" y="272415"/>
                  </a:lnTo>
                  <a:lnTo>
                    <a:pt x="403860" y="217805"/>
                  </a:lnTo>
                  <a:lnTo>
                    <a:pt x="469265" y="196215"/>
                  </a:lnTo>
                  <a:lnTo>
                    <a:pt x="469265" y="174625"/>
                  </a:lnTo>
                  <a:close/>
                </a:path>
              </a:pathLst>
            </a:custGeom>
            <a:blipFill rotWithShape="1">
              <a:blip r:embed="rId10"/>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p>
          </p:txBody>
        </p:sp>
        <p:sp>
          <p:nvSpPr>
            <p:cNvPr id="35" name="文本框 34"/>
            <p:cNvSpPr txBox="1"/>
            <p:nvPr/>
          </p:nvSpPr>
          <p:spPr>
            <a:xfrm>
              <a:off x="478" y="9796"/>
              <a:ext cx="3031" cy="822"/>
            </a:xfrm>
            <a:prstGeom prst="rect">
              <a:avLst/>
            </a:prstGeom>
            <a:noFill/>
          </p:spPr>
          <p:txBody>
            <a:bodyPr wrap="square" rtlCol="0" anchor="t">
              <a:spAutoFit/>
            </a:bodyPr>
            <a:p>
              <a:r>
                <a:rPr lang="zh-CN" altLang="en-US" sz="1400">
                  <a:latin typeface="微软雅黑" panose="020B0503020204020204" charset="-122"/>
                  <a:ea typeface="微软雅黑" panose="020B0503020204020204" charset="-122"/>
                  <a:sym typeface="+mn-ea"/>
                </a:rPr>
                <a:t>与云端通讯，下发灌溉计划与控制信号</a:t>
              </a:r>
              <a:endParaRPr lang="zh-CN" altLang="en-US" sz="1400">
                <a:latin typeface="微软雅黑" panose="020B0503020204020204" charset="-122"/>
                <a:ea typeface="微软雅黑" panose="020B0503020204020204" charset="-122"/>
                <a:sym typeface="+mn-ea"/>
              </a:endParaRPr>
            </a:p>
          </p:txBody>
        </p:sp>
        <p:sp>
          <p:nvSpPr>
            <p:cNvPr id="36" name="文本框 35"/>
            <p:cNvSpPr txBox="1"/>
            <p:nvPr/>
          </p:nvSpPr>
          <p:spPr>
            <a:xfrm>
              <a:off x="3921" y="9796"/>
              <a:ext cx="3148" cy="822"/>
            </a:xfrm>
            <a:prstGeom prst="rect">
              <a:avLst/>
            </a:prstGeom>
            <a:noFill/>
          </p:spPr>
          <p:txBody>
            <a:bodyPr wrap="square" rtlCol="0" anchor="t">
              <a:spAutoFit/>
            </a:bodyPr>
            <a:p>
              <a:r>
                <a:rPr lang="zh-CN" altLang="en-US" sz="1400">
                  <a:latin typeface="微软雅黑" panose="020B0503020204020204" charset="-122"/>
                  <a:ea typeface="微软雅黑" panose="020B0503020204020204" charset="-122"/>
                  <a:cs typeface="微软雅黑" panose="020B0503020204020204" charset="-122"/>
                  <a:sym typeface="+mn-ea"/>
                </a:rPr>
                <a:t>通过</a:t>
              </a:r>
              <a:r>
                <a:rPr lang="en-US" altLang="zh-CN" sz="1400">
                  <a:latin typeface="微软雅黑" panose="020B0503020204020204" charset="-122"/>
                  <a:ea typeface="微软雅黑" panose="020B0503020204020204" charset="-122"/>
                  <a:cs typeface="微软雅黑" panose="020B0503020204020204" charset="-122"/>
                  <a:sym typeface="+mn-ea"/>
                </a:rPr>
                <a:t>lora</a:t>
              </a:r>
              <a:r>
                <a:rPr lang="zh-CN" altLang="en-US" sz="1400">
                  <a:latin typeface="微软雅黑" panose="020B0503020204020204" charset="-122"/>
                  <a:ea typeface="微软雅黑" panose="020B0503020204020204" charset="-122"/>
                  <a:cs typeface="微软雅黑" panose="020B0503020204020204" charset="-122"/>
                  <a:sym typeface="+mn-ea"/>
                </a:rPr>
                <a:t>接受开关信号，进行阀门控制</a:t>
              </a:r>
              <a:endParaRPr lang="zh-CN" altLang="en-US" sz="1400">
                <a:latin typeface="微软雅黑" panose="020B0503020204020204" charset="-122"/>
                <a:ea typeface="微软雅黑" panose="020B0503020204020204" charset="-122"/>
                <a:cs typeface="微软雅黑" panose="020B0503020204020204" charset="-122"/>
                <a:sym typeface="+mn-ea"/>
              </a:endParaRPr>
            </a:p>
          </p:txBody>
        </p:sp>
        <p:sp>
          <p:nvSpPr>
            <p:cNvPr id="37" name="左右箭头 36"/>
            <p:cNvSpPr/>
            <p:nvPr/>
          </p:nvSpPr>
          <p:spPr>
            <a:xfrm>
              <a:off x="3194" y="8369"/>
              <a:ext cx="1178" cy="476"/>
            </a:xfrm>
            <a:prstGeom prst="leftRightArrow">
              <a:avLst/>
            </a:prstGeom>
            <a:solidFill>
              <a:schemeClr val="accent1"/>
            </a:solidFill>
            <a:ln>
              <a:noFill/>
            </a:ln>
            <a:effectLst>
              <a:outerShdw blurRad="50800" dist="38100" dir="2700000" algn="tl"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rtlCol="0" anchor="ctr"/>
            <a:p>
              <a:pPr algn="ctr"/>
              <a:endParaRPr lang="zh-CN" altLang="en-US"/>
            </a:p>
          </p:txBody>
        </p:sp>
        <p:sp>
          <p:nvSpPr>
            <p:cNvPr id="39" name="右箭头 38"/>
            <p:cNvSpPr/>
            <p:nvPr/>
          </p:nvSpPr>
          <p:spPr>
            <a:xfrm rot="1020000" flipH="1">
              <a:off x="6005" y="8594"/>
              <a:ext cx="1525" cy="476"/>
            </a:xfrm>
            <a:prstGeom prst="rightArrow">
              <a:avLst>
                <a:gd name="adj1" fmla="val 30803"/>
                <a:gd name="adj2" fmla="val 47980"/>
              </a:avLst>
            </a:prstGeom>
            <a:solidFill>
              <a:schemeClr val="accent1"/>
            </a:solidFill>
            <a:ln>
              <a:noFill/>
            </a:ln>
            <a:effectLst>
              <a:outerShdw blurRad="50800" dist="38100" dir="2700000" algn="tl"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rtlCol="0" anchor="ctr"/>
            <a:p>
              <a:pPr algn="ctr"/>
              <a:endParaRPr lang="zh-CN" altLang="en-US"/>
            </a:p>
          </p:txBody>
        </p:sp>
        <p:pic>
          <p:nvPicPr>
            <p:cNvPr id="40" name="图片 39"/>
            <p:cNvPicPr>
              <a:picLocks noChangeAspect="1"/>
            </p:cNvPicPr>
            <p:nvPr/>
          </p:nvPicPr>
          <p:blipFill>
            <a:blip r:embed="rId11"/>
            <a:stretch>
              <a:fillRect/>
            </a:stretch>
          </p:blipFill>
          <p:spPr>
            <a:xfrm>
              <a:off x="12638" y="8228"/>
              <a:ext cx="1382" cy="1406"/>
            </a:xfrm>
            <a:prstGeom prst="rect">
              <a:avLst/>
            </a:prstGeom>
          </p:spPr>
        </p:pic>
        <p:pic>
          <p:nvPicPr>
            <p:cNvPr id="41" name="图片 40"/>
            <p:cNvPicPr>
              <a:picLocks noChangeAspect="1"/>
            </p:cNvPicPr>
            <p:nvPr/>
          </p:nvPicPr>
          <p:blipFill>
            <a:blip r:embed="rId11"/>
            <a:stretch>
              <a:fillRect/>
            </a:stretch>
          </p:blipFill>
          <p:spPr>
            <a:xfrm>
              <a:off x="14133" y="8228"/>
              <a:ext cx="1382" cy="1406"/>
            </a:xfrm>
            <a:prstGeom prst="rect">
              <a:avLst/>
            </a:prstGeom>
          </p:spPr>
        </p:pic>
        <p:pic>
          <p:nvPicPr>
            <p:cNvPr id="43" name="图片 42"/>
            <p:cNvPicPr>
              <a:picLocks noChangeAspect="1"/>
            </p:cNvPicPr>
            <p:nvPr/>
          </p:nvPicPr>
          <p:blipFill>
            <a:blip r:embed="rId11"/>
            <a:stretch>
              <a:fillRect/>
            </a:stretch>
          </p:blipFill>
          <p:spPr>
            <a:xfrm>
              <a:off x="15607" y="8221"/>
              <a:ext cx="1382" cy="1406"/>
            </a:xfrm>
            <a:prstGeom prst="rect">
              <a:avLst/>
            </a:prstGeom>
          </p:spPr>
        </p:pic>
        <p:pic>
          <p:nvPicPr>
            <p:cNvPr id="44" name="图片 43"/>
            <p:cNvPicPr>
              <a:picLocks noChangeAspect="1"/>
            </p:cNvPicPr>
            <p:nvPr/>
          </p:nvPicPr>
          <p:blipFill>
            <a:blip r:embed="rId11"/>
            <a:stretch>
              <a:fillRect/>
            </a:stretch>
          </p:blipFill>
          <p:spPr>
            <a:xfrm>
              <a:off x="17035" y="8228"/>
              <a:ext cx="1382" cy="1406"/>
            </a:xfrm>
            <a:prstGeom prst="rect">
              <a:avLst/>
            </a:prstGeom>
          </p:spPr>
        </p:pic>
        <p:pic>
          <p:nvPicPr>
            <p:cNvPr id="45" name="图片 44"/>
            <p:cNvPicPr>
              <a:picLocks noChangeAspect="1"/>
            </p:cNvPicPr>
            <p:nvPr/>
          </p:nvPicPr>
          <p:blipFill>
            <a:blip r:embed="rId12"/>
            <a:stretch>
              <a:fillRect/>
            </a:stretch>
          </p:blipFill>
          <p:spPr>
            <a:xfrm rot="5400000">
              <a:off x="10816" y="7857"/>
              <a:ext cx="1830" cy="1500"/>
            </a:xfrm>
            <a:prstGeom prst="rect">
              <a:avLst/>
            </a:prstGeom>
          </p:spPr>
        </p:pic>
        <p:sp>
          <p:nvSpPr>
            <p:cNvPr id="46" name="文本框 45"/>
            <p:cNvSpPr txBox="1"/>
            <p:nvPr/>
          </p:nvSpPr>
          <p:spPr>
            <a:xfrm>
              <a:off x="7392" y="9795"/>
              <a:ext cx="3029" cy="822"/>
            </a:xfrm>
            <a:prstGeom prst="rect">
              <a:avLst/>
            </a:prstGeom>
            <a:noFill/>
          </p:spPr>
          <p:txBody>
            <a:bodyPr wrap="square" rtlCol="0" anchor="t">
              <a:spAutoFit/>
            </a:bodyPr>
            <a:p>
              <a:r>
                <a:rPr lang="zh-CN" altLang="en-US" sz="1400">
                  <a:latin typeface="微软雅黑" panose="020B0503020204020204" charset="-122"/>
                  <a:ea typeface="微软雅黑" panose="020B0503020204020204" charset="-122"/>
                  <a:sym typeface="+mn-ea"/>
                </a:rPr>
                <a:t>采集水表数据，监测用水量消耗</a:t>
              </a:r>
              <a:endParaRPr lang="zh-CN" altLang="en-US" sz="1400">
                <a:latin typeface="微软雅黑" panose="020B0503020204020204" charset="-122"/>
                <a:ea typeface="微软雅黑" panose="020B0503020204020204" charset="-122"/>
                <a:sym typeface="+mn-ea"/>
              </a:endParaRPr>
            </a:p>
          </p:txBody>
        </p:sp>
        <p:pic>
          <p:nvPicPr>
            <p:cNvPr id="47" name="图片 46" descr="UC511 电磁阀控制器 3"/>
            <p:cNvPicPr>
              <a:picLocks noChangeAspect="1"/>
            </p:cNvPicPr>
            <p:nvPr/>
          </p:nvPicPr>
          <p:blipFill>
            <a:blip r:embed="rId13"/>
            <a:srcRect l="23754" r="24419"/>
            <a:stretch>
              <a:fillRect/>
            </a:stretch>
          </p:blipFill>
          <p:spPr>
            <a:xfrm>
              <a:off x="4749" y="7870"/>
              <a:ext cx="1077" cy="1492"/>
            </a:xfrm>
            <a:prstGeom prst="rect">
              <a:avLst/>
            </a:prstGeom>
          </p:spPr>
        </p:pic>
        <p:pic>
          <p:nvPicPr>
            <p:cNvPr id="48" name="图片 47"/>
            <p:cNvPicPr/>
            <p:nvPr/>
          </p:nvPicPr>
          <p:blipFill>
            <a:blip r:embed="rId14"/>
            <a:srcRect l="22040" t="17070" r="20180" b="13870"/>
            <a:stretch>
              <a:fillRect/>
            </a:stretch>
          </p:blipFill>
          <p:spPr>
            <a:xfrm>
              <a:off x="6983" y="8607"/>
              <a:ext cx="782" cy="633"/>
            </a:xfrm>
            <a:prstGeom prst="rect">
              <a:avLst/>
            </a:prstGeom>
            <a:noFill/>
            <a:ln w="9525">
              <a:noFill/>
            </a:ln>
          </p:spPr>
        </p:pic>
        <p:sp>
          <p:nvSpPr>
            <p:cNvPr id="86" name="左右箭头 85"/>
            <p:cNvSpPr/>
            <p:nvPr/>
          </p:nvSpPr>
          <p:spPr>
            <a:xfrm>
              <a:off x="6077" y="8039"/>
              <a:ext cx="2499" cy="476"/>
            </a:xfrm>
            <a:prstGeom prst="leftRightArrow">
              <a:avLst>
                <a:gd name="adj1" fmla="val 15966"/>
                <a:gd name="adj2" fmla="val 37815"/>
              </a:avLst>
            </a:prstGeom>
            <a:solidFill>
              <a:schemeClr val="accent1"/>
            </a:solidFill>
            <a:ln>
              <a:noFill/>
            </a:ln>
            <a:effectLst>
              <a:outerShdw blurRad="50800" dist="38100" dir="2700000" algn="tl"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rtlCol="0" anchor="ctr"/>
            <a:p>
              <a:pPr algn="ctr"/>
              <a:endParaRPr lang="zh-CN" altLang="en-US"/>
            </a:p>
          </p:txBody>
        </p:sp>
        <p:sp>
          <p:nvSpPr>
            <p:cNvPr id="88" name="文本框 87"/>
            <p:cNvSpPr txBox="1"/>
            <p:nvPr/>
          </p:nvSpPr>
          <p:spPr>
            <a:xfrm>
              <a:off x="6983" y="7805"/>
              <a:ext cx="688" cy="386"/>
            </a:xfrm>
            <a:prstGeom prst="rect">
              <a:avLst/>
            </a:prstGeom>
            <a:noFill/>
          </p:spPr>
          <p:txBody>
            <a:bodyPr wrap="none" rtlCol="0" anchor="t">
              <a:spAutoFit/>
            </a:bodyPr>
            <a:p>
              <a:r>
                <a:rPr lang="zh-CN" sz="1000">
                  <a:latin typeface="微软雅黑" panose="020B0503020204020204" charset="-122"/>
                  <a:ea typeface="微软雅黑" panose="020B0503020204020204" charset="-122"/>
                  <a:sym typeface="+mn-ea"/>
                </a:rPr>
                <a:t>控制</a:t>
              </a:r>
              <a:endParaRPr lang="zh-CN" altLang="en-US" sz="1000">
                <a:latin typeface="微软雅黑" panose="020B0503020204020204" charset="-122"/>
                <a:ea typeface="微软雅黑" panose="020B0503020204020204" charset="-122"/>
                <a:sym typeface="+mn-ea"/>
              </a:endParaRPr>
            </a:p>
          </p:txBody>
        </p:sp>
        <p:sp>
          <p:nvSpPr>
            <p:cNvPr id="92" name="文本框 91"/>
            <p:cNvSpPr txBox="1"/>
            <p:nvPr/>
          </p:nvSpPr>
          <p:spPr>
            <a:xfrm>
              <a:off x="8691" y="7698"/>
              <a:ext cx="888" cy="386"/>
            </a:xfrm>
            <a:prstGeom prst="rect">
              <a:avLst/>
            </a:prstGeom>
            <a:noFill/>
          </p:spPr>
          <p:txBody>
            <a:bodyPr wrap="none" rtlCol="0" anchor="t">
              <a:spAutoFit/>
            </a:bodyPr>
            <a:p>
              <a:r>
                <a:rPr lang="zh-CN" sz="1000">
                  <a:latin typeface="微软雅黑" panose="020B0503020204020204" charset="-122"/>
                  <a:ea typeface="微软雅黑" panose="020B0503020204020204" charset="-122"/>
                  <a:sym typeface="+mn-ea"/>
                </a:rPr>
                <a:t>电磁阀</a:t>
              </a:r>
              <a:endParaRPr lang="zh-CN" altLang="en-US" sz="1000">
                <a:latin typeface="微软雅黑" panose="020B0503020204020204" charset="-122"/>
                <a:ea typeface="微软雅黑" panose="020B0503020204020204" charset="-122"/>
                <a:sym typeface="+mn-ea"/>
              </a:endParaRPr>
            </a:p>
          </p:txBody>
        </p:sp>
        <p:pic>
          <p:nvPicPr>
            <p:cNvPr id="100" name="图片 99"/>
            <p:cNvPicPr/>
            <p:nvPr/>
          </p:nvPicPr>
          <p:blipFill>
            <a:blip r:embed="rId15"/>
            <a:srcRect l="21903" t="6691" r="14117" b="8540"/>
            <a:stretch>
              <a:fillRect/>
            </a:stretch>
          </p:blipFill>
          <p:spPr>
            <a:xfrm>
              <a:off x="8808" y="8084"/>
              <a:ext cx="653" cy="745"/>
            </a:xfrm>
            <a:prstGeom prst="rect">
              <a:avLst/>
            </a:prstGeom>
            <a:noFill/>
            <a:ln w="9525">
              <a:noFill/>
            </a:ln>
          </p:spPr>
        </p:pic>
      </p:grpSp>
    </p:spTree>
    <p:custDataLst>
      <p:tags r:id="rId16"/>
    </p:custData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descr="未标题-1"/>
          <p:cNvPicPr>
            <a:picLocks noChangeAspect="1"/>
          </p:cNvPicPr>
          <p:nvPr/>
        </p:nvPicPr>
        <p:blipFill>
          <a:blip r:embed="rId1"/>
          <a:stretch>
            <a:fillRect/>
          </a:stretch>
        </p:blipFill>
        <p:spPr>
          <a:xfrm>
            <a:off x="1604645" y="2270125"/>
            <a:ext cx="3700133" cy="2325600"/>
          </a:xfrm>
          <a:prstGeom prst="rect">
            <a:avLst/>
          </a:prstGeom>
        </p:spPr>
      </p:pic>
      <p:sp>
        <p:nvSpPr>
          <p:cNvPr id="159" name="Rectangle 117"/>
          <p:cNvSpPr/>
          <p:nvPr/>
        </p:nvSpPr>
        <p:spPr>
          <a:xfrm>
            <a:off x="5122545" y="3000375"/>
            <a:ext cx="3282950" cy="583565"/>
          </a:xfrm>
          <a:prstGeom prst="rect">
            <a:avLst/>
          </a:prstGeom>
        </p:spPr>
        <p:txBody>
          <a:bodyPr wrap="square">
            <a:spAutoFit/>
          </a:bodyPr>
          <a:lstStyle/>
          <a:p>
            <a:pPr algn="l"/>
            <a:r>
              <a:rPr kumimoji="0" lang="zh-CN" sz="3200" b="1" i="0" u="none" strike="noStrike" kern="0" cap="none" spc="0" normalizeH="0" baseline="0" noProof="0" dirty="0">
                <a:ln>
                  <a:noFill/>
                </a:ln>
                <a:solidFill>
                  <a:srgbClr val="2891F0"/>
                </a:solidFill>
                <a:effectLst/>
                <a:uLnTx/>
                <a:uFillTx/>
                <a:latin typeface="微软雅黑" panose="020B0503020204020204" charset="-122"/>
                <a:ea typeface="微软雅黑" panose="020B0503020204020204" charset="-122"/>
                <a:cs typeface="WeblySleek UI Semilight" panose="020B0402040204020203" charset="0"/>
                <a:sym typeface="+mn-ea"/>
              </a:rPr>
              <a:t>卫生间管理</a:t>
            </a:r>
            <a:endParaRPr kumimoji="0" lang="zh-CN" sz="3200" b="1" i="0" u="none" strike="noStrike" kern="0" cap="none" spc="0" normalizeH="0" baseline="0" noProof="0" dirty="0">
              <a:ln>
                <a:noFill/>
              </a:ln>
              <a:solidFill>
                <a:srgbClr val="2891F0"/>
              </a:solidFill>
              <a:effectLst/>
              <a:uLnTx/>
              <a:uFillTx/>
              <a:latin typeface="微软雅黑" panose="020B0503020204020204" charset="-122"/>
              <a:ea typeface="微软雅黑" panose="020B0503020204020204" charset="-122"/>
              <a:cs typeface="WeblySleek UI Semilight" panose="020B0402040204020203" charset="0"/>
              <a:sym typeface="+mn-ea"/>
            </a:endParaRPr>
          </a:p>
        </p:txBody>
      </p:sp>
      <p:sp>
        <p:nvSpPr>
          <p:cNvPr id="6" name="文本框 23"/>
          <p:cNvSpPr txBox="1"/>
          <p:nvPr>
            <p:custDataLst>
              <p:tags r:id="rId2"/>
            </p:custDataLst>
          </p:nvPr>
        </p:nvSpPr>
        <p:spPr bwMode="auto">
          <a:xfrm rot="5400000">
            <a:off x="-475615" y="1573530"/>
            <a:ext cx="1725295" cy="344805"/>
          </a:xfrm>
          <a:prstGeom prst="rect">
            <a:avLst/>
          </a:prstGeom>
          <a:noFill/>
          <a:ln w="9525">
            <a:noFill/>
            <a:miter lim="800000"/>
          </a:ln>
        </p:spPr>
        <p:txBody>
          <a:bodyPr wrap="square">
            <a:spAutoFit/>
          </a:bodyPr>
          <a:lstStyle/>
          <a:p>
            <a:pPr algn="dist">
              <a:lnSpc>
                <a:spcPct val="150000"/>
              </a:lnSpc>
            </a:pPr>
            <a:r>
              <a:rPr lang="zh-CN" altLang="en-US" sz="1100" dirty="0">
                <a:solidFill>
                  <a:schemeClr val="bg1">
                    <a:lumMod val="50000"/>
                  </a:schemeClr>
                </a:solidFill>
                <a:latin typeface="微软雅黑" panose="020B0503020204020204" charset="-122"/>
                <a:ea typeface="微软雅黑" panose="020B0503020204020204" charset="-122"/>
                <a:cs typeface="微软雅黑" panose="020B0503020204020204" charset="-122"/>
              </a:rPr>
              <a:t>打开视界</a:t>
            </a:r>
            <a:r>
              <a:rPr lang="en-US" altLang="zh-CN" sz="1100" dirty="0">
                <a:solidFill>
                  <a:schemeClr val="bg1">
                    <a:lumMod val="50000"/>
                  </a:schemeClr>
                </a:solidFill>
                <a:latin typeface="微软雅黑" panose="020B0503020204020204" charset="-122"/>
                <a:ea typeface="微软雅黑" panose="020B0503020204020204" charset="-122"/>
                <a:cs typeface="微软雅黑" panose="020B0503020204020204" charset="-122"/>
              </a:rPr>
              <a:t>   </a:t>
            </a:r>
            <a:r>
              <a:rPr lang="zh-CN" altLang="en-US" sz="1100" dirty="0">
                <a:solidFill>
                  <a:schemeClr val="bg1">
                    <a:lumMod val="50000"/>
                  </a:schemeClr>
                </a:solidFill>
                <a:latin typeface="微软雅黑" panose="020B0503020204020204" charset="-122"/>
                <a:ea typeface="微软雅黑" panose="020B0503020204020204" charset="-122"/>
                <a:cs typeface="微软雅黑" panose="020B0503020204020204" charset="-122"/>
              </a:rPr>
              <a:t>感知无界</a:t>
            </a:r>
            <a:endParaRPr lang="zh-CN" altLang="en-US" sz="1100" dirty="0">
              <a:solidFill>
                <a:schemeClr val="bg1">
                  <a:lumMod val="50000"/>
                </a:schemeClr>
              </a:solidFill>
              <a:latin typeface="微软雅黑" panose="020B0503020204020204" charset="-122"/>
              <a:ea typeface="微软雅黑" panose="020B0503020204020204" charset="-122"/>
              <a:cs typeface="微软雅黑" panose="020B0503020204020204" charset="-122"/>
            </a:endParaRPr>
          </a:p>
        </p:txBody>
      </p:sp>
      <p:sp>
        <p:nvSpPr>
          <p:cNvPr id="8" name="文本框 7"/>
          <p:cNvSpPr txBox="1"/>
          <p:nvPr/>
        </p:nvSpPr>
        <p:spPr>
          <a:xfrm>
            <a:off x="5368925" y="3653155"/>
            <a:ext cx="4064000" cy="306705"/>
          </a:xfrm>
          <a:prstGeom prst="rect">
            <a:avLst/>
          </a:prstGeom>
          <a:noFill/>
        </p:spPr>
        <p:txBody>
          <a:bodyPr wrap="square" rtlCol="0">
            <a:spAutoFit/>
          </a:bodyPr>
          <a:lstStyle/>
          <a:p>
            <a:endParaRPr lang="zh-CN" altLang="en-US" sz="1400" kern="0" spc="200" dirty="0">
              <a:solidFill>
                <a:schemeClr val="tx1">
                  <a:lumMod val="50000"/>
                  <a:lumOff val="50000"/>
                </a:schemeClr>
              </a:solidFill>
              <a:effectLst>
                <a:innerShdw blurRad="63500" dist="50800" dir="16200000">
                  <a:prstClr val="black">
                    <a:alpha val="50000"/>
                  </a:prstClr>
                </a:innerShdw>
              </a:effectLst>
              <a:latin typeface="微软雅黑" panose="020B0503020204020204" charset="-122"/>
              <a:ea typeface="微软雅黑" panose="020B0503020204020204" charset="-122"/>
              <a:cs typeface="微软雅黑" panose="020B0503020204020204" charset="-122"/>
              <a:sym typeface="+mn-ea"/>
            </a:endParaRPr>
          </a:p>
        </p:txBody>
      </p:sp>
      <p:sp>
        <p:nvSpPr>
          <p:cNvPr id="2" name="文本框 1"/>
          <p:cNvSpPr txBox="1"/>
          <p:nvPr/>
        </p:nvSpPr>
        <p:spPr>
          <a:xfrm>
            <a:off x="5122545" y="3653155"/>
            <a:ext cx="3711575" cy="349250"/>
          </a:xfrm>
          <a:prstGeom prst="rect">
            <a:avLst/>
          </a:prstGeom>
          <a:noFill/>
        </p:spPr>
        <p:txBody>
          <a:bodyPr wrap="square" rtlCol="0">
            <a:spAutoFit/>
          </a:bodyPr>
          <a:p>
            <a:pPr>
              <a:lnSpc>
                <a:spcPct val="120000"/>
              </a:lnSpc>
            </a:pPr>
            <a:r>
              <a:rPr lang="zh-CN" altLang="en-US" sz="1400" kern="0" dirty="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sym typeface="+mn-ea"/>
              </a:rPr>
              <a:t>提升楼宇卫生间的使用体验</a:t>
            </a:r>
            <a:endParaRPr lang="zh-CN" altLang="en-US" sz="1400" kern="0" dirty="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214630" y="-26670"/>
            <a:ext cx="7479665" cy="2635250"/>
            <a:chOff x="338" y="-42"/>
            <a:chExt cx="11779" cy="4150"/>
          </a:xfrm>
        </p:grpSpPr>
        <p:sp>
          <p:nvSpPr>
            <p:cNvPr id="13" name="TextBox 8"/>
            <p:cNvSpPr txBox="1"/>
            <p:nvPr/>
          </p:nvSpPr>
          <p:spPr>
            <a:xfrm>
              <a:off x="992" y="383"/>
              <a:ext cx="11125" cy="753"/>
            </a:xfrm>
            <a:prstGeom prst="rect">
              <a:avLst/>
            </a:prstGeom>
            <a:noFill/>
          </p:spPr>
          <p:txBody>
            <a:bodyPr wrap="square" lIns="91440" tIns="45720" rIns="91440" bIns="45720" rtlCol="0" anchor="t">
              <a:spAutoFit/>
            </a:bodyPr>
            <a:lstStyle/>
            <a:p>
              <a:pPr lvl="0" algn="l">
                <a:lnSpc>
                  <a:spcPct val="90000"/>
                </a:lnSpc>
                <a:buClrTx/>
                <a:buSzTx/>
                <a:buFontTx/>
              </a:pPr>
              <a:r>
                <a:rPr lang="zh-CN" altLang="en-US" sz="2800" b="1" dirty="0">
                  <a:solidFill>
                    <a:schemeClr val="tx1">
                      <a:lumMod val="75000"/>
                      <a:lumOff val="25000"/>
                    </a:schemeClr>
                  </a:solidFill>
                  <a:latin typeface="微软雅黑" panose="020B0503020204020204" charset="-122"/>
                  <a:ea typeface="微软雅黑" panose="020B0503020204020204" charset="-122"/>
                  <a:cs typeface="Arial" panose="020B0604020202020204" pitchFamily="34" charset="0"/>
                  <a:sym typeface="+mn-ea"/>
                </a:rPr>
                <a:t>卫生间管理</a:t>
              </a:r>
              <a:endParaRPr lang="zh-CN" altLang="en-US" sz="2800" b="1" dirty="0">
                <a:solidFill>
                  <a:schemeClr val="tx1">
                    <a:lumMod val="75000"/>
                    <a:lumOff val="25000"/>
                  </a:schemeClr>
                </a:solidFill>
                <a:latin typeface="微软雅黑" panose="020B0503020204020204" charset="-122"/>
                <a:ea typeface="微软雅黑" panose="020B0503020204020204" charset="-122"/>
                <a:cs typeface="Arial" panose="020B0604020202020204" pitchFamily="34" charset="0"/>
                <a:sym typeface="+mn-ea"/>
              </a:endParaRPr>
            </a:p>
          </p:txBody>
        </p:sp>
        <p:sp>
          <p:nvSpPr>
            <p:cNvPr id="14" name="矩形 13"/>
            <p:cNvSpPr/>
            <p:nvPr/>
          </p:nvSpPr>
          <p:spPr>
            <a:xfrm>
              <a:off x="416" y="-42"/>
              <a:ext cx="255" cy="1184"/>
            </a:xfrm>
            <a:prstGeom prst="rect">
              <a:avLst/>
            </a:prstGeom>
            <a:solidFill>
              <a:srgbClr val="479E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阿里巴巴普惠体" panose="00020600040101010101" charset="-122"/>
              </a:endParaRPr>
            </a:p>
          </p:txBody>
        </p:sp>
        <p:sp>
          <p:nvSpPr>
            <p:cNvPr id="16" name="文本框 23"/>
            <p:cNvSpPr txBox="1"/>
            <p:nvPr>
              <p:custDataLst>
                <p:tags r:id="rId1"/>
              </p:custDataLst>
            </p:nvPr>
          </p:nvSpPr>
          <p:spPr bwMode="auto">
            <a:xfrm rot="5400000">
              <a:off x="-749" y="2478"/>
              <a:ext cx="2717" cy="543"/>
            </a:xfrm>
            <a:prstGeom prst="rect">
              <a:avLst/>
            </a:prstGeom>
            <a:noFill/>
            <a:ln w="9525">
              <a:noFill/>
              <a:miter lim="800000"/>
            </a:ln>
          </p:spPr>
          <p:txBody>
            <a:bodyPr wrap="square">
              <a:spAutoFit/>
            </a:bodyPr>
            <a:lstStyle/>
            <a:p>
              <a:pPr algn="dist">
                <a:lnSpc>
                  <a:spcPct val="150000"/>
                </a:lnSpc>
              </a:pPr>
              <a:r>
                <a:rPr lang="zh-CN" altLang="en-US" sz="1100" dirty="0">
                  <a:solidFill>
                    <a:schemeClr val="bg1">
                      <a:lumMod val="50000"/>
                    </a:schemeClr>
                  </a:solidFill>
                  <a:latin typeface="微软雅黑" panose="020B0503020204020204" charset="-122"/>
                  <a:ea typeface="微软雅黑" panose="020B0503020204020204" charset="-122"/>
                  <a:cs typeface="微软雅黑" panose="020B0503020204020204" charset="-122"/>
                </a:rPr>
                <a:t>打开视界</a:t>
              </a:r>
              <a:r>
                <a:rPr lang="en-US" altLang="zh-CN" sz="1100" dirty="0">
                  <a:solidFill>
                    <a:schemeClr val="bg1">
                      <a:lumMod val="50000"/>
                    </a:schemeClr>
                  </a:solidFill>
                  <a:latin typeface="微软雅黑" panose="020B0503020204020204" charset="-122"/>
                  <a:ea typeface="微软雅黑" panose="020B0503020204020204" charset="-122"/>
                  <a:cs typeface="微软雅黑" panose="020B0503020204020204" charset="-122"/>
                </a:rPr>
                <a:t>   </a:t>
              </a:r>
              <a:r>
                <a:rPr lang="zh-CN" altLang="en-US" sz="1100" dirty="0">
                  <a:solidFill>
                    <a:schemeClr val="bg1">
                      <a:lumMod val="50000"/>
                    </a:schemeClr>
                  </a:solidFill>
                  <a:latin typeface="微软雅黑" panose="020B0503020204020204" charset="-122"/>
                  <a:ea typeface="微软雅黑" panose="020B0503020204020204" charset="-122"/>
                  <a:cs typeface="微软雅黑" panose="020B0503020204020204" charset="-122"/>
                </a:rPr>
                <a:t>感知无界</a:t>
              </a:r>
              <a:endParaRPr lang="zh-CN" altLang="en-US" sz="1100" dirty="0">
                <a:solidFill>
                  <a:schemeClr val="bg1">
                    <a:lumMod val="50000"/>
                  </a:schemeClr>
                </a:solidFill>
                <a:latin typeface="微软雅黑" panose="020B0503020204020204" charset="-122"/>
                <a:ea typeface="微软雅黑" panose="020B0503020204020204" charset="-122"/>
                <a:cs typeface="微软雅黑" panose="020B0503020204020204" charset="-122"/>
              </a:endParaRPr>
            </a:p>
          </p:txBody>
        </p:sp>
      </p:grpSp>
      <p:grpSp>
        <p:nvGrpSpPr>
          <p:cNvPr id="15" name="组合 14"/>
          <p:cNvGrpSpPr/>
          <p:nvPr/>
        </p:nvGrpSpPr>
        <p:grpSpPr>
          <a:xfrm>
            <a:off x="1024890" y="1038225"/>
            <a:ext cx="5070516" cy="1416050"/>
            <a:chOff x="1551" y="1882"/>
            <a:chExt cx="7819" cy="2230"/>
          </a:xfrm>
        </p:grpSpPr>
        <p:sp>
          <p:nvSpPr>
            <p:cNvPr id="22" name="object 22"/>
            <p:cNvSpPr txBox="1"/>
            <p:nvPr/>
          </p:nvSpPr>
          <p:spPr>
            <a:xfrm>
              <a:off x="1685" y="2561"/>
              <a:ext cx="7685" cy="1551"/>
            </a:xfrm>
            <a:prstGeom prst="rect">
              <a:avLst/>
            </a:prstGeom>
          </p:spPr>
          <p:txBody>
            <a:bodyPr vert="horz" wrap="square" lIns="0" tIns="15875" rIns="0" bIns="0" rtlCol="0">
              <a:spAutoFit/>
            </a:bodyPr>
            <a:lstStyle/>
            <a:p>
              <a:pPr marL="12700">
                <a:lnSpc>
                  <a:spcPct val="150000"/>
                </a:lnSpc>
                <a:spcBef>
                  <a:spcPts val="100"/>
                </a:spcBef>
                <a:buClrTx/>
                <a:buSzTx/>
                <a:buNone/>
              </a:pPr>
              <a:r>
                <a:rPr lang="zh-CN" altLang="en-US" sz="1400">
                  <a:latin typeface="微软雅黑" panose="020B0503020204020204" charset="-122"/>
                  <a:ea typeface="微软雅黑" panose="020B0503020204020204" charset="-122"/>
                  <a:cs typeface="微软雅黑" panose="020B0503020204020204" charset="-122"/>
                  <a:sym typeface="+mn-ea"/>
                </a:rPr>
                <a:t>实时监测卫生间厕位占用和洗手液、纸巾余量的情况，解决卫生间排队人太多，等候时间长，无洗手液、纸巾等体验差的问题。</a:t>
              </a:r>
              <a:endParaRPr lang="zh-CN" altLang="en-US" sz="1400">
                <a:latin typeface="微软雅黑" panose="020B0503020204020204" charset="-122"/>
                <a:ea typeface="微软雅黑" panose="020B0503020204020204" charset="-122"/>
                <a:cs typeface="微软雅黑" panose="020B0503020204020204" charset="-122"/>
                <a:sym typeface="+mn-ea"/>
              </a:endParaRPr>
            </a:p>
          </p:txBody>
        </p:sp>
        <p:sp>
          <p:nvSpPr>
            <p:cNvPr id="30" name="文本框 29"/>
            <p:cNvSpPr txBox="1"/>
            <p:nvPr/>
          </p:nvSpPr>
          <p:spPr>
            <a:xfrm>
              <a:off x="1551" y="1882"/>
              <a:ext cx="6388" cy="628"/>
            </a:xfrm>
            <a:prstGeom prst="rect">
              <a:avLst/>
            </a:prstGeom>
            <a:noFill/>
          </p:spPr>
          <p:txBody>
            <a:bodyPr wrap="square" rtlCol="0" anchor="t">
              <a:spAutoFit/>
            </a:bodyPr>
            <a:lstStyle/>
            <a:p>
              <a:r>
                <a:rPr lang="zh-CN" altLang="en-US" sz="2000" b="1">
                  <a:solidFill>
                    <a:srgbClr val="4696F5"/>
                  </a:solidFill>
                  <a:latin typeface="微软雅黑" panose="020B0503020204020204" charset="-122"/>
                  <a:ea typeface="微软雅黑" panose="020B0503020204020204" charset="-122"/>
                  <a:sym typeface="+mn-ea"/>
                </a:rPr>
                <a:t>提升楼宇卫生间的使用体验</a:t>
              </a:r>
              <a:endParaRPr lang="zh-CN" altLang="en-US" sz="2000" b="1">
                <a:solidFill>
                  <a:srgbClr val="4696F5"/>
                </a:solidFill>
                <a:latin typeface="微软雅黑" panose="020B0503020204020204" charset="-122"/>
                <a:ea typeface="微软雅黑" panose="020B0503020204020204" charset="-122"/>
                <a:sym typeface="+mn-ea"/>
              </a:endParaRPr>
            </a:p>
          </p:txBody>
        </p:sp>
      </p:grpSp>
      <p:pic>
        <p:nvPicPr>
          <p:cNvPr id="2" name="图片 1" descr="C:\Users\milesihgt\Desktop\图片1.jpg图片1"/>
          <p:cNvPicPr>
            <a:picLocks noChangeAspect="1"/>
          </p:cNvPicPr>
          <p:nvPr>
            <p:custDataLst>
              <p:tags r:id="rId2"/>
            </p:custDataLst>
          </p:nvPr>
        </p:nvPicPr>
        <p:blipFill>
          <a:blip r:embed="rId3"/>
          <a:srcRect/>
          <a:stretch>
            <a:fillRect/>
          </a:stretch>
        </p:blipFill>
        <p:spPr>
          <a:xfrm>
            <a:off x="7116445" y="1148080"/>
            <a:ext cx="4816475" cy="5461000"/>
          </a:xfrm>
          <a:prstGeom prst="rect">
            <a:avLst/>
          </a:prstGeom>
        </p:spPr>
      </p:pic>
      <p:grpSp>
        <p:nvGrpSpPr>
          <p:cNvPr id="17" name="组合 16"/>
          <p:cNvGrpSpPr/>
          <p:nvPr/>
        </p:nvGrpSpPr>
        <p:grpSpPr>
          <a:xfrm>
            <a:off x="1270635" y="2709545"/>
            <a:ext cx="3921125" cy="1795780"/>
            <a:chOff x="1552" y="5291"/>
            <a:chExt cx="6175" cy="2828"/>
          </a:xfrm>
        </p:grpSpPr>
        <p:sp>
          <p:nvSpPr>
            <p:cNvPr id="8" name="文本框 7"/>
            <p:cNvSpPr txBox="1"/>
            <p:nvPr/>
          </p:nvSpPr>
          <p:spPr>
            <a:xfrm>
              <a:off x="1768" y="5793"/>
              <a:ext cx="5613" cy="1905"/>
            </a:xfrm>
            <a:prstGeom prst="rect">
              <a:avLst/>
            </a:prstGeom>
            <a:noFill/>
          </p:spPr>
          <p:txBody>
            <a:bodyPr wrap="square" rtlCol="0">
              <a:spAutoFit/>
            </a:bodyPr>
            <a:lstStyle/>
            <a:p>
              <a:pPr marL="176530" indent="-176530" fontAlgn="auto">
                <a:lnSpc>
                  <a:spcPct val="130000"/>
                </a:lnSpc>
                <a:buFont typeface="Arial" panose="020B0604020202020204" pitchFamily="34" charset="0"/>
                <a:buChar char="•"/>
              </a:pPr>
              <a:r>
                <a:rPr lang="zh-CN" altLang="en-US" sz="1400">
                  <a:latin typeface="微软雅黑" panose="020B0503020204020204" charset="-122"/>
                  <a:ea typeface="微软雅黑" panose="020B0503020204020204" charset="-122"/>
                  <a:cs typeface="微软雅黑" panose="020B0503020204020204" charset="-122"/>
                </a:rPr>
                <a:t>更智能：有人无人实时呈现</a:t>
              </a:r>
              <a:endParaRPr lang="zh-CN" altLang="en-US" sz="1400">
                <a:latin typeface="微软雅黑" panose="020B0503020204020204" charset="-122"/>
                <a:ea typeface="微软雅黑" panose="020B0503020204020204" charset="-122"/>
                <a:cs typeface="微软雅黑" panose="020B0503020204020204" charset="-122"/>
              </a:endParaRPr>
            </a:p>
            <a:p>
              <a:pPr marL="176530" indent="-176530" fontAlgn="auto">
                <a:lnSpc>
                  <a:spcPct val="130000"/>
                </a:lnSpc>
                <a:buFont typeface="Arial" panose="020B0604020202020204" pitchFamily="34" charset="0"/>
                <a:buChar char="•"/>
              </a:pPr>
              <a:r>
                <a:rPr lang="zh-CN" altLang="en-US" sz="1400">
                  <a:latin typeface="微软雅黑" panose="020B0503020204020204" charset="-122"/>
                  <a:ea typeface="微软雅黑" panose="020B0503020204020204" charset="-122"/>
                  <a:cs typeface="微软雅黑" panose="020B0503020204020204" charset="-122"/>
                </a:rPr>
                <a:t>更便捷：速找到可用厕位</a:t>
              </a:r>
              <a:endParaRPr lang="zh-CN" altLang="en-US" sz="1400">
                <a:latin typeface="微软雅黑" panose="020B0503020204020204" charset="-122"/>
                <a:ea typeface="微软雅黑" panose="020B0503020204020204" charset="-122"/>
                <a:cs typeface="微软雅黑" panose="020B0503020204020204" charset="-122"/>
              </a:endParaRPr>
            </a:p>
            <a:p>
              <a:pPr marL="176530" indent="-176530" fontAlgn="auto">
                <a:lnSpc>
                  <a:spcPct val="130000"/>
                </a:lnSpc>
                <a:buFont typeface="Arial" panose="020B0604020202020204" pitchFamily="34" charset="0"/>
                <a:buChar char="•"/>
              </a:pPr>
              <a:r>
                <a:rPr lang="zh-CN" altLang="en-US" sz="1400">
                  <a:latin typeface="微软雅黑" panose="020B0503020204020204" charset="-122"/>
                  <a:ea typeface="微软雅黑" panose="020B0503020204020204" charset="-122"/>
                  <a:cs typeface="微软雅黑" panose="020B0503020204020204" charset="-122"/>
                </a:rPr>
                <a:t>更人性：避免排队久，无洗手液、纸巾</a:t>
              </a:r>
              <a:endParaRPr lang="zh-CN" altLang="en-US" sz="1400">
                <a:latin typeface="微软雅黑" panose="020B0503020204020204" charset="-122"/>
                <a:ea typeface="微软雅黑" panose="020B0503020204020204" charset="-122"/>
                <a:cs typeface="微软雅黑" panose="020B0503020204020204" charset="-122"/>
              </a:endParaRPr>
            </a:p>
            <a:p>
              <a:pPr marL="176530" indent="-176530" fontAlgn="auto">
                <a:lnSpc>
                  <a:spcPct val="130000"/>
                </a:lnSpc>
                <a:buFont typeface="Arial" panose="020B0604020202020204" pitchFamily="34" charset="0"/>
                <a:buChar char="•"/>
              </a:pPr>
              <a:r>
                <a:rPr lang="zh-CN" altLang="en-US" sz="1400">
                  <a:latin typeface="微软雅黑" panose="020B0503020204020204" charset="-122"/>
                  <a:ea typeface="微软雅黑" panose="020B0503020204020204" charset="-122"/>
                  <a:cs typeface="微软雅黑" panose="020B0503020204020204" charset="-122"/>
                </a:rPr>
                <a:t>更安全：100%隐私保护</a:t>
              </a:r>
              <a:endParaRPr lang="zh-CN" altLang="en-US" sz="1400">
                <a:latin typeface="微软雅黑" panose="020B0503020204020204" charset="-122"/>
                <a:ea typeface="微软雅黑" panose="020B0503020204020204" charset="-122"/>
                <a:cs typeface="微软雅黑" panose="020B0503020204020204" charset="-122"/>
              </a:endParaRPr>
            </a:p>
          </p:txBody>
        </p:sp>
        <p:sp>
          <p:nvSpPr>
            <p:cNvPr id="11" name="圆角矩形 10"/>
            <p:cNvSpPr/>
            <p:nvPr/>
          </p:nvSpPr>
          <p:spPr>
            <a:xfrm>
              <a:off x="1552" y="5291"/>
              <a:ext cx="6175" cy="2828"/>
            </a:xfrm>
            <a:prstGeom prst="roundRect">
              <a:avLst>
                <a:gd name="adj" fmla="val 13319"/>
              </a:avLst>
            </a:prstGeom>
            <a:noFill/>
            <a:ln w="19050">
              <a:solidFill>
                <a:srgbClr val="4696F5"/>
              </a:solidFill>
              <a:prstDash val="dash"/>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3" name="图片 2"/>
          <p:cNvPicPr>
            <a:picLocks noChangeAspect="1"/>
          </p:cNvPicPr>
          <p:nvPr/>
        </p:nvPicPr>
        <p:blipFill>
          <a:blip r:embed="rId4"/>
          <a:srcRect r="44607"/>
          <a:stretch>
            <a:fillRect/>
          </a:stretch>
        </p:blipFill>
        <p:spPr>
          <a:xfrm>
            <a:off x="10429240" y="1437005"/>
            <a:ext cx="1200150" cy="1483360"/>
          </a:xfrm>
          <a:prstGeom prst="rect">
            <a:avLst/>
          </a:prstGeom>
        </p:spPr>
      </p:pic>
      <p:cxnSp>
        <p:nvCxnSpPr>
          <p:cNvPr id="37" name="Straight Connector 38"/>
          <p:cNvCxnSpPr/>
          <p:nvPr/>
        </p:nvCxnSpPr>
        <p:spPr>
          <a:xfrm flipV="1">
            <a:off x="3346450" y="5946775"/>
            <a:ext cx="2520315" cy="635"/>
          </a:xfrm>
          <a:prstGeom prst="line">
            <a:avLst/>
          </a:prstGeom>
          <a:ln w="19050">
            <a:prstDash val="sysDot"/>
          </a:ln>
        </p:spPr>
        <p:style>
          <a:lnRef idx="1">
            <a:schemeClr val="accent1"/>
          </a:lnRef>
          <a:fillRef idx="0">
            <a:schemeClr val="accent1"/>
          </a:fillRef>
          <a:effectRef idx="0">
            <a:schemeClr val="accent1"/>
          </a:effectRef>
          <a:fontRef idx="minor">
            <a:schemeClr val="tx1"/>
          </a:fontRef>
        </p:style>
      </p:cxnSp>
      <p:pic>
        <p:nvPicPr>
          <p:cNvPr id="19" name="图片 18" descr="UG65_20200218.379"/>
          <p:cNvPicPr>
            <a:picLocks noChangeAspect="1"/>
          </p:cNvPicPr>
          <p:nvPr/>
        </p:nvPicPr>
        <p:blipFill>
          <a:blip r:embed="rId5"/>
          <a:srcRect l="31742" t="15986" r="32494" b="25909"/>
          <a:stretch>
            <a:fillRect/>
          </a:stretch>
        </p:blipFill>
        <p:spPr>
          <a:xfrm>
            <a:off x="4703445" y="5438775"/>
            <a:ext cx="589915" cy="644525"/>
          </a:xfrm>
          <a:prstGeom prst="rect">
            <a:avLst/>
          </a:prstGeom>
          <a:effectLst/>
        </p:spPr>
      </p:pic>
      <p:sp>
        <p:nvSpPr>
          <p:cNvPr id="24" name="圆角矩形 37"/>
          <p:cNvSpPr/>
          <p:nvPr/>
        </p:nvSpPr>
        <p:spPr>
          <a:xfrm>
            <a:off x="797560" y="6117590"/>
            <a:ext cx="6011545" cy="76200"/>
          </a:xfrm>
          <a:prstGeom prst="roundRect">
            <a:avLst>
              <a:gd name="adj" fmla="val 0"/>
            </a:avLst>
          </a:prstGeom>
          <a:gradFill>
            <a:gsLst>
              <a:gs pos="0">
                <a:srgbClr val="007FE7">
                  <a:alpha val="10000"/>
                </a:srgbClr>
              </a:gs>
              <a:gs pos="100000">
                <a:srgbClr val="007FE7"/>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微软雅黑" panose="020B0503020204020204" charset="-122"/>
              <a:ea typeface="微软雅黑" panose="020B0503020204020204" charset="-122"/>
              <a:cs typeface="Roboto" panose="02000000000000000000" charset="0"/>
            </a:endParaRPr>
          </a:p>
        </p:txBody>
      </p:sp>
      <p:sp>
        <p:nvSpPr>
          <p:cNvPr id="26" name="文本框 25"/>
          <p:cNvSpPr txBox="1"/>
          <p:nvPr/>
        </p:nvSpPr>
        <p:spPr>
          <a:xfrm>
            <a:off x="5701030" y="6221095"/>
            <a:ext cx="1301115" cy="213995"/>
          </a:xfrm>
          <a:prstGeom prst="rect">
            <a:avLst/>
          </a:prstGeom>
          <a:noFill/>
        </p:spPr>
        <p:txBody>
          <a:bodyPr wrap="square" rtlCol="0">
            <a:spAutoFit/>
          </a:bodyPr>
          <a:lstStyle/>
          <a:p>
            <a:pPr indent="0" algn="ctr">
              <a:buNone/>
            </a:pPr>
            <a:r>
              <a:rPr kumimoji="1" lang="zh-CN" altLang="en-US" sz="800" b="1" dirty="0">
                <a:solidFill>
                  <a:srgbClr val="007FE7"/>
                </a:solidFill>
                <a:latin typeface="微软雅黑" panose="020B0503020204020204" charset="-122"/>
                <a:ea typeface="微软雅黑" panose="020B0503020204020204" charset="-122"/>
                <a:cs typeface="Roboto" panose="02000000000000000000" charset="0"/>
              </a:rPr>
              <a:t>管理平台</a:t>
            </a:r>
            <a:endParaRPr kumimoji="1" lang="zh-CN" altLang="en-US" sz="800" b="1" dirty="0">
              <a:solidFill>
                <a:srgbClr val="007FE7"/>
              </a:solidFill>
              <a:latin typeface="微软雅黑" panose="020B0503020204020204" charset="-122"/>
              <a:ea typeface="微软雅黑" panose="020B0503020204020204" charset="-122"/>
              <a:cs typeface="Roboto" panose="02000000000000000000" charset="0"/>
            </a:endParaRPr>
          </a:p>
        </p:txBody>
      </p:sp>
      <p:grpSp>
        <p:nvGrpSpPr>
          <p:cNvPr id="20" name="组合 19"/>
          <p:cNvGrpSpPr/>
          <p:nvPr/>
        </p:nvGrpSpPr>
        <p:grpSpPr>
          <a:xfrm rot="0">
            <a:off x="3770630" y="5275580"/>
            <a:ext cx="512445" cy="564515"/>
            <a:chOff x="4297" y="8296"/>
            <a:chExt cx="807" cy="889"/>
          </a:xfrm>
        </p:grpSpPr>
        <p:cxnSp>
          <p:nvCxnSpPr>
            <p:cNvPr id="39" name="Straight Connector 38"/>
            <p:cNvCxnSpPr/>
            <p:nvPr/>
          </p:nvCxnSpPr>
          <p:spPr>
            <a:xfrm>
              <a:off x="4297" y="9179"/>
              <a:ext cx="749" cy="7"/>
            </a:xfrm>
            <a:prstGeom prst="line">
              <a:avLst/>
            </a:prstGeom>
            <a:ln w="19050">
              <a:solidFill>
                <a:srgbClr val="FFC000"/>
              </a:solidFill>
              <a:prstDash val="sysDot"/>
            </a:ln>
          </p:spPr>
          <p:style>
            <a:lnRef idx="1">
              <a:schemeClr val="accent1"/>
            </a:lnRef>
            <a:fillRef idx="0">
              <a:schemeClr val="accent1"/>
            </a:fillRef>
            <a:effectRef idx="0">
              <a:schemeClr val="accent1"/>
            </a:effectRef>
            <a:fontRef idx="minor">
              <a:schemeClr val="tx1"/>
            </a:fontRef>
          </p:style>
        </p:cxnSp>
        <p:sp>
          <p:nvSpPr>
            <p:cNvPr id="41" name="椭圆 40"/>
            <p:cNvSpPr/>
            <p:nvPr/>
          </p:nvSpPr>
          <p:spPr>
            <a:xfrm>
              <a:off x="4302" y="8296"/>
              <a:ext cx="802" cy="802"/>
            </a:xfrm>
            <a:prstGeom prst="ellipse">
              <a:avLst/>
            </a:prstGeom>
            <a:solidFill>
              <a:schemeClr val="bg1"/>
            </a:solidFill>
            <a:ln>
              <a:solidFill>
                <a:srgbClr val="007F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微软雅黑" panose="020B0503020204020204" charset="-122"/>
                <a:ea typeface="微软雅黑" panose="020B0503020204020204" charset="-122"/>
                <a:cs typeface="Roboto" panose="02000000000000000000" charset="0"/>
              </a:endParaRPr>
            </a:p>
          </p:txBody>
        </p:sp>
        <p:pic>
          <p:nvPicPr>
            <p:cNvPr id="42" name="图片 41" descr="iot-lora-alliance-logo.svg_ (1)"/>
            <p:cNvPicPr>
              <a:picLocks noChangeAspect="1"/>
            </p:cNvPicPr>
            <p:nvPr/>
          </p:nvPicPr>
          <p:blipFill>
            <a:blip r:embed="rId6"/>
            <a:stretch>
              <a:fillRect/>
            </a:stretch>
          </p:blipFill>
          <p:spPr>
            <a:xfrm>
              <a:off x="4348" y="8355"/>
              <a:ext cx="698" cy="698"/>
            </a:xfrm>
            <a:prstGeom prst="rect">
              <a:avLst/>
            </a:prstGeom>
          </p:spPr>
        </p:pic>
      </p:grpSp>
      <p:pic>
        <p:nvPicPr>
          <p:cNvPr id="43" name="图片 42" descr="D:\Users\Administrator\Desktop\REV1-LoRa V1.0\组-1 - 副本 - 副本.png组-1 - 副本 - 副本"/>
          <p:cNvPicPr>
            <a:picLocks noChangeAspect="1"/>
          </p:cNvPicPr>
          <p:nvPr/>
        </p:nvPicPr>
        <p:blipFill>
          <a:blip r:embed="rId7"/>
          <a:srcRect/>
          <a:stretch>
            <a:fillRect/>
          </a:stretch>
        </p:blipFill>
        <p:spPr>
          <a:xfrm>
            <a:off x="5882640" y="5583555"/>
            <a:ext cx="1016000" cy="490855"/>
          </a:xfrm>
          <a:prstGeom prst="rect">
            <a:avLst/>
          </a:prstGeom>
        </p:spPr>
      </p:pic>
      <p:pic>
        <p:nvPicPr>
          <p:cNvPr id="45" name="图片 44" descr="资源 121"/>
          <p:cNvPicPr>
            <a:picLocks noChangeAspect="1"/>
          </p:cNvPicPr>
          <p:nvPr/>
        </p:nvPicPr>
        <p:blipFill>
          <a:blip r:embed="rId8"/>
          <a:stretch>
            <a:fillRect/>
          </a:stretch>
        </p:blipFill>
        <p:spPr>
          <a:xfrm>
            <a:off x="6120765" y="5163820"/>
            <a:ext cx="492760" cy="343535"/>
          </a:xfrm>
          <a:prstGeom prst="rect">
            <a:avLst/>
          </a:prstGeom>
        </p:spPr>
      </p:pic>
      <p:pic>
        <p:nvPicPr>
          <p:cNvPr id="46" name="图片 45" descr="B03.158"/>
          <p:cNvPicPr>
            <a:picLocks noChangeAspect="1"/>
          </p:cNvPicPr>
          <p:nvPr/>
        </p:nvPicPr>
        <p:blipFill>
          <a:blip r:embed="rId9"/>
          <a:srcRect b="21837"/>
          <a:stretch>
            <a:fillRect/>
          </a:stretch>
        </p:blipFill>
        <p:spPr>
          <a:xfrm>
            <a:off x="1365250" y="5004435"/>
            <a:ext cx="1443355" cy="812800"/>
          </a:xfrm>
          <a:prstGeom prst="rect">
            <a:avLst/>
          </a:prstGeom>
        </p:spPr>
      </p:pic>
      <p:sp>
        <p:nvSpPr>
          <p:cNvPr id="47" name="文本框 46"/>
          <p:cNvSpPr txBox="1"/>
          <p:nvPr/>
        </p:nvSpPr>
        <p:spPr>
          <a:xfrm>
            <a:off x="4434205" y="6221095"/>
            <a:ext cx="1128395" cy="213995"/>
          </a:xfrm>
          <a:prstGeom prst="rect">
            <a:avLst/>
          </a:prstGeom>
          <a:noFill/>
        </p:spPr>
        <p:txBody>
          <a:bodyPr wrap="square" rtlCol="0" anchor="t">
            <a:spAutoFit/>
          </a:bodyPr>
          <a:lstStyle/>
          <a:p>
            <a:pPr algn="ctr">
              <a:buClrTx/>
              <a:buSzTx/>
              <a:buFontTx/>
            </a:pPr>
            <a:r>
              <a:rPr kumimoji="1" lang="zh-CN" altLang="en-US" sz="800" b="1" dirty="0">
                <a:solidFill>
                  <a:srgbClr val="007FE7"/>
                </a:solidFill>
                <a:latin typeface="微软雅黑" panose="020B0503020204020204" charset="-122"/>
                <a:ea typeface="微软雅黑" panose="020B0503020204020204" charset="-122"/>
                <a:cs typeface="Roboto" panose="02000000000000000000" charset="0"/>
                <a:sym typeface="+mn-ea"/>
              </a:rPr>
              <a:t>LoRaWAN网关</a:t>
            </a:r>
            <a:endParaRPr kumimoji="1" lang="zh-CN" altLang="en-US" sz="800" b="1" dirty="0">
              <a:solidFill>
                <a:srgbClr val="007FE7"/>
              </a:solidFill>
              <a:latin typeface="微软雅黑" panose="020B0503020204020204" charset="-122"/>
              <a:ea typeface="微软雅黑" panose="020B0503020204020204" charset="-122"/>
              <a:cs typeface="Roboto" panose="02000000000000000000" charset="0"/>
              <a:sym typeface="+mn-ea"/>
            </a:endParaRPr>
          </a:p>
        </p:txBody>
      </p:sp>
      <p:pic>
        <p:nvPicPr>
          <p:cNvPr id="100" name="图片 99"/>
          <p:cNvPicPr/>
          <p:nvPr>
            <p:custDataLst>
              <p:tags r:id="rId10"/>
            </p:custDataLst>
          </p:nvPr>
        </p:nvPicPr>
        <p:blipFill>
          <a:blip r:embed="rId11"/>
          <a:stretch>
            <a:fillRect/>
          </a:stretch>
        </p:blipFill>
        <p:spPr>
          <a:xfrm>
            <a:off x="819150" y="5104765"/>
            <a:ext cx="1142365" cy="793115"/>
          </a:xfrm>
          <a:prstGeom prst="rect">
            <a:avLst/>
          </a:prstGeom>
          <a:noFill/>
          <a:ln w="9525">
            <a:noFill/>
          </a:ln>
        </p:spPr>
      </p:pic>
      <p:pic>
        <p:nvPicPr>
          <p:cNvPr id="4" name="图片 3" descr="UG65.3213"/>
          <p:cNvPicPr>
            <a:picLocks noChangeAspect="1"/>
          </p:cNvPicPr>
          <p:nvPr/>
        </p:nvPicPr>
        <p:blipFill>
          <a:blip r:embed="rId12"/>
          <a:srcRect l="35344" t="23662" r="27514" b="25605"/>
          <a:stretch>
            <a:fillRect/>
          </a:stretch>
        </p:blipFill>
        <p:spPr>
          <a:xfrm>
            <a:off x="2569845" y="5258435"/>
            <a:ext cx="666115" cy="617220"/>
          </a:xfrm>
          <a:prstGeom prst="rect">
            <a:avLst/>
          </a:prstGeom>
        </p:spPr>
      </p:pic>
      <p:pic>
        <p:nvPicPr>
          <p:cNvPr id="143" name="图片 142" descr="00.876"/>
          <p:cNvPicPr>
            <a:picLocks noChangeAspect="1"/>
          </p:cNvPicPr>
          <p:nvPr/>
        </p:nvPicPr>
        <p:blipFill>
          <a:blip r:embed="rId13"/>
          <a:srcRect l="36056" t="22421" r="35305" b="20944"/>
          <a:stretch>
            <a:fillRect/>
          </a:stretch>
        </p:blipFill>
        <p:spPr>
          <a:xfrm>
            <a:off x="574675" y="5334635"/>
            <a:ext cx="306070" cy="455930"/>
          </a:xfrm>
          <a:prstGeom prst="rect">
            <a:avLst/>
          </a:prstGeom>
        </p:spPr>
      </p:pic>
      <p:sp>
        <p:nvSpPr>
          <p:cNvPr id="144" name="object 22"/>
          <p:cNvSpPr txBox="1"/>
          <p:nvPr/>
        </p:nvSpPr>
        <p:spPr>
          <a:xfrm>
            <a:off x="410845" y="5790565"/>
            <a:ext cx="633730" cy="360680"/>
          </a:xfrm>
          <a:prstGeom prst="rect">
            <a:avLst/>
          </a:prstGeom>
        </p:spPr>
        <p:txBody>
          <a:bodyPr vert="horz" wrap="square" lIns="0" tIns="15875" rIns="0" bIns="0" rtlCol="0">
            <a:spAutoFit/>
          </a:bodyPr>
          <a:p>
            <a:pPr marL="12700" algn="ctr">
              <a:lnSpc>
                <a:spcPct val="120000"/>
              </a:lnSpc>
              <a:spcBef>
                <a:spcPts val="100"/>
              </a:spcBef>
              <a:buClrTx/>
              <a:buSzTx/>
              <a:buNone/>
            </a:pPr>
            <a:r>
              <a:rPr lang="zh-CN" altLang="en-US" sz="900">
                <a:latin typeface="微软雅黑" panose="020B0503020204020204" charset="-122"/>
                <a:ea typeface="微软雅黑" panose="020B0503020204020204" charset="-122"/>
                <a:cs typeface="微软雅黑" panose="020B0503020204020204" charset="-122"/>
              </a:rPr>
              <a:t>卫生间</a:t>
            </a:r>
            <a:endParaRPr lang="zh-CN" altLang="en-US" sz="900">
              <a:latin typeface="微软雅黑" panose="020B0503020204020204" charset="-122"/>
              <a:ea typeface="微软雅黑" panose="020B0503020204020204" charset="-122"/>
              <a:cs typeface="微软雅黑" panose="020B0503020204020204" charset="-122"/>
            </a:endParaRPr>
          </a:p>
          <a:p>
            <a:pPr marL="12700" algn="ctr">
              <a:lnSpc>
                <a:spcPct val="120000"/>
              </a:lnSpc>
              <a:spcBef>
                <a:spcPts val="100"/>
              </a:spcBef>
              <a:buClrTx/>
              <a:buSzTx/>
              <a:buNone/>
            </a:pPr>
            <a:r>
              <a:rPr lang="zh-CN" altLang="en-US" sz="900">
                <a:latin typeface="微软雅黑" panose="020B0503020204020204" charset="-122"/>
                <a:ea typeface="微软雅黑" panose="020B0503020204020204" charset="-122"/>
                <a:cs typeface="微软雅黑" panose="020B0503020204020204" charset="-122"/>
              </a:rPr>
              <a:t>异味传感器</a:t>
            </a:r>
            <a:endParaRPr lang="zh-CN" altLang="en-US" sz="900">
              <a:latin typeface="微软雅黑" panose="020B0503020204020204" charset="-122"/>
              <a:ea typeface="微软雅黑" panose="020B0503020204020204" charset="-122"/>
              <a:cs typeface="微软雅黑" panose="020B0503020204020204" charset="-122"/>
            </a:endParaRPr>
          </a:p>
        </p:txBody>
      </p:sp>
      <p:sp>
        <p:nvSpPr>
          <p:cNvPr id="10" name="object 22"/>
          <p:cNvSpPr txBox="1"/>
          <p:nvPr/>
        </p:nvSpPr>
        <p:spPr>
          <a:xfrm>
            <a:off x="1072515" y="5787390"/>
            <a:ext cx="633730" cy="360680"/>
          </a:xfrm>
          <a:prstGeom prst="rect">
            <a:avLst/>
          </a:prstGeom>
        </p:spPr>
        <p:txBody>
          <a:bodyPr vert="horz" wrap="square" lIns="0" tIns="15875" rIns="0" bIns="0" rtlCol="0">
            <a:spAutoFit/>
          </a:bodyPr>
          <a:p>
            <a:pPr marL="12700" algn="ctr">
              <a:lnSpc>
                <a:spcPct val="120000"/>
              </a:lnSpc>
              <a:spcBef>
                <a:spcPts val="100"/>
              </a:spcBef>
              <a:buClrTx/>
              <a:buSzTx/>
              <a:buNone/>
            </a:pPr>
            <a:r>
              <a:rPr lang="zh-CN" altLang="en-US" sz="900">
                <a:latin typeface="微软雅黑" panose="020B0503020204020204" charset="-122"/>
                <a:ea typeface="微软雅黑" panose="020B0503020204020204" charset="-122"/>
                <a:cs typeface="微软雅黑" panose="020B0503020204020204" charset="-122"/>
              </a:rPr>
              <a:t>纸巾余量</a:t>
            </a:r>
            <a:endParaRPr lang="zh-CN" altLang="en-US" sz="900">
              <a:latin typeface="微软雅黑" panose="020B0503020204020204" charset="-122"/>
              <a:ea typeface="微软雅黑" panose="020B0503020204020204" charset="-122"/>
              <a:cs typeface="微软雅黑" panose="020B0503020204020204" charset="-122"/>
            </a:endParaRPr>
          </a:p>
          <a:p>
            <a:pPr marL="12700" algn="ctr">
              <a:lnSpc>
                <a:spcPct val="120000"/>
              </a:lnSpc>
              <a:spcBef>
                <a:spcPts val="100"/>
              </a:spcBef>
              <a:buClrTx/>
              <a:buSzTx/>
              <a:buNone/>
            </a:pPr>
            <a:r>
              <a:rPr lang="zh-CN" altLang="en-US" sz="900">
                <a:latin typeface="微软雅黑" panose="020B0503020204020204" charset="-122"/>
                <a:ea typeface="微软雅黑" panose="020B0503020204020204" charset="-122"/>
                <a:cs typeface="微软雅黑" panose="020B0503020204020204" charset="-122"/>
              </a:rPr>
              <a:t>监测传感器</a:t>
            </a:r>
            <a:endParaRPr lang="zh-CN" altLang="en-US" sz="900">
              <a:latin typeface="微软雅黑" panose="020B0503020204020204" charset="-122"/>
              <a:ea typeface="微软雅黑" panose="020B0503020204020204" charset="-122"/>
              <a:cs typeface="微软雅黑" panose="020B0503020204020204" charset="-122"/>
            </a:endParaRPr>
          </a:p>
        </p:txBody>
      </p:sp>
      <p:sp>
        <p:nvSpPr>
          <p:cNvPr id="21" name="object 22"/>
          <p:cNvSpPr txBox="1"/>
          <p:nvPr/>
        </p:nvSpPr>
        <p:spPr>
          <a:xfrm>
            <a:off x="1776095" y="5810250"/>
            <a:ext cx="633730" cy="360680"/>
          </a:xfrm>
          <a:prstGeom prst="rect">
            <a:avLst/>
          </a:prstGeom>
        </p:spPr>
        <p:txBody>
          <a:bodyPr vert="horz" wrap="square" lIns="0" tIns="15875" rIns="0" bIns="0" rtlCol="0">
            <a:spAutoFit/>
          </a:bodyPr>
          <a:p>
            <a:pPr marL="12700" algn="ctr">
              <a:lnSpc>
                <a:spcPct val="120000"/>
              </a:lnSpc>
              <a:spcBef>
                <a:spcPts val="100"/>
              </a:spcBef>
              <a:buClrTx/>
              <a:buSzTx/>
              <a:buNone/>
            </a:pPr>
            <a:r>
              <a:rPr lang="zh-CN" altLang="en-US" sz="900">
                <a:latin typeface="微软雅黑" panose="020B0503020204020204" charset="-122"/>
                <a:ea typeface="微软雅黑" panose="020B0503020204020204" charset="-122"/>
                <a:cs typeface="微软雅黑" panose="020B0503020204020204" charset="-122"/>
              </a:rPr>
              <a:t>坑位占用</a:t>
            </a:r>
            <a:endParaRPr lang="zh-CN" altLang="en-US" sz="900">
              <a:latin typeface="微软雅黑" panose="020B0503020204020204" charset="-122"/>
              <a:ea typeface="微软雅黑" panose="020B0503020204020204" charset="-122"/>
              <a:cs typeface="微软雅黑" panose="020B0503020204020204" charset="-122"/>
            </a:endParaRPr>
          </a:p>
          <a:p>
            <a:pPr marL="12700" algn="ctr">
              <a:lnSpc>
                <a:spcPct val="120000"/>
              </a:lnSpc>
              <a:spcBef>
                <a:spcPts val="100"/>
              </a:spcBef>
              <a:buClrTx/>
              <a:buSzTx/>
              <a:buNone/>
            </a:pPr>
            <a:r>
              <a:rPr lang="zh-CN" altLang="en-US" sz="900">
                <a:latin typeface="微软雅黑" panose="020B0503020204020204" charset="-122"/>
                <a:ea typeface="微软雅黑" panose="020B0503020204020204" charset="-122"/>
                <a:cs typeface="微软雅黑" panose="020B0503020204020204" charset="-122"/>
              </a:rPr>
              <a:t>传感器</a:t>
            </a:r>
            <a:endParaRPr lang="zh-CN" altLang="en-US" sz="900">
              <a:latin typeface="微软雅黑" panose="020B0503020204020204" charset="-122"/>
              <a:ea typeface="微软雅黑" panose="020B0503020204020204" charset="-122"/>
              <a:cs typeface="微软雅黑" panose="020B0503020204020204" charset="-122"/>
            </a:endParaRPr>
          </a:p>
        </p:txBody>
      </p:sp>
      <p:sp>
        <p:nvSpPr>
          <p:cNvPr id="33" name="object 22"/>
          <p:cNvSpPr txBox="1"/>
          <p:nvPr/>
        </p:nvSpPr>
        <p:spPr>
          <a:xfrm>
            <a:off x="2546985" y="5808980"/>
            <a:ext cx="633730" cy="347980"/>
          </a:xfrm>
          <a:prstGeom prst="rect">
            <a:avLst/>
          </a:prstGeom>
        </p:spPr>
        <p:txBody>
          <a:bodyPr vert="horz" wrap="square" lIns="0" tIns="15875" rIns="0" bIns="0" rtlCol="0">
            <a:spAutoFit/>
          </a:bodyPr>
          <a:p>
            <a:pPr marL="12700" algn="ctr">
              <a:lnSpc>
                <a:spcPct val="120000"/>
              </a:lnSpc>
              <a:spcBef>
                <a:spcPts val="100"/>
              </a:spcBef>
              <a:buClrTx/>
              <a:buSzTx/>
              <a:buNone/>
            </a:pPr>
            <a:r>
              <a:rPr lang="zh-CN" altLang="en-US" sz="900">
                <a:latin typeface="微软雅黑" panose="020B0503020204020204" charset="-122"/>
                <a:ea typeface="微软雅黑" panose="020B0503020204020204" charset="-122"/>
                <a:cs typeface="微软雅黑" panose="020B0503020204020204" charset="-122"/>
              </a:rPr>
              <a:t>洗手液余量监测传感器</a:t>
            </a:r>
            <a:endParaRPr lang="zh-CN" altLang="en-US" sz="900">
              <a:latin typeface="微软雅黑" panose="020B0503020204020204" charset="-122"/>
              <a:ea typeface="微软雅黑" panose="020B0503020204020204" charset="-122"/>
              <a:cs typeface="微软雅黑" panose="020B0503020204020204" charset="-122"/>
            </a:endParaRPr>
          </a:p>
        </p:txBody>
      </p:sp>
      <p:pic>
        <p:nvPicPr>
          <p:cNvPr id="34" name="图片 33" descr="00.876"/>
          <p:cNvPicPr>
            <a:picLocks noChangeAspect="1"/>
          </p:cNvPicPr>
          <p:nvPr/>
        </p:nvPicPr>
        <p:blipFill>
          <a:blip r:embed="rId13"/>
          <a:srcRect l="36056" t="22421" r="35305" b="20944"/>
          <a:stretch>
            <a:fillRect/>
          </a:stretch>
        </p:blipFill>
        <p:spPr>
          <a:xfrm>
            <a:off x="10639425" y="5462270"/>
            <a:ext cx="440055" cy="655320"/>
          </a:xfrm>
          <a:prstGeom prst="rect">
            <a:avLst/>
          </a:prstGeom>
        </p:spPr>
      </p:pic>
      <p:sp>
        <p:nvSpPr>
          <p:cNvPr id="138" name="Shape 69"/>
          <p:cNvSpPr/>
          <p:nvPr/>
        </p:nvSpPr>
        <p:spPr>
          <a:xfrm rot="10080000" flipV="1">
            <a:off x="9540240" y="4241165"/>
            <a:ext cx="1280160" cy="1620520"/>
          </a:xfrm>
          <a:prstGeom prst="leftCircularArrow">
            <a:avLst>
              <a:gd name="adj1" fmla="val 4456"/>
              <a:gd name="adj2" fmla="val 565841"/>
              <a:gd name="adj3" fmla="val 2341352"/>
              <a:gd name="adj4" fmla="val 6325746"/>
              <a:gd name="adj5" fmla="val 5199"/>
            </a:avLst>
          </a:prstGeom>
          <a:solidFill>
            <a:srgbClr val="4696F5"/>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p>
            <a:endParaRPr lang="zh-CN" altLang="en-US" sz="1400">
              <a:cs typeface="+mn-ea"/>
              <a:sym typeface="+mn-lt"/>
            </a:endParaRPr>
          </a:p>
        </p:txBody>
      </p:sp>
      <p:sp>
        <p:nvSpPr>
          <p:cNvPr id="139" name="object 22"/>
          <p:cNvSpPr txBox="1"/>
          <p:nvPr/>
        </p:nvSpPr>
        <p:spPr>
          <a:xfrm>
            <a:off x="9293860" y="5507355"/>
            <a:ext cx="626110" cy="181610"/>
          </a:xfrm>
          <a:prstGeom prst="rect">
            <a:avLst/>
          </a:prstGeom>
        </p:spPr>
        <p:txBody>
          <a:bodyPr vert="horz" wrap="square" lIns="0" tIns="15875" rIns="0" bIns="0" rtlCol="0">
            <a:spAutoFit/>
          </a:bodyPr>
          <a:p>
            <a:pPr marL="12700">
              <a:lnSpc>
                <a:spcPct val="120000"/>
              </a:lnSpc>
              <a:spcBef>
                <a:spcPts val="100"/>
              </a:spcBef>
              <a:buClrTx/>
              <a:buSzTx/>
              <a:buNone/>
            </a:pPr>
            <a:r>
              <a:rPr lang="zh-CN" altLang="en-US" sz="900">
                <a:highlight>
                  <a:srgbClr val="FFFF00"/>
                </a:highlight>
                <a:latin typeface="微软雅黑" panose="020B0503020204020204" charset="-122"/>
                <a:ea typeface="微软雅黑" panose="020B0503020204020204" charset="-122"/>
                <a:cs typeface="微软雅黑" panose="020B0503020204020204" charset="-122"/>
              </a:rPr>
              <a:t>通风控制</a:t>
            </a:r>
            <a:endParaRPr lang="zh-CN" altLang="en-US" sz="900">
              <a:highlight>
                <a:srgbClr val="FFFF00"/>
              </a:highlight>
              <a:latin typeface="微软雅黑" panose="020B0503020204020204" charset="-122"/>
              <a:ea typeface="微软雅黑" panose="020B0503020204020204" charset="-122"/>
              <a:cs typeface="微软雅黑" panose="020B0503020204020204" charset="-122"/>
            </a:endParaRPr>
          </a:p>
        </p:txBody>
      </p:sp>
      <p:pic>
        <p:nvPicPr>
          <p:cNvPr id="140" name="图片 139" descr="1 (2)"/>
          <p:cNvPicPr>
            <a:picLocks noChangeAspect="1"/>
          </p:cNvPicPr>
          <p:nvPr/>
        </p:nvPicPr>
        <p:blipFill>
          <a:blip r:embed="rId14"/>
          <a:stretch>
            <a:fillRect/>
          </a:stretch>
        </p:blipFill>
        <p:spPr>
          <a:xfrm>
            <a:off x="9293860" y="4749165"/>
            <a:ext cx="689610" cy="689610"/>
          </a:xfrm>
          <a:prstGeom prst="rect">
            <a:avLst/>
          </a:prstGeom>
        </p:spPr>
      </p:pic>
      <p:pic>
        <p:nvPicPr>
          <p:cNvPr id="145" name="图片 144" descr="/Users/admin/Desktop/资源 13.png资源 13"/>
          <p:cNvPicPr>
            <a:picLocks noChangeAspect="1"/>
          </p:cNvPicPr>
          <p:nvPr/>
        </p:nvPicPr>
        <p:blipFill>
          <a:blip r:embed="rId15"/>
          <a:srcRect/>
          <a:stretch>
            <a:fillRect/>
          </a:stretch>
        </p:blipFill>
        <p:spPr>
          <a:xfrm>
            <a:off x="9690100" y="5875655"/>
            <a:ext cx="824230" cy="136525"/>
          </a:xfrm>
          <a:prstGeom prst="rect">
            <a:avLst/>
          </a:prstGeom>
        </p:spPr>
      </p:pic>
      <p:pic>
        <p:nvPicPr>
          <p:cNvPr id="146" name="图片 145" descr="343435333333393b333634303032303bb7e7c9c8"/>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8966200" y="5042535"/>
            <a:ext cx="419735" cy="419735"/>
          </a:xfrm>
          <a:prstGeom prst="rect">
            <a:avLst/>
          </a:prstGeom>
        </p:spPr>
      </p:pic>
    </p:spTree>
    <p:custDataLst>
      <p:tags r:id="rId18"/>
    </p:custData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descr="未标题-1"/>
          <p:cNvPicPr>
            <a:picLocks noChangeAspect="1"/>
          </p:cNvPicPr>
          <p:nvPr/>
        </p:nvPicPr>
        <p:blipFill>
          <a:blip r:embed="rId1"/>
          <a:stretch>
            <a:fillRect/>
          </a:stretch>
        </p:blipFill>
        <p:spPr>
          <a:xfrm>
            <a:off x="1604645" y="2270125"/>
            <a:ext cx="3700133" cy="2325600"/>
          </a:xfrm>
          <a:prstGeom prst="rect">
            <a:avLst/>
          </a:prstGeom>
        </p:spPr>
      </p:pic>
      <p:sp>
        <p:nvSpPr>
          <p:cNvPr id="159" name="Rectangle 117"/>
          <p:cNvSpPr/>
          <p:nvPr/>
        </p:nvSpPr>
        <p:spPr>
          <a:xfrm>
            <a:off x="5122545" y="3000375"/>
            <a:ext cx="3282950" cy="583565"/>
          </a:xfrm>
          <a:prstGeom prst="rect">
            <a:avLst/>
          </a:prstGeom>
        </p:spPr>
        <p:txBody>
          <a:bodyPr wrap="square">
            <a:spAutoFit/>
          </a:bodyPr>
          <a:lstStyle/>
          <a:p>
            <a:pPr algn="l"/>
            <a:r>
              <a:rPr kumimoji="0" lang="zh-CN" sz="3200" b="1" i="0" u="none" strike="noStrike" kern="0" cap="none" spc="0" normalizeH="0" baseline="0" noProof="0" dirty="0">
                <a:ln>
                  <a:noFill/>
                </a:ln>
                <a:solidFill>
                  <a:srgbClr val="2891F0"/>
                </a:solidFill>
                <a:effectLst/>
                <a:uLnTx/>
                <a:uFillTx/>
                <a:latin typeface="微软雅黑" panose="020B0503020204020204" charset="-122"/>
                <a:ea typeface="微软雅黑" panose="020B0503020204020204" charset="-122"/>
                <a:cs typeface="WeblySleek UI Semilight" panose="020B0402040204020203" charset="0"/>
                <a:sym typeface="+mn-ea"/>
              </a:rPr>
              <a:t>消防安全管理</a:t>
            </a:r>
            <a:endParaRPr kumimoji="0" lang="zh-CN" sz="3200" b="1" i="0" u="none" strike="noStrike" kern="0" cap="none" spc="0" normalizeH="0" baseline="0" noProof="0" dirty="0">
              <a:ln>
                <a:noFill/>
              </a:ln>
              <a:solidFill>
                <a:srgbClr val="2891F0"/>
              </a:solidFill>
              <a:effectLst/>
              <a:uLnTx/>
              <a:uFillTx/>
              <a:latin typeface="微软雅黑" panose="020B0503020204020204" charset="-122"/>
              <a:ea typeface="微软雅黑" panose="020B0503020204020204" charset="-122"/>
              <a:cs typeface="WeblySleek UI Semilight" panose="020B0402040204020203" charset="0"/>
              <a:sym typeface="+mn-ea"/>
            </a:endParaRPr>
          </a:p>
        </p:txBody>
      </p:sp>
      <p:sp>
        <p:nvSpPr>
          <p:cNvPr id="6" name="文本框 23"/>
          <p:cNvSpPr txBox="1"/>
          <p:nvPr>
            <p:custDataLst>
              <p:tags r:id="rId2"/>
            </p:custDataLst>
          </p:nvPr>
        </p:nvSpPr>
        <p:spPr bwMode="auto">
          <a:xfrm rot="5400000">
            <a:off x="-475615" y="1573530"/>
            <a:ext cx="1725295" cy="344805"/>
          </a:xfrm>
          <a:prstGeom prst="rect">
            <a:avLst/>
          </a:prstGeom>
          <a:noFill/>
          <a:ln w="9525">
            <a:noFill/>
            <a:miter lim="800000"/>
          </a:ln>
        </p:spPr>
        <p:txBody>
          <a:bodyPr wrap="square">
            <a:spAutoFit/>
          </a:bodyPr>
          <a:lstStyle/>
          <a:p>
            <a:pPr algn="dist">
              <a:lnSpc>
                <a:spcPct val="150000"/>
              </a:lnSpc>
            </a:pPr>
            <a:r>
              <a:rPr lang="zh-CN" altLang="en-US" sz="1100" dirty="0">
                <a:solidFill>
                  <a:schemeClr val="bg1">
                    <a:lumMod val="50000"/>
                  </a:schemeClr>
                </a:solidFill>
                <a:latin typeface="微软雅黑" panose="020B0503020204020204" charset="-122"/>
                <a:ea typeface="微软雅黑" panose="020B0503020204020204" charset="-122"/>
                <a:cs typeface="微软雅黑" panose="020B0503020204020204" charset="-122"/>
              </a:rPr>
              <a:t>打开视界</a:t>
            </a:r>
            <a:r>
              <a:rPr lang="en-US" altLang="zh-CN" sz="1100" dirty="0">
                <a:solidFill>
                  <a:schemeClr val="bg1">
                    <a:lumMod val="50000"/>
                  </a:schemeClr>
                </a:solidFill>
                <a:latin typeface="微软雅黑" panose="020B0503020204020204" charset="-122"/>
                <a:ea typeface="微软雅黑" panose="020B0503020204020204" charset="-122"/>
                <a:cs typeface="微软雅黑" panose="020B0503020204020204" charset="-122"/>
              </a:rPr>
              <a:t>   </a:t>
            </a:r>
            <a:r>
              <a:rPr lang="zh-CN" altLang="en-US" sz="1100" dirty="0">
                <a:solidFill>
                  <a:schemeClr val="bg1">
                    <a:lumMod val="50000"/>
                  </a:schemeClr>
                </a:solidFill>
                <a:latin typeface="微软雅黑" panose="020B0503020204020204" charset="-122"/>
                <a:ea typeface="微软雅黑" panose="020B0503020204020204" charset="-122"/>
                <a:cs typeface="微软雅黑" panose="020B0503020204020204" charset="-122"/>
              </a:rPr>
              <a:t>感知无界</a:t>
            </a:r>
            <a:endParaRPr lang="zh-CN" altLang="en-US" sz="1100" dirty="0">
              <a:solidFill>
                <a:schemeClr val="bg1">
                  <a:lumMod val="50000"/>
                </a:schemeClr>
              </a:solidFill>
              <a:latin typeface="微软雅黑" panose="020B0503020204020204" charset="-122"/>
              <a:ea typeface="微软雅黑" panose="020B0503020204020204" charset="-122"/>
              <a:cs typeface="微软雅黑" panose="020B0503020204020204" charset="-122"/>
            </a:endParaRPr>
          </a:p>
        </p:txBody>
      </p:sp>
      <p:sp>
        <p:nvSpPr>
          <p:cNvPr id="8" name="文本框 7"/>
          <p:cNvSpPr txBox="1"/>
          <p:nvPr/>
        </p:nvSpPr>
        <p:spPr>
          <a:xfrm>
            <a:off x="5368925" y="3653155"/>
            <a:ext cx="4064000" cy="306705"/>
          </a:xfrm>
          <a:prstGeom prst="rect">
            <a:avLst/>
          </a:prstGeom>
          <a:noFill/>
        </p:spPr>
        <p:txBody>
          <a:bodyPr wrap="square" rtlCol="0">
            <a:spAutoFit/>
          </a:bodyPr>
          <a:lstStyle/>
          <a:p>
            <a:endParaRPr lang="zh-CN" altLang="en-US" sz="1400" kern="0" spc="200" dirty="0">
              <a:solidFill>
                <a:schemeClr val="tx1">
                  <a:lumMod val="50000"/>
                  <a:lumOff val="50000"/>
                </a:schemeClr>
              </a:solidFill>
              <a:effectLst>
                <a:innerShdw blurRad="63500" dist="50800" dir="16200000">
                  <a:prstClr val="black">
                    <a:alpha val="50000"/>
                  </a:prstClr>
                </a:innerShdw>
              </a:effectLst>
              <a:latin typeface="微软雅黑" panose="020B0503020204020204" charset="-122"/>
              <a:ea typeface="微软雅黑" panose="020B0503020204020204" charset="-122"/>
              <a:cs typeface="微软雅黑" panose="020B0503020204020204" charset="-122"/>
              <a:sym typeface="+mn-ea"/>
            </a:endParaRPr>
          </a:p>
        </p:txBody>
      </p:sp>
      <p:sp>
        <p:nvSpPr>
          <p:cNvPr id="2" name="文本框 1"/>
          <p:cNvSpPr txBox="1"/>
          <p:nvPr/>
        </p:nvSpPr>
        <p:spPr>
          <a:xfrm>
            <a:off x="5122545" y="3653155"/>
            <a:ext cx="3711575" cy="349250"/>
          </a:xfrm>
          <a:prstGeom prst="rect">
            <a:avLst/>
          </a:prstGeom>
          <a:noFill/>
        </p:spPr>
        <p:txBody>
          <a:bodyPr wrap="square" rtlCol="0">
            <a:spAutoFit/>
          </a:bodyPr>
          <a:p>
            <a:pPr>
              <a:lnSpc>
                <a:spcPct val="120000"/>
              </a:lnSpc>
            </a:pPr>
            <a:r>
              <a:rPr lang="zh-CN" altLang="en-US" sz="1400" kern="0" dirty="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sym typeface="+mn-ea"/>
              </a:rPr>
              <a:t>让建筑消防安全更高效、更靠谱</a:t>
            </a:r>
            <a:endParaRPr lang="zh-CN" altLang="en-US" sz="1400" kern="0" dirty="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214630" y="-26670"/>
            <a:ext cx="7479665" cy="2635250"/>
            <a:chOff x="338" y="-42"/>
            <a:chExt cx="11779" cy="4150"/>
          </a:xfrm>
        </p:grpSpPr>
        <p:sp>
          <p:nvSpPr>
            <p:cNvPr id="13" name="TextBox 8"/>
            <p:cNvSpPr txBox="1"/>
            <p:nvPr/>
          </p:nvSpPr>
          <p:spPr>
            <a:xfrm>
              <a:off x="992" y="383"/>
              <a:ext cx="11125" cy="753"/>
            </a:xfrm>
            <a:prstGeom prst="rect">
              <a:avLst/>
            </a:prstGeom>
            <a:noFill/>
          </p:spPr>
          <p:txBody>
            <a:bodyPr wrap="square" lIns="91440" tIns="45720" rIns="91440" bIns="45720" rtlCol="0" anchor="t">
              <a:spAutoFit/>
            </a:bodyPr>
            <a:lstStyle/>
            <a:p>
              <a:pPr lvl="0" algn="l">
                <a:lnSpc>
                  <a:spcPct val="90000"/>
                </a:lnSpc>
                <a:buClrTx/>
                <a:buSzTx/>
                <a:buFontTx/>
              </a:pPr>
              <a:r>
                <a:rPr lang="zh-CN" altLang="en-US" sz="2800" b="1" dirty="0">
                  <a:solidFill>
                    <a:schemeClr val="tx1">
                      <a:lumMod val="75000"/>
                      <a:lumOff val="25000"/>
                    </a:schemeClr>
                  </a:solidFill>
                  <a:latin typeface="微软雅黑" panose="020B0503020204020204" charset="-122"/>
                  <a:ea typeface="微软雅黑" panose="020B0503020204020204" charset="-122"/>
                  <a:cs typeface="Arial" panose="020B0604020202020204" pitchFamily="34" charset="0"/>
                  <a:sym typeface="+mn-ea"/>
                </a:rPr>
                <a:t>消防监测</a:t>
              </a:r>
              <a:endParaRPr lang="zh-CN" altLang="en-US" sz="2800" b="1" dirty="0">
                <a:solidFill>
                  <a:schemeClr val="tx1">
                    <a:lumMod val="75000"/>
                    <a:lumOff val="25000"/>
                  </a:schemeClr>
                </a:solidFill>
                <a:latin typeface="微软雅黑" panose="020B0503020204020204" charset="-122"/>
                <a:ea typeface="微软雅黑" panose="020B0503020204020204" charset="-122"/>
                <a:cs typeface="Arial" panose="020B0604020202020204" pitchFamily="34" charset="0"/>
                <a:sym typeface="+mn-ea"/>
              </a:endParaRPr>
            </a:p>
          </p:txBody>
        </p:sp>
        <p:sp>
          <p:nvSpPr>
            <p:cNvPr id="14" name="矩形 13"/>
            <p:cNvSpPr/>
            <p:nvPr/>
          </p:nvSpPr>
          <p:spPr>
            <a:xfrm>
              <a:off x="416" y="-42"/>
              <a:ext cx="255" cy="1184"/>
            </a:xfrm>
            <a:prstGeom prst="rect">
              <a:avLst/>
            </a:prstGeom>
            <a:solidFill>
              <a:srgbClr val="479E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阿里巴巴普惠体" panose="00020600040101010101" charset="-122"/>
              </a:endParaRPr>
            </a:p>
          </p:txBody>
        </p:sp>
        <p:sp>
          <p:nvSpPr>
            <p:cNvPr id="16" name="文本框 23"/>
            <p:cNvSpPr txBox="1"/>
            <p:nvPr>
              <p:custDataLst>
                <p:tags r:id="rId1"/>
              </p:custDataLst>
            </p:nvPr>
          </p:nvSpPr>
          <p:spPr bwMode="auto">
            <a:xfrm rot="5400000">
              <a:off x="-749" y="2478"/>
              <a:ext cx="2717" cy="543"/>
            </a:xfrm>
            <a:prstGeom prst="rect">
              <a:avLst/>
            </a:prstGeom>
            <a:noFill/>
            <a:ln w="9525">
              <a:noFill/>
              <a:miter lim="800000"/>
            </a:ln>
          </p:spPr>
          <p:txBody>
            <a:bodyPr wrap="square">
              <a:spAutoFit/>
            </a:bodyPr>
            <a:lstStyle/>
            <a:p>
              <a:pPr algn="dist">
                <a:lnSpc>
                  <a:spcPct val="150000"/>
                </a:lnSpc>
              </a:pPr>
              <a:r>
                <a:rPr lang="zh-CN" altLang="en-US" sz="1100" dirty="0">
                  <a:solidFill>
                    <a:schemeClr val="bg1">
                      <a:lumMod val="50000"/>
                    </a:schemeClr>
                  </a:solidFill>
                  <a:latin typeface="微软雅黑" panose="020B0503020204020204" charset="-122"/>
                  <a:ea typeface="微软雅黑" panose="020B0503020204020204" charset="-122"/>
                  <a:cs typeface="微软雅黑" panose="020B0503020204020204" charset="-122"/>
                </a:rPr>
                <a:t>打开视界</a:t>
              </a:r>
              <a:r>
                <a:rPr lang="en-US" altLang="zh-CN" sz="1100" dirty="0">
                  <a:solidFill>
                    <a:schemeClr val="bg1">
                      <a:lumMod val="50000"/>
                    </a:schemeClr>
                  </a:solidFill>
                  <a:latin typeface="微软雅黑" panose="020B0503020204020204" charset="-122"/>
                  <a:ea typeface="微软雅黑" panose="020B0503020204020204" charset="-122"/>
                  <a:cs typeface="微软雅黑" panose="020B0503020204020204" charset="-122"/>
                </a:rPr>
                <a:t>   </a:t>
              </a:r>
              <a:r>
                <a:rPr lang="zh-CN" altLang="en-US" sz="1100" dirty="0">
                  <a:solidFill>
                    <a:schemeClr val="bg1">
                      <a:lumMod val="50000"/>
                    </a:schemeClr>
                  </a:solidFill>
                  <a:latin typeface="微软雅黑" panose="020B0503020204020204" charset="-122"/>
                  <a:ea typeface="微软雅黑" panose="020B0503020204020204" charset="-122"/>
                  <a:cs typeface="微软雅黑" panose="020B0503020204020204" charset="-122"/>
                </a:rPr>
                <a:t>感知无界</a:t>
              </a:r>
              <a:endParaRPr lang="zh-CN" altLang="en-US" sz="1100" dirty="0">
                <a:solidFill>
                  <a:schemeClr val="bg1">
                    <a:lumMod val="50000"/>
                  </a:schemeClr>
                </a:solidFill>
                <a:latin typeface="微软雅黑" panose="020B0503020204020204" charset="-122"/>
                <a:ea typeface="微软雅黑" panose="020B0503020204020204" charset="-122"/>
                <a:cs typeface="微软雅黑" panose="020B0503020204020204" charset="-122"/>
              </a:endParaRPr>
            </a:p>
          </p:txBody>
        </p:sp>
      </p:grpSp>
      <p:sp>
        <p:nvSpPr>
          <p:cNvPr id="31" name="object 22"/>
          <p:cNvSpPr txBox="1"/>
          <p:nvPr/>
        </p:nvSpPr>
        <p:spPr>
          <a:xfrm>
            <a:off x="839470" y="1343025"/>
            <a:ext cx="10128250" cy="414020"/>
          </a:xfrm>
          <a:prstGeom prst="rect">
            <a:avLst/>
          </a:prstGeom>
          <a:noFill/>
        </p:spPr>
        <p:txBody>
          <a:bodyPr vert="horz" wrap="square" lIns="91440" tIns="45720" rIns="91440" bIns="45720" rtlCol="0">
            <a:spAutoFit/>
          </a:bodyPr>
          <a:lstStyle/>
          <a:p>
            <a:pPr lvl="0" algn="l">
              <a:lnSpc>
                <a:spcPct val="150000"/>
              </a:lnSpc>
              <a:buClrTx/>
              <a:buSzTx/>
              <a:buFontTx/>
            </a:pPr>
            <a:r>
              <a:rPr lang="zh-CN" altLang="en-US" sz="1400">
                <a:latin typeface="微软雅黑" panose="020B0503020204020204" charset="-122"/>
                <a:ea typeface="微软雅黑" panose="020B0503020204020204" charset="-122"/>
                <a:cs typeface="微软雅黑" panose="020B0503020204020204" charset="-122"/>
                <a:sym typeface="+mn-ea"/>
              </a:rPr>
              <a:t>通过安装传感器，实时感知空间状态，阈值触发及时报警，</a:t>
            </a:r>
            <a:r>
              <a:rPr lang="zh-CN" altLang="en-US" sz="1400">
                <a:latin typeface="微软雅黑" panose="020B0503020204020204" charset="-122"/>
                <a:ea typeface="微软雅黑" panose="020B0503020204020204" charset="-122"/>
                <a:sym typeface="+mn-ea"/>
              </a:rPr>
              <a:t>低时延通信，突发情况秒级传输，</a:t>
            </a:r>
            <a:r>
              <a:rPr lang="zh-CN" altLang="en-US" sz="1400">
                <a:latin typeface="微软雅黑" panose="020B0503020204020204" charset="-122"/>
                <a:ea typeface="微软雅黑" panose="020B0503020204020204" charset="-122"/>
                <a:cs typeface="微软雅黑" panose="020B0503020204020204" charset="-122"/>
                <a:sym typeface="+mn-ea"/>
              </a:rPr>
              <a:t>保障场所安全，避免财产损失。</a:t>
            </a:r>
            <a:endParaRPr lang="zh-CN" altLang="en-US" sz="1400">
              <a:latin typeface="微软雅黑" panose="020B0503020204020204" charset="-122"/>
              <a:ea typeface="微软雅黑" panose="020B0503020204020204" charset="-122"/>
              <a:cs typeface="微软雅黑" panose="020B0503020204020204" charset="-122"/>
              <a:sym typeface="+mn-ea"/>
            </a:endParaRPr>
          </a:p>
        </p:txBody>
      </p:sp>
      <p:sp>
        <p:nvSpPr>
          <p:cNvPr id="8" name="文本框 7"/>
          <p:cNvSpPr txBox="1"/>
          <p:nvPr/>
        </p:nvSpPr>
        <p:spPr>
          <a:xfrm>
            <a:off x="786130" y="818515"/>
            <a:ext cx="3437255" cy="553085"/>
          </a:xfrm>
          <a:prstGeom prst="rect">
            <a:avLst/>
          </a:prstGeom>
          <a:noFill/>
        </p:spPr>
        <p:txBody>
          <a:bodyPr wrap="square" rtlCol="0" anchor="t">
            <a:spAutoFit/>
          </a:bodyPr>
          <a:lstStyle/>
          <a:p>
            <a:pPr>
              <a:lnSpc>
                <a:spcPct val="150000"/>
              </a:lnSpc>
            </a:pPr>
            <a:r>
              <a:rPr lang="zh-CN" altLang="en-US" sz="2000" b="1">
                <a:solidFill>
                  <a:srgbClr val="4696F5"/>
                </a:solidFill>
                <a:latin typeface="微软雅黑" panose="020B0503020204020204" charset="-122"/>
                <a:ea typeface="微软雅黑" panose="020B0503020204020204" charset="-122"/>
                <a:sym typeface="+mn-ea"/>
              </a:rPr>
              <a:t>防范未然，避免财产损失</a:t>
            </a:r>
            <a:endParaRPr lang="zh-CN" altLang="en-US" sz="2000" b="1">
              <a:solidFill>
                <a:srgbClr val="4696F5"/>
              </a:solidFill>
              <a:latin typeface="微软雅黑" panose="020B0503020204020204" charset="-122"/>
              <a:ea typeface="微软雅黑" panose="020B0503020204020204" charset="-122"/>
              <a:sym typeface="+mn-ea"/>
            </a:endParaRPr>
          </a:p>
        </p:txBody>
      </p:sp>
      <p:sp>
        <p:nvSpPr>
          <p:cNvPr id="15" name="文本框 14"/>
          <p:cNvSpPr txBox="1"/>
          <p:nvPr/>
        </p:nvSpPr>
        <p:spPr>
          <a:xfrm>
            <a:off x="786130" y="2190750"/>
            <a:ext cx="3308350" cy="929640"/>
          </a:xfrm>
          <a:prstGeom prst="rect">
            <a:avLst/>
          </a:prstGeom>
          <a:noFill/>
        </p:spPr>
        <p:txBody>
          <a:bodyPr wrap="square" rtlCol="0">
            <a:spAutoFit/>
          </a:bodyPr>
          <a:lstStyle/>
          <a:p>
            <a:pPr marL="285750" indent="-285750">
              <a:lnSpc>
                <a:spcPct val="130000"/>
              </a:lnSpc>
              <a:buClr>
                <a:srgbClr val="479EF6"/>
              </a:buClr>
              <a:buFont typeface="Wingdings" panose="05000000000000000000" charset="0"/>
              <a:buChar char="ü"/>
            </a:pPr>
            <a:r>
              <a:rPr lang="zh-CN" altLang="en-US" sz="1400">
                <a:latin typeface="微软雅黑" panose="020B0503020204020204" charset="-122"/>
                <a:ea typeface="微软雅黑" panose="020B0503020204020204" charset="-122"/>
              </a:rPr>
              <a:t>室内烟雾实时监测，异常时通过</a:t>
            </a:r>
            <a:r>
              <a:rPr lang="zh-CN" altLang="en-US" sz="1400">
                <a:latin typeface="微软雅黑" panose="020B0503020204020204" charset="-122"/>
                <a:ea typeface="微软雅黑" panose="020B0503020204020204" charset="-122"/>
                <a:sym typeface="+mn-ea"/>
              </a:rPr>
              <a:t>声音、闪光、后台通知告警，</a:t>
            </a:r>
            <a:r>
              <a:rPr lang="zh-CN" altLang="en-US" sz="1400">
                <a:latin typeface="微软雅黑" panose="020B0503020204020204" charset="-122"/>
                <a:ea typeface="微软雅黑" panose="020B0503020204020204" charset="-122"/>
              </a:rPr>
              <a:t>有效预防和消除火灾隐患</a:t>
            </a:r>
            <a:endParaRPr lang="zh-CN" altLang="en-US" sz="1400">
              <a:latin typeface="微软雅黑" panose="020B0503020204020204" charset="-122"/>
              <a:ea typeface="微软雅黑" panose="020B0503020204020204" charset="-122"/>
            </a:endParaRPr>
          </a:p>
        </p:txBody>
      </p:sp>
      <p:sp>
        <p:nvSpPr>
          <p:cNvPr id="18" name="文本框 17"/>
          <p:cNvSpPr txBox="1"/>
          <p:nvPr/>
        </p:nvSpPr>
        <p:spPr>
          <a:xfrm>
            <a:off x="786130" y="3713480"/>
            <a:ext cx="3062605" cy="929640"/>
          </a:xfrm>
          <a:prstGeom prst="rect">
            <a:avLst/>
          </a:prstGeom>
          <a:noFill/>
        </p:spPr>
        <p:txBody>
          <a:bodyPr wrap="square" rtlCol="0">
            <a:spAutoFit/>
          </a:bodyPr>
          <a:lstStyle/>
          <a:p>
            <a:pPr marL="285750" indent="-285750">
              <a:lnSpc>
                <a:spcPct val="130000"/>
              </a:lnSpc>
              <a:buClr>
                <a:srgbClr val="479EF6"/>
              </a:buClr>
              <a:buFont typeface="Wingdings" panose="05000000000000000000" charset="0"/>
              <a:buChar char="ü"/>
            </a:pPr>
            <a:r>
              <a:rPr lang="zh-CN" altLang="en-US" sz="1400">
                <a:latin typeface="微软雅黑" panose="020B0503020204020204" charset="-122"/>
                <a:ea typeface="微软雅黑" panose="020B0503020204020204" charset="-122"/>
                <a:cs typeface="微软雅黑" panose="020B0503020204020204" charset="-122"/>
              </a:rPr>
              <a:t>档案室、财务室等重要场所，可24小时实时监测门窗开关状态，实现防盗防窃</a:t>
            </a:r>
            <a:endParaRPr lang="zh-CN" altLang="en-US" sz="1400">
              <a:latin typeface="微软雅黑" panose="020B0503020204020204" charset="-122"/>
              <a:ea typeface="微软雅黑" panose="020B0503020204020204" charset="-122"/>
              <a:cs typeface="微软雅黑" panose="020B0503020204020204" charset="-122"/>
            </a:endParaRPr>
          </a:p>
        </p:txBody>
      </p:sp>
      <p:grpSp>
        <p:nvGrpSpPr>
          <p:cNvPr id="71" name="组合 70"/>
          <p:cNvGrpSpPr/>
          <p:nvPr/>
        </p:nvGrpSpPr>
        <p:grpSpPr>
          <a:xfrm>
            <a:off x="4064000" y="2022475"/>
            <a:ext cx="8068310" cy="4615815"/>
            <a:chOff x="6400" y="3185"/>
            <a:chExt cx="12706" cy="7269"/>
          </a:xfrm>
        </p:grpSpPr>
        <p:grpSp>
          <p:nvGrpSpPr>
            <p:cNvPr id="70" name="组合 69"/>
            <p:cNvGrpSpPr/>
            <p:nvPr/>
          </p:nvGrpSpPr>
          <p:grpSpPr>
            <a:xfrm>
              <a:off x="6400" y="3185"/>
              <a:ext cx="7316" cy="2192"/>
              <a:chOff x="6400" y="3095"/>
              <a:chExt cx="7316" cy="2192"/>
            </a:xfrm>
          </p:grpSpPr>
          <p:sp>
            <p:nvSpPr>
              <p:cNvPr id="2" name="圆角矩形 1"/>
              <p:cNvSpPr/>
              <p:nvPr>
                <p:custDataLst>
                  <p:tags r:id="rId2"/>
                </p:custDataLst>
              </p:nvPr>
            </p:nvSpPr>
            <p:spPr>
              <a:xfrm>
                <a:off x="9506" y="3095"/>
                <a:ext cx="4210" cy="2193"/>
              </a:xfrm>
              <a:prstGeom prst="roundRect">
                <a:avLst>
                  <a:gd name="adj" fmla="val 10626"/>
                </a:avLst>
              </a:prstGeom>
              <a:solidFill>
                <a:schemeClr val="bg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0" name="图片 29"/>
              <p:cNvPicPr/>
              <p:nvPr/>
            </p:nvPicPr>
            <p:blipFill>
              <a:blip r:embed="rId3"/>
              <a:srcRect t="26027"/>
              <a:stretch>
                <a:fillRect/>
              </a:stretch>
            </p:blipFill>
            <p:spPr>
              <a:xfrm>
                <a:off x="6400" y="3171"/>
                <a:ext cx="3659" cy="2039"/>
              </a:xfrm>
              <a:prstGeom prst="rect">
                <a:avLst/>
              </a:prstGeom>
              <a:noFill/>
              <a:ln w="9525">
                <a:noFill/>
              </a:ln>
            </p:spPr>
          </p:pic>
          <p:pic>
            <p:nvPicPr>
              <p:cNvPr id="9" name="图片 4" descr="9e570a8cf73084f0dfd326de4bec5b0"/>
              <p:cNvPicPr>
                <a:picLocks noChangeAspect="1"/>
              </p:cNvPicPr>
              <p:nvPr/>
            </p:nvPicPr>
            <p:blipFill>
              <a:blip r:embed="rId4"/>
              <a:stretch>
                <a:fillRect/>
              </a:stretch>
            </p:blipFill>
            <p:spPr>
              <a:xfrm rot="10800000">
                <a:off x="8699" y="3295"/>
                <a:ext cx="513" cy="447"/>
              </a:xfrm>
              <a:prstGeom prst="rect">
                <a:avLst/>
              </a:prstGeom>
            </p:spPr>
          </p:pic>
          <p:sp>
            <p:nvSpPr>
              <p:cNvPr id="21" name="任意多边形 20"/>
              <p:cNvSpPr/>
              <p:nvPr/>
            </p:nvSpPr>
            <p:spPr>
              <a:xfrm rot="5400000">
                <a:off x="10412" y="2410"/>
                <a:ext cx="607" cy="3521"/>
              </a:xfrm>
              <a:custGeom>
                <a:avLst/>
                <a:gdLst>
                  <a:gd name="connsiteX0" fmla="*/ 1183 w 1183"/>
                  <a:gd name="connsiteY0" fmla="*/ 0 h 2415"/>
                  <a:gd name="connsiteX1" fmla="*/ 1183 w 1183"/>
                  <a:gd name="connsiteY1" fmla="*/ 2412 h 2415"/>
                  <a:gd name="connsiteX2" fmla="*/ 0 w 1183"/>
                  <a:gd name="connsiteY2" fmla="*/ 2415 h 2415"/>
                </a:gdLst>
                <a:ahLst/>
                <a:cxnLst>
                  <a:cxn ang="0">
                    <a:pos x="connsiteX0" y="connsiteY0"/>
                  </a:cxn>
                  <a:cxn ang="0">
                    <a:pos x="connsiteX1" y="connsiteY1"/>
                  </a:cxn>
                  <a:cxn ang="0">
                    <a:pos x="connsiteX2" y="connsiteY2"/>
                  </a:cxn>
                </a:cxnLst>
                <a:rect l="l" t="t" r="r" b="b"/>
                <a:pathLst>
                  <a:path w="1183" h="2415">
                    <a:moveTo>
                      <a:pt x="1183" y="0"/>
                    </a:moveTo>
                    <a:lnTo>
                      <a:pt x="1183" y="2412"/>
                    </a:lnTo>
                    <a:lnTo>
                      <a:pt x="0" y="2415"/>
                    </a:lnTo>
                  </a:path>
                </a:pathLst>
              </a:custGeom>
              <a:noFill/>
              <a:ln w="28575">
                <a:solidFill>
                  <a:srgbClr val="479FF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圆角矩形 21"/>
              <p:cNvSpPr/>
              <p:nvPr/>
            </p:nvSpPr>
            <p:spPr>
              <a:xfrm rot="2700000">
                <a:off x="8890" y="3799"/>
                <a:ext cx="170" cy="170"/>
              </a:xfrm>
              <a:prstGeom prst="roundRect">
                <a:avLst/>
              </a:prstGeom>
              <a:solidFill>
                <a:srgbClr val="479F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p:nvSpPr>
            <p:spPr>
              <a:xfrm>
                <a:off x="11648" y="4241"/>
                <a:ext cx="1823" cy="504"/>
              </a:xfrm>
              <a:prstGeom prst="rect">
                <a:avLst/>
              </a:prstGeom>
              <a:solidFill>
                <a:schemeClr val="lt1"/>
              </a:solidFill>
              <a:ln w="9525" cmpd="sng">
                <a:solidFill>
                  <a:schemeClr val="accent1">
                    <a:lumMod val="50000"/>
                  </a:schemeClr>
                </a:solidFill>
              </a:ln>
            </p:spPr>
            <p:style>
              <a:lnRef idx="0">
                <a:scrgbClr r="0" g="0" b="0"/>
              </a:lnRef>
              <a:fillRef idx="0">
                <a:scrgbClr r="0" g="0" b="0"/>
              </a:fillRef>
              <a:effectRef idx="0">
                <a:scrgbClr r="0" g="0" b="0"/>
              </a:effectRef>
              <a:fontRef idx="minor">
                <a:schemeClr val="dk1"/>
              </a:fontRef>
            </p:style>
            <p:txBody>
              <a:bodyPr vertOverflow="clip" horzOverflow="clip" wrap="square" rtlCol="0" anchor="ctr" anchorCtr="0">
                <a:noAutofit/>
              </a:bodyPr>
              <a:lstStyle>
                <a:defPPr>
                  <a:defRPr lang="zh-CN">
                    <a:solidFill>
                      <a:schemeClr val="dk1"/>
                    </a:solidFill>
                  </a:defRPr>
                </a:defPPr>
                <a:lvl1pPr marL="0" algn="l" defTabSz="914400" rtl="0" eaLnBrk="1" latinLnBrk="0" hangingPunct="1">
                  <a:defRPr sz="1100">
                    <a:solidFill>
                      <a:schemeClr val="dk1"/>
                    </a:solidFill>
                    <a:latin typeface="+mn-lt"/>
                    <a:ea typeface="+mn-ea"/>
                    <a:cs typeface="+mn-cs"/>
                  </a:defRPr>
                </a:lvl1pPr>
                <a:lvl2pPr marL="457200" algn="l" defTabSz="914400" rtl="0" eaLnBrk="1" latinLnBrk="0" hangingPunct="1">
                  <a:defRPr sz="1100">
                    <a:solidFill>
                      <a:schemeClr val="dk1"/>
                    </a:solidFill>
                    <a:latin typeface="+mn-lt"/>
                    <a:ea typeface="+mn-ea"/>
                    <a:cs typeface="+mn-cs"/>
                  </a:defRPr>
                </a:lvl2pPr>
                <a:lvl3pPr marL="914400" algn="l" defTabSz="914400" rtl="0" eaLnBrk="1" latinLnBrk="0" hangingPunct="1">
                  <a:defRPr sz="1100">
                    <a:solidFill>
                      <a:schemeClr val="dk1"/>
                    </a:solidFill>
                    <a:latin typeface="+mn-lt"/>
                    <a:ea typeface="+mn-ea"/>
                    <a:cs typeface="+mn-cs"/>
                  </a:defRPr>
                </a:lvl3pPr>
                <a:lvl4pPr marL="1371600" algn="l" defTabSz="914400" rtl="0" eaLnBrk="1" latinLnBrk="0" hangingPunct="1">
                  <a:defRPr sz="1100">
                    <a:solidFill>
                      <a:schemeClr val="dk1"/>
                    </a:solidFill>
                    <a:latin typeface="+mn-lt"/>
                    <a:ea typeface="+mn-ea"/>
                    <a:cs typeface="+mn-cs"/>
                  </a:defRPr>
                </a:lvl4pPr>
                <a:lvl5pPr marL="1828800" algn="l" defTabSz="914400" rtl="0" eaLnBrk="1" latinLnBrk="0" hangingPunct="1">
                  <a:defRPr sz="1100">
                    <a:solidFill>
                      <a:schemeClr val="dk1"/>
                    </a:solidFill>
                    <a:latin typeface="+mn-lt"/>
                    <a:ea typeface="+mn-ea"/>
                    <a:cs typeface="+mn-cs"/>
                  </a:defRPr>
                </a:lvl5pPr>
                <a:lvl6pPr marL="2286000" algn="l" defTabSz="914400" rtl="0" eaLnBrk="1" latinLnBrk="0" hangingPunct="1">
                  <a:defRPr sz="1100">
                    <a:solidFill>
                      <a:schemeClr val="dk1"/>
                    </a:solidFill>
                    <a:latin typeface="+mn-lt"/>
                    <a:ea typeface="+mn-ea"/>
                    <a:cs typeface="+mn-cs"/>
                  </a:defRPr>
                </a:lvl6pPr>
                <a:lvl7pPr marL="2743200" algn="l" defTabSz="914400" rtl="0" eaLnBrk="1" latinLnBrk="0" hangingPunct="1">
                  <a:defRPr sz="1100">
                    <a:solidFill>
                      <a:schemeClr val="dk1"/>
                    </a:solidFill>
                    <a:latin typeface="+mn-lt"/>
                    <a:ea typeface="+mn-ea"/>
                    <a:cs typeface="+mn-cs"/>
                  </a:defRPr>
                </a:lvl7pPr>
                <a:lvl8pPr marL="3200400" algn="l" defTabSz="914400" rtl="0" eaLnBrk="1" latinLnBrk="0" hangingPunct="1">
                  <a:defRPr sz="1100">
                    <a:solidFill>
                      <a:schemeClr val="dk1"/>
                    </a:solidFill>
                    <a:latin typeface="+mn-lt"/>
                    <a:ea typeface="+mn-ea"/>
                    <a:cs typeface="+mn-cs"/>
                  </a:defRPr>
                </a:lvl8pPr>
                <a:lvl9pPr marL="3657600" algn="l" defTabSz="914400" rtl="0" eaLnBrk="1" latinLnBrk="0" hangingPunct="1">
                  <a:defRPr sz="1100">
                    <a:solidFill>
                      <a:schemeClr val="dk1"/>
                    </a:solidFill>
                    <a:latin typeface="+mn-lt"/>
                    <a:ea typeface="+mn-ea"/>
                    <a:cs typeface="+mn-cs"/>
                  </a:defRPr>
                </a:lvl9pPr>
              </a:lstStyle>
              <a:p>
                <a:pPr algn="ctr"/>
                <a:r>
                  <a:rPr lang="zh-CN" altLang="en-US" sz="1200">
                    <a:solidFill>
                      <a:schemeClr val="tx1">
                        <a:lumMod val="85000"/>
                        <a:lumOff val="15000"/>
                      </a:schemeClr>
                    </a:solidFill>
                    <a:latin typeface="微软雅黑" panose="020B0503020204020204" charset="-122"/>
                    <a:ea typeface="微软雅黑" panose="020B0503020204020204" charset="-122"/>
                    <a:cs typeface="Roboto" panose="02000000000000000000" charset="0"/>
                  </a:rPr>
                  <a:t>烟雾监测</a:t>
                </a:r>
                <a:endParaRPr lang="zh-CN" altLang="en-US" sz="1200">
                  <a:solidFill>
                    <a:schemeClr val="tx1">
                      <a:lumMod val="85000"/>
                      <a:lumOff val="15000"/>
                    </a:schemeClr>
                  </a:solidFill>
                  <a:latin typeface="微软雅黑" panose="020B0503020204020204" charset="-122"/>
                  <a:ea typeface="微软雅黑" panose="020B0503020204020204" charset="-122"/>
                  <a:cs typeface="Roboto" panose="02000000000000000000" charset="0"/>
                </a:endParaRPr>
              </a:p>
            </p:txBody>
          </p:sp>
          <p:pic>
            <p:nvPicPr>
              <p:cNvPr id="38" name="图片 4" descr="9e570a8cf73084f0dfd326de4bec5b0"/>
              <p:cNvPicPr>
                <a:picLocks noChangeAspect="1"/>
              </p:cNvPicPr>
              <p:nvPr>
                <p:custDataLst>
                  <p:tags r:id="rId5"/>
                </p:custDataLst>
              </p:nvPr>
            </p:nvPicPr>
            <p:blipFill>
              <a:blip r:embed="rId4"/>
              <a:stretch>
                <a:fillRect/>
              </a:stretch>
            </p:blipFill>
            <p:spPr>
              <a:xfrm rot="10800000">
                <a:off x="10511" y="3396"/>
                <a:ext cx="882" cy="768"/>
              </a:xfrm>
              <a:prstGeom prst="rect">
                <a:avLst/>
              </a:prstGeom>
            </p:spPr>
          </p:pic>
        </p:grpSp>
        <p:grpSp>
          <p:nvGrpSpPr>
            <p:cNvPr id="66" name="组合 65"/>
            <p:cNvGrpSpPr/>
            <p:nvPr/>
          </p:nvGrpSpPr>
          <p:grpSpPr>
            <a:xfrm>
              <a:off x="6400" y="5590"/>
              <a:ext cx="7312" cy="2204"/>
              <a:chOff x="6343" y="3514"/>
              <a:chExt cx="7312" cy="2204"/>
            </a:xfrm>
          </p:grpSpPr>
          <p:sp>
            <p:nvSpPr>
              <p:cNvPr id="3" name="圆角矩形 2"/>
              <p:cNvSpPr/>
              <p:nvPr>
                <p:custDataLst>
                  <p:tags r:id="rId6"/>
                </p:custDataLst>
              </p:nvPr>
            </p:nvSpPr>
            <p:spPr>
              <a:xfrm>
                <a:off x="9445" y="3526"/>
                <a:ext cx="4210" cy="2193"/>
              </a:xfrm>
              <a:prstGeom prst="roundRect">
                <a:avLst>
                  <a:gd name="adj" fmla="val 10626"/>
                </a:avLst>
              </a:prstGeom>
              <a:solidFill>
                <a:schemeClr val="bg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descr="C:\Users\milesihgt\Desktop\1)-03.png1)-03"/>
              <p:cNvPicPr/>
              <p:nvPr>
                <p:custDataLst>
                  <p:tags r:id="rId7"/>
                </p:custDataLst>
              </p:nvPr>
            </p:nvPicPr>
            <p:blipFill>
              <a:blip r:embed="rId8"/>
              <a:srcRect l="26572"/>
              <a:stretch>
                <a:fillRect/>
              </a:stretch>
            </p:blipFill>
            <p:spPr>
              <a:xfrm>
                <a:off x="6343" y="3523"/>
                <a:ext cx="3740" cy="2183"/>
              </a:xfrm>
              <a:prstGeom prst="rect">
                <a:avLst/>
              </a:prstGeom>
              <a:noFill/>
              <a:ln w="9525">
                <a:noFill/>
              </a:ln>
            </p:spPr>
          </p:pic>
          <p:sp>
            <p:nvSpPr>
              <p:cNvPr id="28" name="任意多边形 27"/>
              <p:cNvSpPr/>
              <p:nvPr>
                <p:custDataLst>
                  <p:tags r:id="rId9"/>
                </p:custDataLst>
              </p:nvPr>
            </p:nvSpPr>
            <p:spPr>
              <a:xfrm rot="5400000">
                <a:off x="9476" y="2702"/>
                <a:ext cx="325" cy="3868"/>
              </a:xfrm>
              <a:custGeom>
                <a:avLst/>
                <a:gdLst>
                  <a:gd name="connsiteX0" fmla="*/ 1183 w 1183"/>
                  <a:gd name="connsiteY0" fmla="*/ 0 h 2415"/>
                  <a:gd name="connsiteX1" fmla="*/ 1183 w 1183"/>
                  <a:gd name="connsiteY1" fmla="*/ 2412 h 2415"/>
                  <a:gd name="connsiteX2" fmla="*/ 0 w 1183"/>
                  <a:gd name="connsiteY2" fmla="*/ 2415 h 2415"/>
                </a:gdLst>
                <a:ahLst/>
                <a:cxnLst>
                  <a:cxn ang="0">
                    <a:pos x="connsiteX0" y="connsiteY0"/>
                  </a:cxn>
                  <a:cxn ang="0">
                    <a:pos x="connsiteX1" y="connsiteY1"/>
                  </a:cxn>
                  <a:cxn ang="0">
                    <a:pos x="connsiteX2" y="connsiteY2"/>
                  </a:cxn>
                </a:cxnLst>
                <a:rect l="l" t="t" r="r" b="b"/>
                <a:pathLst>
                  <a:path w="1183" h="2415">
                    <a:moveTo>
                      <a:pt x="1183" y="0"/>
                    </a:moveTo>
                    <a:lnTo>
                      <a:pt x="1183" y="2412"/>
                    </a:lnTo>
                    <a:lnTo>
                      <a:pt x="0" y="2415"/>
                    </a:lnTo>
                  </a:path>
                </a:pathLst>
              </a:custGeom>
              <a:noFill/>
              <a:ln w="28575">
                <a:solidFill>
                  <a:srgbClr val="479FF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圆角矩形 32"/>
              <p:cNvSpPr/>
              <p:nvPr>
                <p:custDataLst>
                  <p:tags r:id="rId10"/>
                </p:custDataLst>
              </p:nvPr>
            </p:nvSpPr>
            <p:spPr>
              <a:xfrm rot="2700000">
                <a:off x="7622" y="4443"/>
                <a:ext cx="170" cy="170"/>
              </a:xfrm>
              <a:prstGeom prst="roundRect">
                <a:avLst/>
              </a:prstGeom>
              <a:solidFill>
                <a:srgbClr val="479F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文本框 18"/>
              <p:cNvSpPr txBox="1"/>
              <p:nvPr/>
            </p:nvSpPr>
            <p:spPr>
              <a:xfrm>
                <a:off x="11614" y="4567"/>
                <a:ext cx="1823" cy="504"/>
              </a:xfrm>
              <a:prstGeom prst="rect">
                <a:avLst/>
              </a:prstGeom>
              <a:solidFill>
                <a:schemeClr val="lt1"/>
              </a:solidFill>
              <a:ln w="9525" cmpd="sng">
                <a:solidFill>
                  <a:schemeClr val="accent1">
                    <a:lumMod val="50000"/>
                  </a:schemeClr>
                </a:solidFill>
              </a:ln>
            </p:spPr>
            <p:style>
              <a:lnRef idx="0">
                <a:scrgbClr r="0" g="0" b="0"/>
              </a:lnRef>
              <a:fillRef idx="0">
                <a:scrgbClr r="0" g="0" b="0"/>
              </a:fillRef>
              <a:effectRef idx="0">
                <a:scrgbClr r="0" g="0" b="0"/>
              </a:effectRef>
              <a:fontRef idx="minor">
                <a:schemeClr val="dk1"/>
              </a:fontRef>
            </p:style>
            <p:txBody>
              <a:bodyPr vertOverflow="clip" horzOverflow="clip" wrap="square" rtlCol="0" anchor="ctr" anchorCtr="0">
                <a:noAutofit/>
              </a:bodyPr>
              <a:lstStyle>
                <a:defPPr>
                  <a:defRPr lang="zh-CN">
                    <a:solidFill>
                      <a:schemeClr val="dk1"/>
                    </a:solidFill>
                  </a:defRPr>
                </a:defPPr>
                <a:lvl1pPr marL="0" algn="l" defTabSz="914400" rtl="0" eaLnBrk="1" latinLnBrk="0" hangingPunct="1">
                  <a:defRPr sz="1100">
                    <a:solidFill>
                      <a:schemeClr val="dk1"/>
                    </a:solidFill>
                    <a:latin typeface="+mn-lt"/>
                    <a:ea typeface="+mn-ea"/>
                    <a:cs typeface="+mn-cs"/>
                  </a:defRPr>
                </a:lvl1pPr>
                <a:lvl2pPr marL="457200" algn="l" defTabSz="914400" rtl="0" eaLnBrk="1" latinLnBrk="0" hangingPunct="1">
                  <a:defRPr sz="1100">
                    <a:solidFill>
                      <a:schemeClr val="dk1"/>
                    </a:solidFill>
                    <a:latin typeface="+mn-lt"/>
                    <a:ea typeface="+mn-ea"/>
                    <a:cs typeface="+mn-cs"/>
                  </a:defRPr>
                </a:lvl2pPr>
                <a:lvl3pPr marL="914400" algn="l" defTabSz="914400" rtl="0" eaLnBrk="1" latinLnBrk="0" hangingPunct="1">
                  <a:defRPr sz="1100">
                    <a:solidFill>
                      <a:schemeClr val="dk1"/>
                    </a:solidFill>
                    <a:latin typeface="+mn-lt"/>
                    <a:ea typeface="+mn-ea"/>
                    <a:cs typeface="+mn-cs"/>
                  </a:defRPr>
                </a:lvl3pPr>
                <a:lvl4pPr marL="1371600" algn="l" defTabSz="914400" rtl="0" eaLnBrk="1" latinLnBrk="0" hangingPunct="1">
                  <a:defRPr sz="1100">
                    <a:solidFill>
                      <a:schemeClr val="dk1"/>
                    </a:solidFill>
                    <a:latin typeface="+mn-lt"/>
                    <a:ea typeface="+mn-ea"/>
                    <a:cs typeface="+mn-cs"/>
                  </a:defRPr>
                </a:lvl4pPr>
                <a:lvl5pPr marL="1828800" algn="l" defTabSz="914400" rtl="0" eaLnBrk="1" latinLnBrk="0" hangingPunct="1">
                  <a:defRPr sz="1100">
                    <a:solidFill>
                      <a:schemeClr val="dk1"/>
                    </a:solidFill>
                    <a:latin typeface="+mn-lt"/>
                    <a:ea typeface="+mn-ea"/>
                    <a:cs typeface="+mn-cs"/>
                  </a:defRPr>
                </a:lvl5pPr>
                <a:lvl6pPr marL="2286000" algn="l" defTabSz="914400" rtl="0" eaLnBrk="1" latinLnBrk="0" hangingPunct="1">
                  <a:defRPr sz="1100">
                    <a:solidFill>
                      <a:schemeClr val="dk1"/>
                    </a:solidFill>
                    <a:latin typeface="+mn-lt"/>
                    <a:ea typeface="+mn-ea"/>
                    <a:cs typeface="+mn-cs"/>
                  </a:defRPr>
                </a:lvl6pPr>
                <a:lvl7pPr marL="2743200" algn="l" defTabSz="914400" rtl="0" eaLnBrk="1" latinLnBrk="0" hangingPunct="1">
                  <a:defRPr sz="1100">
                    <a:solidFill>
                      <a:schemeClr val="dk1"/>
                    </a:solidFill>
                    <a:latin typeface="+mn-lt"/>
                    <a:ea typeface="+mn-ea"/>
                    <a:cs typeface="+mn-cs"/>
                  </a:defRPr>
                </a:lvl7pPr>
                <a:lvl8pPr marL="3200400" algn="l" defTabSz="914400" rtl="0" eaLnBrk="1" latinLnBrk="0" hangingPunct="1">
                  <a:defRPr sz="1100">
                    <a:solidFill>
                      <a:schemeClr val="dk1"/>
                    </a:solidFill>
                    <a:latin typeface="+mn-lt"/>
                    <a:ea typeface="+mn-ea"/>
                    <a:cs typeface="+mn-cs"/>
                  </a:defRPr>
                </a:lvl8pPr>
                <a:lvl9pPr marL="3657600" algn="l" defTabSz="914400" rtl="0" eaLnBrk="1" latinLnBrk="0" hangingPunct="1">
                  <a:defRPr sz="1100">
                    <a:solidFill>
                      <a:schemeClr val="dk1"/>
                    </a:solidFill>
                    <a:latin typeface="+mn-lt"/>
                    <a:ea typeface="+mn-ea"/>
                    <a:cs typeface="+mn-cs"/>
                  </a:defRPr>
                </a:lvl9pPr>
              </a:lstStyle>
              <a:p>
                <a:pPr algn="ctr">
                  <a:lnSpc>
                    <a:spcPct val="120000"/>
                  </a:lnSpc>
                  <a:spcBef>
                    <a:spcPts val="0"/>
                  </a:spcBef>
                  <a:spcAft>
                    <a:spcPts val="0"/>
                  </a:spcAft>
                  <a:buClrTx/>
                  <a:buSzTx/>
                  <a:buFontTx/>
                </a:pPr>
                <a:r>
                  <a:rPr lang="zh-CN" altLang="en-US" sz="1200" dirty="0">
                    <a:solidFill>
                      <a:schemeClr val="tx1">
                        <a:lumMod val="85000"/>
                        <a:lumOff val="15000"/>
                      </a:schemeClr>
                    </a:solidFill>
                    <a:uFillTx/>
                    <a:latin typeface="微软雅黑" panose="020B0503020204020204" charset="-122"/>
                    <a:ea typeface="微软雅黑" panose="020B0503020204020204" charset="-122"/>
                    <a:cs typeface="Roboto" panose="02000000000000000000" charset="0"/>
                    <a:sym typeface="Wingdings 2" panose="05020102010507070707" charset="0"/>
                  </a:rPr>
                  <a:t>门窗开闭监测</a:t>
                </a:r>
                <a:endParaRPr lang="zh-CN" altLang="en-US" sz="1200" dirty="0">
                  <a:solidFill>
                    <a:schemeClr val="tx1">
                      <a:lumMod val="85000"/>
                      <a:lumOff val="15000"/>
                    </a:schemeClr>
                  </a:solidFill>
                  <a:uFillTx/>
                  <a:latin typeface="微软雅黑" panose="020B0503020204020204" charset="-122"/>
                  <a:ea typeface="微软雅黑" panose="020B0503020204020204" charset="-122"/>
                  <a:cs typeface="Roboto" panose="02000000000000000000" charset="0"/>
                  <a:sym typeface="Wingdings 2" panose="05020102010507070707" charset="0"/>
                </a:endParaRPr>
              </a:p>
            </p:txBody>
          </p:sp>
          <p:pic>
            <p:nvPicPr>
              <p:cNvPr id="40" name="图片 39" descr="WS301 无线门磁传感器 2"/>
              <p:cNvPicPr>
                <a:picLocks noChangeAspect="1"/>
              </p:cNvPicPr>
              <p:nvPr>
                <p:custDataLst>
                  <p:tags r:id="rId11"/>
                </p:custDataLst>
              </p:nvPr>
            </p:nvPicPr>
            <p:blipFill>
              <a:blip r:embed="rId12"/>
              <a:stretch>
                <a:fillRect/>
              </a:stretch>
            </p:blipFill>
            <p:spPr>
              <a:xfrm>
                <a:off x="10303" y="3514"/>
                <a:ext cx="1205" cy="1205"/>
              </a:xfrm>
              <a:prstGeom prst="rect">
                <a:avLst/>
              </a:prstGeom>
            </p:spPr>
          </p:pic>
        </p:grpSp>
        <p:grpSp>
          <p:nvGrpSpPr>
            <p:cNvPr id="65" name="组合 64"/>
            <p:cNvGrpSpPr/>
            <p:nvPr/>
          </p:nvGrpSpPr>
          <p:grpSpPr>
            <a:xfrm>
              <a:off x="6400" y="8019"/>
              <a:ext cx="7265" cy="2192"/>
              <a:chOff x="6343" y="6258"/>
              <a:chExt cx="7265" cy="2192"/>
            </a:xfrm>
          </p:grpSpPr>
          <p:sp>
            <p:nvSpPr>
              <p:cNvPr id="25" name="圆角矩形 24"/>
              <p:cNvSpPr/>
              <p:nvPr>
                <p:custDataLst>
                  <p:tags r:id="rId13"/>
                </p:custDataLst>
              </p:nvPr>
            </p:nvSpPr>
            <p:spPr>
              <a:xfrm>
                <a:off x="9398" y="6258"/>
                <a:ext cx="4210" cy="2193"/>
              </a:xfrm>
              <a:prstGeom prst="roundRect">
                <a:avLst>
                  <a:gd name="adj" fmla="val 10626"/>
                </a:avLst>
              </a:prstGeom>
              <a:solidFill>
                <a:schemeClr val="bg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5" name="图片 34" descr="C:\Users\11176\Desktop\图片1.png图片1"/>
              <p:cNvPicPr/>
              <p:nvPr>
                <p:custDataLst>
                  <p:tags r:id="rId14"/>
                </p:custDataLst>
              </p:nvPr>
            </p:nvPicPr>
            <p:blipFill>
              <a:blip r:embed="rId15"/>
              <a:srcRect l="4534" t="9182" r="4807" b="8877"/>
              <a:stretch>
                <a:fillRect/>
              </a:stretch>
            </p:blipFill>
            <p:spPr>
              <a:xfrm>
                <a:off x="6343" y="6286"/>
                <a:ext cx="3659" cy="2121"/>
              </a:xfrm>
              <a:prstGeom prst="rect">
                <a:avLst/>
              </a:prstGeom>
              <a:noFill/>
              <a:ln w="9525">
                <a:noFill/>
              </a:ln>
            </p:spPr>
          </p:pic>
          <p:sp>
            <p:nvSpPr>
              <p:cNvPr id="51" name="任意多边形 50"/>
              <p:cNvSpPr/>
              <p:nvPr>
                <p:custDataLst>
                  <p:tags r:id="rId16"/>
                </p:custDataLst>
              </p:nvPr>
            </p:nvSpPr>
            <p:spPr>
              <a:xfrm rot="16200000" flipH="1" flipV="1">
                <a:off x="9303" y="5408"/>
                <a:ext cx="147" cy="4238"/>
              </a:xfrm>
              <a:custGeom>
                <a:avLst/>
                <a:gdLst>
                  <a:gd name="connsiteX0" fmla="*/ 1183 w 1183"/>
                  <a:gd name="connsiteY0" fmla="*/ 0 h 2415"/>
                  <a:gd name="connsiteX1" fmla="*/ 1183 w 1183"/>
                  <a:gd name="connsiteY1" fmla="*/ 2412 h 2415"/>
                  <a:gd name="connsiteX2" fmla="*/ 0 w 1183"/>
                  <a:gd name="connsiteY2" fmla="*/ 2415 h 2415"/>
                </a:gdLst>
                <a:ahLst/>
                <a:cxnLst>
                  <a:cxn ang="0">
                    <a:pos x="connsiteX0" y="connsiteY0"/>
                  </a:cxn>
                  <a:cxn ang="0">
                    <a:pos x="connsiteX1" y="connsiteY1"/>
                  </a:cxn>
                  <a:cxn ang="0">
                    <a:pos x="connsiteX2" y="connsiteY2"/>
                  </a:cxn>
                </a:cxnLst>
                <a:rect l="l" t="t" r="r" b="b"/>
                <a:pathLst>
                  <a:path w="1183" h="2415">
                    <a:moveTo>
                      <a:pt x="1183" y="0"/>
                    </a:moveTo>
                    <a:lnTo>
                      <a:pt x="1183" y="2412"/>
                    </a:lnTo>
                    <a:lnTo>
                      <a:pt x="0" y="2415"/>
                    </a:lnTo>
                  </a:path>
                </a:pathLst>
              </a:custGeom>
              <a:noFill/>
              <a:ln w="28575">
                <a:solidFill>
                  <a:srgbClr val="479FF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圆角矩形 51"/>
              <p:cNvSpPr/>
              <p:nvPr>
                <p:custDataLst>
                  <p:tags r:id="rId17"/>
                </p:custDataLst>
              </p:nvPr>
            </p:nvSpPr>
            <p:spPr>
              <a:xfrm rot="2700000">
                <a:off x="7167" y="7493"/>
                <a:ext cx="170" cy="170"/>
              </a:xfrm>
              <a:prstGeom prst="roundRect">
                <a:avLst/>
              </a:prstGeom>
              <a:solidFill>
                <a:srgbClr val="479F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文本框 53"/>
              <p:cNvSpPr txBox="1"/>
              <p:nvPr>
                <p:custDataLst>
                  <p:tags r:id="rId18"/>
                </p:custDataLst>
              </p:nvPr>
            </p:nvSpPr>
            <p:spPr>
              <a:xfrm>
                <a:off x="11567" y="7367"/>
                <a:ext cx="1823" cy="504"/>
              </a:xfrm>
              <a:prstGeom prst="rect">
                <a:avLst/>
              </a:prstGeom>
              <a:solidFill>
                <a:schemeClr val="lt1"/>
              </a:solidFill>
              <a:ln w="9525" cmpd="sng">
                <a:solidFill>
                  <a:schemeClr val="accent1">
                    <a:lumMod val="50000"/>
                  </a:schemeClr>
                </a:solidFill>
              </a:ln>
            </p:spPr>
            <p:style>
              <a:lnRef idx="0">
                <a:scrgbClr r="0" g="0" b="0"/>
              </a:lnRef>
              <a:fillRef idx="0">
                <a:scrgbClr r="0" g="0" b="0"/>
              </a:fillRef>
              <a:effectRef idx="0">
                <a:scrgbClr r="0" g="0" b="0"/>
              </a:effectRef>
              <a:fontRef idx="minor">
                <a:schemeClr val="dk1"/>
              </a:fontRef>
            </p:style>
            <p:txBody>
              <a:bodyPr vertOverflow="clip" horzOverflow="clip" wrap="square" rtlCol="0" anchor="ctr" anchorCtr="0">
                <a:noAutofit/>
              </a:bodyPr>
              <a:lstStyle>
                <a:defPPr>
                  <a:defRPr lang="zh-CN">
                    <a:solidFill>
                      <a:schemeClr val="dk1"/>
                    </a:solidFill>
                  </a:defRPr>
                </a:defPPr>
                <a:lvl1pPr marL="0" algn="l" defTabSz="914400" rtl="0" eaLnBrk="1" latinLnBrk="0" hangingPunct="1">
                  <a:defRPr sz="1100">
                    <a:solidFill>
                      <a:schemeClr val="dk1"/>
                    </a:solidFill>
                    <a:latin typeface="+mn-lt"/>
                    <a:ea typeface="+mn-ea"/>
                    <a:cs typeface="+mn-cs"/>
                  </a:defRPr>
                </a:lvl1pPr>
                <a:lvl2pPr marL="457200" algn="l" defTabSz="914400" rtl="0" eaLnBrk="1" latinLnBrk="0" hangingPunct="1">
                  <a:defRPr sz="1100">
                    <a:solidFill>
                      <a:schemeClr val="dk1"/>
                    </a:solidFill>
                    <a:latin typeface="+mn-lt"/>
                    <a:ea typeface="+mn-ea"/>
                    <a:cs typeface="+mn-cs"/>
                  </a:defRPr>
                </a:lvl2pPr>
                <a:lvl3pPr marL="914400" algn="l" defTabSz="914400" rtl="0" eaLnBrk="1" latinLnBrk="0" hangingPunct="1">
                  <a:defRPr sz="1100">
                    <a:solidFill>
                      <a:schemeClr val="dk1"/>
                    </a:solidFill>
                    <a:latin typeface="+mn-lt"/>
                    <a:ea typeface="+mn-ea"/>
                    <a:cs typeface="+mn-cs"/>
                  </a:defRPr>
                </a:lvl3pPr>
                <a:lvl4pPr marL="1371600" algn="l" defTabSz="914400" rtl="0" eaLnBrk="1" latinLnBrk="0" hangingPunct="1">
                  <a:defRPr sz="1100">
                    <a:solidFill>
                      <a:schemeClr val="dk1"/>
                    </a:solidFill>
                    <a:latin typeface="+mn-lt"/>
                    <a:ea typeface="+mn-ea"/>
                    <a:cs typeface="+mn-cs"/>
                  </a:defRPr>
                </a:lvl4pPr>
                <a:lvl5pPr marL="1828800" algn="l" defTabSz="914400" rtl="0" eaLnBrk="1" latinLnBrk="0" hangingPunct="1">
                  <a:defRPr sz="1100">
                    <a:solidFill>
                      <a:schemeClr val="dk1"/>
                    </a:solidFill>
                    <a:latin typeface="+mn-lt"/>
                    <a:ea typeface="+mn-ea"/>
                    <a:cs typeface="+mn-cs"/>
                  </a:defRPr>
                </a:lvl5pPr>
                <a:lvl6pPr marL="2286000" algn="l" defTabSz="914400" rtl="0" eaLnBrk="1" latinLnBrk="0" hangingPunct="1">
                  <a:defRPr sz="1100">
                    <a:solidFill>
                      <a:schemeClr val="dk1"/>
                    </a:solidFill>
                    <a:latin typeface="+mn-lt"/>
                    <a:ea typeface="+mn-ea"/>
                    <a:cs typeface="+mn-cs"/>
                  </a:defRPr>
                </a:lvl6pPr>
                <a:lvl7pPr marL="2743200" algn="l" defTabSz="914400" rtl="0" eaLnBrk="1" latinLnBrk="0" hangingPunct="1">
                  <a:defRPr sz="1100">
                    <a:solidFill>
                      <a:schemeClr val="dk1"/>
                    </a:solidFill>
                    <a:latin typeface="+mn-lt"/>
                    <a:ea typeface="+mn-ea"/>
                    <a:cs typeface="+mn-cs"/>
                  </a:defRPr>
                </a:lvl7pPr>
                <a:lvl8pPr marL="3200400" algn="l" defTabSz="914400" rtl="0" eaLnBrk="1" latinLnBrk="0" hangingPunct="1">
                  <a:defRPr sz="1100">
                    <a:solidFill>
                      <a:schemeClr val="dk1"/>
                    </a:solidFill>
                    <a:latin typeface="+mn-lt"/>
                    <a:ea typeface="+mn-ea"/>
                    <a:cs typeface="+mn-cs"/>
                  </a:defRPr>
                </a:lvl8pPr>
                <a:lvl9pPr marL="3657600" algn="l" defTabSz="914400" rtl="0" eaLnBrk="1" latinLnBrk="0" hangingPunct="1">
                  <a:defRPr sz="1100">
                    <a:solidFill>
                      <a:schemeClr val="dk1"/>
                    </a:solidFill>
                    <a:latin typeface="+mn-lt"/>
                    <a:ea typeface="+mn-ea"/>
                    <a:cs typeface="+mn-cs"/>
                  </a:defRPr>
                </a:lvl9pPr>
              </a:lstStyle>
              <a:p>
                <a:pPr algn="ctr">
                  <a:lnSpc>
                    <a:spcPct val="120000"/>
                  </a:lnSpc>
                  <a:spcBef>
                    <a:spcPts val="0"/>
                  </a:spcBef>
                  <a:spcAft>
                    <a:spcPts val="0"/>
                  </a:spcAft>
                  <a:buClrTx/>
                  <a:buSzTx/>
                  <a:buFontTx/>
                </a:pPr>
                <a:r>
                  <a:rPr lang="zh-CN" altLang="en-US" sz="1200" dirty="0">
                    <a:solidFill>
                      <a:schemeClr val="tx1">
                        <a:lumMod val="85000"/>
                        <a:lumOff val="15000"/>
                      </a:schemeClr>
                    </a:solidFill>
                    <a:uFillTx/>
                    <a:latin typeface="微软雅黑" panose="020B0503020204020204" charset="-122"/>
                    <a:ea typeface="微软雅黑" panose="020B0503020204020204" charset="-122"/>
                    <a:cs typeface="微软雅黑" panose="020B0503020204020204" charset="-122"/>
                    <a:sym typeface="Wingdings 2" panose="05020102010507070707" charset="0"/>
                  </a:rPr>
                  <a:t>设备温度监测</a:t>
                </a:r>
                <a:r>
                  <a:rPr lang="en-US" altLang="zh-CN" sz="1200" dirty="0">
                    <a:solidFill>
                      <a:schemeClr val="tx1">
                        <a:lumMod val="85000"/>
                        <a:lumOff val="15000"/>
                      </a:schemeClr>
                    </a:solidFill>
                    <a:uFillTx/>
                    <a:latin typeface="微软雅黑" panose="020B0503020204020204" charset="-122"/>
                    <a:ea typeface="微软雅黑" panose="020B0503020204020204" charset="-122"/>
                    <a:cs typeface="微软雅黑" panose="020B0503020204020204" charset="-122"/>
                    <a:sym typeface="Wingdings 2" panose="05020102010507070707" charset="0"/>
                  </a:rPr>
                  <a:t>   </a:t>
                </a:r>
                <a:endParaRPr lang="en-US" altLang="zh-CN" sz="1200" dirty="0">
                  <a:solidFill>
                    <a:schemeClr val="tx1">
                      <a:lumMod val="85000"/>
                      <a:lumOff val="15000"/>
                    </a:schemeClr>
                  </a:solidFill>
                  <a:uFillTx/>
                  <a:latin typeface="微软雅黑" panose="020B0503020204020204" charset="-122"/>
                  <a:ea typeface="微软雅黑" panose="020B0503020204020204" charset="-122"/>
                  <a:cs typeface="微软雅黑" panose="020B0503020204020204" charset="-122"/>
                  <a:sym typeface="Wingdings 2" panose="05020102010507070707" charset="0"/>
                </a:endParaRPr>
              </a:p>
            </p:txBody>
          </p:sp>
          <p:pic>
            <p:nvPicPr>
              <p:cNvPr id="61" name="图片 60" descr="EM500-PT100"/>
              <p:cNvPicPr>
                <a:picLocks noChangeAspect="1"/>
              </p:cNvPicPr>
              <p:nvPr>
                <p:custDataLst>
                  <p:tags r:id="rId19"/>
                </p:custDataLst>
              </p:nvPr>
            </p:nvPicPr>
            <p:blipFill>
              <a:blip r:embed="rId20"/>
              <a:stretch>
                <a:fillRect/>
              </a:stretch>
            </p:blipFill>
            <p:spPr>
              <a:xfrm>
                <a:off x="10346" y="6439"/>
                <a:ext cx="964" cy="1019"/>
              </a:xfrm>
              <a:prstGeom prst="rect">
                <a:avLst/>
              </a:prstGeom>
            </p:spPr>
          </p:pic>
        </p:grpSp>
        <p:grpSp>
          <p:nvGrpSpPr>
            <p:cNvPr id="24" name="组合 23"/>
            <p:cNvGrpSpPr/>
            <p:nvPr/>
          </p:nvGrpSpPr>
          <p:grpSpPr>
            <a:xfrm>
              <a:off x="16622" y="5355"/>
              <a:ext cx="1886" cy="2967"/>
              <a:chOff x="17806" y="2893"/>
              <a:chExt cx="2052" cy="3226"/>
            </a:xfrm>
          </p:grpSpPr>
          <p:grpSp>
            <p:nvGrpSpPr>
              <p:cNvPr id="50" name="组合 49"/>
              <p:cNvGrpSpPr/>
              <p:nvPr/>
            </p:nvGrpSpPr>
            <p:grpSpPr>
              <a:xfrm>
                <a:off x="17806" y="2893"/>
                <a:ext cx="2052" cy="2102"/>
                <a:chOff x="15664" y="4873"/>
                <a:chExt cx="2114" cy="2167"/>
              </a:xfrm>
            </p:grpSpPr>
            <p:pic>
              <p:nvPicPr>
                <p:cNvPr id="39" name="图片 10" descr="UG65产品图1"/>
                <p:cNvPicPr>
                  <a:picLocks noChangeAspect="1"/>
                </p:cNvPicPr>
                <p:nvPr/>
              </p:nvPicPr>
              <p:blipFill>
                <a:blip r:embed="rId21"/>
                <a:stretch>
                  <a:fillRect/>
                </a:stretch>
              </p:blipFill>
              <p:spPr>
                <a:xfrm>
                  <a:off x="15934" y="4873"/>
                  <a:ext cx="1694" cy="1861"/>
                </a:xfrm>
                <a:prstGeom prst="rect">
                  <a:avLst/>
                </a:prstGeom>
              </p:spPr>
            </p:pic>
            <p:sp>
              <p:nvSpPr>
                <p:cNvPr id="41" name="文本框 40"/>
                <p:cNvSpPr txBox="1"/>
                <p:nvPr/>
              </p:nvSpPr>
              <p:spPr>
                <a:xfrm>
                  <a:off x="15664" y="6598"/>
                  <a:ext cx="2114" cy="442"/>
                </a:xfrm>
                <a:prstGeom prst="rect">
                  <a:avLst/>
                </a:prstGeom>
                <a:noFill/>
                <a:ln w="9525">
                  <a:noFill/>
                </a:ln>
              </p:spPr>
              <p:txBody>
                <a:bodyPr wrap="square">
                  <a:spAutoFit/>
                </a:bodyPr>
                <a:lstStyle/>
                <a:p>
                  <a:pPr lvl="0" algn="ctr">
                    <a:buClrTx/>
                    <a:buSzTx/>
                    <a:buFontTx/>
                  </a:pPr>
                  <a:r>
                    <a:rPr lang="en-US" altLang="zh-CN" sz="100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mn-ea"/>
                    </a:rPr>
                    <a:t>LoRaWAN网关</a:t>
                  </a:r>
                  <a:endParaRPr lang="en-US" altLang="zh-CN" sz="100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mn-ea"/>
                  </a:endParaRPr>
                </a:p>
              </p:txBody>
            </p:sp>
          </p:grpSp>
          <p:grpSp>
            <p:nvGrpSpPr>
              <p:cNvPr id="44" name="组合 43"/>
              <p:cNvGrpSpPr/>
              <p:nvPr/>
            </p:nvGrpSpPr>
            <p:grpSpPr>
              <a:xfrm>
                <a:off x="18678" y="5175"/>
                <a:ext cx="458" cy="944"/>
                <a:chOff x="16284" y="7275"/>
                <a:chExt cx="472" cy="973"/>
              </a:xfrm>
            </p:grpSpPr>
            <p:cxnSp>
              <p:nvCxnSpPr>
                <p:cNvPr id="29" name="直接箭头连接符 28"/>
                <p:cNvCxnSpPr/>
                <p:nvPr/>
              </p:nvCxnSpPr>
              <p:spPr>
                <a:xfrm>
                  <a:off x="16284" y="7331"/>
                  <a:ext cx="12" cy="917"/>
                </a:xfrm>
                <a:prstGeom prst="straightConnector1">
                  <a:avLst/>
                </a:prstGeom>
                <a:ln w="34925" cmpd="sng">
                  <a:solidFill>
                    <a:srgbClr val="00B0F0"/>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100" name="直接箭头连接符 99"/>
                <p:cNvCxnSpPr/>
                <p:nvPr/>
              </p:nvCxnSpPr>
              <p:spPr>
                <a:xfrm flipH="1" flipV="1">
                  <a:off x="16740" y="7275"/>
                  <a:ext cx="16" cy="858"/>
                </a:xfrm>
                <a:prstGeom prst="straightConnector1">
                  <a:avLst/>
                </a:prstGeom>
                <a:ln w="34925" cmpd="sng">
                  <a:solidFill>
                    <a:schemeClr val="bg2">
                      <a:lumMod val="50000"/>
                    </a:schemeClr>
                  </a:solidFill>
                  <a:prstDash val="solid"/>
                  <a:tailEnd type="arrow"/>
                </a:ln>
              </p:spPr>
              <p:style>
                <a:lnRef idx="1">
                  <a:schemeClr val="accent1"/>
                </a:lnRef>
                <a:fillRef idx="0">
                  <a:schemeClr val="accent1"/>
                </a:fillRef>
                <a:effectRef idx="0">
                  <a:schemeClr val="accent1"/>
                </a:effectRef>
                <a:fontRef idx="minor">
                  <a:schemeClr val="tx1"/>
                </a:fontRef>
              </p:style>
            </p:cxnSp>
          </p:grpSp>
        </p:grpSp>
        <p:cxnSp>
          <p:nvCxnSpPr>
            <p:cNvPr id="32" name="直接连接符 31"/>
            <p:cNvCxnSpPr/>
            <p:nvPr/>
          </p:nvCxnSpPr>
          <p:spPr>
            <a:xfrm flipV="1">
              <a:off x="13773" y="4133"/>
              <a:ext cx="2319" cy="9"/>
            </a:xfrm>
            <a:prstGeom prst="line">
              <a:avLst/>
            </a:prstGeom>
            <a:ln w="28575">
              <a:prstDash val="sysDash"/>
            </a:ln>
          </p:spPr>
          <p:style>
            <a:lnRef idx="1">
              <a:schemeClr val="dk1"/>
            </a:lnRef>
            <a:fillRef idx="0">
              <a:schemeClr val="dk1"/>
            </a:fillRef>
            <a:effectRef idx="0">
              <a:schemeClr val="dk1"/>
            </a:effectRef>
            <a:fontRef idx="minor">
              <a:schemeClr val="tx1"/>
            </a:fontRef>
          </p:style>
        </p:cxnSp>
        <p:pic>
          <p:nvPicPr>
            <p:cNvPr id="173" name="图片 172"/>
            <p:cNvPicPr>
              <a:picLocks noChangeAspect="1"/>
            </p:cNvPicPr>
            <p:nvPr/>
          </p:nvPicPr>
          <p:blipFill>
            <a:blip r:embed="rId22"/>
            <a:stretch>
              <a:fillRect/>
            </a:stretch>
          </p:blipFill>
          <p:spPr>
            <a:xfrm>
              <a:off x="14662" y="3849"/>
              <a:ext cx="760" cy="574"/>
            </a:xfrm>
            <a:prstGeom prst="rect">
              <a:avLst/>
            </a:prstGeom>
          </p:spPr>
        </p:pic>
        <p:cxnSp>
          <p:nvCxnSpPr>
            <p:cNvPr id="45" name="直接连接符 44"/>
            <p:cNvCxnSpPr/>
            <p:nvPr>
              <p:custDataLst>
                <p:tags r:id="rId23"/>
              </p:custDataLst>
            </p:nvPr>
          </p:nvCxnSpPr>
          <p:spPr>
            <a:xfrm flipV="1">
              <a:off x="13775" y="6628"/>
              <a:ext cx="3088" cy="10"/>
            </a:xfrm>
            <a:prstGeom prst="line">
              <a:avLst/>
            </a:prstGeom>
            <a:ln w="28575">
              <a:prstDash val="sysDash"/>
            </a:ln>
          </p:spPr>
          <p:style>
            <a:lnRef idx="1">
              <a:schemeClr val="dk1"/>
            </a:lnRef>
            <a:fillRef idx="0">
              <a:schemeClr val="dk1"/>
            </a:fillRef>
            <a:effectRef idx="0">
              <a:schemeClr val="dk1"/>
            </a:effectRef>
            <a:fontRef idx="minor">
              <a:schemeClr val="tx1"/>
            </a:fontRef>
          </p:style>
        </p:cxnSp>
        <p:pic>
          <p:nvPicPr>
            <p:cNvPr id="46" name="图片 45"/>
            <p:cNvPicPr>
              <a:picLocks noChangeAspect="1"/>
            </p:cNvPicPr>
            <p:nvPr>
              <p:custDataLst>
                <p:tags r:id="rId24"/>
              </p:custDataLst>
            </p:nvPr>
          </p:nvPicPr>
          <p:blipFill>
            <a:blip r:embed="rId22"/>
            <a:stretch>
              <a:fillRect/>
            </a:stretch>
          </p:blipFill>
          <p:spPr>
            <a:xfrm>
              <a:off x="14663" y="6345"/>
              <a:ext cx="760" cy="574"/>
            </a:xfrm>
            <a:prstGeom prst="rect">
              <a:avLst/>
            </a:prstGeom>
          </p:spPr>
        </p:pic>
        <p:cxnSp>
          <p:nvCxnSpPr>
            <p:cNvPr id="47" name="直接连接符 46"/>
            <p:cNvCxnSpPr/>
            <p:nvPr>
              <p:custDataLst>
                <p:tags r:id="rId25"/>
              </p:custDataLst>
            </p:nvPr>
          </p:nvCxnSpPr>
          <p:spPr>
            <a:xfrm flipV="1">
              <a:off x="13775" y="9322"/>
              <a:ext cx="2319" cy="9"/>
            </a:xfrm>
            <a:prstGeom prst="line">
              <a:avLst/>
            </a:prstGeom>
            <a:ln w="28575">
              <a:prstDash val="sysDash"/>
            </a:ln>
          </p:spPr>
          <p:style>
            <a:lnRef idx="1">
              <a:schemeClr val="dk1"/>
            </a:lnRef>
            <a:fillRef idx="0">
              <a:schemeClr val="dk1"/>
            </a:fillRef>
            <a:effectRef idx="0">
              <a:schemeClr val="dk1"/>
            </a:effectRef>
            <a:fontRef idx="minor">
              <a:schemeClr val="tx1"/>
            </a:fontRef>
          </p:style>
        </p:cxnSp>
        <p:pic>
          <p:nvPicPr>
            <p:cNvPr id="48" name="图片 47"/>
            <p:cNvPicPr>
              <a:picLocks noChangeAspect="1"/>
            </p:cNvPicPr>
            <p:nvPr>
              <p:custDataLst>
                <p:tags r:id="rId26"/>
              </p:custDataLst>
            </p:nvPr>
          </p:nvPicPr>
          <p:blipFill>
            <a:blip r:embed="rId22"/>
            <a:stretch>
              <a:fillRect/>
            </a:stretch>
          </p:blipFill>
          <p:spPr>
            <a:xfrm>
              <a:off x="14663" y="9038"/>
              <a:ext cx="760" cy="574"/>
            </a:xfrm>
            <a:prstGeom prst="rect">
              <a:avLst/>
            </a:prstGeom>
          </p:spPr>
        </p:pic>
        <p:cxnSp>
          <p:nvCxnSpPr>
            <p:cNvPr id="49" name="直接连接符 48"/>
            <p:cNvCxnSpPr/>
            <p:nvPr>
              <p:custDataLst>
                <p:tags r:id="rId27"/>
              </p:custDataLst>
            </p:nvPr>
          </p:nvCxnSpPr>
          <p:spPr>
            <a:xfrm flipH="1">
              <a:off x="16073" y="4100"/>
              <a:ext cx="20" cy="5212"/>
            </a:xfrm>
            <a:prstGeom prst="line">
              <a:avLst/>
            </a:prstGeom>
            <a:ln w="28575">
              <a:prstDash val="sysDash"/>
            </a:ln>
          </p:spPr>
          <p:style>
            <a:lnRef idx="1">
              <a:schemeClr val="dk1"/>
            </a:lnRef>
            <a:fillRef idx="0">
              <a:schemeClr val="dk1"/>
            </a:fillRef>
            <a:effectRef idx="0">
              <a:schemeClr val="dk1"/>
            </a:effectRef>
            <a:fontRef idx="minor">
              <a:schemeClr val="tx1"/>
            </a:fontRef>
          </p:style>
        </p:cxnSp>
        <p:grpSp>
          <p:nvGrpSpPr>
            <p:cNvPr id="67" name="组合 66"/>
            <p:cNvGrpSpPr/>
            <p:nvPr/>
          </p:nvGrpSpPr>
          <p:grpSpPr>
            <a:xfrm>
              <a:off x="16622" y="7970"/>
              <a:ext cx="2484" cy="2484"/>
              <a:chOff x="11542" y="3575"/>
              <a:chExt cx="2484" cy="2484"/>
            </a:xfrm>
          </p:grpSpPr>
          <p:pic>
            <p:nvPicPr>
              <p:cNvPr id="99" name="图片 98" descr="303b32313535323636343bd4c6"/>
              <p:cNvPicPr>
                <a:picLocks noChangeAspect="1"/>
              </p:cNvPicPr>
              <p:nvPr>
                <p:custDataLst>
                  <p:tags r:id="rId28"/>
                </p:custDataLst>
              </p:nvPr>
            </p:nvPicPr>
            <p:blipFill>
              <a:blip r:embed="rId29">
                <a:extLst>
                  <a:ext uri="{96DAC541-7B7A-43D3-8B79-37D633B846F1}">
                    <asvg:svgBlip xmlns:asvg="http://schemas.microsoft.com/office/drawing/2016/SVG/main" r:embed="rId30"/>
                  </a:ext>
                </a:extLst>
              </a:blip>
              <a:stretch>
                <a:fillRect/>
              </a:stretch>
            </p:blipFill>
            <p:spPr>
              <a:xfrm>
                <a:off x="11542" y="3575"/>
                <a:ext cx="2484" cy="2484"/>
              </a:xfrm>
              <a:prstGeom prst="rect">
                <a:avLst/>
              </a:prstGeom>
            </p:spPr>
          </p:pic>
          <p:sp>
            <p:nvSpPr>
              <p:cNvPr id="103" name="文本框 102"/>
              <p:cNvSpPr txBox="1"/>
              <p:nvPr>
                <p:custDataLst>
                  <p:tags r:id="rId31"/>
                </p:custDataLst>
              </p:nvPr>
            </p:nvSpPr>
            <p:spPr>
              <a:xfrm>
                <a:off x="11906" y="4717"/>
                <a:ext cx="1831" cy="434"/>
              </a:xfrm>
              <a:prstGeom prst="rect">
                <a:avLst/>
              </a:prstGeom>
              <a:noFill/>
            </p:spPr>
            <p:txBody>
              <a:bodyPr wrap="square" rtlCol="0">
                <a:spAutoFit/>
              </a:bodyPr>
              <a:lstStyle/>
              <a:p>
                <a:pPr algn="ctr" fontAlgn="auto">
                  <a:lnSpc>
                    <a:spcPct val="100000"/>
                  </a:lnSpc>
                </a:pPr>
                <a:r>
                  <a:rPr lang="zh-CN" altLang="en-US" sz="1200" kern="100" dirty="0">
                    <a:solidFill>
                      <a:schemeClr val="tx1"/>
                    </a:solidFill>
                    <a:latin typeface="微软雅黑" panose="020B0503020204020204" charset="-122"/>
                    <a:ea typeface="微软雅黑" panose="020B0503020204020204" charset="-122"/>
                    <a:cs typeface="阿里巴巴普惠体 R" panose="00020600040101010101" charset="-122"/>
                    <a:sym typeface="+mn-ea"/>
                  </a:rPr>
                  <a:t>管理平台</a:t>
                </a:r>
                <a:endParaRPr lang="zh-CN" altLang="en-US" sz="1200" kern="100" dirty="0">
                  <a:solidFill>
                    <a:schemeClr val="tx1"/>
                  </a:solidFill>
                  <a:latin typeface="微软雅黑" panose="020B0503020204020204" charset="-122"/>
                  <a:ea typeface="微软雅黑" panose="020B0503020204020204" charset="-122"/>
                  <a:cs typeface="阿里巴巴普惠体 R" panose="00020600040101010101" charset="-122"/>
                  <a:sym typeface="+mn-ea"/>
                </a:endParaRPr>
              </a:p>
            </p:txBody>
          </p:sp>
        </p:grpSp>
      </p:grpSp>
      <p:sp>
        <p:nvSpPr>
          <p:cNvPr id="69" name="文本框 68"/>
          <p:cNvSpPr txBox="1"/>
          <p:nvPr>
            <p:custDataLst>
              <p:tags r:id="rId32"/>
            </p:custDataLst>
          </p:nvPr>
        </p:nvSpPr>
        <p:spPr>
          <a:xfrm>
            <a:off x="786130" y="5236210"/>
            <a:ext cx="3155315" cy="1188085"/>
          </a:xfrm>
          <a:prstGeom prst="rect">
            <a:avLst/>
          </a:prstGeom>
          <a:noFill/>
        </p:spPr>
        <p:txBody>
          <a:bodyPr wrap="square" rtlCol="0">
            <a:spAutoFit/>
          </a:bodyPr>
          <a:lstStyle/>
          <a:p>
            <a:pPr marL="285750" indent="-285750">
              <a:lnSpc>
                <a:spcPct val="130000"/>
              </a:lnSpc>
              <a:buClr>
                <a:srgbClr val="479EF6"/>
              </a:buClr>
              <a:buFont typeface="Wingdings" panose="05000000000000000000" charset="0"/>
              <a:buChar char="ü"/>
            </a:pPr>
            <a:r>
              <a:rPr lang="zh-CN" altLang="en-US" sz="1400">
                <a:latin typeface="微软雅黑" panose="020B0503020204020204" charset="-122"/>
                <a:ea typeface="微软雅黑" panose="020B0503020204020204" charset="-122"/>
                <a:sym typeface="+mn-ea"/>
              </a:rPr>
              <a:t>实时监测楼宇机房、强电间、设备间等封闭场所的设备，避免设备因温度过高损坏，避免火灾隐患</a:t>
            </a:r>
            <a:endParaRPr lang="zh-CN" altLang="en-US" sz="1400">
              <a:latin typeface="微软雅黑" panose="020B0503020204020204" charset="-122"/>
              <a:ea typeface="微软雅黑" panose="020B0503020204020204" charset="-122"/>
            </a:endParaRPr>
          </a:p>
          <a:p>
            <a:pPr marL="285750" indent="-285750">
              <a:lnSpc>
                <a:spcPct val="120000"/>
              </a:lnSpc>
              <a:buClr>
                <a:srgbClr val="479EF6"/>
              </a:buClr>
              <a:buFont typeface="Wingdings" panose="05000000000000000000" charset="0"/>
              <a:buChar char="ü"/>
            </a:pPr>
            <a:endParaRPr lang="zh-CN" altLang="en-US" sz="1400">
              <a:latin typeface="微软雅黑" panose="020B0503020204020204" charset="-122"/>
              <a:ea typeface="微软雅黑" panose="020B0503020204020204" charset="-122"/>
            </a:endParaRPr>
          </a:p>
        </p:txBody>
      </p:sp>
    </p:spTree>
    <p:custDataLst>
      <p:tags r:id="rId33"/>
    </p:custData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305175" y="6127115"/>
            <a:ext cx="1591945" cy="28829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a:latin typeface="微软雅黑" panose="020B0503020204020204" charset="-122"/>
                <a:ea typeface="微软雅黑" panose="020B0503020204020204" charset="-122"/>
              </a:rPr>
              <a:t>管道压力</a:t>
            </a:r>
            <a:endParaRPr lang="zh-CN" altLang="en-US" sz="1200">
              <a:latin typeface="微软雅黑" panose="020B0503020204020204" charset="-122"/>
              <a:ea typeface="微软雅黑" panose="020B0503020204020204" charset="-122"/>
            </a:endParaRPr>
          </a:p>
        </p:txBody>
      </p:sp>
      <p:sp>
        <p:nvSpPr>
          <p:cNvPr id="3" name="矩形 2"/>
          <p:cNvSpPr/>
          <p:nvPr/>
        </p:nvSpPr>
        <p:spPr>
          <a:xfrm>
            <a:off x="1421765" y="6127115"/>
            <a:ext cx="1617980" cy="28765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a:latin typeface="微软雅黑" panose="020B0503020204020204" charset="-122"/>
                <a:ea typeface="微软雅黑" panose="020B0503020204020204" charset="-122"/>
              </a:rPr>
              <a:t>水塔水位监测</a:t>
            </a:r>
            <a:endParaRPr lang="zh-CN" altLang="en-US" sz="1200">
              <a:latin typeface="微软雅黑" panose="020B0503020204020204" charset="-122"/>
              <a:ea typeface="微软雅黑" panose="020B0503020204020204" charset="-122"/>
            </a:endParaRPr>
          </a:p>
        </p:txBody>
      </p:sp>
      <p:sp>
        <p:nvSpPr>
          <p:cNvPr id="5" name="矩形 4"/>
          <p:cNvSpPr/>
          <p:nvPr/>
        </p:nvSpPr>
        <p:spPr>
          <a:xfrm>
            <a:off x="5161280" y="6121400"/>
            <a:ext cx="1649730" cy="28765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a:latin typeface="微软雅黑" panose="020B0503020204020204" charset="-122"/>
                <a:ea typeface="微软雅黑" panose="020B0503020204020204" charset="-122"/>
              </a:rPr>
              <a:t>设备监测</a:t>
            </a:r>
            <a:endParaRPr lang="zh-CN" altLang="en-US" sz="1200">
              <a:latin typeface="微软雅黑" panose="020B0503020204020204" charset="-122"/>
              <a:ea typeface="微软雅黑" panose="020B0503020204020204" charset="-122"/>
            </a:endParaRPr>
          </a:p>
        </p:txBody>
      </p:sp>
      <p:sp>
        <p:nvSpPr>
          <p:cNvPr id="24" name="object 22"/>
          <p:cNvSpPr txBox="1"/>
          <p:nvPr/>
        </p:nvSpPr>
        <p:spPr>
          <a:xfrm>
            <a:off x="1052195" y="1422400"/>
            <a:ext cx="6219190" cy="618490"/>
          </a:xfrm>
          <a:prstGeom prst="rect">
            <a:avLst/>
          </a:prstGeom>
        </p:spPr>
        <p:txBody>
          <a:bodyPr vert="horz" wrap="square" lIns="0" tIns="15875" rIns="0" bIns="0" rtlCol="0">
            <a:spAutoFit/>
          </a:bodyPr>
          <a:lstStyle/>
          <a:p>
            <a:pPr marL="12700">
              <a:lnSpc>
                <a:spcPct val="140000"/>
              </a:lnSpc>
              <a:spcBef>
                <a:spcPts val="100"/>
              </a:spcBef>
              <a:buClrTx/>
              <a:buSzTx/>
              <a:buNone/>
            </a:pPr>
            <a:r>
              <a:rPr lang="zh-CN" altLang="en-US" sz="1400">
                <a:latin typeface="微软雅黑" panose="020B0503020204020204" charset="-122"/>
                <a:ea typeface="微软雅黑" panose="020B0503020204020204" charset="-122"/>
                <a:cs typeface="微软雅黑" panose="020B0503020204020204" charset="-122"/>
              </a:rPr>
              <a:t>实时监测供水泵房的各环节状态，包括水塔的水位、供水管道的压力、变频器等设备的安全运行状态，对供水进行</a:t>
            </a:r>
            <a:r>
              <a:rPr lang="zh-CN" altLang="en-US" sz="1400">
                <a:latin typeface="微软雅黑" panose="020B0503020204020204" charset="-122"/>
                <a:ea typeface="微软雅黑" panose="020B0503020204020204" charset="-122"/>
                <a:cs typeface="微软雅黑" panose="020B0503020204020204" charset="-122"/>
                <a:sym typeface="+mn-ea"/>
              </a:rPr>
              <a:t>远程</a:t>
            </a:r>
            <a:r>
              <a:rPr lang="zh-CN" altLang="en-US" sz="1400">
                <a:latin typeface="微软雅黑" panose="020B0503020204020204" charset="-122"/>
                <a:ea typeface="微软雅黑" panose="020B0503020204020204" charset="-122"/>
                <a:cs typeface="微软雅黑" panose="020B0503020204020204" charset="-122"/>
              </a:rPr>
              <a:t>管理，发现问题及时排查。</a:t>
            </a:r>
            <a:endParaRPr lang="zh-CN" altLang="en-US" sz="1400">
              <a:latin typeface="微软雅黑" panose="020B0503020204020204" charset="-122"/>
              <a:ea typeface="微软雅黑" panose="020B0503020204020204" charset="-122"/>
              <a:cs typeface="微软雅黑" panose="020B0503020204020204" charset="-122"/>
            </a:endParaRPr>
          </a:p>
        </p:txBody>
      </p:sp>
      <p:pic>
        <p:nvPicPr>
          <p:cNvPr id="39" name="图片 38"/>
          <p:cNvPicPr>
            <a:picLocks noChangeAspect="1"/>
          </p:cNvPicPr>
          <p:nvPr/>
        </p:nvPicPr>
        <p:blipFill>
          <a:blip r:embed="rId1"/>
          <a:stretch>
            <a:fillRect/>
          </a:stretch>
        </p:blipFill>
        <p:spPr>
          <a:xfrm>
            <a:off x="3305175" y="4961255"/>
            <a:ext cx="1592580" cy="1061085"/>
          </a:xfrm>
          <a:prstGeom prst="rect">
            <a:avLst/>
          </a:prstGeom>
        </p:spPr>
      </p:pic>
      <p:pic>
        <p:nvPicPr>
          <p:cNvPr id="43" name="图片 42"/>
          <p:cNvPicPr>
            <a:picLocks noChangeAspect="1"/>
          </p:cNvPicPr>
          <p:nvPr/>
        </p:nvPicPr>
        <p:blipFill>
          <a:blip r:embed="rId2"/>
          <a:stretch>
            <a:fillRect/>
          </a:stretch>
        </p:blipFill>
        <p:spPr>
          <a:xfrm>
            <a:off x="5161280" y="4954905"/>
            <a:ext cx="1649730" cy="1061085"/>
          </a:xfrm>
          <a:prstGeom prst="rect">
            <a:avLst/>
          </a:prstGeom>
        </p:spPr>
      </p:pic>
      <p:pic>
        <p:nvPicPr>
          <p:cNvPr id="44" name="图片 43"/>
          <p:cNvPicPr>
            <a:picLocks noChangeAspect="1"/>
          </p:cNvPicPr>
          <p:nvPr/>
        </p:nvPicPr>
        <p:blipFill>
          <a:blip r:embed="rId3"/>
          <a:stretch>
            <a:fillRect/>
          </a:stretch>
        </p:blipFill>
        <p:spPr>
          <a:xfrm>
            <a:off x="1422400" y="4945380"/>
            <a:ext cx="1617345" cy="1076325"/>
          </a:xfrm>
          <a:prstGeom prst="rect">
            <a:avLst/>
          </a:prstGeom>
        </p:spPr>
      </p:pic>
      <p:grpSp>
        <p:nvGrpSpPr>
          <p:cNvPr id="25" name="组合 24"/>
          <p:cNvGrpSpPr/>
          <p:nvPr/>
        </p:nvGrpSpPr>
        <p:grpSpPr>
          <a:xfrm>
            <a:off x="704215" y="2243455"/>
            <a:ext cx="7349490" cy="2207895"/>
            <a:chOff x="659" y="3591"/>
            <a:chExt cx="11574" cy="3477"/>
          </a:xfrm>
        </p:grpSpPr>
        <p:grpSp>
          <p:nvGrpSpPr>
            <p:cNvPr id="98" name="组合 97"/>
            <p:cNvGrpSpPr/>
            <p:nvPr/>
          </p:nvGrpSpPr>
          <p:grpSpPr>
            <a:xfrm>
              <a:off x="10053" y="4025"/>
              <a:ext cx="2180" cy="2180"/>
              <a:chOff x="16593" y="1868"/>
              <a:chExt cx="2180" cy="2180"/>
            </a:xfrm>
          </p:grpSpPr>
          <p:pic>
            <p:nvPicPr>
              <p:cNvPr id="96" name="图片 95" descr="303b32313535323636343bd4c6"/>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6593" y="1868"/>
                <a:ext cx="2180" cy="2180"/>
              </a:xfrm>
              <a:prstGeom prst="rect">
                <a:avLst/>
              </a:prstGeom>
            </p:spPr>
          </p:pic>
          <p:sp>
            <p:nvSpPr>
              <p:cNvPr id="97" name="文本框 96"/>
              <p:cNvSpPr txBox="1"/>
              <p:nvPr/>
            </p:nvSpPr>
            <p:spPr>
              <a:xfrm>
                <a:off x="16757" y="2881"/>
                <a:ext cx="1831" cy="434"/>
              </a:xfrm>
              <a:prstGeom prst="rect">
                <a:avLst/>
              </a:prstGeom>
              <a:noFill/>
            </p:spPr>
            <p:txBody>
              <a:bodyPr wrap="square" rtlCol="0">
                <a:spAutoFit/>
              </a:bodyPr>
              <a:lstStyle/>
              <a:p>
                <a:pPr algn="ctr" fontAlgn="auto">
                  <a:lnSpc>
                    <a:spcPct val="100000"/>
                  </a:lnSpc>
                </a:pPr>
                <a:r>
                  <a:rPr lang="zh-CN" altLang="en-US" sz="1200" kern="100" dirty="0">
                    <a:solidFill>
                      <a:schemeClr val="tx1"/>
                    </a:solidFill>
                    <a:latin typeface="微软雅黑" panose="020B0503020204020204" charset="-122"/>
                    <a:ea typeface="微软雅黑" panose="020B0503020204020204" charset="-122"/>
                    <a:cs typeface="阿里巴巴普惠体 R" panose="00020600040101010101" charset="-122"/>
                    <a:sym typeface="+mn-ea"/>
                  </a:rPr>
                  <a:t>管理平台</a:t>
                </a:r>
                <a:endParaRPr lang="zh-CN" altLang="en-US" sz="1200" kern="100" dirty="0">
                  <a:solidFill>
                    <a:schemeClr val="tx1"/>
                  </a:solidFill>
                  <a:latin typeface="微软雅黑" panose="020B0503020204020204" charset="-122"/>
                  <a:ea typeface="微软雅黑" panose="020B0503020204020204" charset="-122"/>
                  <a:cs typeface="阿里巴巴普惠体 R" panose="00020600040101010101" charset="-122"/>
                  <a:sym typeface="+mn-ea"/>
                </a:endParaRPr>
              </a:p>
            </p:txBody>
          </p:sp>
        </p:grpSp>
        <p:grpSp>
          <p:nvGrpSpPr>
            <p:cNvPr id="19" name="组合 18"/>
            <p:cNvGrpSpPr/>
            <p:nvPr/>
          </p:nvGrpSpPr>
          <p:grpSpPr>
            <a:xfrm>
              <a:off x="659" y="3591"/>
              <a:ext cx="9542" cy="3477"/>
              <a:chOff x="659" y="3591"/>
              <a:chExt cx="9542" cy="3477"/>
            </a:xfrm>
          </p:grpSpPr>
          <p:pic>
            <p:nvPicPr>
              <p:cNvPr id="58" name="图片 57"/>
              <p:cNvPicPr>
                <a:picLocks noChangeAspect="1"/>
              </p:cNvPicPr>
              <p:nvPr/>
            </p:nvPicPr>
            <p:blipFill>
              <a:blip r:embed="rId6" cstate="print">
                <a:extLst>
                  <a:ext uri="{28A0092B-C50C-407E-A947-70E740481C1C}">
                    <a14:useLocalDpi xmlns:a14="http://schemas.microsoft.com/office/drawing/2010/main" val="0"/>
                  </a:ext>
                </a:extLst>
              </a:blip>
              <a:srcRect l="35103" t="8910" r="34706" b="17821"/>
              <a:stretch>
                <a:fillRect/>
              </a:stretch>
            </p:blipFill>
            <p:spPr>
              <a:xfrm>
                <a:off x="3636" y="5366"/>
                <a:ext cx="662" cy="1169"/>
              </a:xfrm>
              <a:prstGeom prst="rect">
                <a:avLst/>
              </a:prstGeom>
            </p:spPr>
          </p:pic>
          <p:sp>
            <p:nvSpPr>
              <p:cNvPr id="20" name="文本框 19"/>
              <p:cNvSpPr txBox="1"/>
              <p:nvPr/>
            </p:nvSpPr>
            <p:spPr>
              <a:xfrm>
                <a:off x="3404" y="6535"/>
                <a:ext cx="1508" cy="434"/>
              </a:xfrm>
              <a:prstGeom prst="rect">
                <a:avLst/>
              </a:prstGeom>
              <a:noFill/>
            </p:spPr>
            <p:txBody>
              <a:bodyPr wrap="none" rtlCol="0" anchor="t">
                <a:spAutoFit/>
              </a:bodyPr>
              <a:lstStyle/>
              <a:p>
                <a:pPr marL="12700" indent="0">
                  <a:lnSpc>
                    <a:spcPct val="120000"/>
                  </a:lnSpc>
                  <a:spcBef>
                    <a:spcPts val="100"/>
                  </a:spcBef>
                  <a:buClrTx/>
                  <a:buSzTx/>
                  <a:buFont typeface="Arial" panose="020B0604020202020204" pitchFamily="34" charset="0"/>
                  <a:buNone/>
                </a:pPr>
                <a:r>
                  <a:rPr lang="zh-CN" altLang="en-US" sz="1000">
                    <a:latin typeface="微软雅黑" panose="020B0503020204020204" charset="-122"/>
                    <a:ea typeface="微软雅黑" panose="020B0503020204020204" charset="-122"/>
                    <a:cs typeface="微软雅黑" panose="020B0503020204020204" charset="-122"/>
                    <a:sym typeface="+mn-ea"/>
                  </a:rPr>
                  <a:t>数据传输终端</a:t>
                </a:r>
                <a:endParaRPr lang="zh-CN" altLang="en-US" sz="1000">
                  <a:latin typeface="微软雅黑" panose="020B0503020204020204" charset="-122"/>
                  <a:ea typeface="微软雅黑" panose="020B0503020204020204" charset="-122"/>
                  <a:cs typeface="微软雅黑" panose="020B0503020204020204" charset="-122"/>
                  <a:sym typeface="+mn-ea"/>
                </a:endParaRPr>
              </a:p>
            </p:txBody>
          </p:sp>
          <p:pic>
            <p:nvPicPr>
              <p:cNvPr id="100" name="图片 99"/>
              <p:cNvPicPr/>
              <p:nvPr/>
            </p:nvPicPr>
            <p:blipFill>
              <a:blip r:embed="rId7"/>
              <a:srcRect l="28169" t="3000" r="29370" b="4935"/>
              <a:stretch>
                <a:fillRect/>
              </a:stretch>
            </p:blipFill>
            <p:spPr>
              <a:xfrm>
                <a:off x="1335" y="5816"/>
                <a:ext cx="832" cy="1143"/>
              </a:xfrm>
              <a:prstGeom prst="rect">
                <a:avLst/>
              </a:prstGeom>
              <a:noFill/>
              <a:ln w="9525">
                <a:noFill/>
              </a:ln>
            </p:spPr>
          </p:pic>
          <p:sp>
            <p:nvSpPr>
              <p:cNvPr id="22" name="文本框 21"/>
              <p:cNvSpPr txBox="1"/>
              <p:nvPr/>
            </p:nvSpPr>
            <p:spPr>
              <a:xfrm>
                <a:off x="659" y="5879"/>
                <a:ext cx="577" cy="1189"/>
              </a:xfrm>
              <a:prstGeom prst="rect">
                <a:avLst/>
              </a:prstGeom>
              <a:noFill/>
            </p:spPr>
            <p:txBody>
              <a:bodyPr wrap="square" rtlCol="0" anchor="t">
                <a:spAutoFit/>
              </a:bodyPr>
              <a:lstStyle/>
              <a:p>
                <a:pPr marL="12700" indent="0">
                  <a:lnSpc>
                    <a:spcPct val="120000"/>
                  </a:lnSpc>
                  <a:spcBef>
                    <a:spcPts val="100"/>
                  </a:spcBef>
                  <a:buClrTx/>
                  <a:buSzTx/>
                  <a:buFont typeface="Arial" panose="020B0604020202020204" pitchFamily="34" charset="0"/>
                  <a:buNone/>
                </a:pPr>
                <a:r>
                  <a:rPr lang="zh-CN" altLang="en-US" sz="1200">
                    <a:latin typeface="微软雅黑" panose="020B0503020204020204" charset="-122"/>
                    <a:ea typeface="微软雅黑" panose="020B0503020204020204" charset="-122"/>
                    <a:cs typeface="微软雅黑" panose="020B0503020204020204" charset="-122"/>
                    <a:sym typeface="+mn-ea"/>
                  </a:rPr>
                  <a:t>变频器</a:t>
                </a:r>
                <a:endParaRPr lang="zh-CN" altLang="en-US" sz="1200">
                  <a:latin typeface="微软雅黑" panose="020B0503020204020204" charset="-122"/>
                  <a:ea typeface="微软雅黑" panose="020B0503020204020204" charset="-122"/>
                  <a:cs typeface="微软雅黑" panose="020B0503020204020204" charset="-122"/>
                  <a:sym typeface="+mn-ea"/>
                </a:endParaRPr>
              </a:p>
            </p:txBody>
          </p:sp>
          <p:sp>
            <p:nvSpPr>
              <p:cNvPr id="30" name="文本框 29"/>
              <p:cNvSpPr txBox="1"/>
              <p:nvPr/>
            </p:nvSpPr>
            <p:spPr>
              <a:xfrm>
                <a:off x="659" y="4427"/>
                <a:ext cx="577" cy="1537"/>
              </a:xfrm>
              <a:prstGeom prst="rect">
                <a:avLst/>
              </a:prstGeom>
              <a:noFill/>
            </p:spPr>
            <p:txBody>
              <a:bodyPr wrap="square" rtlCol="0" anchor="t">
                <a:spAutoFit/>
              </a:bodyPr>
              <a:lstStyle/>
              <a:p>
                <a:pPr marL="12700" indent="0">
                  <a:lnSpc>
                    <a:spcPct val="120000"/>
                  </a:lnSpc>
                  <a:spcBef>
                    <a:spcPts val="100"/>
                  </a:spcBef>
                  <a:buClrTx/>
                  <a:buSzTx/>
                  <a:buFont typeface="Arial" panose="020B0604020202020204" pitchFamily="34" charset="0"/>
                  <a:buNone/>
                </a:pPr>
                <a:r>
                  <a:rPr lang="zh-CN" altLang="en-US" sz="1200">
                    <a:latin typeface="微软雅黑" panose="020B0503020204020204" charset="-122"/>
                    <a:ea typeface="微软雅黑" panose="020B0503020204020204" charset="-122"/>
                    <a:cs typeface="微软雅黑" panose="020B0503020204020204" charset="-122"/>
                    <a:sym typeface="+mn-ea"/>
                  </a:rPr>
                  <a:t>管道压力</a:t>
                </a:r>
                <a:endParaRPr lang="zh-CN" altLang="en-US" sz="1200">
                  <a:latin typeface="微软雅黑" panose="020B0503020204020204" charset="-122"/>
                  <a:ea typeface="微软雅黑" panose="020B0503020204020204" charset="-122"/>
                  <a:cs typeface="微软雅黑" panose="020B0503020204020204" charset="-122"/>
                  <a:sym typeface="+mn-ea"/>
                </a:endParaRPr>
              </a:p>
            </p:txBody>
          </p:sp>
          <p:sp>
            <p:nvSpPr>
              <p:cNvPr id="31" name="文本框 30"/>
              <p:cNvSpPr txBox="1"/>
              <p:nvPr/>
            </p:nvSpPr>
            <p:spPr>
              <a:xfrm>
                <a:off x="659" y="3591"/>
                <a:ext cx="577" cy="840"/>
              </a:xfrm>
              <a:prstGeom prst="rect">
                <a:avLst/>
              </a:prstGeom>
              <a:noFill/>
            </p:spPr>
            <p:txBody>
              <a:bodyPr wrap="square" rtlCol="0" anchor="t">
                <a:spAutoFit/>
              </a:bodyPr>
              <a:lstStyle/>
              <a:p>
                <a:pPr marL="12700" indent="0">
                  <a:lnSpc>
                    <a:spcPct val="120000"/>
                  </a:lnSpc>
                  <a:spcBef>
                    <a:spcPts val="100"/>
                  </a:spcBef>
                  <a:buClrTx/>
                  <a:buSzTx/>
                  <a:buFont typeface="Arial" panose="020B0604020202020204" pitchFamily="34" charset="0"/>
                  <a:buNone/>
                </a:pPr>
                <a:r>
                  <a:rPr lang="zh-CN" altLang="en-US" sz="1200">
                    <a:latin typeface="微软雅黑" panose="020B0503020204020204" charset="-122"/>
                    <a:ea typeface="微软雅黑" panose="020B0503020204020204" charset="-122"/>
                    <a:cs typeface="微软雅黑" panose="020B0503020204020204" charset="-122"/>
                    <a:sym typeface="+mn-ea"/>
                  </a:rPr>
                  <a:t>水位</a:t>
                </a:r>
                <a:endParaRPr lang="zh-CN" altLang="en-US" sz="1200">
                  <a:latin typeface="微软雅黑" panose="020B0503020204020204" charset="-122"/>
                  <a:ea typeface="微软雅黑" panose="020B0503020204020204" charset="-122"/>
                  <a:cs typeface="微软雅黑" panose="020B0503020204020204" charset="-122"/>
                  <a:sym typeface="+mn-ea"/>
                </a:endParaRPr>
              </a:p>
            </p:txBody>
          </p:sp>
          <p:cxnSp>
            <p:nvCxnSpPr>
              <p:cNvPr id="32" name="直接连接符 31"/>
              <p:cNvCxnSpPr/>
              <p:nvPr/>
            </p:nvCxnSpPr>
            <p:spPr>
              <a:xfrm flipH="1">
                <a:off x="817" y="4515"/>
                <a:ext cx="220" cy="0"/>
              </a:xfrm>
              <a:prstGeom prst="line">
                <a:avLst/>
              </a:prstGeom>
              <a:ln>
                <a:solidFill>
                  <a:schemeClr val="bg1">
                    <a:lumMod val="75000"/>
                  </a:schemeClr>
                </a:solidFill>
              </a:ln>
            </p:spPr>
            <p:style>
              <a:lnRef idx="1">
                <a:schemeClr val="accent3"/>
              </a:lnRef>
              <a:fillRef idx="0">
                <a:schemeClr val="accent3"/>
              </a:fillRef>
              <a:effectRef idx="0">
                <a:schemeClr val="accent3"/>
              </a:effectRef>
              <a:fontRef idx="minor">
                <a:schemeClr val="tx1"/>
              </a:fontRef>
            </p:style>
          </p:cxnSp>
          <p:cxnSp>
            <p:nvCxnSpPr>
              <p:cNvPr id="33" name="直接连接符 32"/>
              <p:cNvCxnSpPr/>
              <p:nvPr/>
            </p:nvCxnSpPr>
            <p:spPr>
              <a:xfrm flipH="1">
                <a:off x="808" y="5881"/>
                <a:ext cx="220" cy="0"/>
              </a:xfrm>
              <a:prstGeom prst="line">
                <a:avLst/>
              </a:prstGeom>
              <a:ln>
                <a:solidFill>
                  <a:schemeClr val="bg1">
                    <a:lumMod val="75000"/>
                  </a:schemeClr>
                </a:solidFill>
              </a:ln>
            </p:spPr>
            <p:style>
              <a:lnRef idx="1">
                <a:schemeClr val="accent3"/>
              </a:lnRef>
              <a:fillRef idx="0">
                <a:schemeClr val="accent3"/>
              </a:fillRef>
              <a:effectRef idx="0">
                <a:schemeClr val="accent3"/>
              </a:effectRef>
              <a:fontRef idx="minor">
                <a:schemeClr val="tx1"/>
              </a:fontRef>
            </p:style>
          </p:cxnSp>
          <p:cxnSp>
            <p:nvCxnSpPr>
              <p:cNvPr id="34" name="肘形连接符 33"/>
              <p:cNvCxnSpPr/>
              <p:nvPr/>
            </p:nvCxnSpPr>
            <p:spPr>
              <a:xfrm>
                <a:off x="2167" y="4110"/>
                <a:ext cx="4899" cy="1189"/>
              </a:xfrm>
              <a:prstGeom prst="bentConnector3">
                <a:avLst>
                  <a:gd name="adj1" fmla="val 48111"/>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直接连接符 35"/>
              <p:cNvCxnSpPr/>
              <p:nvPr/>
            </p:nvCxnSpPr>
            <p:spPr>
              <a:xfrm flipH="1">
                <a:off x="2240" y="6387"/>
                <a:ext cx="1396" cy="0"/>
              </a:xfrm>
              <a:prstGeom prst="line">
                <a:avLst/>
              </a:prstGeom>
              <a:ln>
                <a:solidFill>
                  <a:srgbClr val="BFBFBF"/>
                </a:solidFill>
                <a:prstDash val="dash"/>
              </a:ln>
            </p:spPr>
            <p:style>
              <a:lnRef idx="1">
                <a:schemeClr val="accent1"/>
              </a:lnRef>
              <a:fillRef idx="0">
                <a:schemeClr val="accent1"/>
              </a:fillRef>
              <a:effectRef idx="0">
                <a:schemeClr val="accent1"/>
              </a:effectRef>
              <a:fontRef idx="minor">
                <a:schemeClr val="tx1"/>
              </a:fontRef>
            </p:style>
          </p:cxnSp>
          <p:sp>
            <p:nvSpPr>
              <p:cNvPr id="37" name="文本框 36"/>
              <p:cNvSpPr txBox="1"/>
              <p:nvPr/>
            </p:nvSpPr>
            <p:spPr>
              <a:xfrm>
                <a:off x="2240" y="5838"/>
                <a:ext cx="1240" cy="434"/>
              </a:xfrm>
              <a:prstGeom prst="rect">
                <a:avLst/>
              </a:prstGeom>
              <a:noFill/>
            </p:spPr>
            <p:txBody>
              <a:bodyPr wrap="none" rtlCol="0" anchor="t">
                <a:spAutoFit/>
              </a:bodyPr>
              <a:lstStyle/>
              <a:p>
                <a:pPr marL="12700" indent="0">
                  <a:lnSpc>
                    <a:spcPct val="120000"/>
                  </a:lnSpc>
                  <a:spcBef>
                    <a:spcPts val="100"/>
                  </a:spcBef>
                  <a:buClrTx/>
                  <a:buSzTx/>
                  <a:buFont typeface="Arial" panose="020B0604020202020204" pitchFamily="34" charset="0"/>
                  <a:buNone/>
                </a:pPr>
                <a:r>
                  <a:rPr lang="en-US" altLang="zh-CN" sz="1000">
                    <a:latin typeface="微软雅黑" panose="020B0503020204020204" charset="-122"/>
                    <a:ea typeface="微软雅黑" panose="020B0503020204020204" charset="-122"/>
                    <a:cs typeface="微软雅黑" panose="020B0503020204020204" charset="-122"/>
                    <a:sym typeface="+mn-ea"/>
                  </a:rPr>
                  <a:t>485/DI/AI</a:t>
                </a:r>
                <a:endParaRPr lang="en-US" altLang="zh-CN" sz="1000">
                  <a:latin typeface="微软雅黑" panose="020B0503020204020204" charset="-122"/>
                  <a:ea typeface="微软雅黑" panose="020B0503020204020204" charset="-122"/>
                  <a:cs typeface="微软雅黑" panose="020B0503020204020204" charset="-122"/>
                  <a:sym typeface="+mn-ea"/>
                </a:endParaRPr>
              </a:p>
            </p:txBody>
          </p:sp>
          <p:pic>
            <p:nvPicPr>
              <p:cNvPr id="78" name="图片 10" descr="UG65产品图1"/>
              <p:cNvPicPr>
                <a:picLocks noChangeAspect="1"/>
              </p:cNvPicPr>
              <p:nvPr/>
            </p:nvPicPr>
            <p:blipFill>
              <a:blip r:embed="rId8"/>
              <a:stretch>
                <a:fillRect/>
              </a:stretch>
            </p:blipFill>
            <p:spPr>
              <a:xfrm>
                <a:off x="7066" y="4215"/>
                <a:ext cx="1273" cy="1399"/>
              </a:xfrm>
              <a:prstGeom prst="rect">
                <a:avLst/>
              </a:prstGeom>
            </p:spPr>
          </p:pic>
          <p:sp>
            <p:nvSpPr>
              <p:cNvPr id="80" name="文本框 79"/>
              <p:cNvSpPr txBox="1"/>
              <p:nvPr/>
            </p:nvSpPr>
            <p:spPr>
              <a:xfrm>
                <a:off x="7054" y="5500"/>
                <a:ext cx="1799" cy="386"/>
              </a:xfrm>
              <a:prstGeom prst="rect">
                <a:avLst/>
              </a:prstGeom>
              <a:noFill/>
              <a:ln w="9525">
                <a:noFill/>
              </a:ln>
            </p:spPr>
            <p:txBody>
              <a:bodyPr wrap="square">
                <a:spAutoFit/>
              </a:bodyPr>
              <a:lstStyle/>
              <a:p>
                <a:pPr indent="0" algn="l"/>
                <a:r>
                  <a:rPr lang="en-US" altLang="zh-CN" sz="1000" b="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rPr>
                  <a:t>LoRaWAN</a:t>
                </a:r>
                <a:r>
                  <a:rPr lang="zh-CN" altLang="en-US" sz="1000" b="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rPr>
                  <a:t>网关</a:t>
                </a:r>
                <a:endParaRPr lang="zh-CN" altLang="en-US" sz="1000" b="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endParaRPr>
              </a:p>
            </p:txBody>
          </p:sp>
          <p:cxnSp>
            <p:nvCxnSpPr>
              <p:cNvPr id="99" name="直接箭头连接符 98"/>
              <p:cNvCxnSpPr/>
              <p:nvPr/>
            </p:nvCxnSpPr>
            <p:spPr>
              <a:xfrm flipH="1" flipV="1">
                <a:off x="8868" y="5038"/>
                <a:ext cx="867" cy="9"/>
              </a:xfrm>
              <a:prstGeom prst="straightConnector1">
                <a:avLst/>
              </a:prstGeom>
              <a:ln w="34925" cmpd="sng">
                <a:solidFill>
                  <a:srgbClr val="00B0F0"/>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82" name="直接箭头连接符 81"/>
              <p:cNvCxnSpPr/>
              <p:nvPr/>
            </p:nvCxnSpPr>
            <p:spPr>
              <a:xfrm>
                <a:off x="8933" y="5472"/>
                <a:ext cx="802" cy="11"/>
              </a:xfrm>
              <a:prstGeom prst="straightConnector1">
                <a:avLst/>
              </a:prstGeom>
              <a:ln w="34925" cmpd="sng">
                <a:solidFill>
                  <a:schemeClr val="bg2">
                    <a:lumMod val="50000"/>
                  </a:schemeClr>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40" name="肘形连接符 39"/>
              <p:cNvCxnSpPr/>
              <p:nvPr/>
            </p:nvCxnSpPr>
            <p:spPr>
              <a:xfrm flipV="1">
                <a:off x="4135" y="5354"/>
                <a:ext cx="2885" cy="962"/>
              </a:xfrm>
              <a:prstGeom prst="bentConnector3">
                <a:avLst>
                  <a:gd name="adj1" fmla="val 13864"/>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肘形连接符 40"/>
              <p:cNvCxnSpPr/>
              <p:nvPr/>
            </p:nvCxnSpPr>
            <p:spPr>
              <a:xfrm>
                <a:off x="2142" y="5295"/>
                <a:ext cx="2375" cy="5"/>
              </a:xfrm>
              <a:prstGeom prst="bentConnector2">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pic>
            <p:nvPicPr>
              <p:cNvPr id="38" name="图片 37"/>
              <p:cNvPicPr>
                <a:picLocks noChangeAspect="1"/>
              </p:cNvPicPr>
              <p:nvPr/>
            </p:nvPicPr>
            <p:blipFill>
              <a:blip r:embed="rId9"/>
              <a:stretch>
                <a:fillRect/>
              </a:stretch>
            </p:blipFill>
            <p:spPr>
              <a:xfrm>
                <a:off x="5273" y="5053"/>
                <a:ext cx="933" cy="636"/>
              </a:xfrm>
              <a:prstGeom prst="rect">
                <a:avLst/>
              </a:prstGeom>
            </p:spPr>
          </p:pic>
          <p:sp>
            <p:nvSpPr>
              <p:cNvPr id="42" name="文本框 41"/>
              <p:cNvSpPr txBox="1"/>
              <p:nvPr/>
            </p:nvSpPr>
            <p:spPr>
              <a:xfrm>
                <a:off x="8402" y="5097"/>
                <a:ext cx="1799" cy="386"/>
              </a:xfrm>
              <a:prstGeom prst="rect">
                <a:avLst/>
              </a:prstGeom>
              <a:noFill/>
              <a:ln w="9525">
                <a:noFill/>
              </a:ln>
            </p:spPr>
            <p:txBody>
              <a:bodyPr wrap="square">
                <a:spAutoFit/>
              </a:bodyPr>
              <a:lstStyle/>
              <a:p>
                <a:pPr indent="0" algn="l"/>
                <a:r>
                  <a:rPr lang="en-US" sz="1000" b="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rPr>
                  <a:t>4G/</a:t>
                </a:r>
                <a:r>
                  <a:rPr lang="zh-CN" altLang="en-US" sz="1000" b="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rPr>
                  <a:t>以太网</a:t>
                </a:r>
                <a:r>
                  <a:rPr lang="en-US" altLang="zh-CN" sz="1000" b="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rPr>
                  <a:t>/WIFI</a:t>
                </a:r>
                <a:endParaRPr lang="zh-CN" altLang="en-US" sz="1000" b="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endParaRPr>
              </a:p>
            </p:txBody>
          </p:sp>
          <p:pic>
            <p:nvPicPr>
              <p:cNvPr id="45" name="图片 44"/>
              <p:cNvPicPr>
                <a:picLocks noChangeAspect="1"/>
              </p:cNvPicPr>
              <p:nvPr/>
            </p:nvPicPr>
            <p:blipFill>
              <a:blip r:embed="rId10"/>
              <a:stretch>
                <a:fillRect/>
              </a:stretch>
            </p:blipFill>
            <p:spPr>
              <a:xfrm>
                <a:off x="1400" y="4930"/>
                <a:ext cx="645" cy="582"/>
              </a:xfrm>
              <a:prstGeom prst="rect">
                <a:avLst/>
              </a:prstGeom>
              <a:noFill/>
              <a:ln>
                <a:noFill/>
              </a:ln>
            </p:spPr>
          </p:pic>
          <p:pic>
            <p:nvPicPr>
              <p:cNvPr id="46" name="图片 45"/>
              <p:cNvPicPr>
                <a:picLocks noChangeAspect="1"/>
              </p:cNvPicPr>
              <p:nvPr/>
            </p:nvPicPr>
            <p:blipFill>
              <a:blip r:embed="rId11"/>
              <a:stretch>
                <a:fillRect/>
              </a:stretch>
            </p:blipFill>
            <p:spPr>
              <a:xfrm>
                <a:off x="1321" y="3726"/>
                <a:ext cx="821" cy="855"/>
              </a:xfrm>
              <a:prstGeom prst="rect">
                <a:avLst/>
              </a:prstGeom>
              <a:noFill/>
              <a:ln>
                <a:noFill/>
              </a:ln>
            </p:spPr>
          </p:pic>
        </p:grpSp>
      </p:grpSp>
      <p:grpSp>
        <p:nvGrpSpPr>
          <p:cNvPr id="4" name="组合 3"/>
          <p:cNvGrpSpPr/>
          <p:nvPr/>
        </p:nvGrpSpPr>
        <p:grpSpPr>
          <a:xfrm>
            <a:off x="214630" y="-26670"/>
            <a:ext cx="7479665" cy="2635250"/>
            <a:chOff x="338" y="-42"/>
            <a:chExt cx="11779" cy="4150"/>
          </a:xfrm>
        </p:grpSpPr>
        <p:sp>
          <p:nvSpPr>
            <p:cNvPr id="9" name="TextBox 8"/>
            <p:cNvSpPr txBox="1"/>
            <p:nvPr>
              <p:custDataLst>
                <p:tags r:id="rId12"/>
              </p:custDataLst>
            </p:nvPr>
          </p:nvSpPr>
          <p:spPr>
            <a:xfrm>
              <a:off x="992" y="383"/>
              <a:ext cx="11125" cy="753"/>
            </a:xfrm>
            <a:prstGeom prst="rect">
              <a:avLst/>
            </a:prstGeom>
            <a:noFill/>
          </p:spPr>
          <p:txBody>
            <a:bodyPr wrap="square" lIns="91440" tIns="45720" rIns="91440" bIns="45720" rtlCol="0" anchor="t">
              <a:spAutoFit/>
            </a:bodyPr>
            <a:lstStyle/>
            <a:p>
              <a:pPr lvl="0" algn="l">
                <a:lnSpc>
                  <a:spcPct val="90000"/>
                </a:lnSpc>
                <a:buClrTx/>
                <a:buSzTx/>
                <a:buFontTx/>
              </a:pPr>
              <a:r>
                <a:rPr lang="zh-CN" sz="2800" b="1" dirty="0">
                  <a:solidFill>
                    <a:schemeClr val="tx1">
                      <a:lumMod val="75000"/>
                      <a:lumOff val="25000"/>
                    </a:schemeClr>
                  </a:solidFill>
                  <a:latin typeface="微软雅黑" panose="020B0503020204020204" charset="-122"/>
                  <a:ea typeface="微软雅黑" panose="020B0503020204020204" charset="-122"/>
                  <a:cs typeface="Arial" panose="020B0604020202020204" pitchFamily="34" charset="0"/>
                  <a:sym typeface="+mn-ea"/>
                </a:rPr>
                <a:t>供水泵房监测</a:t>
              </a:r>
              <a:endParaRPr lang="zh-CN" sz="2800" b="1" dirty="0">
                <a:solidFill>
                  <a:schemeClr val="tx1">
                    <a:lumMod val="75000"/>
                    <a:lumOff val="25000"/>
                  </a:schemeClr>
                </a:solidFill>
                <a:latin typeface="微软雅黑" panose="020B0503020204020204" charset="-122"/>
                <a:ea typeface="微软雅黑" panose="020B0503020204020204" charset="-122"/>
                <a:cs typeface="Arial" panose="020B0604020202020204" pitchFamily="34" charset="0"/>
                <a:sym typeface="+mn-ea"/>
              </a:endParaRPr>
            </a:p>
          </p:txBody>
        </p:sp>
        <p:sp>
          <p:nvSpPr>
            <p:cNvPr id="14" name="矩形 13"/>
            <p:cNvSpPr/>
            <p:nvPr>
              <p:custDataLst>
                <p:tags r:id="rId13"/>
              </p:custDataLst>
            </p:nvPr>
          </p:nvSpPr>
          <p:spPr>
            <a:xfrm>
              <a:off x="416" y="-42"/>
              <a:ext cx="255" cy="1184"/>
            </a:xfrm>
            <a:prstGeom prst="rect">
              <a:avLst/>
            </a:prstGeom>
            <a:solidFill>
              <a:srgbClr val="479E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阿里巴巴普惠体" panose="00020600040101010101" charset="-122"/>
              </a:endParaRPr>
            </a:p>
          </p:txBody>
        </p:sp>
        <p:sp>
          <p:nvSpPr>
            <p:cNvPr id="10" name="文本框 23"/>
            <p:cNvSpPr txBox="1"/>
            <p:nvPr>
              <p:custDataLst>
                <p:tags r:id="rId14"/>
              </p:custDataLst>
            </p:nvPr>
          </p:nvSpPr>
          <p:spPr bwMode="auto">
            <a:xfrm rot="5400000">
              <a:off x="-749" y="2478"/>
              <a:ext cx="2717" cy="543"/>
            </a:xfrm>
            <a:prstGeom prst="rect">
              <a:avLst/>
            </a:prstGeom>
            <a:noFill/>
            <a:ln w="9525">
              <a:noFill/>
              <a:miter lim="800000"/>
            </a:ln>
          </p:spPr>
          <p:txBody>
            <a:bodyPr wrap="square">
              <a:spAutoFit/>
            </a:bodyPr>
            <a:lstStyle/>
            <a:p>
              <a:pPr algn="dist">
                <a:lnSpc>
                  <a:spcPct val="150000"/>
                </a:lnSpc>
              </a:pPr>
              <a:r>
                <a:rPr lang="zh-CN" altLang="en-US" sz="1100" dirty="0">
                  <a:solidFill>
                    <a:schemeClr val="bg1">
                      <a:lumMod val="50000"/>
                    </a:schemeClr>
                  </a:solidFill>
                  <a:latin typeface="微软雅黑" panose="020B0503020204020204" charset="-122"/>
                  <a:ea typeface="微软雅黑" panose="020B0503020204020204" charset="-122"/>
                  <a:cs typeface="微软雅黑" panose="020B0503020204020204" charset="-122"/>
                </a:rPr>
                <a:t>打开视界</a:t>
              </a:r>
              <a:r>
                <a:rPr lang="en-US" altLang="zh-CN" sz="1100" dirty="0">
                  <a:solidFill>
                    <a:schemeClr val="bg1">
                      <a:lumMod val="50000"/>
                    </a:schemeClr>
                  </a:solidFill>
                  <a:latin typeface="微软雅黑" panose="020B0503020204020204" charset="-122"/>
                  <a:ea typeface="微软雅黑" panose="020B0503020204020204" charset="-122"/>
                  <a:cs typeface="微软雅黑" panose="020B0503020204020204" charset="-122"/>
                </a:rPr>
                <a:t>   </a:t>
              </a:r>
              <a:r>
                <a:rPr lang="zh-CN" altLang="en-US" sz="1100" dirty="0">
                  <a:solidFill>
                    <a:schemeClr val="bg1">
                      <a:lumMod val="50000"/>
                    </a:schemeClr>
                  </a:solidFill>
                  <a:latin typeface="微软雅黑" panose="020B0503020204020204" charset="-122"/>
                  <a:ea typeface="微软雅黑" panose="020B0503020204020204" charset="-122"/>
                  <a:cs typeface="微软雅黑" panose="020B0503020204020204" charset="-122"/>
                </a:rPr>
                <a:t>感知无界</a:t>
              </a:r>
              <a:endParaRPr lang="zh-CN" altLang="en-US" sz="1100" dirty="0">
                <a:solidFill>
                  <a:schemeClr val="bg1">
                    <a:lumMod val="50000"/>
                  </a:schemeClr>
                </a:solidFill>
                <a:latin typeface="微软雅黑" panose="020B0503020204020204" charset="-122"/>
                <a:ea typeface="微软雅黑" panose="020B0503020204020204" charset="-122"/>
                <a:cs typeface="微软雅黑" panose="020B0503020204020204" charset="-122"/>
              </a:endParaRPr>
            </a:p>
          </p:txBody>
        </p:sp>
      </p:grpSp>
      <p:sp>
        <p:nvSpPr>
          <p:cNvPr id="27" name="文本框 26"/>
          <p:cNvSpPr txBox="1"/>
          <p:nvPr/>
        </p:nvSpPr>
        <p:spPr>
          <a:xfrm>
            <a:off x="1016635" y="1023620"/>
            <a:ext cx="3061970" cy="398780"/>
          </a:xfrm>
          <a:prstGeom prst="rect">
            <a:avLst/>
          </a:prstGeom>
          <a:noFill/>
        </p:spPr>
        <p:txBody>
          <a:bodyPr wrap="square" rtlCol="0" anchor="t">
            <a:spAutoFit/>
          </a:bodyPr>
          <a:lstStyle/>
          <a:p>
            <a:r>
              <a:rPr lang="zh-CN" altLang="en-US" sz="2000" b="1">
                <a:solidFill>
                  <a:srgbClr val="4696F5"/>
                </a:solidFill>
                <a:latin typeface="微软雅黑" panose="020B0503020204020204" charset="-122"/>
                <a:ea typeface="微软雅黑" panose="020B0503020204020204" charset="-122"/>
                <a:sym typeface="+mn-ea"/>
              </a:rPr>
              <a:t>保证楼宇供水的正常运转</a:t>
            </a:r>
            <a:endParaRPr lang="zh-CN" altLang="en-US" sz="2000" b="1">
              <a:solidFill>
                <a:srgbClr val="4696F5"/>
              </a:solidFill>
              <a:latin typeface="微软雅黑" panose="020B0503020204020204" charset="-122"/>
              <a:ea typeface="微软雅黑" panose="020B0503020204020204" charset="-122"/>
              <a:sym typeface="+mn-ea"/>
            </a:endParaRPr>
          </a:p>
        </p:txBody>
      </p:sp>
      <p:grpSp>
        <p:nvGrpSpPr>
          <p:cNvPr id="6" name="组合 5"/>
          <p:cNvGrpSpPr/>
          <p:nvPr/>
        </p:nvGrpSpPr>
        <p:grpSpPr>
          <a:xfrm>
            <a:off x="8275320" y="3150235"/>
            <a:ext cx="607060" cy="589280"/>
            <a:chOff x="774" y="7964"/>
            <a:chExt cx="1176" cy="1140"/>
          </a:xfrm>
        </p:grpSpPr>
        <p:sp>
          <p:nvSpPr>
            <p:cNvPr id="23" name="椭圆 22"/>
            <p:cNvSpPr>
              <a:spLocks noChangeAspect="1"/>
            </p:cNvSpPr>
            <p:nvPr/>
          </p:nvSpPr>
          <p:spPr>
            <a:xfrm>
              <a:off x="774" y="7964"/>
              <a:ext cx="1176" cy="1140"/>
            </a:xfrm>
            <a:prstGeom prst="ellipse">
              <a:avLst/>
            </a:prstGeom>
            <a:solidFill>
              <a:schemeClr val="bg1"/>
            </a:solidFill>
            <a:ln>
              <a:solidFill>
                <a:srgbClr val="CFCFC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Roboto" panose="02000000000000000000" charset="0"/>
                <a:cs typeface="Arial" panose="020B0604020202020204" pitchFamily="34" charset="0"/>
              </a:endParaRPr>
            </a:p>
          </p:txBody>
        </p:sp>
        <p:pic>
          <p:nvPicPr>
            <p:cNvPr id="16" name="图片 15" descr="C:/Users/Administrator/AppData/Local/Temp/picturecompress_20210806172916/output_116.pngoutput_116"/>
            <p:cNvPicPr>
              <a:picLocks noChangeAspect="1"/>
            </p:cNvPicPr>
            <p:nvPr/>
          </p:nvPicPr>
          <p:blipFill>
            <a:blip r:embed="rId15"/>
            <a:stretch>
              <a:fillRect/>
            </a:stretch>
          </p:blipFill>
          <p:spPr>
            <a:xfrm>
              <a:off x="1009" y="8217"/>
              <a:ext cx="684" cy="684"/>
            </a:xfrm>
            <a:prstGeom prst="rect">
              <a:avLst/>
            </a:prstGeom>
          </p:spPr>
        </p:pic>
      </p:grpSp>
      <p:grpSp>
        <p:nvGrpSpPr>
          <p:cNvPr id="7" name="组合 6"/>
          <p:cNvGrpSpPr/>
          <p:nvPr/>
        </p:nvGrpSpPr>
        <p:grpSpPr>
          <a:xfrm>
            <a:off x="8263890" y="2228850"/>
            <a:ext cx="583565" cy="565150"/>
            <a:chOff x="774" y="5789"/>
            <a:chExt cx="960" cy="930"/>
          </a:xfrm>
        </p:grpSpPr>
        <p:sp>
          <p:nvSpPr>
            <p:cNvPr id="21" name="椭圆 20"/>
            <p:cNvSpPr>
              <a:spLocks noChangeAspect="1"/>
            </p:cNvSpPr>
            <p:nvPr/>
          </p:nvSpPr>
          <p:spPr>
            <a:xfrm>
              <a:off x="774" y="5789"/>
              <a:ext cx="960" cy="931"/>
            </a:xfrm>
            <a:prstGeom prst="ellipse">
              <a:avLst/>
            </a:prstGeom>
            <a:solidFill>
              <a:schemeClr val="bg1"/>
            </a:solidFill>
            <a:ln>
              <a:solidFill>
                <a:srgbClr val="CFCFC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Roboto" panose="02000000000000000000" charset="0"/>
                <a:cs typeface="Arial" panose="020B0604020202020204" pitchFamily="34" charset="0"/>
              </a:endParaRPr>
            </a:p>
          </p:txBody>
        </p:sp>
        <p:pic>
          <p:nvPicPr>
            <p:cNvPr id="8" name="图片 7"/>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907" y="5907"/>
              <a:ext cx="770" cy="770"/>
            </a:xfrm>
            <a:prstGeom prst="rect">
              <a:avLst/>
            </a:prstGeom>
          </p:spPr>
        </p:pic>
      </p:grpSp>
      <p:sp>
        <p:nvSpPr>
          <p:cNvPr id="67" name="矩形 66"/>
          <p:cNvSpPr/>
          <p:nvPr/>
        </p:nvSpPr>
        <p:spPr>
          <a:xfrm>
            <a:off x="8119110" y="1555115"/>
            <a:ext cx="1808480" cy="382270"/>
          </a:xfrm>
          <a:prstGeom prst="rect">
            <a:avLst/>
          </a:prstGeom>
          <a:solidFill>
            <a:srgbClr val="4696F5"/>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latin typeface="微软雅黑" panose="020B0503020204020204" charset="-122"/>
                <a:ea typeface="微软雅黑" panose="020B0503020204020204" charset="-122"/>
              </a:rPr>
              <a:t>功能亮点</a:t>
            </a:r>
            <a:endParaRPr lang="zh-CN" altLang="en-US">
              <a:latin typeface="微软雅黑" panose="020B0503020204020204" charset="-122"/>
              <a:ea typeface="微软雅黑" panose="020B0503020204020204" charset="-122"/>
            </a:endParaRPr>
          </a:p>
        </p:txBody>
      </p:sp>
      <p:sp>
        <p:nvSpPr>
          <p:cNvPr id="68" name="矩形 67"/>
          <p:cNvSpPr/>
          <p:nvPr/>
        </p:nvSpPr>
        <p:spPr>
          <a:xfrm>
            <a:off x="8119110" y="1936750"/>
            <a:ext cx="3736340" cy="4308475"/>
          </a:xfrm>
          <a:prstGeom prst="rect">
            <a:avLst/>
          </a:prstGeom>
          <a:noFill/>
          <a:ln>
            <a:solidFill>
              <a:srgbClr val="4696F5"/>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4" name="文本框 73"/>
          <p:cNvSpPr txBox="1"/>
          <p:nvPr/>
        </p:nvSpPr>
        <p:spPr>
          <a:xfrm>
            <a:off x="8924290" y="2273935"/>
            <a:ext cx="2688590" cy="564515"/>
          </a:xfrm>
          <a:prstGeom prst="rect">
            <a:avLst/>
          </a:prstGeom>
          <a:noFill/>
        </p:spPr>
        <p:txBody>
          <a:bodyPr wrap="square" rtlCol="0" anchor="t">
            <a:spAutoFit/>
          </a:bodyPr>
          <a:lstStyle/>
          <a:p>
            <a:pPr>
              <a:lnSpc>
                <a:spcPct val="110000"/>
              </a:lnSpc>
            </a:pPr>
            <a:r>
              <a:rPr lang="zh-CN" altLang="en-US" sz="1400">
                <a:solidFill>
                  <a:srgbClr val="404040"/>
                </a:solidFill>
                <a:latin typeface="微软雅黑" panose="020B0503020204020204" charset="-122"/>
                <a:ea typeface="微软雅黑" panose="020B0503020204020204" charset="-122"/>
                <a:cs typeface="微软雅黑" panose="020B0503020204020204" charset="-122"/>
                <a:sym typeface="+mn-ea"/>
              </a:rPr>
              <a:t>支持</a:t>
            </a:r>
            <a:r>
              <a:rPr lang="zh-CN" sz="1400">
                <a:solidFill>
                  <a:srgbClr val="404040"/>
                </a:solidFill>
                <a:latin typeface="微软雅黑" panose="020B0503020204020204" charset="-122"/>
                <a:ea typeface="微软雅黑" panose="020B0503020204020204" charset="-122"/>
                <a:cs typeface="微软雅黑" panose="020B0503020204020204" charset="-122"/>
                <a:sym typeface="+mn-ea"/>
              </a:rPr>
              <a:t>水位的</a:t>
            </a:r>
            <a:r>
              <a:rPr lang="zh-CN" altLang="en-US" sz="1400">
                <a:solidFill>
                  <a:srgbClr val="404040"/>
                </a:solidFill>
                <a:latin typeface="微软雅黑" panose="020B0503020204020204" charset="-122"/>
                <a:ea typeface="微软雅黑" panose="020B0503020204020204" charset="-122"/>
                <a:cs typeface="微软雅黑" panose="020B0503020204020204" charset="-122"/>
                <a:sym typeface="+mn-ea"/>
              </a:rPr>
              <a:t>精准计量，测量精度±0.5% FS</a:t>
            </a:r>
            <a:endParaRPr lang="zh-CN" altLang="en-US" sz="1400">
              <a:solidFill>
                <a:srgbClr val="404040"/>
              </a:solidFill>
              <a:latin typeface="微软雅黑" panose="020B0503020204020204" charset="-122"/>
              <a:ea typeface="微软雅黑" panose="020B0503020204020204" charset="-122"/>
              <a:cs typeface="微软雅黑" panose="020B0503020204020204" charset="-122"/>
              <a:sym typeface="+mn-ea"/>
            </a:endParaRPr>
          </a:p>
        </p:txBody>
      </p:sp>
      <p:sp>
        <p:nvSpPr>
          <p:cNvPr id="87" name="文本框 86"/>
          <p:cNvSpPr txBox="1"/>
          <p:nvPr/>
        </p:nvSpPr>
        <p:spPr>
          <a:xfrm>
            <a:off x="8924290" y="3204845"/>
            <a:ext cx="2806700" cy="564515"/>
          </a:xfrm>
          <a:prstGeom prst="rect">
            <a:avLst/>
          </a:prstGeom>
          <a:noFill/>
        </p:spPr>
        <p:txBody>
          <a:bodyPr wrap="square" rtlCol="0" anchor="t">
            <a:spAutoFit/>
          </a:bodyPr>
          <a:lstStyle/>
          <a:p>
            <a:pPr>
              <a:lnSpc>
                <a:spcPct val="110000"/>
              </a:lnSpc>
            </a:pPr>
            <a:r>
              <a:rPr lang="en-US" altLang="zh-CN" sz="1400">
                <a:solidFill>
                  <a:srgbClr val="404040"/>
                </a:solidFill>
                <a:latin typeface="微软雅黑" panose="020B0503020204020204" charset="-122"/>
                <a:ea typeface="微软雅黑" panose="020B0503020204020204" charset="-122"/>
                <a:cs typeface="微软雅黑" panose="020B0503020204020204" charset="-122"/>
                <a:sym typeface="+mn-ea"/>
              </a:rPr>
              <a:t>测量范围0~1600kPa（16 Bar）</a:t>
            </a:r>
            <a:r>
              <a:rPr lang="zh-CN" altLang="en-US" sz="1400">
                <a:solidFill>
                  <a:srgbClr val="404040"/>
                </a:solidFill>
                <a:latin typeface="微软雅黑" panose="020B0503020204020204" charset="-122"/>
                <a:ea typeface="微软雅黑" panose="020B0503020204020204" charset="-122"/>
                <a:cs typeface="微软雅黑" panose="020B0503020204020204" charset="-122"/>
                <a:sym typeface="+mn-ea"/>
              </a:rPr>
              <a:t>，精度±0.5% FS</a:t>
            </a:r>
            <a:endParaRPr lang="zh-CN" altLang="en-US" sz="1400">
              <a:solidFill>
                <a:srgbClr val="404040"/>
              </a:solidFill>
              <a:latin typeface="微软雅黑" panose="020B0503020204020204" charset="-122"/>
              <a:ea typeface="微软雅黑" panose="020B0503020204020204" charset="-122"/>
              <a:cs typeface="微软雅黑" panose="020B0503020204020204" charset="-122"/>
              <a:sym typeface="+mn-ea"/>
            </a:endParaRPr>
          </a:p>
        </p:txBody>
      </p:sp>
      <p:sp>
        <p:nvSpPr>
          <p:cNvPr id="88" name="文本框 87"/>
          <p:cNvSpPr txBox="1"/>
          <p:nvPr/>
        </p:nvSpPr>
        <p:spPr>
          <a:xfrm>
            <a:off x="8924290" y="4208780"/>
            <a:ext cx="2835275" cy="564515"/>
          </a:xfrm>
          <a:prstGeom prst="rect">
            <a:avLst/>
          </a:prstGeom>
          <a:noFill/>
        </p:spPr>
        <p:txBody>
          <a:bodyPr wrap="square" rtlCol="0" anchor="t">
            <a:spAutoFit/>
          </a:bodyPr>
          <a:lstStyle/>
          <a:p>
            <a:pPr>
              <a:lnSpc>
                <a:spcPct val="110000"/>
              </a:lnSpc>
            </a:pPr>
            <a:r>
              <a:rPr lang="zh-CN" sz="1400">
                <a:solidFill>
                  <a:srgbClr val="404040"/>
                </a:solidFill>
                <a:latin typeface="微软雅黑" panose="020B0503020204020204" charset="-122"/>
                <a:ea typeface="微软雅黑" panose="020B0503020204020204" charset="-122"/>
                <a:cs typeface="微软雅黑" panose="020B0503020204020204" charset="-122"/>
                <a:sym typeface="+mn-ea"/>
              </a:rPr>
              <a:t>数采仪支持485/AI/DI类型的设备数据采集，继电器控制</a:t>
            </a:r>
            <a:endParaRPr lang="zh-CN" sz="1400">
              <a:solidFill>
                <a:srgbClr val="404040"/>
              </a:solidFill>
              <a:latin typeface="微软雅黑" panose="020B0503020204020204" charset="-122"/>
              <a:ea typeface="微软雅黑" panose="020B0503020204020204" charset="-122"/>
              <a:cs typeface="微软雅黑" panose="020B0503020204020204" charset="-122"/>
              <a:sym typeface="+mn-ea"/>
            </a:endParaRPr>
          </a:p>
        </p:txBody>
      </p:sp>
      <p:grpSp>
        <p:nvGrpSpPr>
          <p:cNvPr id="11" name="组合 10"/>
          <p:cNvGrpSpPr/>
          <p:nvPr/>
        </p:nvGrpSpPr>
        <p:grpSpPr>
          <a:xfrm>
            <a:off x="8298180" y="4171950"/>
            <a:ext cx="607695" cy="589280"/>
            <a:chOff x="841" y="8017"/>
            <a:chExt cx="1176" cy="1140"/>
          </a:xfrm>
        </p:grpSpPr>
        <p:sp>
          <p:nvSpPr>
            <p:cNvPr id="12" name="椭圆 11"/>
            <p:cNvSpPr>
              <a:spLocks noChangeAspect="1"/>
            </p:cNvSpPr>
            <p:nvPr/>
          </p:nvSpPr>
          <p:spPr>
            <a:xfrm>
              <a:off x="841" y="8017"/>
              <a:ext cx="1176" cy="1140"/>
            </a:xfrm>
            <a:prstGeom prst="ellipse">
              <a:avLst/>
            </a:prstGeom>
            <a:solidFill>
              <a:schemeClr val="bg1"/>
            </a:solidFill>
            <a:ln>
              <a:solidFill>
                <a:srgbClr val="CFCFC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Roboto" panose="02000000000000000000" charset="0"/>
                <a:cs typeface="Arial" panose="020B0604020202020204" pitchFamily="34" charset="0"/>
              </a:endParaRPr>
            </a:p>
          </p:txBody>
        </p:sp>
        <p:pic>
          <p:nvPicPr>
            <p:cNvPr id="17" name="图片 16" descr="32303238393931313b32303238393930363bd0c4c2cad5fdb3a3"/>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097" y="8237"/>
              <a:ext cx="699" cy="699"/>
            </a:xfrm>
            <a:prstGeom prst="rect">
              <a:avLst/>
            </a:prstGeom>
          </p:spPr>
        </p:pic>
      </p:grpSp>
      <p:sp>
        <p:nvSpPr>
          <p:cNvPr id="35" name="文本框 34"/>
          <p:cNvSpPr txBox="1"/>
          <p:nvPr/>
        </p:nvSpPr>
        <p:spPr>
          <a:xfrm>
            <a:off x="8924290" y="5078095"/>
            <a:ext cx="2689225" cy="800735"/>
          </a:xfrm>
          <a:prstGeom prst="rect">
            <a:avLst/>
          </a:prstGeom>
          <a:noFill/>
        </p:spPr>
        <p:txBody>
          <a:bodyPr wrap="square" rtlCol="0" anchor="t">
            <a:spAutoFit/>
          </a:bodyPr>
          <a:lstStyle/>
          <a:p>
            <a:pPr marL="12700" indent="0">
              <a:lnSpc>
                <a:spcPct val="110000"/>
              </a:lnSpc>
              <a:spcBef>
                <a:spcPts val="100"/>
              </a:spcBef>
              <a:buClrTx/>
              <a:buSzTx/>
              <a:buFont typeface="Arial" panose="020B0604020202020204" pitchFamily="34" charset="0"/>
              <a:buNone/>
            </a:pPr>
            <a:r>
              <a:rPr lang="zh-CN" altLang="en-US" sz="1400">
                <a:solidFill>
                  <a:srgbClr val="404040"/>
                </a:solidFill>
                <a:latin typeface="微软雅黑" panose="020B0503020204020204" charset="-122"/>
                <a:ea typeface="微软雅黑" panose="020B0503020204020204" charset="-122"/>
                <a:cs typeface="微软雅黑" panose="020B0503020204020204" charset="-122"/>
                <a:sym typeface="+mn-ea"/>
              </a:rPr>
              <a:t>设备工业接口丰富，支持采集各类设备数据传感器节点持久续航长达</a:t>
            </a:r>
            <a:r>
              <a:rPr lang="en-US" altLang="zh-CN" sz="1400">
                <a:solidFill>
                  <a:srgbClr val="404040"/>
                </a:solidFill>
                <a:latin typeface="微软雅黑" panose="020B0503020204020204" charset="-122"/>
                <a:ea typeface="微软雅黑" panose="020B0503020204020204" charset="-122"/>
                <a:cs typeface="微软雅黑" panose="020B0503020204020204" charset="-122"/>
                <a:sym typeface="+mn-ea"/>
              </a:rPr>
              <a:t>10</a:t>
            </a:r>
            <a:r>
              <a:rPr lang="zh-CN" altLang="en-US" sz="1400">
                <a:solidFill>
                  <a:srgbClr val="404040"/>
                </a:solidFill>
                <a:latin typeface="微软雅黑" panose="020B0503020204020204" charset="-122"/>
                <a:ea typeface="微软雅黑" panose="020B0503020204020204" charset="-122"/>
                <a:cs typeface="微软雅黑" panose="020B0503020204020204" charset="-122"/>
                <a:sym typeface="+mn-ea"/>
              </a:rPr>
              <a:t>年</a:t>
            </a:r>
            <a:endParaRPr lang="zh-CN" altLang="en-US" sz="1400">
              <a:solidFill>
                <a:srgbClr val="404040"/>
              </a:solidFill>
              <a:latin typeface="微软雅黑" panose="020B0503020204020204" charset="-122"/>
              <a:ea typeface="微软雅黑" panose="020B0503020204020204" charset="-122"/>
              <a:cs typeface="微软雅黑" panose="020B0503020204020204" charset="-122"/>
              <a:sym typeface="+mn-ea"/>
            </a:endParaRPr>
          </a:p>
        </p:txBody>
      </p:sp>
      <p:grpSp>
        <p:nvGrpSpPr>
          <p:cNvPr id="47" name="组合 46"/>
          <p:cNvGrpSpPr/>
          <p:nvPr/>
        </p:nvGrpSpPr>
        <p:grpSpPr>
          <a:xfrm>
            <a:off x="8335645" y="5192395"/>
            <a:ext cx="607060" cy="589280"/>
            <a:chOff x="12917" y="7841"/>
            <a:chExt cx="956" cy="928"/>
          </a:xfrm>
        </p:grpSpPr>
        <p:sp>
          <p:nvSpPr>
            <p:cNvPr id="15" name="椭圆 14"/>
            <p:cNvSpPr>
              <a:spLocks noChangeAspect="1"/>
            </p:cNvSpPr>
            <p:nvPr>
              <p:custDataLst>
                <p:tags r:id="rId19"/>
              </p:custDataLst>
            </p:nvPr>
          </p:nvSpPr>
          <p:spPr>
            <a:xfrm>
              <a:off x="12917" y="7841"/>
              <a:ext cx="957" cy="928"/>
            </a:xfrm>
            <a:prstGeom prst="ellipse">
              <a:avLst/>
            </a:prstGeom>
            <a:solidFill>
              <a:schemeClr val="bg1"/>
            </a:solidFill>
            <a:ln>
              <a:solidFill>
                <a:srgbClr val="CFCFC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Roboto" panose="02000000000000000000" charset="0"/>
                <a:cs typeface="Arial" panose="020B0604020202020204" pitchFamily="34" charset="0"/>
              </a:endParaRPr>
            </a:p>
          </p:txBody>
        </p:sp>
        <p:pic>
          <p:nvPicPr>
            <p:cNvPr id="13" name="图片 12" descr="32303236373536333b32303238363838313b59047406566852064eab"/>
            <p:cNvPicPr>
              <a:picLocks noChangeAspect="1"/>
            </p:cNvPicPr>
            <p:nvPr>
              <p:custDataLst>
                <p:tags r:id="rId20"/>
              </p:custDataLst>
            </p:nvPr>
          </p:nvPicPr>
          <p:blipFill>
            <a:blip r:embed="rId21">
              <a:extLst>
                <a:ext uri="{96DAC541-7B7A-43D3-8B79-37D633B846F1}">
                  <asvg:svgBlip xmlns:asvg="http://schemas.microsoft.com/office/drawing/2016/SVG/main" r:embed="rId22"/>
                </a:ext>
              </a:extLst>
            </a:blip>
            <a:stretch>
              <a:fillRect/>
            </a:stretch>
          </p:blipFill>
          <p:spPr>
            <a:xfrm>
              <a:off x="13037" y="7999"/>
              <a:ext cx="686" cy="686"/>
            </a:xfrm>
            <a:prstGeom prst="rect">
              <a:avLst/>
            </a:prstGeom>
          </p:spPr>
        </p:pic>
      </p:grpSp>
      <p:sp>
        <p:nvSpPr>
          <p:cNvPr id="48" name="矩形 47"/>
          <p:cNvSpPr/>
          <p:nvPr>
            <p:custDataLst>
              <p:tags r:id="rId23"/>
            </p:custDataLst>
          </p:nvPr>
        </p:nvSpPr>
        <p:spPr>
          <a:xfrm>
            <a:off x="822960" y="4773930"/>
            <a:ext cx="6377940" cy="1798955"/>
          </a:xfrm>
          <a:prstGeom prst="rect">
            <a:avLst/>
          </a:prstGeom>
          <a:solidFill>
            <a:srgbClr val="000000">
              <a:alpha val="0"/>
            </a:srgbClr>
          </a:solidFill>
          <a:ln>
            <a:solidFill>
              <a:srgbClr val="4696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矩形 48"/>
          <p:cNvSpPr/>
          <p:nvPr>
            <p:custDataLst>
              <p:tags r:id="rId24"/>
            </p:custDataLst>
          </p:nvPr>
        </p:nvSpPr>
        <p:spPr>
          <a:xfrm>
            <a:off x="559435" y="5089525"/>
            <a:ext cx="536575" cy="1198880"/>
          </a:xfrm>
          <a:prstGeom prst="rect">
            <a:avLst/>
          </a:prstGeom>
          <a:solidFill>
            <a:schemeClr val="bg1"/>
          </a:solidFill>
          <a:ln>
            <a:noFill/>
          </a:ln>
        </p:spPr>
        <p:txBody>
          <a:bodyPr wrap="square" rtlCol="0" anchor="t">
            <a:spAutoFit/>
            <a:scene3d>
              <a:camera prst="orthographicFront"/>
              <a:lightRig rig="threePt" dir="t"/>
            </a:scene3d>
          </a:bodyPr>
          <a:lstStyle/>
          <a:p>
            <a:pPr algn="ctr"/>
            <a:r>
              <a:rPr lang="zh-CN" altLang="en-US" b="1">
                <a:solidFill>
                  <a:srgbClr val="4696F5"/>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rPr>
              <a:t>应用场景</a:t>
            </a:r>
            <a:endParaRPr lang="zh-CN" altLang="en-US" b="1">
              <a:solidFill>
                <a:srgbClr val="4696F5"/>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endParaRPr>
          </a:p>
        </p:txBody>
      </p:sp>
    </p:spTree>
    <p:custDataLst>
      <p:tags r:id="rId25"/>
    </p:custData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圆角矩形 110"/>
          <p:cNvSpPr/>
          <p:nvPr/>
        </p:nvSpPr>
        <p:spPr>
          <a:xfrm>
            <a:off x="635" y="3847465"/>
            <a:ext cx="12191365" cy="3048000"/>
          </a:xfrm>
          <a:prstGeom prst="roundRect">
            <a:avLst>
              <a:gd name="adj" fmla="val 3854"/>
            </a:avLst>
          </a:prstGeom>
          <a:gradFill>
            <a:gsLst>
              <a:gs pos="52000">
                <a:schemeClr val="bg1">
                  <a:alpha val="87000"/>
                </a:schemeClr>
              </a:gs>
              <a:gs pos="100000">
                <a:srgbClr val="4696F5">
                  <a:alpha val="72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4" name="TextBox 8"/>
          <p:cNvSpPr txBox="1"/>
          <p:nvPr/>
        </p:nvSpPr>
        <p:spPr>
          <a:xfrm>
            <a:off x="6428740" y="320040"/>
            <a:ext cx="3660775" cy="478155"/>
          </a:xfrm>
          <a:prstGeom prst="rect">
            <a:avLst/>
          </a:prstGeom>
          <a:noFill/>
        </p:spPr>
        <p:txBody>
          <a:bodyPr wrap="square" lIns="91440" tIns="45720" rIns="91440" bIns="45720" rtlCol="0" anchor="t">
            <a:spAutoFit/>
          </a:bodyPr>
          <a:lstStyle/>
          <a:p>
            <a:pPr>
              <a:lnSpc>
                <a:spcPct val="90000"/>
              </a:lnSpc>
              <a:buClrTx/>
              <a:buSzTx/>
              <a:buFontTx/>
            </a:pPr>
            <a:endParaRPr lang="zh-CN" altLang="en-US" sz="2800" dirty="0">
              <a:solidFill>
                <a:schemeClr val="tx1">
                  <a:lumMod val="75000"/>
                  <a:lumOff val="25000"/>
                </a:schemeClr>
              </a:solidFill>
              <a:latin typeface="阿里巴巴普惠体 Medium" panose="00020600040101010101" charset="-122"/>
              <a:ea typeface="阿里巴巴普惠体 Medium" panose="00020600040101010101" charset="-122"/>
              <a:cs typeface="Arial" panose="020B0604020202020204" pitchFamily="34" charset="0"/>
              <a:sym typeface="Arial" panose="020B0604020202020204" pitchFamily="34" charset="0"/>
            </a:endParaRPr>
          </a:p>
        </p:txBody>
      </p:sp>
      <p:grpSp>
        <p:nvGrpSpPr>
          <p:cNvPr id="12" name="组合 11"/>
          <p:cNvGrpSpPr/>
          <p:nvPr/>
        </p:nvGrpSpPr>
        <p:grpSpPr>
          <a:xfrm>
            <a:off x="214630" y="-26670"/>
            <a:ext cx="7479665" cy="2635250"/>
            <a:chOff x="338" y="-42"/>
            <a:chExt cx="11779" cy="4150"/>
          </a:xfrm>
        </p:grpSpPr>
        <p:sp>
          <p:nvSpPr>
            <p:cNvPr id="13" name="TextBox 8"/>
            <p:cNvSpPr txBox="1"/>
            <p:nvPr/>
          </p:nvSpPr>
          <p:spPr>
            <a:xfrm>
              <a:off x="992" y="383"/>
              <a:ext cx="11125" cy="753"/>
            </a:xfrm>
            <a:prstGeom prst="rect">
              <a:avLst/>
            </a:prstGeom>
            <a:noFill/>
          </p:spPr>
          <p:txBody>
            <a:bodyPr wrap="square" lIns="91440" tIns="45720" rIns="91440" bIns="45720" rtlCol="0" anchor="t">
              <a:spAutoFit/>
            </a:bodyPr>
            <a:lstStyle/>
            <a:p>
              <a:pPr lvl="0" algn="l">
                <a:lnSpc>
                  <a:spcPct val="90000"/>
                </a:lnSpc>
                <a:buClrTx/>
                <a:buSzTx/>
                <a:buFontTx/>
              </a:pPr>
              <a:r>
                <a:rPr lang="zh-CN" altLang="en-US" sz="2800" b="1" dirty="0">
                  <a:solidFill>
                    <a:schemeClr val="tx1">
                      <a:lumMod val="75000"/>
                      <a:lumOff val="25000"/>
                    </a:schemeClr>
                  </a:solidFill>
                  <a:latin typeface="微软雅黑" panose="020B0503020204020204" charset="-122"/>
                  <a:ea typeface="微软雅黑" panose="020B0503020204020204" charset="-122"/>
                  <a:cs typeface="Arial" panose="020B0604020202020204" pitchFamily="34" charset="0"/>
                  <a:sym typeface="Arial" panose="020B0604020202020204" pitchFamily="34" charset="0"/>
                </a:rPr>
                <a:t>漏水监测</a:t>
              </a:r>
              <a:endParaRPr lang="zh-CN" altLang="en-US" sz="2800" b="1" dirty="0">
                <a:solidFill>
                  <a:schemeClr val="tx1">
                    <a:lumMod val="75000"/>
                    <a:lumOff val="25000"/>
                  </a:schemeClr>
                </a:solidFill>
                <a:latin typeface="微软雅黑" panose="020B0503020204020204" charset="-122"/>
                <a:ea typeface="微软雅黑" panose="020B0503020204020204" charset="-122"/>
                <a:cs typeface="Arial" panose="020B0604020202020204" pitchFamily="34" charset="0"/>
                <a:sym typeface="Arial" panose="020B0604020202020204" pitchFamily="34" charset="0"/>
              </a:endParaRPr>
            </a:p>
          </p:txBody>
        </p:sp>
        <p:sp>
          <p:nvSpPr>
            <p:cNvPr id="14" name="矩形 13"/>
            <p:cNvSpPr/>
            <p:nvPr/>
          </p:nvSpPr>
          <p:spPr>
            <a:xfrm>
              <a:off x="416" y="-42"/>
              <a:ext cx="255" cy="1184"/>
            </a:xfrm>
            <a:prstGeom prst="rect">
              <a:avLst/>
            </a:prstGeom>
            <a:solidFill>
              <a:srgbClr val="479E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阿里巴巴普惠体" panose="00020600040101010101" charset="-122"/>
              </a:endParaRPr>
            </a:p>
          </p:txBody>
        </p:sp>
        <p:sp>
          <p:nvSpPr>
            <p:cNvPr id="16" name="文本框 23"/>
            <p:cNvSpPr txBox="1"/>
            <p:nvPr>
              <p:custDataLst>
                <p:tags r:id="rId1"/>
              </p:custDataLst>
            </p:nvPr>
          </p:nvSpPr>
          <p:spPr bwMode="auto">
            <a:xfrm rot="5400000">
              <a:off x="-749" y="2478"/>
              <a:ext cx="2717" cy="543"/>
            </a:xfrm>
            <a:prstGeom prst="rect">
              <a:avLst/>
            </a:prstGeom>
            <a:noFill/>
            <a:ln w="9525">
              <a:noFill/>
              <a:miter lim="800000"/>
            </a:ln>
          </p:spPr>
          <p:txBody>
            <a:bodyPr wrap="square">
              <a:spAutoFit/>
            </a:bodyPr>
            <a:lstStyle/>
            <a:p>
              <a:pPr algn="dist">
                <a:lnSpc>
                  <a:spcPct val="150000"/>
                </a:lnSpc>
              </a:pPr>
              <a:r>
                <a:rPr lang="zh-CN" altLang="en-US" sz="1100" dirty="0">
                  <a:solidFill>
                    <a:schemeClr val="bg1">
                      <a:lumMod val="50000"/>
                    </a:schemeClr>
                  </a:solidFill>
                  <a:latin typeface="微软雅黑" panose="020B0503020204020204" charset="-122"/>
                  <a:ea typeface="微软雅黑" panose="020B0503020204020204" charset="-122"/>
                  <a:cs typeface="微软雅黑" panose="020B0503020204020204" charset="-122"/>
                </a:rPr>
                <a:t>打开视界</a:t>
              </a:r>
              <a:r>
                <a:rPr lang="en-US" altLang="zh-CN" sz="1100" dirty="0">
                  <a:solidFill>
                    <a:schemeClr val="bg1">
                      <a:lumMod val="50000"/>
                    </a:schemeClr>
                  </a:solidFill>
                  <a:latin typeface="微软雅黑" panose="020B0503020204020204" charset="-122"/>
                  <a:ea typeface="微软雅黑" panose="020B0503020204020204" charset="-122"/>
                  <a:cs typeface="微软雅黑" panose="020B0503020204020204" charset="-122"/>
                </a:rPr>
                <a:t>   </a:t>
              </a:r>
              <a:r>
                <a:rPr lang="zh-CN" altLang="en-US" sz="1100" dirty="0">
                  <a:solidFill>
                    <a:schemeClr val="bg1">
                      <a:lumMod val="50000"/>
                    </a:schemeClr>
                  </a:solidFill>
                  <a:latin typeface="微软雅黑" panose="020B0503020204020204" charset="-122"/>
                  <a:ea typeface="微软雅黑" panose="020B0503020204020204" charset="-122"/>
                  <a:cs typeface="微软雅黑" panose="020B0503020204020204" charset="-122"/>
                </a:rPr>
                <a:t>感知无界</a:t>
              </a:r>
              <a:endParaRPr lang="zh-CN" altLang="en-US" sz="1100" dirty="0">
                <a:solidFill>
                  <a:schemeClr val="bg1">
                    <a:lumMod val="50000"/>
                  </a:schemeClr>
                </a:solidFill>
                <a:latin typeface="微软雅黑" panose="020B0503020204020204" charset="-122"/>
                <a:ea typeface="微软雅黑" panose="020B0503020204020204" charset="-122"/>
                <a:cs typeface="微软雅黑" panose="020B0503020204020204" charset="-122"/>
              </a:endParaRPr>
            </a:p>
          </p:txBody>
        </p:sp>
      </p:grpSp>
      <p:grpSp>
        <p:nvGrpSpPr>
          <p:cNvPr id="131" name="组合 130"/>
          <p:cNvGrpSpPr/>
          <p:nvPr/>
        </p:nvGrpSpPr>
        <p:grpSpPr>
          <a:xfrm>
            <a:off x="838200" y="2249805"/>
            <a:ext cx="8068310" cy="1597660"/>
            <a:chOff x="1320" y="3298"/>
            <a:chExt cx="12706" cy="2516"/>
          </a:xfrm>
        </p:grpSpPr>
        <p:grpSp>
          <p:nvGrpSpPr>
            <p:cNvPr id="79" name="组合 78"/>
            <p:cNvGrpSpPr/>
            <p:nvPr/>
          </p:nvGrpSpPr>
          <p:grpSpPr>
            <a:xfrm>
              <a:off x="1320" y="3298"/>
              <a:ext cx="5332" cy="2381"/>
              <a:chOff x="6163" y="5669"/>
              <a:chExt cx="5332" cy="2381"/>
            </a:xfrm>
          </p:grpSpPr>
          <p:pic>
            <p:nvPicPr>
              <p:cNvPr id="81" name="图片 80" descr="C:\Users\milesihgt\Desktop\11-03.png11-03"/>
              <p:cNvPicPr/>
              <p:nvPr>
                <p:custDataLst>
                  <p:tags r:id="rId2"/>
                </p:custDataLst>
              </p:nvPr>
            </p:nvPicPr>
            <p:blipFill>
              <a:blip r:embed="rId3"/>
              <a:srcRect/>
              <a:stretch>
                <a:fillRect/>
              </a:stretch>
            </p:blipFill>
            <p:spPr>
              <a:xfrm>
                <a:off x="6163" y="5669"/>
                <a:ext cx="3972" cy="2381"/>
              </a:xfrm>
              <a:prstGeom prst="rect">
                <a:avLst/>
              </a:prstGeom>
              <a:noFill/>
              <a:ln w="9525">
                <a:noFill/>
              </a:ln>
            </p:spPr>
          </p:pic>
          <p:sp>
            <p:nvSpPr>
              <p:cNvPr id="82" name="任意多边形 81"/>
              <p:cNvSpPr/>
              <p:nvPr>
                <p:custDataLst>
                  <p:tags r:id="rId4"/>
                </p:custDataLst>
              </p:nvPr>
            </p:nvSpPr>
            <p:spPr>
              <a:xfrm rot="16200000" flipH="1" flipV="1">
                <a:off x="8969" y="5343"/>
                <a:ext cx="120" cy="3447"/>
              </a:xfrm>
              <a:custGeom>
                <a:avLst/>
                <a:gdLst>
                  <a:gd name="connsiteX0" fmla="*/ 1183 w 1183"/>
                  <a:gd name="connsiteY0" fmla="*/ 0 h 2415"/>
                  <a:gd name="connsiteX1" fmla="*/ 1183 w 1183"/>
                  <a:gd name="connsiteY1" fmla="*/ 2412 h 2415"/>
                  <a:gd name="connsiteX2" fmla="*/ 0 w 1183"/>
                  <a:gd name="connsiteY2" fmla="*/ 2415 h 2415"/>
                </a:gdLst>
                <a:ahLst/>
                <a:cxnLst>
                  <a:cxn ang="0">
                    <a:pos x="connsiteX0" y="connsiteY0"/>
                  </a:cxn>
                  <a:cxn ang="0">
                    <a:pos x="connsiteX1" y="connsiteY1"/>
                  </a:cxn>
                  <a:cxn ang="0">
                    <a:pos x="connsiteX2" y="connsiteY2"/>
                  </a:cxn>
                </a:cxnLst>
                <a:rect l="l" t="t" r="r" b="b"/>
                <a:pathLst>
                  <a:path w="1183" h="2415">
                    <a:moveTo>
                      <a:pt x="1183" y="0"/>
                    </a:moveTo>
                    <a:lnTo>
                      <a:pt x="1183" y="2412"/>
                    </a:lnTo>
                    <a:lnTo>
                      <a:pt x="0" y="2415"/>
                    </a:lnTo>
                  </a:path>
                </a:pathLst>
              </a:custGeom>
              <a:noFill/>
              <a:ln w="28575">
                <a:solidFill>
                  <a:srgbClr val="479FF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3" name="圆角矩形 82"/>
              <p:cNvSpPr/>
              <p:nvPr>
                <p:custDataLst>
                  <p:tags r:id="rId5"/>
                </p:custDataLst>
              </p:nvPr>
            </p:nvSpPr>
            <p:spPr>
              <a:xfrm rot="2700000">
                <a:off x="7214" y="7046"/>
                <a:ext cx="170" cy="170"/>
              </a:xfrm>
              <a:prstGeom prst="roundRect">
                <a:avLst/>
              </a:prstGeom>
              <a:solidFill>
                <a:srgbClr val="479F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4" name="图片 83" descr="EM300.2854"/>
              <p:cNvPicPr>
                <a:picLocks noChangeAspect="1"/>
              </p:cNvPicPr>
              <p:nvPr>
                <p:custDataLst>
                  <p:tags r:id="rId6"/>
                </p:custDataLst>
              </p:nvPr>
            </p:nvPicPr>
            <p:blipFill>
              <a:blip r:embed="rId7"/>
              <a:srcRect l="37991" t="16569" r="25350" b="11320"/>
              <a:stretch>
                <a:fillRect/>
              </a:stretch>
            </p:blipFill>
            <p:spPr>
              <a:xfrm>
                <a:off x="10608" y="6629"/>
                <a:ext cx="887" cy="1141"/>
              </a:xfrm>
              <a:prstGeom prst="rect">
                <a:avLst/>
              </a:prstGeom>
            </p:spPr>
          </p:pic>
        </p:grpSp>
        <p:grpSp>
          <p:nvGrpSpPr>
            <p:cNvPr id="109" name="组合 108"/>
            <p:cNvGrpSpPr/>
            <p:nvPr/>
          </p:nvGrpSpPr>
          <p:grpSpPr>
            <a:xfrm>
              <a:off x="6518" y="3330"/>
              <a:ext cx="7508" cy="2484"/>
              <a:chOff x="10208" y="2807"/>
              <a:chExt cx="7508" cy="2484"/>
            </a:xfrm>
          </p:grpSpPr>
          <p:grpSp>
            <p:nvGrpSpPr>
              <p:cNvPr id="87" name="组合 86"/>
              <p:cNvGrpSpPr/>
              <p:nvPr/>
            </p:nvGrpSpPr>
            <p:grpSpPr>
              <a:xfrm>
                <a:off x="12296" y="2991"/>
                <a:ext cx="1886" cy="1933"/>
                <a:chOff x="15664" y="4873"/>
                <a:chExt cx="2114" cy="2167"/>
              </a:xfrm>
            </p:grpSpPr>
            <p:pic>
              <p:nvPicPr>
                <p:cNvPr id="88" name="图片 10" descr="UG65产品图1"/>
                <p:cNvPicPr>
                  <a:picLocks noChangeAspect="1"/>
                </p:cNvPicPr>
                <p:nvPr>
                  <p:custDataLst>
                    <p:tags r:id="rId8"/>
                  </p:custDataLst>
                </p:nvPr>
              </p:nvPicPr>
              <p:blipFill>
                <a:blip r:embed="rId9"/>
                <a:stretch>
                  <a:fillRect/>
                </a:stretch>
              </p:blipFill>
              <p:spPr>
                <a:xfrm>
                  <a:off x="15934" y="4873"/>
                  <a:ext cx="1694" cy="1861"/>
                </a:xfrm>
                <a:prstGeom prst="rect">
                  <a:avLst/>
                </a:prstGeom>
              </p:spPr>
            </p:pic>
            <p:sp>
              <p:nvSpPr>
                <p:cNvPr id="89" name="文本框 88"/>
                <p:cNvSpPr txBox="1"/>
                <p:nvPr>
                  <p:custDataLst>
                    <p:tags r:id="rId10"/>
                  </p:custDataLst>
                </p:nvPr>
              </p:nvSpPr>
              <p:spPr>
                <a:xfrm>
                  <a:off x="15664" y="6598"/>
                  <a:ext cx="2114" cy="442"/>
                </a:xfrm>
                <a:prstGeom prst="rect">
                  <a:avLst/>
                </a:prstGeom>
                <a:noFill/>
                <a:ln w="9525">
                  <a:noFill/>
                </a:ln>
              </p:spPr>
              <p:txBody>
                <a:bodyPr wrap="square">
                  <a:spAutoFit/>
                </a:bodyPr>
                <a:lstStyle/>
                <a:p>
                  <a:pPr lvl="0" algn="ctr">
                    <a:buClrTx/>
                    <a:buSzTx/>
                    <a:buFontTx/>
                  </a:pPr>
                  <a:r>
                    <a:rPr lang="en-US" altLang="zh-CN" sz="100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mn-ea"/>
                    </a:rPr>
                    <a:t>LoRaWAN网关</a:t>
                  </a:r>
                  <a:endParaRPr lang="en-US" altLang="zh-CN" sz="100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mn-ea"/>
                  </a:endParaRPr>
                </a:p>
              </p:txBody>
            </p:sp>
          </p:grpSp>
          <p:grpSp>
            <p:nvGrpSpPr>
              <p:cNvPr id="97" name="组合 96"/>
              <p:cNvGrpSpPr/>
              <p:nvPr/>
            </p:nvGrpSpPr>
            <p:grpSpPr>
              <a:xfrm>
                <a:off x="10208" y="3962"/>
                <a:ext cx="2019" cy="574"/>
                <a:chOff x="12693" y="4293"/>
                <a:chExt cx="2019" cy="574"/>
              </a:xfrm>
            </p:grpSpPr>
            <p:cxnSp>
              <p:nvCxnSpPr>
                <p:cNvPr id="95" name="直接连接符 94"/>
                <p:cNvCxnSpPr/>
                <p:nvPr>
                  <p:custDataLst>
                    <p:tags r:id="rId11"/>
                  </p:custDataLst>
                </p:nvPr>
              </p:nvCxnSpPr>
              <p:spPr>
                <a:xfrm flipV="1">
                  <a:off x="12693" y="4577"/>
                  <a:ext cx="2019" cy="7"/>
                </a:xfrm>
                <a:prstGeom prst="line">
                  <a:avLst/>
                </a:prstGeom>
                <a:ln w="28575">
                  <a:prstDash val="sysDash"/>
                </a:ln>
              </p:spPr>
              <p:style>
                <a:lnRef idx="1">
                  <a:schemeClr val="dk1"/>
                </a:lnRef>
                <a:fillRef idx="0">
                  <a:schemeClr val="dk1"/>
                </a:fillRef>
                <a:effectRef idx="0">
                  <a:schemeClr val="dk1"/>
                </a:effectRef>
                <a:fontRef idx="minor">
                  <a:schemeClr val="tx1"/>
                </a:fontRef>
              </p:style>
            </p:cxnSp>
            <p:pic>
              <p:nvPicPr>
                <p:cNvPr id="96" name="图片 95"/>
                <p:cNvPicPr>
                  <a:picLocks noChangeAspect="1"/>
                </p:cNvPicPr>
                <p:nvPr>
                  <p:custDataLst>
                    <p:tags r:id="rId12"/>
                  </p:custDataLst>
                </p:nvPr>
              </p:nvPicPr>
              <p:blipFill>
                <a:blip r:embed="rId13"/>
                <a:stretch>
                  <a:fillRect/>
                </a:stretch>
              </p:blipFill>
              <p:spPr>
                <a:xfrm>
                  <a:off x="13281" y="4293"/>
                  <a:ext cx="760" cy="574"/>
                </a:xfrm>
                <a:prstGeom prst="rect">
                  <a:avLst/>
                </a:prstGeom>
              </p:spPr>
            </p:pic>
          </p:grpSp>
          <p:grpSp>
            <p:nvGrpSpPr>
              <p:cNvPr id="98" name="组合 97"/>
              <p:cNvGrpSpPr/>
              <p:nvPr/>
            </p:nvGrpSpPr>
            <p:grpSpPr>
              <a:xfrm>
                <a:off x="15232" y="2807"/>
                <a:ext cx="2484" cy="2484"/>
                <a:chOff x="16303" y="1754"/>
                <a:chExt cx="2484" cy="2484"/>
              </a:xfrm>
            </p:grpSpPr>
            <p:pic>
              <p:nvPicPr>
                <p:cNvPr id="99" name="图片 98" descr="303b32313535323636343bd4c6"/>
                <p:cNvPicPr>
                  <a:picLocks noChangeAspect="1"/>
                </p:cNvPicPr>
                <p:nvPr>
                  <p:custDataLst>
                    <p:tags r:id="rId14"/>
                  </p:custDataLst>
                </p:nvPr>
              </p:nvPicPr>
              <p:blipFill>
                <a:blip r:embed="rId15">
                  <a:extLst>
                    <a:ext uri="{96DAC541-7B7A-43D3-8B79-37D633B846F1}">
                      <asvg:svgBlip xmlns:asvg="http://schemas.microsoft.com/office/drawing/2016/SVG/main" r:embed="rId16"/>
                    </a:ext>
                  </a:extLst>
                </a:blip>
                <a:stretch>
                  <a:fillRect/>
                </a:stretch>
              </p:blipFill>
              <p:spPr>
                <a:xfrm>
                  <a:off x="16303" y="1754"/>
                  <a:ext cx="2484" cy="2484"/>
                </a:xfrm>
                <a:prstGeom prst="rect">
                  <a:avLst/>
                </a:prstGeom>
              </p:spPr>
            </p:pic>
            <p:sp>
              <p:nvSpPr>
                <p:cNvPr id="103" name="文本框 102"/>
                <p:cNvSpPr txBox="1"/>
                <p:nvPr>
                  <p:custDataLst>
                    <p:tags r:id="rId17"/>
                  </p:custDataLst>
                </p:nvPr>
              </p:nvSpPr>
              <p:spPr>
                <a:xfrm>
                  <a:off x="16667" y="2896"/>
                  <a:ext cx="1831" cy="434"/>
                </a:xfrm>
                <a:prstGeom prst="rect">
                  <a:avLst/>
                </a:prstGeom>
                <a:noFill/>
              </p:spPr>
              <p:txBody>
                <a:bodyPr wrap="square" rtlCol="0">
                  <a:spAutoFit/>
                </a:bodyPr>
                <a:lstStyle/>
                <a:p>
                  <a:pPr algn="ctr" fontAlgn="auto">
                    <a:lnSpc>
                      <a:spcPct val="100000"/>
                    </a:lnSpc>
                  </a:pPr>
                  <a:r>
                    <a:rPr lang="zh-CN" altLang="en-US" sz="1200" kern="100" dirty="0">
                      <a:solidFill>
                        <a:schemeClr val="tx1"/>
                      </a:solidFill>
                      <a:latin typeface="微软雅黑" panose="020B0503020204020204" charset="-122"/>
                      <a:ea typeface="微软雅黑" panose="020B0503020204020204" charset="-122"/>
                      <a:cs typeface="阿里巴巴普惠体 R" panose="00020600040101010101" charset="-122"/>
                      <a:sym typeface="+mn-ea"/>
                    </a:rPr>
                    <a:t>管理平台</a:t>
                  </a:r>
                  <a:endParaRPr lang="zh-CN" altLang="en-US" sz="1200" kern="100" dirty="0">
                    <a:solidFill>
                      <a:schemeClr val="tx1"/>
                    </a:solidFill>
                    <a:latin typeface="微软雅黑" panose="020B0503020204020204" charset="-122"/>
                    <a:ea typeface="微软雅黑" panose="020B0503020204020204" charset="-122"/>
                    <a:cs typeface="阿里巴巴普惠体 R" panose="00020600040101010101" charset="-122"/>
                    <a:sym typeface="+mn-ea"/>
                  </a:endParaRPr>
                </a:p>
              </p:txBody>
            </p:sp>
          </p:grpSp>
          <p:cxnSp>
            <p:nvCxnSpPr>
              <p:cNvPr id="104" name="直接箭头连接符 103"/>
              <p:cNvCxnSpPr/>
              <p:nvPr>
                <p:custDataLst>
                  <p:tags r:id="rId18"/>
                </p:custDataLst>
              </p:nvPr>
            </p:nvCxnSpPr>
            <p:spPr>
              <a:xfrm flipH="1" flipV="1">
                <a:off x="14241" y="3938"/>
                <a:ext cx="867" cy="9"/>
              </a:xfrm>
              <a:prstGeom prst="straightConnector1">
                <a:avLst/>
              </a:prstGeom>
              <a:ln w="34925" cmpd="sng">
                <a:solidFill>
                  <a:srgbClr val="00B0F0"/>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105" name="直接箭头连接符 104"/>
              <p:cNvCxnSpPr/>
              <p:nvPr>
                <p:custDataLst>
                  <p:tags r:id="rId19"/>
                </p:custDataLst>
              </p:nvPr>
            </p:nvCxnSpPr>
            <p:spPr>
              <a:xfrm>
                <a:off x="14306" y="4372"/>
                <a:ext cx="802" cy="11"/>
              </a:xfrm>
              <a:prstGeom prst="straightConnector1">
                <a:avLst/>
              </a:prstGeom>
              <a:ln w="34925" cmpd="sng">
                <a:solidFill>
                  <a:schemeClr val="bg2">
                    <a:lumMod val="50000"/>
                  </a:schemeClr>
                </a:solidFill>
                <a:prstDash val="solid"/>
                <a:tailEnd type="arrow"/>
              </a:ln>
            </p:spPr>
            <p:style>
              <a:lnRef idx="1">
                <a:schemeClr val="accent1"/>
              </a:lnRef>
              <a:fillRef idx="0">
                <a:schemeClr val="accent1"/>
              </a:fillRef>
              <a:effectRef idx="0">
                <a:schemeClr val="accent1"/>
              </a:effectRef>
              <a:fontRef idx="minor">
                <a:schemeClr val="tx1"/>
              </a:fontRef>
            </p:style>
          </p:cxnSp>
        </p:grpSp>
      </p:grpSp>
      <p:sp>
        <p:nvSpPr>
          <p:cNvPr id="112" name="文本框 111"/>
          <p:cNvSpPr txBox="1"/>
          <p:nvPr/>
        </p:nvSpPr>
        <p:spPr>
          <a:xfrm>
            <a:off x="559435" y="4702175"/>
            <a:ext cx="571500" cy="1637665"/>
          </a:xfrm>
          <a:prstGeom prst="rect">
            <a:avLst/>
          </a:prstGeom>
          <a:noFill/>
        </p:spPr>
        <p:txBody>
          <a:bodyPr wrap="square" rtlCol="0">
            <a:noAutofit/>
          </a:bodyPr>
          <a:lstStyle/>
          <a:p>
            <a:r>
              <a:rPr lang="zh-CN" altLang="en-US" b="1">
                <a:solidFill>
                  <a:srgbClr val="4696F5"/>
                </a:solidFill>
                <a:latin typeface="微软雅黑" panose="020B0503020204020204" charset="-122"/>
                <a:ea typeface="微软雅黑" panose="020B0503020204020204" charset="-122"/>
              </a:rPr>
              <a:t>应用场景</a:t>
            </a:r>
            <a:endParaRPr lang="zh-CN" altLang="en-US" b="1">
              <a:solidFill>
                <a:srgbClr val="4696F5"/>
              </a:solidFill>
              <a:latin typeface="微软雅黑" panose="020B0503020204020204" charset="-122"/>
              <a:ea typeface="微软雅黑" panose="020B0503020204020204" charset="-122"/>
            </a:endParaRPr>
          </a:p>
        </p:txBody>
      </p:sp>
      <p:sp>
        <p:nvSpPr>
          <p:cNvPr id="113" name="object 22"/>
          <p:cNvSpPr txBox="1"/>
          <p:nvPr>
            <p:custDataLst>
              <p:tags r:id="rId20"/>
            </p:custDataLst>
          </p:nvPr>
        </p:nvSpPr>
        <p:spPr>
          <a:xfrm>
            <a:off x="786130" y="1428750"/>
            <a:ext cx="7150735" cy="737235"/>
          </a:xfrm>
          <a:prstGeom prst="rect">
            <a:avLst/>
          </a:prstGeom>
          <a:noFill/>
        </p:spPr>
        <p:txBody>
          <a:bodyPr vert="horz" wrap="square" lIns="91440" tIns="45720" rIns="91440" bIns="45720" rtlCol="0">
            <a:spAutoFit/>
          </a:bodyPr>
          <a:lstStyle/>
          <a:p>
            <a:pPr>
              <a:lnSpc>
                <a:spcPct val="150000"/>
              </a:lnSpc>
              <a:buClrTx/>
              <a:buSzTx/>
              <a:buFontTx/>
            </a:pPr>
            <a:r>
              <a:rPr lang="zh-CN" altLang="en-US" sz="1400">
                <a:latin typeface="微软雅黑" panose="020B0503020204020204" charset="-122"/>
                <a:ea typeface="微软雅黑" panose="020B0503020204020204" charset="-122"/>
                <a:cs typeface="微软雅黑" panose="020B0503020204020204" charset="-122"/>
                <a:sym typeface="+mn-ea"/>
              </a:rPr>
              <a:t>通过在楼宇的重要场所安装水浸传感器，实时监测是否漏水，灵敏度高，漏水即可触发报警，保障场所安全，避免财产损失。</a:t>
            </a:r>
            <a:endParaRPr lang="zh-CN" altLang="en-US" sz="1400">
              <a:latin typeface="微软雅黑" panose="020B0503020204020204" charset="-122"/>
              <a:ea typeface="微软雅黑" panose="020B0503020204020204" charset="-122"/>
              <a:cs typeface="微软雅黑" panose="020B0503020204020204" charset="-122"/>
              <a:sym typeface="+mn-ea"/>
            </a:endParaRPr>
          </a:p>
        </p:txBody>
      </p:sp>
      <p:sp>
        <p:nvSpPr>
          <p:cNvPr id="114" name="文本框 113"/>
          <p:cNvSpPr txBox="1"/>
          <p:nvPr>
            <p:custDataLst>
              <p:tags r:id="rId21"/>
            </p:custDataLst>
          </p:nvPr>
        </p:nvSpPr>
        <p:spPr>
          <a:xfrm>
            <a:off x="809625" y="923290"/>
            <a:ext cx="3757930" cy="553085"/>
          </a:xfrm>
          <a:prstGeom prst="rect">
            <a:avLst/>
          </a:prstGeom>
          <a:noFill/>
        </p:spPr>
        <p:txBody>
          <a:bodyPr wrap="square" rtlCol="0" anchor="t">
            <a:spAutoFit/>
          </a:bodyPr>
          <a:lstStyle/>
          <a:p>
            <a:pPr>
              <a:lnSpc>
                <a:spcPct val="150000"/>
              </a:lnSpc>
            </a:pPr>
            <a:r>
              <a:rPr lang="zh-CN" altLang="en-US" sz="2000" b="1">
                <a:solidFill>
                  <a:srgbClr val="4696F5"/>
                </a:solidFill>
                <a:latin typeface="微软雅黑" panose="020B0503020204020204" charset="-122"/>
                <a:ea typeface="微软雅黑" panose="020B0503020204020204" charset="-122"/>
                <a:sym typeface="+mn-ea"/>
              </a:rPr>
              <a:t>漏水及时报警，避免财产损失</a:t>
            </a:r>
            <a:endParaRPr lang="zh-CN" altLang="en-US" sz="2000" b="1">
              <a:solidFill>
                <a:srgbClr val="4696F5"/>
              </a:solidFill>
              <a:latin typeface="微软雅黑" panose="020B0503020204020204" charset="-122"/>
              <a:ea typeface="微软雅黑" panose="020B0503020204020204" charset="-122"/>
              <a:sym typeface="+mn-ea"/>
            </a:endParaRPr>
          </a:p>
        </p:txBody>
      </p:sp>
      <p:grpSp>
        <p:nvGrpSpPr>
          <p:cNvPr id="115" name="组合 114"/>
          <p:cNvGrpSpPr/>
          <p:nvPr/>
        </p:nvGrpSpPr>
        <p:grpSpPr>
          <a:xfrm>
            <a:off x="9035415" y="1638141"/>
            <a:ext cx="3325813" cy="1858169"/>
            <a:chOff x="892" y="3375"/>
            <a:chExt cx="4190" cy="2341"/>
          </a:xfrm>
        </p:grpSpPr>
        <p:sp>
          <p:nvSpPr>
            <p:cNvPr id="116" name="文本框 115"/>
            <p:cNvSpPr txBox="1"/>
            <p:nvPr>
              <p:custDataLst>
                <p:tags r:id="rId22"/>
              </p:custDataLst>
            </p:nvPr>
          </p:nvSpPr>
          <p:spPr>
            <a:xfrm>
              <a:off x="1698" y="3396"/>
              <a:ext cx="3384" cy="604"/>
            </a:xfrm>
            <a:prstGeom prst="rect">
              <a:avLst/>
            </a:prstGeom>
            <a:noFill/>
          </p:spPr>
          <p:txBody>
            <a:bodyPr wrap="square" rtlCol="0">
              <a:noAutofit/>
            </a:bodyPr>
            <a:lstStyle/>
            <a:p>
              <a:pPr marL="0" lvl="0" indent="0" algn="just">
                <a:lnSpc>
                  <a:spcPct val="120000"/>
                </a:lnSpc>
                <a:spcBef>
                  <a:spcPts val="0"/>
                </a:spcBef>
                <a:spcAft>
                  <a:spcPts val="800"/>
                </a:spcAft>
                <a:buSzPct val="100000"/>
              </a:pPr>
              <a:r>
                <a:rPr lang="zh-CN" altLang="en-US" sz="1400" spc="60">
                  <a:solidFill>
                    <a:schemeClr val="tx1">
                      <a:lumMod val="85000"/>
                      <a:lumOff val="15000"/>
                    </a:schemeClr>
                  </a:solidFill>
                  <a:latin typeface="微软雅黑" panose="020B0503020204020204" charset="-122"/>
                  <a:ea typeface="微软雅黑" panose="020B0503020204020204" charset="-122"/>
                  <a:cs typeface="Calibri" panose="020F0502020204030204" pitchFamily="34" charset="0"/>
                  <a:sym typeface="+mn-ea"/>
                </a:rPr>
                <a:t>监测单点漏水事件</a:t>
              </a:r>
              <a:endParaRPr lang="zh-CN" altLang="en-US" sz="1400" spc="60">
                <a:solidFill>
                  <a:schemeClr val="tx1">
                    <a:lumMod val="85000"/>
                    <a:lumOff val="15000"/>
                  </a:schemeClr>
                </a:solidFill>
                <a:latin typeface="微软雅黑" panose="020B0503020204020204" charset="-122"/>
                <a:ea typeface="微软雅黑" panose="020B0503020204020204" charset="-122"/>
                <a:cs typeface="Calibri" panose="020F0502020204030204" pitchFamily="34" charset="0"/>
                <a:sym typeface="+mn-ea"/>
              </a:endParaRPr>
            </a:p>
          </p:txBody>
        </p:sp>
        <p:sp>
          <p:nvSpPr>
            <p:cNvPr id="117" name="椭圆 116"/>
            <p:cNvSpPr/>
            <p:nvPr>
              <p:custDataLst>
                <p:tags r:id="rId23"/>
              </p:custDataLst>
            </p:nvPr>
          </p:nvSpPr>
          <p:spPr>
            <a:xfrm flipV="1">
              <a:off x="929" y="3594"/>
              <a:ext cx="124" cy="12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altLang="zh-CN" sz="1400" b="1" dirty="0">
                <a:solidFill>
                  <a:schemeClr val="bg1"/>
                </a:solidFill>
              </a:endParaRPr>
            </a:p>
          </p:txBody>
        </p:sp>
        <p:cxnSp>
          <p:nvCxnSpPr>
            <p:cNvPr id="118" name="直接连接符 117"/>
            <p:cNvCxnSpPr>
              <a:stCxn id="119" idx="0"/>
            </p:cNvCxnSpPr>
            <p:nvPr>
              <p:custDataLst>
                <p:tags r:id="rId24"/>
              </p:custDataLst>
            </p:nvPr>
          </p:nvCxnSpPr>
          <p:spPr>
            <a:xfrm>
              <a:off x="992" y="3750"/>
              <a:ext cx="0" cy="1447"/>
            </a:xfrm>
            <a:prstGeom prst="line">
              <a:avLst/>
            </a:prstGeom>
            <a:ln w="12700">
              <a:solidFill>
                <a:schemeClr val="accent1"/>
              </a:solidFill>
              <a:prstDash val="dash"/>
            </a:ln>
          </p:spPr>
          <p:style>
            <a:lnRef idx="1">
              <a:schemeClr val="accent1"/>
            </a:lnRef>
            <a:fillRef idx="0">
              <a:schemeClr val="accent1"/>
            </a:fillRef>
            <a:effectRef idx="0">
              <a:schemeClr val="accent1"/>
            </a:effectRef>
            <a:fontRef idx="minor">
              <a:schemeClr val="tx1"/>
            </a:fontRef>
          </p:style>
        </p:cxnSp>
        <p:sp>
          <p:nvSpPr>
            <p:cNvPr id="119" name="椭圆 118"/>
            <p:cNvSpPr/>
            <p:nvPr>
              <p:custDataLst>
                <p:tags r:id="rId25"/>
              </p:custDataLst>
            </p:nvPr>
          </p:nvSpPr>
          <p:spPr>
            <a:xfrm flipV="1">
              <a:off x="892" y="3551"/>
              <a:ext cx="199" cy="199"/>
            </a:xfrm>
            <a:prstGeom prst="ellipse">
              <a:avLst/>
            </a:prstGeom>
            <a:no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altLang="zh-CN" sz="1400" b="1" dirty="0">
                <a:solidFill>
                  <a:schemeClr val="bg1"/>
                </a:solidFill>
              </a:endParaRPr>
            </a:p>
          </p:txBody>
        </p:sp>
        <p:sp>
          <p:nvSpPr>
            <p:cNvPr id="120" name="文本框 119"/>
            <p:cNvSpPr txBox="1"/>
            <p:nvPr>
              <p:custDataLst>
                <p:tags r:id="rId26"/>
              </p:custDataLst>
            </p:nvPr>
          </p:nvSpPr>
          <p:spPr>
            <a:xfrm>
              <a:off x="1053" y="3375"/>
              <a:ext cx="645" cy="565"/>
            </a:xfrm>
            <a:prstGeom prst="rect">
              <a:avLst/>
            </a:prstGeom>
            <a:noFill/>
          </p:spPr>
          <p:txBody>
            <a:bodyPr wrap="none" rtlCol="0">
              <a:normAutofit fontScale="90000"/>
            </a:bodyPr>
            <a:lstStyle/>
            <a:p>
              <a:pPr marL="0">
                <a:lnSpc>
                  <a:spcPct val="100000"/>
                </a:lnSpc>
                <a:spcBef>
                  <a:spcPts val="0"/>
                </a:spcBef>
                <a:spcAft>
                  <a:spcPts val="800"/>
                </a:spcAft>
              </a:pPr>
              <a:r>
                <a:rPr lang="en-US" altLang="zh-CN" sz="2250" b="1" spc="100">
                  <a:solidFill>
                    <a:schemeClr val="accent1"/>
                  </a:solidFill>
                  <a:latin typeface="微软雅黑" panose="020B0503020204020204" charset="-122"/>
                  <a:ea typeface="微软雅黑" panose="020B0503020204020204" charset="-122"/>
                </a:rPr>
                <a:t>01</a:t>
              </a:r>
              <a:endParaRPr lang="en-US" altLang="zh-CN" sz="2250" b="1" spc="100">
                <a:solidFill>
                  <a:schemeClr val="accent1"/>
                </a:solidFill>
                <a:latin typeface="微软雅黑" panose="020B0503020204020204" charset="-122"/>
                <a:ea typeface="微软雅黑" panose="020B0503020204020204" charset="-122"/>
              </a:endParaRPr>
            </a:p>
          </p:txBody>
        </p:sp>
        <p:sp>
          <p:nvSpPr>
            <p:cNvPr id="121" name="文本框 120"/>
            <p:cNvSpPr txBox="1"/>
            <p:nvPr>
              <p:custDataLst>
                <p:tags r:id="rId27"/>
              </p:custDataLst>
            </p:nvPr>
          </p:nvSpPr>
          <p:spPr>
            <a:xfrm>
              <a:off x="1698" y="4122"/>
              <a:ext cx="2643" cy="603"/>
            </a:xfrm>
            <a:prstGeom prst="rect">
              <a:avLst/>
            </a:prstGeom>
            <a:noFill/>
          </p:spPr>
          <p:txBody>
            <a:bodyPr wrap="square" rtlCol="0">
              <a:noAutofit/>
            </a:bodyPr>
            <a:lstStyle/>
            <a:p>
              <a:pPr algn="just">
                <a:lnSpc>
                  <a:spcPct val="120000"/>
                </a:lnSpc>
                <a:spcBef>
                  <a:spcPts val="0"/>
                </a:spcBef>
                <a:spcAft>
                  <a:spcPts val="800"/>
                </a:spcAft>
                <a:buClrTx/>
                <a:buSzTx/>
                <a:buFontTx/>
              </a:pPr>
              <a:r>
                <a:rPr lang="zh-CN" altLang="en-US" sz="1400" spc="60">
                  <a:solidFill>
                    <a:schemeClr val="tx1">
                      <a:lumMod val="85000"/>
                      <a:lumOff val="15000"/>
                    </a:schemeClr>
                  </a:solidFill>
                  <a:latin typeface="微软雅黑" panose="020B0503020204020204" charset="-122"/>
                  <a:ea typeface="微软雅黑" panose="020B0503020204020204" charset="-122"/>
                  <a:cs typeface="Calibri" panose="020F0502020204030204" pitchFamily="34" charset="0"/>
                  <a:sym typeface="+mn-ea"/>
                </a:rPr>
                <a:t>监测整面地板、沿线的漏水事件</a:t>
              </a:r>
              <a:endParaRPr lang="zh-CN" altLang="en-US" sz="1400" spc="60">
                <a:solidFill>
                  <a:schemeClr val="tx1">
                    <a:lumMod val="85000"/>
                    <a:lumOff val="15000"/>
                  </a:schemeClr>
                </a:solidFill>
                <a:latin typeface="微软雅黑" panose="020B0503020204020204" charset="-122"/>
                <a:ea typeface="微软雅黑" panose="020B0503020204020204" charset="-122"/>
                <a:cs typeface="Calibri" panose="020F0502020204030204" pitchFamily="34" charset="0"/>
                <a:sym typeface="+mn-ea"/>
              </a:endParaRPr>
            </a:p>
          </p:txBody>
        </p:sp>
        <p:sp>
          <p:nvSpPr>
            <p:cNvPr id="122" name="椭圆 121"/>
            <p:cNvSpPr/>
            <p:nvPr>
              <p:custDataLst>
                <p:tags r:id="rId28"/>
              </p:custDataLst>
            </p:nvPr>
          </p:nvSpPr>
          <p:spPr>
            <a:xfrm flipV="1">
              <a:off x="929" y="4397"/>
              <a:ext cx="124" cy="12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altLang="zh-CN" sz="1400" b="1" dirty="0">
                <a:solidFill>
                  <a:schemeClr val="bg1"/>
                </a:solidFill>
              </a:endParaRPr>
            </a:p>
          </p:txBody>
        </p:sp>
        <p:cxnSp>
          <p:nvCxnSpPr>
            <p:cNvPr id="123" name="直接连接符 122"/>
            <p:cNvCxnSpPr>
              <a:stCxn id="125" idx="0"/>
            </p:cNvCxnSpPr>
            <p:nvPr>
              <p:custDataLst>
                <p:tags r:id="rId29"/>
              </p:custDataLst>
            </p:nvPr>
          </p:nvCxnSpPr>
          <p:spPr>
            <a:xfrm flipH="1">
              <a:off x="986" y="4559"/>
              <a:ext cx="6" cy="602"/>
            </a:xfrm>
            <a:prstGeom prst="line">
              <a:avLst/>
            </a:prstGeom>
            <a:ln w="12700">
              <a:solidFill>
                <a:schemeClr val="accent2"/>
              </a:solidFill>
              <a:prstDash val="dash"/>
            </a:ln>
          </p:spPr>
          <p:style>
            <a:lnRef idx="1">
              <a:schemeClr val="accent1"/>
            </a:lnRef>
            <a:fillRef idx="0">
              <a:schemeClr val="accent1"/>
            </a:fillRef>
            <a:effectRef idx="0">
              <a:schemeClr val="accent1"/>
            </a:effectRef>
            <a:fontRef idx="minor">
              <a:schemeClr val="tx1"/>
            </a:fontRef>
          </p:style>
        </p:cxnSp>
        <p:sp>
          <p:nvSpPr>
            <p:cNvPr id="125" name="椭圆 124"/>
            <p:cNvSpPr/>
            <p:nvPr>
              <p:custDataLst>
                <p:tags r:id="rId30"/>
              </p:custDataLst>
            </p:nvPr>
          </p:nvSpPr>
          <p:spPr>
            <a:xfrm flipV="1">
              <a:off x="892" y="4360"/>
              <a:ext cx="199" cy="199"/>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altLang="zh-CN" sz="1400" b="1" dirty="0">
                <a:solidFill>
                  <a:schemeClr val="bg1"/>
                </a:solidFill>
              </a:endParaRPr>
            </a:p>
          </p:txBody>
        </p:sp>
        <p:sp>
          <p:nvSpPr>
            <p:cNvPr id="126" name="文本框 125"/>
            <p:cNvSpPr txBox="1"/>
            <p:nvPr>
              <p:custDataLst>
                <p:tags r:id="rId31"/>
              </p:custDataLst>
            </p:nvPr>
          </p:nvSpPr>
          <p:spPr>
            <a:xfrm>
              <a:off x="1053" y="4214"/>
              <a:ext cx="645" cy="565"/>
            </a:xfrm>
            <a:prstGeom prst="rect">
              <a:avLst/>
            </a:prstGeom>
            <a:noFill/>
          </p:spPr>
          <p:txBody>
            <a:bodyPr wrap="none" rtlCol="0">
              <a:normAutofit fontScale="90000"/>
            </a:bodyPr>
            <a:lstStyle/>
            <a:p>
              <a:pPr marL="0">
                <a:lnSpc>
                  <a:spcPct val="100000"/>
                </a:lnSpc>
                <a:spcBef>
                  <a:spcPts val="0"/>
                </a:spcBef>
                <a:spcAft>
                  <a:spcPts val="800"/>
                </a:spcAft>
              </a:pPr>
              <a:r>
                <a:rPr lang="en-US" altLang="zh-CN" sz="2250" b="1" spc="100" dirty="0">
                  <a:solidFill>
                    <a:schemeClr val="accent2"/>
                  </a:solidFill>
                  <a:latin typeface="微软雅黑" panose="020B0503020204020204" charset="-122"/>
                  <a:ea typeface="微软雅黑" panose="020B0503020204020204" charset="-122"/>
                </a:rPr>
                <a:t>02</a:t>
              </a:r>
              <a:endParaRPr lang="en-US" altLang="zh-CN" sz="2250" b="1" spc="100" dirty="0">
                <a:solidFill>
                  <a:schemeClr val="accent2"/>
                </a:solidFill>
                <a:latin typeface="微软雅黑" panose="020B0503020204020204" charset="-122"/>
                <a:ea typeface="微软雅黑" panose="020B0503020204020204" charset="-122"/>
              </a:endParaRPr>
            </a:p>
          </p:txBody>
        </p:sp>
        <p:sp>
          <p:nvSpPr>
            <p:cNvPr id="127" name="文本框 126"/>
            <p:cNvSpPr txBox="1"/>
            <p:nvPr>
              <p:custDataLst>
                <p:tags r:id="rId32"/>
              </p:custDataLst>
            </p:nvPr>
          </p:nvSpPr>
          <p:spPr>
            <a:xfrm>
              <a:off x="1734" y="4921"/>
              <a:ext cx="2554" cy="795"/>
            </a:xfrm>
            <a:prstGeom prst="rect">
              <a:avLst/>
            </a:prstGeom>
            <a:noFill/>
          </p:spPr>
          <p:txBody>
            <a:bodyPr wrap="square" rtlCol="0">
              <a:noAutofit/>
            </a:bodyPr>
            <a:lstStyle/>
            <a:p>
              <a:pPr marL="0" lvl="0" indent="0" algn="just">
                <a:lnSpc>
                  <a:spcPct val="120000"/>
                </a:lnSpc>
                <a:spcBef>
                  <a:spcPts val="0"/>
                </a:spcBef>
                <a:spcAft>
                  <a:spcPts val="800"/>
                </a:spcAft>
                <a:buSzPct val="100000"/>
              </a:pPr>
              <a:r>
                <a:rPr lang="zh-CN" altLang="en-US" sz="1400" spc="60">
                  <a:solidFill>
                    <a:schemeClr val="tx1">
                      <a:lumMod val="85000"/>
                      <a:lumOff val="15000"/>
                    </a:schemeClr>
                  </a:solidFill>
                  <a:latin typeface="微软雅黑" panose="020B0503020204020204" charset="-122"/>
                  <a:ea typeface="微软雅黑" panose="020B0503020204020204" charset="-122"/>
                  <a:cs typeface="Calibri" panose="020F0502020204030204" pitchFamily="34" charset="0"/>
                  <a:sym typeface="+mn-ea"/>
                </a:rPr>
                <a:t>全面检测的线可无限延长，适合广域范围的漏水检测</a:t>
              </a:r>
              <a:endParaRPr lang="zh-CN" altLang="en-US" sz="1400" spc="60">
                <a:solidFill>
                  <a:schemeClr val="tx1">
                    <a:lumMod val="85000"/>
                    <a:lumOff val="15000"/>
                  </a:schemeClr>
                </a:solidFill>
                <a:latin typeface="微软雅黑" panose="020B0503020204020204" charset="-122"/>
                <a:ea typeface="微软雅黑" panose="020B0503020204020204" charset="-122"/>
                <a:cs typeface="Calibri" panose="020F0502020204030204" pitchFamily="34" charset="0"/>
                <a:sym typeface="+mn-ea"/>
              </a:endParaRPr>
            </a:p>
          </p:txBody>
        </p:sp>
        <p:sp>
          <p:nvSpPr>
            <p:cNvPr id="128" name="椭圆 127"/>
            <p:cNvSpPr/>
            <p:nvPr>
              <p:custDataLst>
                <p:tags r:id="rId33"/>
              </p:custDataLst>
            </p:nvPr>
          </p:nvSpPr>
          <p:spPr>
            <a:xfrm flipV="1">
              <a:off x="929" y="5189"/>
              <a:ext cx="124" cy="12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altLang="zh-CN" sz="1400" b="1" dirty="0">
                <a:solidFill>
                  <a:schemeClr val="bg1"/>
                </a:solidFill>
              </a:endParaRPr>
            </a:p>
          </p:txBody>
        </p:sp>
        <p:sp>
          <p:nvSpPr>
            <p:cNvPr id="129" name="椭圆 128"/>
            <p:cNvSpPr/>
            <p:nvPr>
              <p:custDataLst>
                <p:tags r:id="rId34"/>
              </p:custDataLst>
            </p:nvPr>
          </p:nvSpPr>
          <p:spPr>
            <a:xfrm flipV="1">
              <a:off x="892" y="5146"/>
              <a:ext cx="199" cy="199"/>
            </a:xfrm>
            <a:prstGeom prst="ellipse">
              <a:avLst/>
            </a:pr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altLang="zh-CN" sz="1400" b="1" dirty="0">
                <a:solidFill>
                  <a:schemeClr val="bg1"/>
                </a:solidFill>
              </a:endParaRPr>
            </a:p>
          </p:txBody>
        </p:sp>
        <p:sp>
          <p:nvSpPr>
            <p:cNvPr id="130" name="文本框 129"/>
            <p:cNvSpPr txBox="1"/>
            <p:nvPr>
              <p:custDataLst>
                <p:tags r:id="rId35"/>
              </p:custDataLst>
            </p:nvPr>
          </p:nvSpPr>
          <p:spPr>
            <a:xfrm>
              <a:off x="1053" y="5036"/>
              <a:ext cx="645" cy="565"/>
            </a:xfrm>
            <a:prstGeom prst="rect">
              <a:avLst/>
            </a:prstGeom>
            <a:noFill/>
          </p:spPr>
          <p:txBody>
            <a:bodyPr wrap="none" rtlCol="0">
              <a:normAutofit fontScale="90000"/>
            </a:bodyPr>
            <a:lstStyle/>
            <a:p>
              <a:pPr marL="0">
                <a:lnSpc>
                  <a:spcPct val="100000"/>
                </a:lnSpc>
                <a:spcBef>
                  <a:spcPts val="0"/>
                </a:spcBef>
                <a:spcAft>
                  <a:spcPts val="800"/>
                </a:spcAft>
              </a:pPr>
              <a:r>
                <a:rPr lang="en-US" altLang="zh-CN" sz="2250" b="1" spc="100" dirty="0">
                  <a:solidFill>
                    <a:schemeClr val="accent3">
                      <a:lumMod val="50000"/>
                    </a:schemeClr>
                  </a:solidFill>
                  <a:latin typeface="微软雅黑" panose="020B0503020204020204" charset="-122"/>
                  <a:ea typeface="微软雅黑" panose="020B0503020204020204" charset="-122"/>
                </a:rPr>
                <a:t>03</a:t>
              </a:r>
              <a:endParaRPr lang="en-US" altLang="zh-CN" sz="2250" b="1" spc="100" dirty="0">
                <a:solidFill>
                  <a:schemeClr val="accent3">
                    <a:lumMod val="50000"/>
                  </a:schemeClr>
                </a:solidFill>
                <a:latin typeface="微软雅黑" panose="020B0503020204020204" charset="-122"/>
                <a:ea typeface="微软雅黑" panose="020B0503020204020204" charset="-122"/>
              </a:endParaRPr>
            </a:p>
          </p:txBody>
        </p:sp>
      </p:grpSp>
      <p:grpSp>
        <p:nvGrpSpPr>
          <p:cNvPr id="4" name="组合 3"/>
          <p:cNvGrpSpPr/>
          <p:nvPr/>
        </p:nvGrpSpPr>
        <p:grpSpPr>
          <a:xfrm>
            <a:off x="1733550" y="3990975"/>
            <a:ext cx="8801100" cy="2713990"/>
            <a:chOff x="2730" y="6285"/>
            <a:chExt cx="13860" cy="4274"/>
          </a:xfrm>
        </p:grpSpPr>
        <p:grpSp>
          <p:nvGrpSpPr>
            <p:cNvPr id="108" name="组合 107"/>
            <p:cNvGrpSpPr/>
            <p:nvPr/>
          </p:nvGrpSpPr>
          <p:grpSpPr>
            <a:xfrm>
              <a:off x="10124" y="6449"/>
              <a:ext cx="6466" cy="4003"/>
              <a:chOff x="8741" y="6045"/>
              <a:chExt cx="7095" cy="4392"/>
            </a:xfrm>
          </p:grpSpPr>
          <p:pic>
            <p:nvPicPr>
              <p:cNvPr id="102" name="图片 101"/>
              <p:cNvPicPr>
                <a:picLocks noChangeAspect="1"/>
              </p:cNvPicPr>
              <p:nvPr>
                <p:custDataLst>
                  <p:tags r:id="rId36"/>
                </p:custDataLst>
              </p:nvPr>
            </p:nvPicPr>
            <p:blipFill>
              <a:blip r:embed="rId37"/>
              <a:srcRect l="20007" t="2539" r="4629" b="4167"/>
              <a:stretch>
                <a:fillRect/>
              </a:stretch>
            </p:blipFill>
            <p:spPr>
              <a:xfrm>
                <a:off x="8741" y="6045"/>
                <a:ext cx="7095" cy="4392"/>
              </a:xfrm>
              <a:prstGeom prst="rect">
                <a:avLst/>
              </a:prstGeom>
              <a:noFill/>
              <a:ln w="9525">
                <a:noFill/>
              </a:ln>
            </p:spPr>
          </p:pic>
          <p:sp>
            <p:nvSpPr>
              <p:cNvPr id="41" name="object 22"/>
              <p:cNvSpPr txBox="1"/>
              <p:nvPr>
                <p:custDataLst>
                  <p:tags r:id="rId38"/>
                </p:custDataLst>
              </p:nvPr>
            </p:nvSpPr>
            <p:spPr>
              <a:xfrm>
                <a:off x="9746" y="9824"/>
                <a:ext cx="2547" cy="409"/>
              </a:xfrm>
              <a:prstGeom prst="rect">
                <a:avLst/>
              </a:prstGeom>
            </p:spPr>
            <p:txBody>
              <a:bodyPr vert="horz" wrap="square" lIns="0" tIns="15875" rIns="0" bIns="0" rtlCol="0">
                <a:spAutoFit/>
              </a:bodyPr>
              <a:lstStyle/>
              <a:p>
                <a:pPr marL="12700" indent="0" algn="ctr">
                  <a:lnSpc>
                    <a:spcPct val="120000"/>
                  </a:lnSpc>
                  <a:spcBef>
                    <a:spcPts val="100"/>
                  </a:spcBef>
                  <a:buClrTx/>
                  <a:buSzTx/>
                  <a:buNone/>
                </a:pPr>
                <a:r>
                  <a:rPr lang="zh-CN" sz="1200">
                    <a:solidFill>
                      <a:schemeClr val="tx2"/>
                    </a:solidFill>
                    <a:latin typeface="微软雅黑" panose="020B0503020204020204" charset="-122"/>
                    <a:ea typeface="微软雅黑" panose="020B0503020204020204" charset="-122"/>
                    <a:cs typeface="微软雅黑" panose="020B0503020204020204" charset="-122"/>
                  </a:rPr>
                  <a:t>地板检测</a:t>
                </a:r>
                <a:endParaRPr lang="zh-CN" sz="1200">
                  <a:solidFill>
                    <a:schemeClr val="tx2"/>
                  </a:solidFill>
                  <a:latin typeface="微软雅黑" panose="020B0503020204020204" charset="-122"/>
                  <a:ea typeface="微软雅黑" panose="020B0503020204020204" charset="-122"/>
                  <a:cs typeface="微软雅黑" panose="020B0503020204020204" charset="-122"/>
                </a:endParaRPr>
              </a:p>
            </p:txBody>
          </p:sp>
          <p:sp>
            <p:nvSpPr>
              <p:cNvPr id="47" name="圆角矩形 46"/>
              <p:cNvSpPr/>
              <p:nvPr>
                <p:custDataLst>
                  <p:tags r:id="rId39"/>
                </p:custDataLst>
              </p:nvPr>
            </p:nvSpPr>
            <p:spPr>
              <a:xfrm>
                <a:off x="13561" y="6988"/>
                <a:ext cx="2009" cy="540"/>
              </a:xfrm>
              <a:prstGeom prst="roundRect">
                <a:avLst/>
              </a:prstGeom>
              <a:solidFill>
                <a:srgbClr val="4696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a:latin typeface="微软雅黑" panose="020B0503020204020204" charset="-122"/>
                    <a:ea typeface="微软雅黑" panose="020B0503020204020204" charset="-122"/>
                    <a:cs typeface="微软雅黑" panose="020B0503020204020204" charset="-122"/>
                  </a:rPr>
                  <a:t>强</a:t>
                </a:r>
                <a:r>
                  <a:rPr lang="en-US" altLang="zh-CN" sz="1600">
                    <a:latin typeface="微软雅黑" panose="020B0503020204020204" charset="-122"/>
                    <a:ea typeface="微软雅黑" panose="020B0503020204020204" charset="-122"/>
                    <a:cs typeface="微软雅黑" panose="020B0503020204020204" charset="-122"/>
                  </a:rPr>
                  <a:t>/</a:t>
                </a:r>
                <a:r>
                  <a:rPr lang="zh-CN" altLang="en-US" sz="1600">
                    <a:latin typeface="微软雅黑" panose="020B0503020204020204" charset="-122"/>
                    <a:ea typeface="微软雅黑" panose="020B0503020204020204" charset="-122"/>
                    <a:cs typeface="微软雅黑" panose="020B0503020204020204" charset="-122"/>
                  </a:rPr>
                  <a:t>弱电间</a:t>
                </a:r>
                <a:endParaRPr lang="zh-CN" altLang="en-US" sz="1600">
                  <a:latin typeface="微软雅黑" panose="020B0503020204020204" charset="-122"/>
                  <a:ea typeface="微软雅黑" panose="020B0503020204020204" charset="-122"/>
                  <a:cs typeface="微软雅黑" panose="020B0503020204020204" charset="-122"/>
                </a:endParaRPr>
              </a:p>
            </p:txBody>
          </p:sp>
        </p:grpSp>
        <p:grpSp>
          <p:nvGrpSpPr>
            <p:cNvPr id="107" name="组合 106"/>
            <p:cNvGrpSpPr/>
            <p:nvPr/>
          </p:nvGrpSpPr>
          <p:grpSpPr>
            <a:xfrm>
              <a:off x="2730" y="6285"/>
              <a:ext cx="6893" cy="4275"/>
              <a:chOff x="1467" y="5561"/>
              <a:chExt cx="7564" cy="4691"/>
            </a:xfrm>
          </p:grpSpPr>
          <p:pic>
            <p:nvPicPr>
              <p:cNvPr id="101" name="图片 100"/>
              <p:cNvPicPr>
                <a:picLocks noChangeAspect="1"/>
              </p:cNvPicPr>
              <p:nvPr>
                <p:custDataLst>
                  <p:tags r:id="rId40"/>
                </p:custDataLst>
              </p:nvPr>
            </p:nvPicPr>
            <p:blipFill>
              <a:blip r:embed="rId41"/>
              <a:srcRect l="23249" t="-1823" r="8965" b="6237"/>
              <a:stretch>
                <a:fillRect/>
              </a:stretch>
            </p:blipFill>
            <p:spPr>
              <a:xfrm>
                <a:off x="1467" y="5561"/>
                <a:ext cx="6653" cy="4691"/>
              </a:xfrm>
              <a:prstGeom prst="rect">
                <a:avLst/>
              </a:prstGeom>
              <a:noFill/>
              <a:ln w="9525">
                <a:noFill/>
              </a:ln>
            </p:spPr>
          </p:pic>
          <p:sp>
            <p:nvSpPr>
              <p:cNvPr id="40" name="object 22"/>
              <p:cNvSpPr txBox="1"/>
              <p:nvPr>
                <p:custDataLst>
                  <p:tags r:id="rId42"/>
                </p:custDataLst>
              </p:nvPr>
            </p:nvSpPr>
            <p:spPr>
              <a:xfrm>
                <a:off x="2382" y="9259"/>
                <a:ext cx="2547" cy="409"/>
              </a:xfrm>
              <a:prstGeom prst="rect">
                <a:avLst/>
              </a:prstGeom>
            </p:spPr>
            <p:txBody>
              <a:bodyPr vert="horz" wrap="square" lIns="0" tIns="15875" rIns="0" bIns="0" rtlCol="0">
                <a:spAutoFit/>
              </a:bodyPr>
              <a:lstStyle/>
              <a:p>
                <a:pPr marL="12700" indent="0" algn="ctr">
                  <a:lnSpc>
                    <a:spcPct val="120000"/>
                  </a:lnSpc>
                  <a:spcBef>
                    <a:spcPts val="100"/>
                  </a:spcBef>
                  <a:buClrTx/>
                  <a:buSzTx/>
                  <a:buNone/>
                </a:pPr>
                <a:r>
                  <a:rPr lang="zh-CN" sz="1200">
                    <a:solidFill>
                      <a:schemeClr val="tx2"/>
                    </a:solidFill>
                    <a:latin typeface="微软雅黑" panose="020B0503020204020204" charset="-122"/>
                    <a:ea typeface="微软雅黑" panose="020B0503020204020204" charset="-122"/>
                    <a:cs typeface="微软雅黑" panose="020B0503020204020204" charset="-122"/>
                  </a:rPr>
                  <a:t>单点检测</a:t>
                </a:r>
                <a:endParaRPr lang="zh-CN" sz="1200">
                  <a:solidFill>
                    <a:schemeClr val="tx2"/>
                  </a:solidFill>
                  <a:latin typeface="微软雅黑" panose="020B0503020204020204" charset="-122"/>
                  <a:ea typeface="微软雅黑" panose="020B0503020204020204" charset="-122"/>
                  <a:cs typeface="微软雅黑" panose="020B0503020204020204" charset="-122"/>
                </a:endParaRPr>
              </a:p>
            </p:txBody>
          </p:sp>
          <p:sp>
            <p:nvSpPr>
              <p:cNvPr id="48" name="圆角矩形 47"/>
              <p:cNvSpPr/>
              <p:nvPr>
                <p:custDataLst>
                  <p:tags r:id="rId43"/>
                </p:custDataLst>
              </p:nvPr>
            </p:nvSpPr>
            <p:spPr>
              <a:xfrm>
                <a:off x="6786" y="7159"/>
                <a:ext cx="2245" cy="540"/>
              </a:xfrm>
              <a:prstGeom prst="roundRect">
                <a:avLst/>
              </a:prstGeom>
              <a:solidFill>
                <a:srgbClr val="4696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a:latin typeface="微软雅黑" panose="020B0503020204020204" charset="-122"/>
                    <a:ea typeface="微软雅黑" panose="020B0503020204020204" charset="-122"/>
                  </a:rPr>
                  <a:t>资料档案室</a:t>
                </a:r>
                <a:endParaRPr lang="zh-CN" altLang="en-US" sz="1600">
                  <a:latin typeface="微软雅黑" panose="020B0503020204020204" charset="-122"/>
                  <a:ea typeface="微软雅黑" panose="020B0503020204020204" charset="-122"/>
                </a:endParaRPr>
              </a:p>
            </p:txBody>
          </p:sp>
        </p:grpSp>
        <p:sp>
          <p:nvSpPr>
            <p:cNvPr id="3" name="椭圆 2"/>
            <p:cNvSpPr/>
            <p:nvPr/>
          </p:nvSpPr>
          <p:spPr>
            <a:xfrm>
              <a:off x="4229" y="6478"/>
              <a:ext cx="1481" cy="14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p:cNvPicPr/>
            <p:nvPr>
              <p:custDataLst>
                <p:tags r:id="rId44"/>
              </p:custDataLst>
            </p:nvPr>
          </p:nvPicPr>
          <p:blipFill>
            <a:blip r:embed="rId45"/>
            <a:stretch>
              <a:fillRect/>
            </a:stretch>
          </p:blipFill>
          <p:spPr>
            <a:xfrm>
              <a:off x="3784" y="6285"/>
              <a:ext cx="2371" cy="1646"/>
            </a:xfrm>
            <a:prstGeom prst="rect">
              <a:avLst/>
            </a:prstGeom>
            <a:noFill/>
            <a:ln w="9525">
              <a:noFill/>
            </a:ln>
          </p:spPr>
        </p:pic>
      </p:grpSp>
    </p:spTree>
    <p:custDataLst>
      <p:tags r:id="rId46"/>
    </p:custData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标题 14"/>
          <p:cNvSpPr>
            <a:spLocks noGrp="1"/>
          </p:cNvSpPr>
          <p:nvPr>
            <p:custDataLst>
              <p:tags r:id="rId1"/>
            </p:custDataLst>
          </p:nvPr>
        </p:nvSpPr>
        <p:spPr>
          <a:xfrm>
            <a:off x="991870" y="2774950"/>
            <a:ext cx="2064385" cy="1395730"/>
          </a:xfrm>
          <a:prstGeom prst="rect">
            <a:avLst/>
          </a:prstGeom>
        </p:spPr>
        <p:txBody>
          <a:bodyPr vert="horz" lIns="90000" tIns="46800" rIns="90000" bIns="46800" rtlCol="0" anchor="t" anchorCtr="0"/>
          <a:lstStyle>
            <a:lvl1pPr algn="ctr" defTabSz="914400" rtl="0" eaLnBrk="1" fontAlgn="auto" latinLnBrk="0" hangingPunct="1">
              <a:lnSpc>
                <a:spcPct val="100000"/>
              </a:lnSpc>
              <a:spcBef>
                <a:spcPct val="0"/>
              </a:spcBef>
              <a:buNone/>
              <a:defRPr sz="6000" b="1" u="none" strike="noStrike" kern="1200" cap="none" spc="300" normalizeH="0" baseline="0">
                <a:solidFill>
                  <a:schemeClr val="tx1">
                    <a:lumMod val="85000"/>
                    <a:lumOff val="15000"/>
                  </a:schemeClr>
                </a:solidFill>
                <a:uFillTx/>
                <a:latin typeface="+mj-lt"/>
                <a:ea typeface="+mj-ea"/>
                <a:cs typeface="+mj-cs"/>
              </a:defRPr>
            </a:lvl1pPr>
          </a:lstStyle>
          <a:p>
            <a:pPr algn="l">
              <a:lnSpc>
                <a:spcPct val="90000"/>
              </a:lnSpc>
            </a:pPr>
            <a:r>
              <a:rPr lang="en-US" altLang="zh-CN" sz="9600" cap="all" dirty="0">
                <a:solidFill>
                  <a:srgbClr val="4696F5"/>
                </a:solidFill>
                <a:effectLst/>
                <a:latin typeface="微软雅黑" panose="020B0503020204020204" charset="-122"/>
                <a:ea typeface="微软雅黑" panose="020B0503020204020204" charset="-122"/>
                <a:cs typeface="Roboto" panose="02000000000000000000" charset="0"/>
                <a:sym typeface="Roboto" panose="02000000000000000000" charset="0"/>
              </a:rPr>
              <a:t>04</a:t>
            </a:r>
            <a:endParaRPr lang="en-US" altLang="zh-CN" sz="9600" cap="all" dirty="0">
              <a:solidFill>
                <a:srgbClr val="4696F5"/>
              </a:solidFill>
              <a:effectLst/>
              <a:latin typeface="微软雅黑" panose="020B0503020204020204" charset="-122"/>
              <a:ea typeface="微软雅黑" panose="020B0503020204020204" charset="-122"/>
              <a:cs typeface="Roboto" panose="02000000000000000000" charset="0"/>
              <a:sym typeface="Roboto" panose="02000000000000000000" charset="0"/>
            </a:endParaRPr>
          </a:p>
        </p:txBody>
      </p:sp>
      <p:sp>
        <p:nvSpPr>
          <p:cNvPr id="9" name="矩形 8"/>
          <p:cNvSpPr/>
          <p:nvPr>
            <p:custDataLst>
              <p:tags r:id="rId2"/>
            </p:custDataLst>
          </p:nvPr>
        </p:nvSpPr>
        <p:spPr>
          <a:xfrm>
            <a:off x="-91440" y="2732405"/>
            <a:ext cx="441960" cy="1348740"/>
          </a:xfrm>
          <a:prstGeom prst="rect">
            <a:avLst/>
          </a:prstGeom>
          <a:solidFill>
            <a:srgbClr val="4696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cs typeface="Roboto" panose="02000000000000000000" charset="0"/>
            </a:endParaRPr>
          </a:p>
        </p:txBody>
      </p:sp>
      <p:sp>
        <p:nvSpPr>
          <p:cNvPr id="11" name="标题 14"/>
          <p:cNvSpPr>
            <a:spLocks noGrp="1"/>
          </p:cNvSpPr>
          <p:nvPr>
            <p:custDataLst>
              <p:tags r:id="rId3"/>
            </p:custDataLst>
          </p:nvPr>
        </p:nvSpPr>
        <p:spPr>
          <a:xfrm>
            <a:off x="2868930" y="3081020"/>
            <a:ext cx="8536940" cy="650875"/>
          </a:xfrm>
          <a:prstGeom prst="rect">
            <a:avLst/>
          </a:prstGeom>
          <a:solidFill>
            <a:schemeClr val="lt1"/>
          </a:solidFill>
        </p:spPr>
        <p:txBody>
          <a:bodyPr vert="horz" lIns="90000" tIns="46800" rIns="90000" bIns="46800" rtlCol="0" anchor="t" anchorCtr="0"/>
          <a:lstStyle>
            <a:lvl1pPr algn="ctr" defTabSz="914400" rtl="0" eaLnBrk="1" fontAlgn="auto" latinLnBrk="0" hangingPunct="1">
              <a:lnSpc>
                <a:spcPct val="100000"/>
              </a:lnSpc>
              <a:spcBef>
                <a:spcPct val="0"/>
              </a:spcBef>
              <a:buNone/>
              <a:defRPr sz="6000" b="1" u="none" strike="noStrike" kern="1200" cap="none" spc="300" normalizeH="0" baseline="0">
                <a:solidFill>
                  <a:schemeClr val="tx1">
                    <a:lumMod val="85000"/>
                    <a:lumOff val="15000"/>
                  </a:schemeClr>
                </a:solidFill>
                <a:uFillTx/>
                <a:latin typeface="+mj-lt"/>
                <a:ea typeface="+mj-ea"/>
                <a:cs typeface="+mj-cs"/>
              </a:defRPr>
            </a:lvl1pPr>
          </a:lstStyle>
          <a:p>
            <a:pPr algn="l">
              <a:lnSpc>
                <a:spcPct val="90000"/>
              </a:lnSpc>
            </a:pPr>
            <a:r>
              <a:rPr lang="zh-CN" altLang="en-US" sz="4400" cap="all" spc="150" dirty="0">
                <a:solidFill>
                  <a:srgbClr val="3C3C3C"/>
                </a:solidFill>
                <a:uFillTx/>
                <a:latin typeface="微软雅黑" panose="020B0503020204020204" charset="-122"/>
                <a:ea typeface="微软雅黑" panose="020B0503020204020204" charset="-122"/>
                <a:cs typeface="Roboto" panose="02000000000000000000" charset="0"/>
                <a:sym typeface="+mn-ea"/>
              </a:rPr>
              <a:t>方案效益</a:t>
            </a:r>
            <a:endParaRPr lang="zh-CN" altLang="en-US" sz="4400" cap="all" spc="150" dirty="0">
              <a:solidFill>
                <a:srgbClr val="3C3C3C"/>
              </a:solidFill>
              <a:uFillTx/>
              <a:latin typeface="微软雅黑" panose="020B0503020204020204" charset="-122"/>
              <a:ea typeface="微软雅黑" panose="020B0503020204020204" charset="-122"/>
              <a:cs typeface="Roboto" panose="02000000000000000000" charset="0"/>
              <a:sym typeface="+mn-ea"/>
            </a:endParaRPr>
          </a:p>
        </p:txBody>
      </p:sp>
      <p:pic>
        <p:nvPicPr>
          <p:cNvPr id="4" name="图片 3" descr="线勾"/>
          <p:cNvPicPr>
            <a:picLocks noChangeAspect="1"/>
          </p:cNvPicPr>
          <p:nvPr>
            <p:custDataLst>
              <p:tags r:id="rId4"/>
            </p:custDataLst>
          </p:nvPr>
        </p:nvPicPr>
        <p:blipFill>
          <a:blip r:embed="rId5"/>
          <a:stretch>
            <a:fillRect/>
          </a:stretch>
        </p:blipFill>
        <p:spPr>
          <a:xfrm>
            <a:off x="5539740" y="1426845"/>
            <a:ext cx="6203634" cy="3960000"/>
          </a:xfrm>
          <a:prstGeom prst="rect">
            <a:avLst/>
          </a:prstGeom>
        </p:spPr>
      </p:pic>
      <p:sp>
        <p:nvSpPr>
          <p:cNvPr id="2" name="文本框 1"/>
          <p:cNvSpPr txBox="1"/>
          <p:nvPr/>
        </p:nvSpPr>
        <p:spPr>
          <a:xfrm>
            <a:off x="1772285" y="5971540"/>
            <a:ext cx="4064000" cy="368300"/>
          </a:xfrm>
          <a:prstGeom prst="rect">
            <a:avLst/>
          </a:prstGeom>
          <a:noFill/>
        </p:spPr>
        <p:txBody>
          <a:bodyPr wrap="square" rtlCol="0">
            <a:spAutoFit/>
          </a:bodyPr>
          <a:lstStyle/>
          <a:p>
            <a:endParaRPr lang="zh-CN" altLang="en-US"/>
          </a:p>
        </p:txBody>
      </p:sp>
    </p:spTree>
    <p:custDataLst>
      <p:tags r:id="rId6"/>
    </p:custData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矩形 38"/>
          <p:cNvSpPr/>
          <p:nvPr>
            <p:custDataLst>
              <p:tags r:id="rId1"/>
            </p:custDataLst>
          </p:nvPr>
        </p:nvSpPr>
        <p:spPr>
          <a:xfrm>
            <a:off x="8981954" y="0"/>
            <a:ext cx="3210045" cy="6858000"/>
          </a:xfrm>
          <a:prstGeom prst="rect">
            <a:avLst/>
          </a:prstGeom>
          <a:gradFill flip="none" rotWithShape="1">
            <a:gsLst>
              <a:gs pos="15000">
                <a:srgbClr val="2290FC"/>
              </a:gs>
              <a:gs pos="69000">
                <a:srgbClr val="036CD4"/>
              </a:gs>
            </a:gsLst>
            <a:path path="circle">
              <a:fillToRect l="100000" t="100000"/>
            </a:path>
            <a:tileRect r="-100000" b="-100000"/>
          </a:gradFill>
          <a:ln w="38100">
            <a:noFill/>
          </a:ln>
          <a:effectLst>
            <a:outerShdw blurRad="152400" dist="76200" dir="2700000" algn="tl" rotWithShape="0">
              <a:srgbClr val="326A8D">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sz="2000">
              <a:solidFill>
                <a:schemeClr val="bg1"/>
              </a:solidFill>
              <a:latin typeface="思源黑体 CN Normal" panose="020B0400000000000000" charset="-122"/>
              <a:ea typeface="思源黑体 CN Medium" panose="020B0600000000000000" pitchFamily="34" charset="-122"/>
              <a:sym typeface="思源黑体 CN Normal" panose="020B0400000000000000" charset="-122"/>
            </a:endParaRPr>
          </a:p>
        </p:txBody>
      </p:sp>
      <p:grpSp>
        <p:nvGrpSpPr>
          <p:cNvPr id="6" name="组合 5"/>
          <p:cNvGrpSpPr/>
          <p:nvPr/>
        </p:nvGrpSpPr>
        <p:grpSpPr>
          <a:xfrm>
            <a:off x="264160" y="-39370"/>
            <a:ext cx="7430135" cy="751840"/>
            <a:chOff x="416" y="-42"/>
            <a:chExt cx="11701" cy="1184"/>
          </a:xfrm>
        </p:grpSpPr>
        <p:sp>
          <p:nvSpPr>
            <p:cNvPr id="3" name="TextBox 8"/>
            <p:cNvSpPr txBox="1"/>
            <p:nvPr>
              <p:custDataLst>
                <p:tags r:id="rId2"/>
              </p:custDataLst>
            </p:nvPr>
          </p:nvSpPr>
          <p:spPr>
            <a:xfrm>
              <a:off x="992" y="383"/>
              <a:ext cx="11125" cy="753"/>
            </a:xfrm>
            <a:prstGeom prst="rect">
              <a:avLst/>
            </a:prstGeom>
            <a:noFill/>
          </p:spPr>
          <p:txBody>
            <a:bodyPr wrap="square" lIns="91440" tIns="45720" rIns="91440" bIns="45720" rtlCol="0" anchor="t">
              <a:spAutoFit/>
            </a:bodyPr>
            <a:lstStyle/>
            <a:p>
              <a:pPr lvl="0" algn="l">
                <a:lnSpc>
                  <a:spcPct val="90000"/>
                </a:lnSpc>
                <a:buClrTx/>
                <a:buSzTx/>
                <a:buFontTx/>
              </a:pPr>
              <a:r>
                <a:rPr lang="zh-CN" altLang="en-US" sz="2800" b="1" dirty="0">
                  <a:solidFill>
                    <a:schemeClr val="tx1">
                      <a:lumMod val="75000"/>
                      <a:lumOff val="25000"/>
                    </a:schemeClr>
                  </a:solidFill>
                  <a:latin typeface="微软雅黑" panose="020B0503020204020204" charset="-122"/>
                  <a:ea typeface="微软雅黑" panose="020B0503020204020204" charset="-122"/>
                  <a:cs typeface="Arial" panose="020B0604020202020204" pitchFamily="34" charset="0"/>
                  <a:sym typeface="+mn-ea"/>
                </a:rPr>
                <a:t>公司介绍</a:t>
              </a:r>
              <a:endParaRPr lang="zh-CN" altLang="en-US" sz="2800" b="1" dirty="0">
                <a:solidFill>
                  <a:schemeClr val="tx1">
                    <a:lumMod val="75000"/>
                    <a:lumOff val="25000"/>
                  </a:schemeClr>
                </a:solidFill>
                <a:latin typeface="微软雅黑" panose="020B0503020204020204" charset="-122"/>
                <a:ea typeface="微软雅黑" panose="020B0503020204020204" charset="-122"/>
                <a:cs typeface="Arial" panose="020B0604020202020204" pitchFamily="34" charset="0"/>
                <a:sym typeface="+mn-ea"/>
              </a:endParaRPr>
            </a:p>
          </p:txBody>
        </p:sp>
        <p:sp>
          <p:nvSpPr>
            <p:cNvPr id="24" name="矩形 23"/>
            <p:cNvSpPr/>
            <p:nvPr>
              <p:custDataLst>
                <p:tags r:id="rId3"/>
              </p:custDataLst>
            </p:nvPr>
          </p:nvSpPr>
          <p:spPr>
            <a:xfrm>
              <a:off x="416" y="-42"/>
              <a:ext cx="255" cy="1184"/>
            </a:xfrm>
            <a:prstGeom prst="rect">
              <a:avLst/>
            </a:prstGeom>
            <a:solidFill>
              <a:srgbClr val="479E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阿里巴巴普惠体" panose="00020600040101010101" charset="-122"/>
              </a:endParaRPr>
            </a:p>
          </p:txBody>
        </p:sp>
      </p:grpSp>
      <p:sp>
        <p:nvSpPr>
          <p:cNvPr id="25" name="文本框 23"/>
          <p:cNvSpPr txBox="1"/>
          <p:nvPr>
            <p:custDataLst>
              <p:tags r:id="rId4"/>
            </p:custDataLst>
          </p:nvPr>
        </p:nvSpPr>
        <p:spPr bwMode="auto">
          <a:xfrm rot="5400000">
            <a:off x="-475615" y="1573530"/>
            <a:ext cx="1725295" cy="344805"/>
          </a:xfrm>
          <a:prstGeom prst="rect">
            <a:avLst/>
          </a:prstGeom>
          <a:noFill/>
          <a:ln w="9525">
            <a:noFill/>
            <a:miter lim="800000"/>
          </a:ln>
        </p:spPr>
        <p:txBody>
          <a:bodyPr wrap="square">
            <a:spAutoFit/>
          </a:bodyPr>
          <a:lstStyle/>
          <a:p>
            <a:pPr algn="dist">
              <a:lnSpc>
                <a:spcPct val="150000"/>
              </a:lnSpc>
            </a:pPr>
            <a:r>
              <a:rPr lang="zh-CN" altLang="en-US" sz="1100" dirty="0">
                <a:solidFill>
                  <a:schemeClr val="bg1">
                    <a:lumMod val="50000"/>
                  </a:schemeClr>
                </a:solidFill>
                <a:latin typeface="微软雅黑" panose="020B0503020204020204" charset="-122"/>
                <a:ea typeface="微软雅黑" panose="020B0503020204020204" charset="-122"/>
                <a:cs typeface="微软雅黑" panose="020B0503020204020204" charset="-122"/>
              </a:rPr>
              <a:t>打开视界</a:t>
            </a:r>
            <a:r>
              <a:rPr lang="en-US" altLang="zh-CN" sz="1100" dirty="0">
                <a:solidFill>
                  <a:schemeClr val="bg1">
                    <a:lumMod val="50000"/>
                  </a:schemeClr>
                </a:solidFill>
                <a:latin typeface="微软雅黑" panose="020B0503020204020204" charset="-122"/>
                <a:ea typeface="微软雅黑" panose="020B0503020204020204" charset="-122"/>
                <a:cs typeface="微软雅黑" panose="020B0503020204020204" charset="-122"/>
              </a:rPr>
              <a:t>   </a:t>
            </a:r>
            <a:r>
              <a:rPr lang="zh-CN" altLang="en-US" sz="1100" dirty="0">
                <a:solidFill>
                  <a:schemeClr val="bg1">
                    <a:lumMod val="50000"/>
                  </a:schemeClr>
                </a:solidFill>
                <a:latin typeface="微软雅黑" panose="020B0503020204020204" charset="-122"/>
                <a:ea typeface="微软雅黑" panose="020B0503020204020204" charset="-122"/>
                <a:cs typeface="微软雅黑" panose="020B0503020204020204" charset="-122"/>
              </a:rPr>
              <a:t>感知无界</a:t>
            </a:r>
            <a:endParaRPr lang="zh-CN" altLang="en-US" sz="1100" dirty="0">
              <a:solidFill>
                <a:schemeClr val="bg1">
                  <a:lumMod val="50000"/>
                </a:schemeClr>
              </a:solidFill>
              <a:latin typeface="微软雅黑" panose="020B0503020204020204" charset="-122"/>
              <a:ea typeface="微软雅黑" panose="020B0503020204020204" charset="-122"/>
              <a:cs typeface="微软雅黑" panose="020B0503020204020204" charset="-122"/>
            </a:endParaRPr>
          </a:p>
        </p:txBody>
      </p:sp>
      <p:sp>
        <p:nvSpPr>
          <p:cNvPr id="28" name="文本框 27"/>
          <p:cNvSpPr txBox="1"/>
          <p:nvPr>
            <p:custDataLst>
              <p:tags r:id="rId5"/>
            </p:custDataLst>
          </p:nvPr>
        </p:nvSpPr>
        <p:spPr>
          <a:xfrm>
            <a:off x="1000125" y="2921000"/>
            <a:ext cx="4420235" cy="1306830"/>
          </a:xfrm>
          <a:prstGeom prst="rect">
            <a:avLst/>
          </a:prstGeom>
          <a:noFill/>
        </p:spPr>
        <p:txBody>
          <a:bodyPr wrap="square" rtlCol="0">
            <a:spAutoFit/>
          </a:bodyPr>
          <a:lstStyle/>
          <a:p>
            <a:pPr algn="just">
              <a:lnSpc>
                <a:spcPct val="110000"/>
              </a:lnSpc>
              <a:spcBef>
                <a:spcPts val="0"/>
              </a:spcBef>
              <a:spcAft>
                <a:spcPts val="0"/>
              </a:spcAft>
            </a:pPr>
            <a:r>
              <a:rPr lang="zh-CN" altLang="en-US" sz="1200" spc="150">
                <a:solidFill>
                  <a:schemeClr val="tx1">
                    <a:lumMod val="65000"/>
                    <a:lumOff val="35000"/>
                  </a:schemeClr>
                </a:solidFill>
                <a:uFillTx/>
                <a:latin typeface="微软雅黑" panose="020B0503020204020204" charset="-122"/>
                <a:ea typeface="微软雅黑" panose="020B0503020204020204" charset="-122"/>
              </a:rPr>
              <a:t>厦门星纵物联科技有限公司是专业的数字感知产品提供商，专注于智能物联网设备的研发、生产与销售。</a:t>
            </a:r>
            <a:endParaRPr lang="zh-CN" altLang="en-US" sz="1200" spc="150">
              <a:solidFill>
                <a:schemeClr val="tx1">
                  <a:lumMod val="65000"/>
                  <a:lumOff val="35000"/>
                </a:schemeClr>
              </a:solidFill>
              <a:uFillTx/>
              <a:latin typeface="微软雅黑" panose="020B0503020204020204" charset="-122"/>
              <a:ea typeface="微软雅黑" panose="020B0503020204020204" charset="-122"/>
            </a:endParaRPr>
          </a:p>
          <a:p>
            <a:pPr algn="just">
              <a:lnSpc>
                <a:spcPct val="110000"/>
              </a:lnSpc>
              <a:spcBef>
                <a:spcPts val="0"/>
              </a:spcBef>
              <a:spcAft>
                <a:spcPts val="0"/>
              </a:spcAft>
            </a:pPr>
            <a:r>
              <a:rPr lang="zh-CN" altLang="en-US" sz="1200" spc="150">
                <a:solidFill>
                  <a:schemeClr val="tx1">
                    <a:lumMod val="65000"/>
                    <a:lumOff val="35000"/>
                  </a:schemeClr>
                </a:solidFill>
                <a:uFillTx/>
                <a:latin typeface="微软雅黑" panose="020B0503020204020204" charset="-122"/>
                <a:ea typeface="微软雅黑" panose="020B0503020204020204" charset="-122"/>
              </a:rPr>
              <a:t>星纵品牌（Milesight）诞生于2011年，以“让每一次感知，都拥有驱动世界的力量”为品牌使命，运用前沿的物联网与人工智能技术，为客户提供高效、节能、可靠的智能物联网产品，助力数字化建设，实现万物互联。</a:t>
            </a:r>
            <a:endParaRPr lang="zh-CN" altLang="en-US" sz="1200" spc="150">
              <a:solidFill>
                <a:schemeClr val="tx1">
                  <a:lumMod val="65000"/>
                  <a:lumOff val="35000"/>
                </a:schemeClr>
              </a:solidFill>
              <a:uFillTx/>
              <a:latin typeface="微软雅黑" panose="020B0503020204020204" charset="-122"/>
              <a:ea typeface="微软雅黑" panose="020B0503020204020204" charset="-122"/>
            </a:endParaRPr>
          </a:p>
        </p:txBody>
      </p:sp>
      <p:grpSp>
        <p:nvGrpSpPr>
          <p:cNvPr id="29" name="组合 28"/>
          <p:cNvGrpSpPr/>
          <p:nvPr/>
        </p:nvGrpSpPr>
        <p:grpSpPr>
          <a:xfrm>
            <a:off x="-971550" y="1187450"/>
            <a:ext cx="6392545" cy="1057275"/>
            <a:chOff x="9854" y="1277"/>
            <a:chExt cx="10067" cy="1665"/>
          </a:xfrm>
        </p:grpSpPr>
        <p:pic>
          <p:nvPicPr>
            <p:cNvPr id="30" name="图片 29" descr="形状 1"/>
            <p:cNvPicPr>
              <a:picLocks noChangeAspect="1"/>
            </p:cNvPicPr>
            <p:nvPr>
              <p:custDataLst>
                <p:tags r:id="rId6"/>
              </p:custDataLst>
            </p:nvPr>
          </p:nvPicPr>
          <p:blipFill>
            <a:blip r:embed="rId7"/>
            <a:srcRect/>
            <a:stretch>
              <a:fillRect/>
            </a:stretch>
          </p:blipFill>
          <p:spPr>
            <a:xfrm>
              <a:off x="9854" y="1359"/>
              <a:ext cx="9150" cy="1200"/>
            </a:xfrm>
            <a:prstGeom prst="rect">
              <a:avLst/>
            </a:prstGeom>
          </p:spPr>
        </p:pic>
        <p:grpSp>
          <p:nvGrpSpPr>
            <p:cNvPr id="31" name="组合 30"/>
            <p:cNvGrpSpPr/>
            <p:nvPr/>
          </p:nvGrpSpPr>
          <p:grpSpPr>
            <a:xfrm>
              <a:off x="13018" y="1277"/>
              <a:ext cx="6903" cy="1665"/>
              <a:chOff x="-195" y="4512"/>
              <a:chExt cx="6903" cy="1665"/>
            </a:xfrm>
          </p:grpSpPr>
          <p:sp>
            <p:nvSpPr>
              <p:cNvPr id="34830" name="Rectangle 116"/>
              <p:cNvSpPr/>
              <p:nvPr>
                <p:custDataLst>
                  <p:tags r:id="rId8"/>
                </p:custDataLst>
              </p:nvPr>
            </p:nvSpPr>
            <p:spPr>
              <a:xfrm>
                <a:off x="-195" y="5483"/>
                <a:ext cx="5611" cy="694"/>
              </a:xfrm>
              <a:prstGeom prst="rect">
                <a:avLst/>
              </a:prstGeom>
              <a:noFill/>
              <a:ln w="9525">
                <a:noFill/>
              </a:ln>
            </p:spPr>
            <p:txBody>
              <a:bodyPr wrap="square" anchor="t" anchorCtr="0">
                <a:noAutofit/>
              </a:bodyPr>
              <a:lstStyle/>
              <a:p>
                <a:pPr algn="l">
                  <a:lnSpc>
                    <a:spcPct val="110000"/>
                  </a:lnSpc>
                  <a:spcBef>
                    <a:spcPts val="0"/>
                  </a:spcBef>
                  <a:spcAft>
                    <a:spcPts val="0"/>
                  </a:spcAft>
                  <a:buClrTx/>
                  <a:buSzTx/>
                  <a:buFontTx/>
                  <a:buNone/>
                </a:pPr>
                <a:r>
                  <a:rPr lang="zh-CN" altLang="en-US" sz="1200" spc="150">
                    <a:solidFill>
                      <a:schemeClr val="tx1">
                        <a:lumMod val="65000"/>
                        <a:lumOff val="35000"/>
                      </a:schemeClr>
                    </a:solidFill>
                    <a:uFillTx/>
                    <a:latin typeface="微软雅黑" panose="020B0503020204020204" charset="-122"/>
                    <a:ea typeface="微软雅黑" panose="020B0503020204020204" charset="-122"/>
                    <a:sym typeface="+mn-ea"/>
                  </a:rPr>
                  <a:t>专注于智能物联网设备的研发、生产与销售。</a:t>
                </a:r>
                <a:endParaRPr lang="zh-CN" altLang="en-US" sz="1200" spc="150">
                  <a:solidFill>
                    <a:schemeClr val="tx1">
                      <a:lumMod val="65000"/>
                      <a:lumOff val="35000"/>
                    </a:schemeClr>
                  </a:solidFill>
                  <a:uFillTx/>
                  <a:latin typeface="微软雅黑" panose="020B0503020204020204" charset="-122"/>
                  <a:ea typeface="微软雅黑" panose="020B0503020204020204" charset="-122"/>
                  <a:sym typeface="+mn-ea"/>
                </a:endParaRPr>
              </a:p>
            </p:txBody>
          </p:sp>
          <p:sp>
            <p:nvSpPr>
              <p:cNvPr id="34832" name="TextBox 8"/>
              <p:cNvSpPr txBox="1"/>
              <p:nvPr>
                <p:custDataLst>
                  <p:tags r:id="rId9"/>
                </p:custDataLst>
              </p:nvPr>
            </p:nvSpPr>
            <p:spPr>
              <a:xfrm>
                <a:off x="-120" y="4512"/>
                <a:ext cx="6828" cy="799"/>
              </a:xfrm>
              <a:prstGeom prst="rect">
                <a:avLst/>
              </a:prstGeom>
              <a:noFill/>
              <a:ln w="9525">
                <a:noFill/>
              </a:ln>
            </p:spPr>
            <p:txBody>
              <a:bodyPr wrap="square" lIns="0" tIns="0" rIns="0" bIns="0" anchor="ctr" anchorCtr="0">
                <a:spAutoFit/>
              </a:bodyPr>
              <a:lstStyle/>
              <a:p>
                <a:pPr algn="just">
                  <a:lnSpc>
                    <a:spcPct val="150000"/>
                  </a:lnSpc>
                  <a:buClrTx/>
                  <a:buSzTx/>
                  <a:buNone/>
                </a:pPr>
                <a:r>
                  <a:rPr sz="2200" b="1" kern="0" dirty="0" err="1">
                    <a:solidFill>
                      <a:srgbClr val="479EF6"/>
                    </a:solidFill>
                    <a:effectLst/>
                    <a:latin typeface="微软雅黑" panose="020B0503020204020204" charset="-122"/>
                    <a:ea typeface="微软雅黑" panose="020B0503020204020204" charset="-122"/>
                    <a:cs typeface="阿里巴巴普惠体" panose="00020600040101010101" charset="-122"/>
                    <a:sym typeface="+mn-ea"/>
                  </a:rPr>
                  <a:t>专业的数字感知产品提供商</a:t>
                </a:r>
                <a:endParaRPr lang="zh-CN" sz="2200" b="1" kern="0" dirty="0" err="1">
                  <a:solidFill>
                    <a:srgbClr val="479EF6"/>
                  </a:solidFill>
                  <a:effectLst/>
                  <a:latin typeface="微软雅黑" panose="020B0503020204020204" charset="-122"/>
                  <a:ea typeface="微软雅黑" panose="020B0503020204020204" charset="-122"/>
                  <a:cs typeface="阿里巴巴普惠体" panose="00020600040101010101" charset="-122"/>
                  <a:sym typeface="+mn-ea"/>
                </a:endParaRPr>
              </a:p>
            </p:txBody>
          </p:sp>
        </p:grpSp>
      </p:grpSp>
      <p:grpSp>
        <p:nvGrpSpPr>
          <p:cNvPr id="45" name="组合 44"/>
          <p:cNvGrpSpPr/>
          <p:nvPr/>
        </p:nvGrpSpPr>
        <p:grpSpPr>
          <a:xfrm>
            <a:off x="1000125" y="2065020"/>
            <a:ext cx="3793490" cy="1017905"/>
            <a:chOff x="1707" y="3048"/>
            <a:chExt cx="5974" cy="1603"/>
          </a:xfrm>
        </p:grpSpPr>
        <p:sp>
          <p:nvSpPr>
            <p:cNvPr id="32" name="TextBox 8"/>
            <p:cNvSpPr txBox="1"/>
            <p:nvPr>
              <p:custDataLst>
                <p:tags r:id="rId10"/>
              </p:custDataLst>
            </p:nvPr>
          </p:nvSpPr>
          <p:spPr>
            <a:xfrm>
              <a:off x="1888" y="3048"/>
              <a:ext cx="5367" cy="1252"/>
            </a:xfrm>
            <a:prstGeom prst="rect">
              <a:avLst/>
            </a:prstGeom>
            <a:noFill/>
            <a:ln w="9525">
              <a:noFill/>
            </a:ln>
          </p:spPr>
          <p:txBody>
            <a:bodyPr wrap="square" lIns="0" tIns="0" rIns="0" bIns="0" anchor="ctr" anchorCtr="0">
              <a:noAutofit/>
            </a:bodyPr>
            <a:lstStyle/>
            <a:p>
              <a:pPr algn="just">
                <a:lnSpc>
                  <a:spcPct val="150000"/>
                </a:lnSpc>
                <a:buClrTx/>
                <a:buSzTx/>
                <a:buNone/>
              </a:pPr>
              <a:r>
                <a:rPr lang="zh-CN" sz="2400" b="1" kern="0" dirty="0" err="1">
                  <a:solidFill>
                    <a:srgbClr val="479EF6"/>
                  </a:solidFill>
                  <a:effectLst/>
                  <a:latin typeface="微软雅黑" panose="020B0503020204020204" charset="-122"/>
                  <a:ea typeface="微软雅黑" panose="020B0503020204020204" charset="-122"/>
                  <a:cs typeface="阿里巴巴普惠体" panose="00020600040101010101" charset="-122"/>
                  <a:sym typeface="+mn-ea"/>
                </a:rPr>
                <a:t>星纵物联介绍</a:t>
              </a:r>
              <a:endParaRPr lang="zh-CN" sz="2400" b="1" kern="0" dirty="0" err="1">
                <a:solidFill>
                  <a:srgbClr val="479EF6"/>
                </a:solidFill>
                <a:effectLst/>
                <a:latin typeface="微软雅黑" panose="020B0503020204020204" charset="-122"/>
                <a:ea typeface="微软雅黑" panose="020B0503020204020204" charset="-122"/>
                <a:cs typeface="阿里巴巴普惠体" panose="00020600040101010101" charset="-122"/>
                <a:sym typeface="+mn-ea"/>
              </a:endParaRPr>
            </a:p>
          </p:txBody>
        </p:sp>
        <p:pic>
          <p:nvPicPr>
            <p:cNvPr id="33" name="图片 32" descr="形状 1"/>
            <p:cNvPicPr>
              <a:picLocks noChangeAspect="1"/>
            </p:cNvPicPr>
            <p:nvPr>
              <p:custDataLst>
                <p:tags r:id="rId11"/>
              </p:custDataLst>
            </p:nvPr>
          </p:nvPicPr>
          <p:blipFill>
            <a:blip r:embed="rId12"/>
            <a:srcRect/>
            <a:stretch>
              <a:fillRect/>
            </a:stretch>
          </p:blipFill>
          <p:spPr>
            <a:xfrm>
              <a:off x="1707" y="3451"/>
              <a:ext cx="5974" cy="1200"/>
            </a:xfrm>
            <a:prstGeom prst="rect">
              <a:avLst/>
            </a:prstGeom>
          </p:spPr>
        </p:pic>
      </p:grpSp>
      <p:sp>
        <p:nvSpPr>
          <p:cNvPr id="34" name="文本框 33"/>
          <p:cNvSpPr txBox="1"/>
          <p:nvPr>
            <p:custDataLst>
              <p:tags r:id="rId13"/>
            </p:custDataLst>
          </p:nvPr>
        </p:nvSpPr>
        <p:spPr>
          <a:xfrm>
            <a:off x="3216910" y="5379720"/>
            <a:ext cx="1598930" cy="732155"/>
          </a:xfrm>
          <a:prstGeom prst="rect">
            <a:avLst/>
          </a:prstGeom>
          <a:noFill/>
        </p:spPr>
        <p:txBody>
          <a:bodyPr wrap="square">
            <a:noAutofit/>
          </a:bodyPr>
          <a:lstStyle/>
          <a:p>
            <a:pPr algn="l">
              <a:buClrTx/>
              <a:buSzTx/>
              <a:buFontTx/>
            </a:pPr>
            <a:r>
              <a:rPr lang="en-US" altLang="zh-CN" sz="2400" b="1" dirty="0">
                <a:solidFill>
                  <a:srgbClr val="479EF6"/>
                </a:solidFill>
                <a:latin typeface="微软雅黑" panose="020B0503020204020204" charset="-122"/>
                <a:ea typeface="微软雅黑" panose="020B0503020204020204" charset="-122"/>
              </a:rPr>
              <a:t>4</a:t>
            </a:r>
            <a:r>
              <a:rPr lang="en-US" altLang="zh-CN" sz="3200" b="1" dirty="0">
                <a:solidFill>
                  <a:srgbClr val="74B9F9"/>
                </a:solidFill>
                <a:latin typeface="微软雅黑" panose="020B0503020204020204" charset="-122"/>
                <a:ea typeface="微软雅黑" panose="020B0503020204020204" charset="-122"/>
              </a:rPr>
              <a:t> </a:t>
            </a:r>
            <a:r>
              <a:rPr lang="zh-CN" altLang="en-US" sz="1400" spc="150">
                <a:solidFill>
                  <a:schemeClr val="tx1">
                    <a:lumMod val="65000"/>
                    <a:lumOff val="35000"/>
                  </a:schemeClr>
                </a:solidFill>
                <a:uFillTx/>
                <a:latin typeface="微软雅黑" panose="020B0503020204020204" charset="-122"/>
                <a:ea typeface="微软雅黑" panose="020B0503020204020204" charset="-122"/>
              </a:rPr>
              <a:t>大办事处</a:t>
            </a:r>
            <a:endParaRPr lang="zh-CN" altLang="en-US" sz="1400" spc="150">
              <a:solidFill>
                <a:schemeClr val="tx1">
                  <a:lumMod val="65000"/>
                  <a:lumOff val="35000"/>
                </a:schemeClr>
              </a:solidFill>
              <a:uFillTx/>
              <a:latin typeface="微软雅黑" panose="020B0503020204020204" charset="-122"/>
              <a:ea typeface="微软雅黑" panose="020B0503020204020204" charset="-122"/>
            </a:endParaRPr>
          </a:p>
        </p:txBody>
      </p:sp>
      <p:sp>
        <p:nvSpPr>
          <p:cNvPr id="35" name="文本框 34"/>
          <p:cNvSpPr txBox="1"/>
          <p:nvPr>
            <p:custDataLst>
              <p:tags r:id="rId14"/>
            </p:custDataLst>
          </p:nvPr>
        </p:nvSpPr>
        <p:spPr>
          <a:xfrm>
            <a:off x="1085215" y="4488180"/>
            <a:ext cx="2196465" cy="675640"/>
          </a:xfrm>
          <a:prstGeom prst="rect">
            <a:avLst/>
          </a:prstGeom>
          <a:noFill/>
        </p:spPr>
        <p:txBody>
          <a:bodyPr wrap="square" rtlCol="0">
            <a:spAutoFit/>
          </a:bodyPr>
          <a:lstStyle/>
          <a:p>
            <a:pPr algn="l"/>
            <a:r>
              <a:rPr lang="en-US" altLang="zh-CN" sz="2400" b="1" dirty="0">
                <a:solidFill>
                  <a:srgbClr val="479EF6"/>
                </a:solidFill>
                <a:latin typeface="微软雅黑" panose="020B0503020204020204" charset="-122"/>
                <a:ea typeface="微软雅黑" panose="020B0503020204020204" charset="-122"/>
                <a:sym typeface="+mn-ea"/>
              </a:rPr>
              <a:t>2000+</a:t>
            </a:r>
            <a:r>
              <a:rPr lang="zh-CN" altLang="en-US" sz="2000" b="1" dirty="0">
                <a:latin typeface="微软雅黑" panose="020B0503020204020204" charset="-122"/>
                <a:ea typeface="微软雅黑" panose="020B0503020204020204" charset="-122"/>
                <a:sym typeface="+mn-ea"/>
              </a:rPr>
              <a:t> </a:t>
            </a:r>
            <a:endParaRPr lang="zh-CN" altLang="en-US" sz="2000" b="1" dirty="0">
              <a:latin typeface="微软雅黑" panose="020B0503020204020204" charset="-122"/>
              <a:ea typeface="微软雅黑" panose="020B0503020204020204" charset="-122"/>
            </a:endParaRPr>
          </a:p>
          <a:p>
            <a:pPr algn="l"/>
            <a:r>
              <a:rPr lang="zh-CN" altLang="en-US" sz="1400" spc="150">
                <a:solidFill>
                  <a:schemeClr val="tx1">
                    <a:lumMod val="65000"/>
                    <a:lumOff val="35000"/>
                  </a:schemeClr>
                </a:solidFill>
                <a:uFillTx/>
                <a:latin typeface="微软雅黑" panose="020B0503020204020204" charset="-122"/>
                <a:ea typeface="微软雅黑" panose="020B0503020204020204" charset="-122"/>
                <a:sym typeface="+mn-ea"/>
              </a:rPr>
              <a:t>全球渠道合作伙伴</a:t>
            </a:r>
            <a:endParaRPr lang="zh-CN" altLang="en-US" sz="1400" spc="150">
              <a:solidFill>
                <a:schemeClr val="tx1">
                  <a:lumMod val="65000"/>
                  <a:lumOff val="35000"/>
                </a:schemeClr>
              </a:solidFill>
              <a:uFillTx/>
              <a:latin typeface="微软雅黑" panose="020B0503020204020204" charset="-122"/>
              <a:ea typeface="微软雅黑" panose="020B0503020204020204" charset="-122"/>
              <a:sym typeface="+mn-ea"/>
            </a:endParaRPr>
          </a:p>
        </p:txBody>
      </p:sp>
      <p:sp>
        <p:nvSpPr>
          <p:cNvPr id="36" name="文本框 35"/>
          <p:cNvSpPr txBox="1"/>
          <p:nvPr>
            <p:custDataLst>
              <p:tags r:id="rId15"/>
            </p:custDataLst>
          </p:nvPr>
        </p:nvSpPr>
        <p:spPr>
          <a:xfrm>
            <a:off x="1085215" y="5478780"/>
            <a:ext cx="2023745" cy="675640"/>
          </a:xfrm>
          <a:prstGeom prst="rect">
            <a:avLst/>
          </a:prstGeom>
          <a:noFill/>
        </p:spPr>
        <p:txBody>
          <a:bodyPr wrap="square" rtlCol="0" anchor="t">
            <a:spAutoFit/>
          </a:bodyPr>
          <a:lstStyle/>
          <a:p>
            <a:pPr algn="l"/>
            <a:r>
              <a:rPr lang="en-US" altLang="zh-CN" sz="2400" b="1" dirty="0">
                <a:solidFill>
                  <a:srgbClr val="479EF6"/>
                </a:solidFill>
                <a:latin typeface="微软雅黑" panose="020B0503020204020204" charset="-122"/>
                <a:ea typeface="微软雅黑" panose="020B0503020204020204" charset="-122"/>
                <a:sym typeface="+mn-ea"/>
              </a:rPr>
              <a:t>120+</a:t>
            </a:r>
            <a:r>
              <a:rPr lang="zh-CN" altLang="en-US" sz="2400" b="1" dirty="0">
                <a:latin typeface="微软雅黑" panose="020B0503020204020204" charset="-122"/>
                <a:ea typeface="微软雅黑" panose="020B0503020204020204" charset="-122"/>
                <a:sym typeface="+mn-ea"/>
              </a:rPr>
              <a:t> </a:t>
            </a:r>
            <a:endParaRPr lang="zh-CN" altLang="en-US" sz="2400" b="1" dirty="0">
              <a:latin typeface="微软雅黑" panose="020B0503020204020204" charset="-122"/>
              <a:ea typeface="微软雅黑" panose="020B0503020204020204" charset="-122"/>
            </a:endParaRPr>
          </a:p>
          <a:p>
            <a:pPr algn="l"/>
            <a:r>
              <a:rPr lang="zh-CN" altLang="en-US" sz="1400" spc="150">
                <a:solidFill>
                  <a:schemeClr val="tx1">
                    <a:lumMod val="65000"/>
                    <a:lumOff val="35000"/>
                  </a:schemeClr>
                </a:solidFill>
                <a:uFillTx/>
                <a:latin typeface="微软雅黑" panose="020B0503020204020204" charset="-122"/>
                <a:ea typeface="微软雅黑" panose="020B0503020204020204" charset="-122"/>
                <a:sym typeface="+mn-ea"/>
              </a:rPr>
              <a:t>国家和地区业务覆盖</a:t>
            </a:r>
            <a:endParaRPr lang="zh-CN" altLang="en-US" sz="1400" spc="150">
              <a:solidFill>
                <a:schemeClr val="tx1">
                  <a:lumMod val="65000"/>
                  <a:lumOff val="35000"/>
                </a:schemeClr>
              </a:solidFill>
              <a:uFillTx/>
              <a:latin typeface="微软雅黑" panose="020B0503020204020204" charset="-122"/>
              <a:ea typeface="微软雅黑" panose="020B0503020204020204" charset="-122"/>
              <a:sym typeface="+mn-ea"/>
            </a:endParaRPr>
          </a:p>
        </p:txBody>
      </p:sp>
      <p:sp>
        <p:nvSpPr>
          <p:cNvPr id="37" name="文本框 36"/>
          <p:cNvSpPr txBox="1"/>
          <p:nvPr>
            <p:custDataLst>
              <p:tags r:id="rId16"/>
            </p:custDataLst>
          </p:nvPr>
        </p:nvSpPr>
        <p:spPr>
          <a:xfrm>
            <a:off x="3185160" y="4488180"/>
            <a:ext cx="1693545" cy="583565"/>
          </a:xfrm>
          <a:prstGeom prst="rect">
            <a:avLst/>
          </a:prstGeom>
          <a:noFill/>
        </p:spPr>
        <p:txBody>
          <a:bodyPr wrap="square" rtlCol="0" anchor="t">
            <a:spAutoFit/>
          </a:bodyPr>
          <a:lstStyle/>
          <a:p>
            <a:pPr algn="l">
              <a:buClrTx/>
              <a:buSzTx/>
              <a:buFontTx/>
            </a:pPr>
            <a:r>
              <a:rPr lang="en-US" altLang="zh-CN" sz="2400" b="1" dirty="0">
                <a:solidFill>
                  <a:srgbClr val="479EF6"/>
                </a:solidFill>
                <a:latin typeface="微软雅黑" panose="020B0503020204020204" charset="-122"/>
                <a:ea typeface="微软雅黑" panose="020B0503020204020204" charset="-122"/>
                <a:sym typeface="+mn-ea"/>
              </a:rPr>
              <a:t>2</a:t>
            </a:r>
            <a:r>
              <a:rPr lang="en-US" altLang="zh-CN" sz="3200" b="1" dirty="0">
                <a:solidFill>
                  <a:srgbClr val="74B9F9"/>
                </a:solidFill>
                <a:latin typeface="微软雅黑" panose="020B0503020204020204" charset="-122"/>
                <a:ea typeface="微软雅黑" panose="020B0503020204020204" charset="-122"/>
                <a:sym typeface="+mn-ea"/>
              </a:rPr>
              <a:t> </a:t>
            </a:r>
            <a:r>
              <a:rPr lang="zh-CN" altLang="en-US" sz="1400" spc="150">
                <a:solidFill>
                  <a:schemeClr val="tx1">
                    <a:lumMod val="65000"/>
                    <a:lumOff val="35000"/>
                  </a:schemeClr>
                </a:solidFill>
                <a:uFillTx/>
                <a:latin typeface="微软雅黑" panose="020B0503020204020204" charset="-122"/>
                <a:ea typeface="微软雅黑" panose="020B0503020204020204" charset="-122"/>
                <a:sym typeface="+mn-ea"/>
              </a:rPr>
              <a:t>大研发中心</a:t>
            </a:r>
            <a:endParaRPr lang="zh-CN" altLang="en-US" sz="1400" spc="150">
              <a:solidFill>
                <a:schemeClr val="tx1">
                  <a:lumMod val="65000"/>
                  <a:lumOff val="35000"/>
                </a:schemeClr>
              </a:solidFill>
              <a:uFillTx/>
              <a:latin typeface="微软雅黑" panose="020B0503020204020204" charset="-122"/>
              <a:ea typeface="微软雅黑" panose="020B0503020204020204" charset="-122"/>
              <a:sym typeface="+mn-ea"/>
            </a:endParaRPr>
          </a:p>
        </p:txBody>
      </p:sp>
      <p:pic>
        <p:nvPicPr>
          <p:cNvPr id="38" name="图片 37" descr="圆角矩形 8"/>
          <p:cNvPicPr>
            <a:picLocks noChangeAspect="1"/>
          </p:cNvPicPr>
          <p:nvPr>
            <p:custDataLst>
              <p:tags r:id="rId17"/>
            </p:custDataLst>
          </p:nvPr>
        </p:nvPicPr>
        <p:blipFill>
          <a:blip r:embed="rId18"/>
          <a:srcRect/>
          <a:stretch>
            <a:fillRect/>
          </a:stretch>
        </p:blipFill>
        <p:spPr>
          <a:xfrm>
            <a:off x="848995" y="4470400"/>
            <a:ext cx="583565" cy="631825"/>
          </a:xfrm>
          <a:prstGeom prst="rect">
            <a:avLst/>
          </a:prstGeom>
        </p:spPr>
      </p:pic>
      <p:pic>
        <p:nvPicPr>
          <p:cNvPr id="41" name="图片 40" descr="图片5551"/>
          <p:cNvPicPr>
            <a:picLocks noChangeAspect="1"/>
          </p:cNvPicPr>
          <p:nvPr>
            <p:custDataLst>
              <p:tags r:id="rId19"/>
            </p:custDataLst>
          </p:nvPr>
        </p:nvPicPr>
        <p:blipFill>
          <a:blip r:embed="rId20"/>
          <a:stretch>
            <a:fillRect/>
          </a:stretch>
        </p:blipFill>
        <p:spPr>
          <a:xfrm>
            <a:off x="5404485" y="2480945"/>
            <a:ext cx="6787515" cy="4463415"/>
          </a:xfrm>
          <a:prstGeom prst="rect">
            <a:avLst/>
          </a:prstGeom>
        </p:spPr>
      </p:pic>
      <p:pic>
        <p:nvPicPr>
          <p:cNvPr id="42" name="图片 41" descr="圆角矩形 8"/>
          <p:cNvPicPr>
            <a:picLocks noChangeAspect="1"/>
          </p:cNvPicPr>
          <p:nvPr>
            <p:custDataLst>
              <p:tags r:id="rId21"/>
            </p:custDataLst>
          </p:nvPr>
        </p:nvPicPr>
        <p:blipFill>
          <a:blip r:embed="rId18"/>
          <a:srcRect/>
          <a:stretch>
            <a:fillRect/>
          </a:stretch>
        </p:blipFill>
        <p:spPr>
          <a:xfrm>
            <a:off x="879475" y="5437505"/>
            <a:ext cx="583565" cy="631825"/>
          </a:xfrm>
          <a:prstGeom prst="rect">
            <a:avLst/>
          </a:prstGeom>
        </p:spPr>
      </p:pic>
      <p:pic>
        <p:nvPicPr>
          <p:cNvPr id="43" name="图片 42" descr="圆角矩形 8"/>
          <p:cNvPicPr>
            <a:picLocks noChangeAspect="1"/>
          </p:cNvPicPr>
          <p:nvPr>
            <p:custDataLst>
              <p:tags r:id="rId22"/>
            </p:custDataLst>
          </p:nvPr>
        </p:nvPicPr>
        <p:blipFill>
          <a:blip r:embed="rId18"/>
          <a:srcRect/>
          <a:stretch>
            <a:fillRect/>
          </a:stretch>
        </p:blipFill>
        <p:spPr>
          <a:xfrm>
            <a:off x="2976245" y="4564380"/>
            <a:ext cx="583565" cy="631825"/>
          </a:xfrm>
          <a:prstGeom prst="rect">
            <a:avLst/>
          </a:prstGeom>
        </p:spPr>
      </p:pic>
      <p:pic>
        <p:nvPicPr>
          <p:cNvPr id="44" name="图片 43" descr="圆角矩形 8"/>
          <p:cNvPicPr>
            <a:picLocks noChangeAspect="1"/>
          </p:cNvPicPr>
          <p:nvPr>
            <p:custDataLst>
              <p:tags r:id="rId23"/>
            </p:custDataLst>
          </p:nvPr>
        </p:nvPicPr>
        <p:blipFill>
          <a:blip r:embed="rId18"/>
          <a:srcRect/>
          <a:stretch>
            <a:fillRect/>
          </a:stretch>
        </p:blipFill>
        <p:spPr>
          <a:xfrm>
            <a:off x="2991485" y="5470525"/>
            <a:ext cx="583565" cy="631825"/>
          </a:xfrm>
          <a:prstGeom prst="rect">
            <a:avLst/>
          </a:prstGeom>
        </p:spPr>
      </p:pic>
    </p:spTree>
    <p:custDataLst>
      <p:tags r:id="rId24"/>
    </p:custData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0" name="肘形接點 9"/>
          <p:cNvCxnSpPr/>
          <p:nvPr>
            <p:custDataLst>
              <p:tags r:id="rId1"/>
            </p:custDataLst>
          </p:nvPr>
        </p:nvCxnSpPr>
        <p:spPr>
          <a:xfrm flipV="1">
            <a:off x="1769745" y="5574665"/>
            <a:ext cx="7243445" cy="448945"/>
          </a:xfrm>
          <a:prstGeom prst="bentConnector2">
            <a:avLst/>
          </a:prstGeom>
          <a:ln w="38100">
            <a:solidFill>
              <a:schemeClr val="accent1">
                <a:lumMod val="60000"/>
                <a:lumOff val="40000"/>
              </a:schemeClr>
            </a:solidFill>
            <a:prstDash val="sysDash"/>
            <a:headEnd type="diamond"/>
            <a:tailEnd type="triangle"/>
          </a:ln>
          <a:effectLst>
            <a:glow rad="127000">
              <a:schemeClr val="bg1"/>
            </a:glow>
          </a:effectLst>
        </p:spPr>
        <p:style>
          <a:lnRef idx="1">
            <a:schemeClr val="accent1"/>
          </a:lnRef>
          <a:fillRef idx="0">
            <a:schemeClr val="accent1"/>
          </a:fillRef>
          <a:effectRef idx="0">
            <a:schemeClr val="accent1"/>
          </a:effectRef>
          <a:fontRef idx="minor">
            <a:schemeClr val="tx1"/>
          </a:fontRef>
        </p:style>
      </p:cxnSp>
      <p:grpSp>
        <p:nvGrpSpPr>
          <p:cNvPr id="29" name="组合 28"/>
          <p:cNvGrpSpPr/>
          <p:nvPr/>
        </p:nvGrpSpPr>
        <p:grpSpPr>
          <a:xfrm>
            <a:off x="415925" y="963295"/>
            <a:ext cx="7285990" cy="3473450"/>
            <a:chOff x="559" y="1517"/>
            <a:chExt cx="11474" cy="5470"/>
          </a:xfrm>
        </p:grpSpPr>
        <p:grpSp>
          <p:nvGrpSpPr>
            <p:cNvPr id="24" name="组合 23"/>
            <p:cNvGrpSpPr/>
            <p:nvPr/>
          </p:nvGrpSpPr>
          <p:grpSpPr>
            <a:xfrm>
              <a:off x="559" y="1517"/>
              <a:ext cx="11474" cy="5471"/>
              <a:chOff x="687" y="1039"/>
              <a:chExt cx="11474" cy="5471"/>
            </a:xfrm>
          </p:grpSpPr>
          <p:sp>
            <p:nvSpPr>
              <p:cNvPr id="47" name="Object 1"/>
              <p:cNvSpPr/>
              <p:nvPr>
                <p:custDataLst>
                  <p:tags r:id="rId2"/>
                </p:custDataLst>
              </p:nvPr>
            </p:nvSpPr>
            <p:spPr>
              <a:xfrm>
                <a:off x="687" y="1409"/>
                <a:ext cx="11474" cy="5101"/>
              </a:xfrm>
              <a:custGeom>
                <a:avLst/>
                <a:gdLst/>
                <a:ahLst/>
                <a:cxnLst/>
                <a:rect l="0" t="0" r="0" b="0"/>
                <a:pathLst>
                  <a:path w="3329941" h="4558648">
                    <a:moveTo>
                      <a:pt x="0" y="0"/>
                    </a:moveTo>
                    <a:lnTo>
                      <a:pt x="3311940" y="0"/>
                    </a:lnTo>
                    <a:cubicBezTo>
                      <a:pt x="3321876" y="0"/>
                      <a:pt x="3329940" y="8064"/>
                      <a:pt x="3329940" y="18000"/>
                    </a:cubicBezTo>
                    <a:lnTo>
                      <a:pt x="3329940" y="4540647"/>
                    </a:lnTo>
                    <a:cubicBezTo>
                      <a:pt x="3329940" y="4550583"/>
                      <a:pt x="3321876" y="4558647"/>
                      <a:pt x="3311940" y="4558647"/>
                    </a:cubicBezTo>
                    <a:lnTo>
                      <a:pt x="0" y="4558647"/>
                    </a:lnTo>
                  </a:path>
                </a:pathLst>
              </a:custGeom>
              <a:solidFill>
                <a:schemeClr val="bg1"/>
              </a:solidFill>
              <a:ln>
                <a:noFill/>
              </a:ln>
              <a:effectLst>
                <a:outerShdw blurRad="279400" dist="114300" dir="5400000" algn="t" rotWithShape="0">
                  <a:srgbClr val="036CD4">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3200">
                  <a:solidFill>
                    <a:schemeClr val="accent2"/>
                  </a:solidFill>
                  <a:latin typeface="思源黑体 CN Normal" panose="020B0400000000000000" charset="-122"/>
                  <a:ea typeface="思源黑体 CN Normal" panose="020B0400000000000000" charset="-122"/>
                  <a:sym typeface="思源黑体 CN Normal" panose="020B0400000000000000" charset="-122"/>
                </a:endParaRPr>
              </a:p>
            </p:txBody>
          </p:sp>
          <p:pic>
            <p:nvPicPr>
              <p:cNvPr id="19" name="图片 18"/>
              <p:cNvPicPr>
                <a:picLocks noChangeAspect="1"/>
              </p:cNvPicPr>
              <p:nvPr>
                <p:custDataLst>
                  <p:tags r:id="rId3"/>
                </p:custDataLst>
              </p:nvPr>
            </p:nvPicPr>
            <p:blipFill>
              <a:blip r:embed="rId4"/>
              <a:srcRect/>
              <a:stretch>
                <a:fillRect/>
              </a:stretch>
            </p:blipFill>
            <p:spPr>
              <a:xfrm>
                <a:off x="937" y="1456"/>
                <a:ext cx="10875" cy="4956"/>
              </a:xfrm>
              <a:prstGeom prst="rect">
                <a:avLst/>
              </a:prstGeom>
              <a:ln w="12700">
                <a:noFill/>
              </a:ln>
              <a:effectLst/>
            </p:spPr>
          </p:pic>
          <p:grpSp>
            <p:nvGrpSpPr>
              <p:cNvPr id="8" name="组合 7"/>
              <p:cNvGrpSpPr/>
              <p:nvPr/>
            </p:nvGrpSpPr>
            <p:grpSpPr>
              <a:xfrm>
                <a:off x="1115" y="1039"/>
                <a:ext cx="5560" cy="737"/>
                <a:chOff x="1116" y="1039"/>
                <a:chExt cx="5413" cy="737"/>
              </a:xfrm>
            </p:grpSpPr>
            <p:sp>
              <p:nvSpPr>
                <p:cNvPr id="49" name="矩形: 圆角 61"/>
                <p:cNvSpPr/>
                <p:nvPr>
                  <p:custDataLst>
                    <p:tags r:id="rId5"/>
                  </p:custDataLst>
                </p:nvPr>
              </p:nvSpPr>
              <p:spPr>
                <a:xfrm>
                  <a:off x="1116" y="1039"/>
                  <a:ext cx="5413" cy="737"/>
                </a:xfrm>
                <a:prstGeom prst="roundRect">
                  <a:avLst>
                    <a:gd name="adj" fmla="val 50000"/>
                  </a:avLst>
                </a:prstGeom>
                <a:gradFill>
                  <a:gsLst>
                    <a:gs pos="15000">
                      <a:srgbClr val="2290FC"/>
                    </a:gs>
                    <a:gs pos="100000">
                      <a:srgbClr val="036CD4"/>
                    </a:gs>
                  </a:gsLst>
                  <a:path path="circle">
                    <a:fillToRect r="100000" b="100000"/>
                  </a:path>
                </a:gradFill>
                <a:ln w="38100">
                  <a:noFill/>
                </a:ln>
                <a:effectLst>
                  <a:outerShdw blurRad="152400" dist="76200" dir="2700000" algn="tl" rotWithShape="0">
                    <a:srgbClr val="036CD4">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zh-CN" altLang="en-US" sz="1100" dirty="0">
                    <a:solidFill>
                      <a:schemeClr val="bg1"/>
                    </a:solidFill>
                    <a:latin typeface="思源黑体 CN Normal" panose="020B0400000000000000" charset="-122"/>
                    <a:ea typeface="思源黑体 CN Medium" panose="020B0600000000000000" pitchFamily="34" charset="-122"/>
                    <a:sym typeface="思源黑体 CN Normal" panose="020B0400000000000000" charset="-122"/>
                  </a:endParaRPr>
                </a:p>
              </p:txBody>
            </p:sp>
            <p:sp>
              <p:nvSpPr>
                <p:cNvPr id="50" name="文本框 49"/>
                <p:cNvSpPr txBox="1"/>
                <p:nvPr>
                  <p:custDataLst>
                    <p:tags r:id="rId6"/>
                  </p:custDataLst>
                </p:nvPr>
              </p:nvSpPr>
              <p:spPr>
                <a:xfrm>
                  <a:off x="1981" y="1125"/>
                  <a:ext cx="4254" cy="532"/>
                </a:xfrm>
                <a:prstGeom prst="rect">
                  <a:avLst/>
                </a:prstGeom>
                <a:noFill/>
              </p:spPr>
              <p:txBody>
                <a:bodyPr wrap="square" rtlCol="0">
                  <a:noAutofit/>
                </a:bodyPr>
                <a:lstStyle/>
                <a:p>
                  <a:pPr algn="ctr"/>
                  <a:r>
                    <a:rPr lang="en-US" altLang="zh-CN" b="1" i="1" dirty="0">
                      <a:solidFill>
                        <a:schemeClr val="bg1"/>
                      </a:solidFill>
                      <a:latin typeface="微软雅黑" panose="020B0503020204020204" charset="-122"/>
                      <a:ea typeface="微软雅黑" panose="020B0503020204020204" charset="-122"/>
                      <a:sym typeface="思源黑体 CN Normal" panose="020B0400000000000000" charset="-122"/>
                    </a:rPr>
                    <a:t>ESG</a:t>
                  </a:r>
                  <a:r>
                    <a:rPr lang="zh-CN" altLang="en-US" b="1" i="1" dirty="0">
                      <a:solidFill>
                        <a:schemeClr val="bg1"/>
                      </a:solidFill>
                      <a:latin typeface="微软雅黑" panose="020B0503020204020204" charset="-122"/>
                      <a:ea typeface="微软雅黑" panose="020B0503020204020204" charset="-122"/>
                      <a:sym typeface="思源黑体 CN Normal" panose="020B0400000000000000" charset="-122"/>
                    </a:rPr>
                    <a:t>碳排放数据管理平台</a:t>
                  </a:r>
                  <a:endParaRPr lang="zh-CN" altLang="en-US" b="1" i="1" dirty="0">
                    <a:solidFill>
                      <a:schemeClr val="bg1"/>
                    </a:solidFill>
                    <a:latin typeface="微软雅黑" panose="020B0503020204020204" charset="-122"/>
                    <a:ea typeface="微软雅黑" panose="020B0503020204020204" charset="-122"/>
                    <a:sym typeface="思源黑体 CN Normal" panose="020B0400000000000000" charset="-122"/>
                  </a:endParaRPr>
                </a:p>
              </p:txBody>
            </p:sp>
          </p:grpSp>
        </p:grpSp>
        <p:grpSp>
          <p:nvGrpSpPr>
            <p:cNvPr id="27" name="组合 26"/>
            <p:cNvGrpSpPr/>
            <p:nvPr/>
          </p:nvGrpSpPr>
          <p:grpSpPr>
            <a:xfrm>
              <a:off x="1558" y="1646"/>
              <a:ext cx="494" cy="406"/>
              <a:chOff x="9526" y="3976"/>
              <a:chExt cx="494" cy="406"/>
            </a:xfrm>
          </p:grpSpPr>
          <p:sp>
            <p:nvSpPr>
              <p:cNvPr id="25" name="淘宝店chenying0907 34"/>
              <p:cNvSpPr>
                <a:spLocks noEditPoints="1"/>
              </p:cNvSpPr>
              <p:nvPr>
                <p:custDataLst>
                  <p:tags r:id="rId7"/>
                </p:custDataLst>
              </p:nvPr>
            </p:nvSpPr>
            <p:spPr bwMode="auto">
              <a:xfrm>
                <a:off x="9567" y="3976"/>
                <a:ext cx="415" cy="296"/>
              </a:xfrm>
              <a:custGeom>
                <a:avLst/>
                <a:gdLst>
                  <a:gd name="T0" fmla="*/ 13 w 215"/>
                  <a:gd name="T1" fmla="*/ 157 h 157"/>
                  <a:gd name="T2" fmla="*/ 202 w 215"/>
                  <a:gd name="T3" fmla="*/ 157 h 157"/>
                  <a:gd name="T4" fmla="*/ 215 w 215"/>
                  <a:gd name="T5" fmla="*/ 144 h 157"/>
                  <a:gd name="T6" fmla="*/ 215 w 215"/>
                  <a:gd name="T7" fmla="*/ 14 h 157"/>
                  <a:gd name="T8" fmla="*/ 202 w 215"/>
                  <a:gd name="T9" fmla="*/ 0 h 157"/>
                  <a:gd name="T10" fmla="*/ 13 w 215"/>
                  <a:gd name="T11" fmla="*/ 0 h 157"/>
                  <a:gd name="T12" fmla="*/ 0 w 215"/>
                  <a:gd name="T13" fmla="*/ 14 h 157"/>
                  <a:gd name="T14" fmla="*/ 0 w 215"/>
                  <a:gd name="T15" fmla="*/ 144 h 157"/>
                  <a:gd name="T16" fmla="*/ 13 w 215"/>
                  <a:gd name="T17" fmla="*/ 157 h 157"/>
                  <a:gd name="T18" fmla="*/ 15 w 215"/>
                  <a:gd name="T19" fmla="*/ 24 h 157"/>
                  <a:gd name="T20" fmla="*/ 24 w 215"/>
                  <a:gd name="T21" fmla="*/ 15 h 157"/>
                  <a:gd name="T22" fmla="*/ 191 w 215"/>
                  <a:gd name="T23" fmla="*/ 15 h 157"/>
                  <a:gd name="T24" fmla="*/ 200 w 215"/>
                  <a:gd name="T25" fmla="*/ 24 h 157"/>
                  <a:gd name="T26" fmla="*/ 200 w 215"/>
                  <a:gd name="T27" fmla="*/ 134 h 157"/>
                  <a:gd name="T28" fmla="*/ 191 w 215"/>
                  <a:gd name="T29" fmla="*/ 143 h 157"/>
                  <a:gd name="T30" fmla="*/ 24 w 215"/>
                  <a:gd name="T31" fmla="*/ 143 h 157"/>
                  <a:gd name="T32" fmla="*/ 15 w 215"/>
                  <a:gd name="T33" fmla="*/ 134 h 157"/>
                  <a:gd name="T34" fmla="*/ 15 w 215"/>
                  <a:gd name="T35" fmla="*/ 24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5" h="157">
                    <a:moveTo>
                      <a:pt x="13" y="157"/>
                    </a:moveTo>
                    <a:cubicBezTo>
                      <a:pt x="202" y="157"/>
                      <a:pt x="202" y="157"/>
                      <a:pt x="202" y="157"/>
                    </a:cubicBezTo>
                    <a:cubicBezTo>
                      <a:pt x="209" y="157"/>
                      <a:pt x="215" y="151"/>
                      <a:pt x="215" y="144"/>
                    </a:cubicBezTo>
                    <a:cubicBezTo>
                      <a:pt x="215" y="14"/>
                      <a:pt x="215" y="14"/>
                      <a:pt x="215" y="14"/>
                    </a:cubicBezTo>
                    <a:cubicBezTo>
                      <a:pt x="215" y="6"/>
                      <a:pt x="209" y="0"/>
                      <a:pt x="202" y="0"/>
                    </a:cubicBezTo>
                    <a:cubicBezTo>
                      <a:pt x="13" y="0"/>
                      <a:pt x="13" y="0"/>
                      <a:pt x="13" y="0"/>
                    </a:cubicBezTo>
                    <a:cubicBezTo>
                      <a:pt x="6" y="0"/>
                      <a:pt x="0" y="6"/>
                      <a:pt x="0" y="14"/>
                    </a:cubicBezTo>
                    <a:cubicBezTo>
                      <a:pt x="0" y="144"/>
                      <a:pt x="0" y="144"/>
                      <a:pt x="0" y="144"/>
                    </a:cubicBezTo>
                    <a:cubicBezTo>
                      <a:pt x="0" y="151"/>
                      <a:pt x="6" y="157"/>
                      <a:pt x="13" y="157"/>
                    </a:cubicBezTo>
                    <a:close/>
                    <a:moveTo>
                      <a:pt x="15" y="24"/>
                    </a:moveTo>
                    <a:cubicBezTo>
                      <a:pt x="15" y="19"/>
                      <a:pt x="19" y="15"/>
                      <a:pt x="24" y="15"/>
                    </a:cubicBezTo>
                    <a:cubicBezTo>
                      <a:pt x="191" y="15"/>
                      <a:pt x="191" y="15"/>
                      <a:pt x="191" y="15"/>
                    </a:cubicBezTo>
                    <a:cubicBezTo>
                      <a:pt x="196" y="15"/>
                      <a:pt x="200" y="19"/>
                      <a:pt x="200" y="24"/>
                    </a:cubicBezTo>
                    <a:cubicBezTo>
                      <a:pt x="200" y="134"/>
                      <a:pt x="200" y="134"/>
                      <a:pt x="200" y="134"/>
                    </a:cubicBezTo>
                    <a:cubicBezTo>
                      <a:pt x="200" y="139"/>
                      <a:pt x="196" y="143"/>
                      <a:pt x="191" y="143"/>
                    </a:cubicBezTo>
                    <a:cubicBezTo>
                      <a:pt x="24" y="143"/>
                      <a:pt x="24" y="143"/>
                      <a:pt x="24" y="143"/>
                    </a:cubicBezTo>
                    <a:cubicBezTo>
                      <a:pt x="19" y="143"/>
                      <a:pt x="15" y="139"/>
                      <a:pt x="15" y="134"/>
                    </a:cubicBezTo>
                    <a:lnTo>
                      <a:pt x="15" y="24"/>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tx1">
                      <a:lumMod val="75000"/>
                      <a:lumOff val="25000"/>
                    </a:schemeClr>
                  </a:solidFill>
                  <a:latin typeface="思源黑体 CN Normal" panose="020B0400000000000000" charset="-122"/>
                  <a:ea typeface="思源黑体 CN Medium" panose="020B0600000000000000" pitchFamily="34" charset="-122"/>
                  <a:cs typeface="+mn-ea"/>
                  <a:sym typeface="思源黑体 CN Normal" panose="020B0400000000000000" charset="-122"/>
                </a:endParaRPr>
              </a:p>
            </p:txBody>
          </p:sp>
          <p:sp>
            <p:nvSpPr>
              <p:cNvPr id="26" name="淘宝店chenying0907 35"/>
              <p:cNvSpPr/>
              <p:nvPr>
                <p:custDataLst>
                  <p:tags r:id="rId8"/>
                </p:custDataLst>
              </p:nvPr>
            </p:nvSpPr>
            <p:spPr bwMode="auto">
              <a:xfrm>
                <a:off x="9526" y="4290"/>
                <a:ext cx="495" cy="93"/>
              </a:xfrm>
              <a:custGeom>
                <a:avLst/>
                <a:gdLst>
                  <a:gd name="T0" fmla="*/ 252 w 257"/>
                  <a:gd name="T1" fmla="*/ 19 h 49"/>
                  <a:gd name="T2" fmla="*/ 244 w 257"/>
                  <a:gd name="T3" fmla="*/ 7 h 49"/>
                  <a:gd name="T4" fmla="*/ 233 w 257"/>
                  <a:gd name="T5" fmla="*/ 0 h 49"/>
                  <a:gd name="T6" fmla="*/ 231 w 257"/>
                  <a:gd name="T7" fmla="*/ 0 h 49"/>
                  <a:gd name="T8" fmla="*/ 26 w 257"/>
                  <a:gd name="T9" fmla="*/ 0 h 49"/>
                  <a:gd name="T10" fmla="*/ 24 w 257"/>
                  <a:gd name="T11" fmla="*/ 0 h 49"/>
                  <a:gd name="T12" fmla="*/ 13 w 257"/>
                  <a:gd name="T13" fmla="*/ 7 h 49"/>
                  <a:gd name="T14" fmla="*/ 5 w 257"/>
                  <a:gd name="T15" fmla="*/ 19 h 49"/>
                  <a:gd name="T16" fmla="*/ 3 w 257"/>
                  <a:gd name="T17" fmla="*/ 39 h 49"/>
                  <a:gd name="T18" fmla="*/ 16 w 257"/>
                  <a:gd name="T19" fmla="*/ 49 h 49"/>
                  <a:gd name="T20" fmla="*/ 241 w 257"/>
                  <a:gd name="T21" fmla="*/ 49 h 49"/>
                  <a:gd name="T22" fmla="*/ 254 w 257"/>
                  <a:gd name="T23" fmla="*/ 39 h 49"/>
                  <a:gd name="T24" fmla="*/ 252 w 257"/>
                  <a:gd name="T25" fmla="*/ 1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7" h="49">
                    <a:moveTo>
                      <a:pt x="252" y="19"/>
                    </a:moveTo>
                    <a:cubicBezTo>
                      <a:pt x="244" y="7"/>
                      <a:pt x="244" y="7"/>
                      <a:pt x="244" y="7"/>
                    </a:cubicBezTo>
                    <a:cubicBezTo>
                      <a:pt x="241" y="3"/>
                      <a:pt x="237" y="0"/>
                      <a:pt x="233" y="0"/>
                    </a:cubicBezTo>
                    <a:cubicBezTo>
                      <a:pt x="231" y="0"/>
                      <a:pt x="231" y="0"/>
                      <a:pt x="231" y="0"/>
                    </a:cubicBezTo>
                    <a:cubicBezTo>
                      <a:pt x="26" y="0"/>
                      <a:pt x="26" y="0"/>
                      <a:pt x="26" y="0"/>
                    </a:cubicBezTo>
                    <a:cubicBezTo>
                      <a:pt x="24" y="0"/>
                      <a:pt x="24" y="0"/>
                      <a:pt x="24" y="0"/>
                    </a:cubicBezTo>
                    <a:cubicBezTo>
                      <a:pt x="20" y="0"/>
                      <a:pt x="16" y="3"/>
                      <a:pt x="13" y="7"/>
                    </a:cubicBezTo>
                    <a:cubicBezTo>
                      <a:pt x="5" y="19"/>
                      <a:pt x="5" y="19"/>
                      <a:pt x="5" y="19"/>
                    </a:cubicBezTo>
                    <a:cubicBezTo>
                      <a:pt x="1" y="25"/>
                      <a:pt x="0" y="33"/>
                      <a:pt x="3" y="39"/>
                    </a:cubicBezTo>
                    <a:cubicBezTo>
                      <a:pt x="6" y="45"/>
                      <a:pt x="11" y="49"/>
                      <a:pt x="16" y="49"/>
                    </a:cubicBezTo>
                    <a:cubicBezTo>
                      <a:pt x="241" y="49"/>
                      <a:pt x="241" y="49"/>
                      <a:pt x="241" y="49"/>
                    </a:cubicBezTo>
                    <a:cubicBezTo>
                      <a:pt x="246" y="49"/>
                      <a:pt x="251" y="45"/>
                      <a:pt x="254" y="39"/>
                    </a:cubicBezTo>
                    <a:cubicBezTo>
                      <a:pt x="257" y="33"/>
                      <a:pt x="256" y="25"/>
                      <a:pt x="252" y="19"/>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tx1">
                      <a:lumMod val="75000"/>
                      <a:lumOff val="25000"/>
                    </a:schemeClr>
                  </a:solidFill>
                  <a:latin typeface="思源黑体 CN Normal" panose="020B0400000000000000" charset="-122"/>
                  <a:ea typeface="思源黑体 CN Medium" panose="020B0600000000000000" pitchFamily="34" charset="-122"/>
                  <a:cs typeface="+mn-ea"/>
                  <a:sym typeface="思源黑体 CN Normal" panose="020B0400000000000000" charset="-122"/>
                </a:endParaRPr>
              </a:p>
            </p:txBody>
          </p:sp>
        </p:grpSp>
      </p:grpSp>
      <p:sp>
        <p:nvSpPr>
          <p:cNvPr id="10" name="TextBox 8"/>
          <p:cNvSpPr txBox="1"/>
          <p:nvPr>
            <p:custDataLst>
              <p:tags r:id="rId9"/>
            </p:custDataLst>
          </p:nvPr>
        </p:nvSpPr>
        <p:spPr>
          <a:xfrm>
            <a:off x="436245" y="225169"/>
            <a:ext cx="7064375" cy="478155"/>
          </a:xfrm>
          <a:prstGeom prst="rect">
            <a:avLst/>
          </a:prstGeom>
          <a:noFill/>
        </p:spPr>
        <p:txBody>
          <a:bodyPr wrap="square" lIns="91440" tIns="45720" rIns="91440" bIns="45720" rtlCol="0" anchor="t">
            <a:spAutoFit/>
          </a:bodyPr>
          <a:lstStyle/>
          <a:p>
            <a:pPr lvl="0" algn="l">
              <a:lnSpc>
                <a:spcPct val="90000"/>
              </a:lnSpc>
              <a:buClrTx/>
              <a:buSzTx/>
              <a:buFontTx/>
            </a:pPr>
            <a:r>
              <a:rPr lang="zh-CN" altLang="en-US" sz="2800" b="1" dirty="0">
                <a:solidFill>
                  <a:schemeClr val="tx1">
                    <a:lumMod val="75000"/>
                    <a:lumOff val="25000"/>
                  </a:schemeClr>
                </a:solidFill>
                <a:latin typeface="微软雅黑" panose="020B0503020204020204" charset="-122"/>
                <a:ea typeface="微软雅黑" panose="020B0503020204020204" charset="-122"/>
                <a:cs typeface="Arial" panose="020B0604020202020204" pitchFamily="34" charset="0"/>
                <a:sym typeface="+mn-ea"/>
              </a:rPr>
              <a:t>方案效益</a:t>
            </a:r>
            <a:endParaRPr lang="zh-CN" altLang="en-US" sz="2800" b="1" dirty="0">
              <a:solidFill>
                <a:schemeClr val="tx1">
                  <a:lumMod val="75000"/>
                  <a:lumOff val="25000"/>
                </a:schemeClr>
              </a:solidFill>
              <a:latin typeface="微软雅黑" panose="020B0503020204020204" charset="-122"/>
              <a:ea typeface="微软雅黑" panose="020B0503020204020204" charset="-122"/>
              <a:cs typeface="Arial" panose="020B0604020202020204" pitchFamily="34" charset="0"/>
              <a:sym typeface="+mn-ea"/>
            </a:endParaRPr>
          </a:p>
        </p:txBody>
      </p:sp>
      <p:sp>
        <p:nvSpPr>
          <p:cNvPr id="11" name="矩形 10"/>
          <p:cNvSpPr/>
          <p:nvPr>
            <p:custDataLst>
              <p:tags r:id="rId10"/>
            </p:custDataLst>
          </p:nvPr>
        </p:nvSpPr>
        <p:spPr>
          <a:xfrm>
            <a:off x="264160" y="-26670"/>
            <a:ext cx="161925" cy="751840"/>
          </a:xfrm>
          <a:prstGeom prst="rect">
            <a:avLst/>
          </a:prstGeom>
          <a:solidFill>
            <a:srgbClr val="479E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阿里巴巴普惠体" panose="00020600040101010101" charset="-122"/>
            </a:endParaRPr>
          </a:p>
        </p:txBody>
      </p:sp>
      <p:sp>
        <p:nvSpPr>
          <p:cNvPr id="17" name="圆角矩形 16"/>
          <p:cNvSpPr/>
          <p:nvPr>
            <p:custDataLst>
              <p:tags r:id="rId11"/>
            </p:custDataLst>
          </p:nvPr>
        </p:nvSpPr>
        <p:spPr>
          <a:xfrm>
            <a:off x="2179955" y="5272405"/>
            <a:ext cx="1370965" cy="1222375"/>
          </a:xfrm>
          <a:prstGeom prst="roundRect">
            <a:avLst/>
          </a:prstGeom>
          <a:solidFill>
            <a:srgbClr val="4696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zh-CN" altLang="en-US" sz="1600" b="1" dirty="0">
                <a:latin typeface="微软雅黑" panose="020B0503020204020204" charset="-122"/>
                <a:ea typeface="微软雅黑" panose="020B0503020204020204" charset="-122"/>
              </a:rPr>
              <a:t>环境监测</a:t>
            </a:r>
            <a:endParaRPr lang="zh-CN" altLang="en-US" sz="1600" b="1" dirty="0">
              <a:latin typeface="微软雅黑" panose="020B0503020204020204" charset="-122"/>
              <a:ea typeface="微软雅黑" panose="020B0503020204020204" charset="-122"/>
            </a:endParaRPr>
          </a:p>
          <a:p>
            <a:pPr algn="ctr">
              <a:lnSpc>
                <a:spcPct val="120000"/>
              </a:lnSpc>
            </a:pPr>
            <a:r>
              <a:rPr lang="zh-CN" altLang="en-US" sz="1600" b="1" dirty="0">
                <a:latin typeface="微软雅黑" panose="020B0503020204020204" charset="-122"/>
                <a:ea typeface="微软雅黑" panose="020B0503020204020204" charset="-122"/>
              </a:rPr>
              <a:t>传感器</a:t>
            </a:r>
            <a:endParaRPr lang="zh-CN" altLang="en-US" sz="1600" b="1" dirty="0">
              <a:latin typeface="微软雅黑" panose="020B0503020204020204" charset="-122"/>
              <a:ea typeface="微软雅黑" panose="020B0503020204020204" charset="-122"/>
            </a:endParaRPr>
          </a:p>
          <a:p>
            <a:pPr algn="ctr">
              <a:lnSpc>
                <a:spcPct val="120000"/>
              </a:lnSpc>
            </a:pPr>
            <a:r>
              <a:rPr lang="zh-CN" altLang="en-US" sz="1200" dirty="0">
                <a:latin typeface="微软雅黑" panose="020B0503020204020204" charset="-122"/>
                <a:ea typeface="微软雅黑" panose="020B0503020204020204" charset="-122"/>
              </a:rPr>
              <a:t>温湿度、</a:t>
            </a:r>
            <a:r>
              <a:rPr lang="en-US" altLang="zh-CN" sz="1200" dirty="0">
                <a:latin typeface="微软雅黑" panose="020B0503020204020204" charset="-122"/>
                <a:ea typeface="微软雅黑" panose="020B0503020204020204" charset="-122"/>
              </a:rPr>
              <a:t>CO2</a:t>
            </a:r>
            <a:r>
              <a:rPr lang="zh-CN" altLang="en-US" sz="1200" dirty="0">
                <a:latin typeface="微软雅黑" panose="020B0503020204020204" charset="-122"/>
                <a:ea typeface="微软雅黑" panose="020B0503020204020204" charset="-122"/>
              </a:rPr>
              <a:t>、甲醛等</a:t>
            </a:r>
            <a:endParaRPr lang="zh-CN" altLang="en-US" sz="1200" dirty="0">
              <a:latin typeface="微软雅黑" panose="020B0503020204020204" charset="-122"/>
              <a:ea typeface="微软雅黑" panose="020B0503020204020204" charset="-122"/>
            </a:endParaRPr>
          </a:p>
        </p:txBody>
      </p:sp>
      <p:sp>
        <p:nvSpPr>
          <p:cNvPr id="5" name="圆角矩形 4"/>
          <p:cNvSpPr/>
          <p:nvPr>
            <p:custDataLst>
              <p:tags r:id="rId12"/>
            </p:custDataLst>
          </p:nvPr>
        </p:nvSpPr>
        <p:spPr>
          <a:xfrm>
            <a:off x="3912235" y="5272405"/>
            <a:ext cx="1376045" cy="1222375"/>
          </a:xfrm>
          <a:prstGeom prst="roundRect">
            <a:avLst/>
          </a:prstGeom>
          <a:solidFill>
            <a:srgbClr val="4696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zh-CN" altLang="en-US" sz="1600" b="1">
                <a:latin typeface="微软雅黑" panose="020B0503020204020204" charset="-122"/>
                <a:ea typeface="微软雅黑" panose="020B0503020204020204" charset="-122"/>
              </a:rPr>
              <a:t>能耗管理</a:t>
            </a:r>
            <a:endParaRPr lang="zh-CN" altLang="en-US" sz="1600" b="1">
              <a:latin typeface="微软雅黑" panose="020B0503020204020204" charset="-122"/>
              <a:ea typeface="微软雅黑" panose="020B0503020204020204" charset="-122"/>
            </a:endParaRPr>
          </a:p>
          <a:p>
            <a:pPr algn="ctr">
              <a:lnSpc>
                <a:spcPct val="120000"/>
              </a:lnSpc>
            </a:pPr>
            <a:r>
              <a:rPr lang="zh-CN" sz="1200">
                <a:latin typeface="微软雅黑" panose="020B0503020204020204" charset="-122"/>
                <a:ea typeface="微软雅黑" panose="020B0503020204020204" charset="-122"/>
              </a:rPr>
              <a:t>灯光、空调、新风、插座等</a:t>
            </a:r>
            <a:endParaRPr lang="zh-CN" sz="1200">
              <a:latin typeface="微软雅黑" panose="020B0503020204020204" charset="-122"/>
              <a:ea typeface="微软雅黑" panose="020B0503020204020204" charset="-122"/>
            </a:endParaRPr>
          </a:p>
        </p:txBody>
      </p:sp>
      <p:sp>
        <p:nvSpPr>
          <p:cNvPr id="6" name="圆角矩形 5"/>
          <p:cNvSpPr/>
          <p:nvPr>
            <p:custDataLst>
              <p:tags r:id="rId13"/>
            </p:custDataLst>
          </p:nvPr>
        </p:nvSpPr>
        <p:spPr>
          <a:xfrm>
            <a:off x="476250" y="5272405"/>
            <a:ext cx="1376045" cy="1222375"/>
          </a:xfrm>
          <a:prstGeom prst="roundRect">
            <a:avLst/>
          </a:prstGeom>
          <a:solidFill>
            <a:srgbClr val="4696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zh-CN" altLang="en-US" sz="1600" b="1" dirty="0">
                <a:latin typeface="微软雅黑" panose="020B0503020204020204" charset="-122"/>
                <a:ea typeface="微软雅黑" panose="020B0503020204020204" charset="-122"/>
              </a:rPr>
              <a:t>能耗数据</a:t>
            </a:r>
            <a:endParaRPr lang="zh-CN" altLang="en-US" sz="1600" b="1" dirty="0">
              <a:latin typeface="微软雅黑" panose="020B0503020204020204" charset="-122"/>
              <a:ea typeface="微软雅黑" panose="020B0503020204020204" charset="-122"/>
            </a:endParaRPr>
          </a:p>
          <a:p>
            <a:pPr algn="ctr">
              <a:lnSpc>
                <a:spcPct val="120000"/>
              </a:lnSpc>
            </a:pPr>
            <a:r>
              <a:rPr lang="zh-CN" altLang="en-US" sz="1600" b="1" dirty="0">
                <a:latin typeface="微软雅黑" panose="020B0503020204020204" charset="-122"/>
                <a:ea typeface="微软雅黑" panose="020B0503020204020204" charset="-122"/>
              </a:rPr>
              <a:t>采集</a:t>
            </a:r>
            <a:endParaRPr lang="zh-CN" altLang="en-US" sz="1600" b="1" dirty="0">
              <a:latin typeface="微软雅黑" panose="020B0503020204020204" charset="-122"/>
              <a:ea typeface="微软雅黑" panose="020B0503020204020204" charset="-122"/>
            </a:endParaRPr>
          </a:p>
          <a:p>
            <a:pPr algn="ctr">
              <a:lnSpc>
                <a:spcPct val="120000"/>
              </a:lnSpc>
            </a:pPr>
            <a:r>
              <a:rPr lang="zh-CN" sz="1200" dirty="0">
                <a:latin typeface="微软雅黑" panose="020B0503020204020204" charset="-122"/>
                <a:ea typeface="微软雅黑" panose="020B0503020204020204" charset="-122"/>
              </a:rPr>
              <a:t>水、电、气三表数据</a:t>
            </a:r>
            <a:endParaRPr lang="zh-CN" sz="1200" dirty="0">
              <a:latin typeface="微软雅黑" panose="020B0503020204020204" charset="-122"/>
              <a:ea typeface="微软雅黑" panose="020B0503020204020204" charset="-122"/>
            </a:endParaRPr>
          </a:p>
        </p:txBody>
      </p:sp>
      <p:grpSp>
        <p:nvGrpSpPr>
          <p:cNvPr id="23" name="组合 22"/>
          <p:cNvGrpSpPr/>
          <p:nvPr/>
        </p:nvGrpSpPr>
        <p:grpSpPr>
          <a:xfrm>
            <a:off x="5490210" y="2162175"/>
            <a:ext cx="6551930" cy="3441700"/>
            <a:chOff x="7910" y="3611"/>
            <a:chExt cx="10318" cy="5420"/>
          </a:xfrm>
        </p:grpSpPr>
        <p:sp>
          <p:nvSpPr>
            <p:cNvPr id="9" name="Object 1"/>
            <p:cNvSpPr/>
            <p:nvPr>
              <p:custDataLst>
                <p:tags r:id="rId14"/>
              </p:custDataLst>
            </p:nvPr>
          </p:nvSpPr>
          <p:spPr>
            <a:xfrm>
              <a:off x="7910" y="3930"/>
              <a:ext cx="10318" cy="5101"/>
            </a:xfrm>
            <a:custGeom>
              <a:avLst/>
              <a:gdLst/>
              <a:ahLst/>
              <a:cxnLst/>
              <a:rect l="0" t="0" r="0" b="0"/>
              <a:pathLst>
                <a:path w="3329941" h="4558648">
                  <a:moveTo>
                    <a:pt x="0" y="0"/>
                  </a:moveTo>
                  <a:lnTo>
                    <a:pt x="3311940" y="0"/>
                  </a:lnTo>
                  <a:cubicBezTo>
                    <a:pt x="3321876" y="0"/>
                    <a:pt x="3329940" y="8064"/>
                    <a:pt x="3329940" y="18000"/>
                  </a:cubicBezTo>
                  <a:lnTo>
                    <a:pt x="3329940" y="4540647"/>
                  </a:lnTo>
                  <a:cubicBezTo>
                    <a:pt x="3329940" y="4550583"/>
                    <a:pt x="3321876" y="4558647"/>
                    <a:pt x="3311940" y="4558647"/>
                  </a:cubicBezTo>
                  <a:lnTo>
                    <a:pt x="0" y="4558647"/>
                  </a:lnTo>
                </a:path>
              </a:pathLst>
            </a:custGeom>
            <a:solidFill>
              <a:schemeClr val="bg1"/>
            </a:solidFill>
            <a:ln>
              <a:noFill/>
            </a:ln>
            <a:effectLst>
              <a:outerShdw blurRad="279400" dist="114300" dir="5400000" algn="t" rotWithShape="0">
                <a:srgbClr val="036CD4">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3200">
                <a:solidFill>
                  <a:schemeClr val="accent2"/>
                </a:solidFill>
                <a:latin typeface="思源黑体 CN Normal" panose="020B0400000000000000" charset="-122"/>
                <a:ea typeface="思源黑体 CN Normal" panose="020B0400000000000000" charset="-122"/>
                <a:sym typeface="思源黑体 CN Normal" panose="020B0400000000000000" charset="-122"/>
              </a:endParaRPr>
            </a:p>
          </p:txBody>
        </p:sp>
        <p:pic>
          <p:nvPicPr>
            <p:cNvPr id="21" name="图片 20"/>
            <p:cNvPicPr>
              <a:picLocks noChangeAspect="1"/>
            </p:cNvPicPr>
            <p:nvPr>
              <p:custDataLst>
                <p:tags r:id="rId15"/>
              </p:custDataLst>
            </p:nvPr>
          </p:nvPicPr>
          <p:blipFill>
            <a:blip r:embed="rId16"/>
            <a:srcRect/>
            <a:stretch>
              <a:fillRect/>
            </a:stretch>
          </p:blipFill>
          <p:spPr>
            <a:xfrm>
              <a:off x="8217" y="4183"/>
              <a:ext cx="9873" cy="4642"/>
            </a:xfrm>
            <a:prstGeom prst="rect">
              <a:avLst/>
            </a:prstGeom>
            <a:ln w="12700">
              <a:noFill/>
            </a:ln>
          </p:spPr>
        </p:pic>
        <p:grpSp>
          <p:nvGrpSpPr>
            <p:cNvPr id="13" name="组合 12"/>
            <p:cNvGrpSpPr/>
            <p:nvPr/>
          </p:nvGrpSpPr>
          <p:grpSpPr>
            <a:xfrm>
              <a:off x="8371" y="3611"/>
              <a:ext cx="5961" cy="737"/>
              <a:chOff x="1148" y="1090"/>
              <a:chExt cx="5803" cy="737"/>
            </a:xfrm>
          </p:grpSpPr>
          <p:sp>
            <p:nvSpPr>
              <p:cNvPr id="14" name="矩形: 圆角 61"/>
              <p:cNvSpPr/>
              <p:nvPr>
                <p:custDataLst>
                  <p:tags r:id="rId17"/>
                </p:custDataLst>
              </p:nvPr>
            </p:nvSpPr>
            <p:spPr>
              <a:xfrm>
                <a:off x="1148" y="1090"/>
                <a:ext cx="5803" cy="737"/>
              </a:xfrm>
              <a:prstGeom prst="roundRect">
                <a:avLst>
                  <a:gd name="adj" fmla="val 50000"/>
                </a:avLst>
              </a:prstGeom>
              <a:gradFill>
                <a:gsLst>
                  <a:gs pos="15000">
                    <a:srgbClr val="2290FC"/>
                  </a:gs>
                  <a:gs pos="100000">
                    <a:srgbClr val="036CD4"/>
                  </a:gs>
                </a:gsLst>
                <a:path path="circle">
                  <a:fillToRect r="100000" b="100000"/>
                </a:path>
              </a:gradFill>
              <a:ln w="38100">
                <a:noFill/>
              </a:ln>
              <a:effectLst>
                <a:outerShdw blurRad="152400" dist="76200" dir="2700000" algn="tl" rotWithShape="0">
                  <a:srgbClr val="036CD4">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zh-CN" altLang="en-US" sz="1100" dirty="0">
                  <a:solidFill>
                    <a:schemeClr val="bg1"/>
                  </a:solidFill>
                  <a:latin typeface="思源黑体 CN Normal" panose="020B0400000000000000" charset="-122"/>
                  <a:ea typeface="思源黑体 CN Medium" panose="020B0600000000000000" pitchFamily="34" charset="-122"/>
                  <a:sym typeface="思源黑体 CN Normal" panose="020B0400000000000000" charset="-122"/>
                </a:endParaRPr>
              </a:p>
            </p:txBody>
          </p:sp>
          <p:sp>
            <p:nvSpPr>
              <p:cNvPr id="15" name="文本框 14"/>
              <p:cNvSpPr txBox="1"/>
              <p:nvPr>
                <p:custDataLst>
                  <p:tags r:id="rId18"/>
                </p:custDataLst>
              </p:nvPr>
            </p:nvSpPr>
            <p:spPr>
              <a:xfrm>
                <a:off x="2045" y="1176"/>
                <a:ext cx="4520" cy="532"/>
              </a:xfrm>
              <a:prstGeom prst="rect">
                <a:avLst/>
              </a:prstGeom>
              <a:noFill/>
            </p:spPr>
            <p:txBody>
              <a:bodyPr wrap="square" rtlCol="0">
                <a:noAutofit/>
              </a:bodyPr>
              <a:lstStyle/>
              <a:p>
                <a:pPr algn="ctr"/>
                <a:r>
                  <a:rPr lang="zh-CN" b="1" i="1" dirty="0">
                    <a:solidFill>
                      <a:schemeClr val="bg1"/>
                    </a:solidFill>
                    <a:latin typeface="微软雅黑" panose="020B0503020204020204" charset="-122"/>
                    <a:ea typeface="微软雅黑" panose="020B0503020204020204" charset="-122"/>
                    <a:sym typeface="思源黑体 CN Normal" panose="020B0400000000000000" charset="-122"/>
                  </a:rPr>
                  <a:t>环境、能耗、设备监控</a:t>
                </a:r>
                <a:r>
                  <a:rPr lang="zh-CN" altLang="en-US" b="1" i="1" dirty="0">
                    <a:solidFill>
                      <a:schemeClr val="bg1"/>
                    </a:solidFill>
                    <a:latin typeface="微软雅黑" panose="020B0503020204020204" charset="-122"/>
                    <a:ea typeface="微软雅黑" panose="020B0503020204020204" charset="-122"/>
                    <a:sym typeface="思源黑体 CN Normal" panose="020B0400000000000000" charset="-122"/>
                  </a:rPr>
                  <a:t>平台</a:t>
                </a:r>
                <a:endParaRPr lang="zh-CN" altLang="en-US" b="1" i="1" dirty="0">
                  <a:solidFill>
                    <a:schemeClr val="bg1"/>
                  </a:solidFill>
                  <a:latin typeface="微软雅黑" panose="020B0503020204020204" charset="-122"/>
                  <a:ea typeface="微软雅黑" panose="020B0503020204020204" charset="-122"/>
                  <a:sym typeface="思源黑体 CN Normal" panose="020B0400000000000000" charset="-122"/>
                </a:endParaRPr>
              </a:p>
            </p:txBody>
          </p:sp>
          <p:grpSp>
            <p:nvGrpSpPr>
              <p:cNvPr id="16" name="PA_淘宝店chenying0907 76"/>
              <p:cNvGrpSpPr/>
              <p:nvPr>
                <p:custDataLst>
                  <p:tags r:id="rId19"/>
                </p:custDataLst>
              </p:nvPr>
            </p:nvGrpSpPr>
            <p:grpSpPr>
              <a:xfrm>
                <a:off x="1629" y="1255"/>
                <a:ext cx="482" cy="407"/>
                <a:chOff x="5816199" y="1969508"/>
                <a:chExt cx="320539" cy="269927"/>
              </a:xfrm>
              <a:solidFill>
                <a:schemeClr val="bg1"/>
              </a:solidFill>
            </p:grpSpPr>
            <p:sp>
              <p:nvSpPr>
                <p:cNvPr id="18" name="淘宝店chenying0907 34"/>
                <p:cNvSpPr>
                  <a:spLocks noEditPoints="1"/>
                </p:cNvSpPr>
                <p:nvPr>
                  <p:custDataLst>
                    <p:tags r:id="rId20"/>
                  </p:custDataLst>
                </p:nvPr>
              </p:nvSpPr>
              <p:spPr bwMode="auto">
                <a:xfrm>
                  <a:off x="5842710" y="1969508"/>
                  <a:ext cx="268723" cy="196420"/>
                </a:xfrm>
                <a:custGeom>
                  <a:avLst/>
                  <a:gdLst>
                    <a:gd name="T0" fmla="*/ 13 w 215"/>
                    <a:gd name="T1" fmla="*/ 157 h 157"/>
                    <a:gd name="T2" fmla="*/ 202 w 215"/>
                    <a:gd name="T3" fmla="*/ 157 h 157"/>
                    <a:gd name="T4" fmla="*/ 215 w 215"/>
                    <a:gd name="T5" fmla="*/ 144 h 157"/>
                    <a:gd name="T6" fmla="*/ 215 w 215"/>
                    <a:gd name="T7" fmla="*/ 14 h 157"/>
                    <a:gd name="T8" fmla="*/ 202 w 215"/>
                    <a:gd name="T9" fmla="*/ 0 h 157"/>
                    <a:gd name="T10" fmla="*/ 13 w 215"/>
                    <a:gd name="T11" fmla="*/ 0 h 157"/>
                    <a:gd name="T12" fmla="*/ 0 w 215"/>
                    <a:gd name="T13" fmla="*/ 14 h 157"/>
                    <a:gd name="T14" fmla="*/ 0 w 215"/>
                    <a:gd name="T15" fmla="*/ 144 h 157"/>
                    <a:gd name="T16" fmla="*/ 13 w 215"/>
                    <a:gd name="T17" fmla="*/ 157 h 157"/>
                    <a:gd name="T18" fmla="*/ 15 w 215"/>
                    <a:gd name="T19" fmla="*/ 24 h 157"/>
                    <a:gd name="T20" fmla="*/ 24 w 215"/>
                    <a:gd name="T21" fmla="*/ 15 h 157"/>
                    <a:gd name="T22" fmla="*/ 191 w 215"/>
                    <a:gd name="T23" fmla="*/ 15 h 157"/>
                    <a:gd name="T24" fmla="*/ 200 w 215"/>
                    <a:gd name="T25" fmla="*/ 24 h 157"/>
                    <a:gd name="T26" fmla="*/ 200 w 215"/>
                    <a:gd name="T27" fmla="*/ 134 h 157"/>
                    <a:gd name="T28" fmla="*/ 191 w 215"/>
                    <a:gd name="T29" fmla="*/ 143 h 157"/>
                    <a:gd name="T30" fmla="*/ 24 w 215"/>
                    <a:gd name="T31" fmla="*/ 143 h 157"/>
                    <a:gd name="T32" fmla="*/ 15 w 215"/>
                    <a:gd name="T33" fmla="*/ 134 h 157"/>
                    <a:gd name="T34" fmla="*/ 15 w 215"/>
                    <a:gd name="T35" fmla="*/ 24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5" h="157">
                      <a:moveTo>
                        <a:pt x="13" y="157"/>
                      </a:moveTo>
                      <a:cubicBezTo>
                        <a:pt x="202" y="157"/>
                        <a:pt x="202" y="157"/>
                        <a:pt x="202" y="157"/>
                      </a:cubicBezTo>
                      <a:cubicBezTo>
                        <a:pt x="209" y="157"/>
                        <a:pt x="215" y="151"/>
                        <a:pt x="215" y="144"/>
                      </a:cubicBezTo>
                      <a:cubicBezTo>
                        <a:pt x="215" y="14"/>
                        <a:pt x="215" y="14"/>
                        <a:pt x="215" y="14"/>
                      </a:cubicBezTo>
                      <a:cubicBezTo>
                        <a:pt x="215" y="6"/>
                        <a:pt x="209" y="0"/>
                        <a:pt x="202" y="0"/>
                      </a:cubicBezTo>
                      <a:cubicBezTo>
                        <a:pt x="13" y="0"/>
                        <a:pt x="13" y="0"/>
                        <a:pt x="13" y="0"/>
                      </a:cubicBezTo>
                      <a:cubicBezTo>
                        <a:pt x="6" y="0"/>
                        <a:pt x="0" y="6"/>
                        <a:pt x="0" y="14"/>
                      </a:cubicBezTo>
                      <a:cubicBezTo>
                        <a:pt x="0" y="144"/>
                        <a:pt x="0" y="144"/>
                        <a:pt x="0" y="144"/>
                      </a:cubicBezTo>
                      <a:cubicBezTo>
                        <a:pt x="0" y="151"/>
                        <a:pt x="6" y="157"/>
                        <a:pt x="13" y="157"/>
                      </a:cubicBezTo>
                      <a:close/>
                      <a:moveTo>
                        <a:pt x="15" y="24"/>
                      </a:moveTo>
                      <a:cubicBezTo>
                        <a:pt x="15" y="19"/>
                        <a:pt x="19" y="15"/>
                        <a:pt x="24" y="15"/>
                      </a:cubicBezTo>
                      <a:cubicBezTo>
                        <a:pt x="191" y="15"/>
                        <a:pt x="191" y="15"/>
                        <a:pt x="191" y="15"/>
                      </a:cubicBezTo>
                      <a:cubicBezTo>
                        <a:pt x="196" y="15"/>
                        <a:pt x="200" y="19"/>
                        <a:pt x="200" y="24"/>
                      </a:cubicBezTo>
                      <a:cubicBezTo>
                        <a:pt x="200" y="134"/>
                        <a:pt x="200" y="134"/>
                        <a:pt x="200" y="134"/>
                      </a:cubicBezTo>
                      <a:cubicBezTo>
                        <a:pt x="200" y="139"/>
                        <a:pt x="196" y="143"/>
                        <a:pt x="191" y="143"/>
                      </a:cubicBezTo>
                      <a:cubicBezTo>
                        <a:pt x="24" y="143"/>
                        <a:pt x="24" y="143"/>
                        <a:pt x="24" y="143"/>
                      </a:cubicBezTo>
                      <a:cubicBezTo>
                        <a:pt x="19" y="143"/>
                        <a:pt x="15" y="139"/>
                        <a:pt x="15" y="134"/>
                      </a:cubicBezTo>
                      <a:lnTo>
                        <a:pt x="15" y="2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tx1">
                        <a:lumMod val="75000"/>
                        <a:lumOff val="25000"/>
                      </a:schemeClr>
                    </a:solidFill>
                    <a:latin typeface="思源黑体 CN Normal" panose="020B0400000000000000" charset="-122"/>
                    <a:ea typeface="思源黑体 CN Medium" panose="020B0600000000000000" pitchFamily="34" charset="-122"/>
                    <a:cs typeface="+mn-ea"/>
                    <a:sym typeface="思源黑体 CN Normal" panose="020B0400000000000000" charset="-122"/>
                  </a:endParaRPr>
                </a:p>
              </p:txBody>
            </p:sp>
            <p:sp>
              <p:nvSpPr>
                <p:cNvPr id="20" name="淘宝店chenying0907 35"/>
                <p:cNvSpPr/>
                <p:nvPr>
                  <p:custDataLst>
                    <p:tags r:id="rId21"/>
                  </p:custDataLst>
                </p:nvPr>
              </p:nvSpPr>
              <p:spPr bwMode="auto">
                <a:xfrm>
                  <a:off x="5816199" y="2177979"/>
                  <a:ext cx="320539" cy="61456"/>
                </a:xfrm>
                <a:custGeom>
                  <a:avLst/>
                  <a:gdLst>
                    <a:gd name="T0" fmla="*/ 252 w 257"/>
                    <a:gd name="T1" fmla="*/ 19 h 49"/>
                    <a:gd name="T2" fmla="*/ 244 w 257"/>
                    <a:gd name="T3" fmla="*/ 7 h 49"/>
                    <a:gd name="T4" fmla="*/ 233 w 257"/>
                    <a:gd name="T5" fmla="*/ 0 h 49"/>
                    <a:gd name="T6" fmla="*/ 231 w 257"/>
                    <a:gd name="T7" fmla="*/ 0 h 49"/>
                    <a:gd name="T8" fmla="*/ 26 w 257"/>
                    <a:gd name="T9" fmla="*/ 0 h 49"/>
                    <a:gd name="T10" fmla="*/ 24 w 257"/>
                    <a:gd name="T11" fmla="*/ 0 h 49"/>
                    <a:gd name="T12" fmla="*/ 13 w 257"/>
                    <a:gd name="T13" fmla="*/ 7 h 49"/>
                    <a:gd name="T14" fmla="*/ 5 w 257"/>
                    <a:gd name="T15" fmla="*/ 19 h 49"/>
                    <a:gd name="T16" fmla="*/ 3 w 257"/>
                    <a:gd name="T17" fmla="*/ 39 h 49"/>
                    <a:gd name="T18" fmla="*/ 16 w 257"/>
                    <a:gd name="T19" fmla="*/ 49 h 49"/>
                    <a:gd name="T20" fmla="*/ 241 w 257"/>
                    <a:gd name="T21" fmla="*/ 49 h 49"/>
                    <a:gd name="T22" fmla="*/ 254 w 257"/>
                    <a:gd name="T23" fmla="*/ 39 h 49"/>
                    <a:gd name="T24" fmla="*/ 252 w 257"/>
                    <a:gd name="T25" fmla="*/ 1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7" h="49">
                      <a:moveTo>
                        <a:pt x="252" y="19"/>
                      </a:moveTo>
                      <a:cubicBezTo>
                        <a:pt x="244" y="7"/>
                        <a:pt x="244" y="7"/>
                        <a:pt x="244" y="7"/>
                      </a:cubicBezTo>
                      <a:cubicBezTo>
                        <a:pt x="241" y="3"/>
                        <a:pt x="237" y="0"/>
                        <a:pt x="233" y="0"/>
                      </a:cubicBezTo>
                      <a:cubicBezTo>
                        <a:pt x="231" y="0"/>
                        <a:pt x="231" y="0"/>
                        <a:pt x="231" y="0"/>
                      </a:cubicBezTo>
                      <a:cubicBezTo>
                        <a:pt x="26" y="0"/>
                        <a:pt x="26" y="0"/>
                        <a:pt x="26" y="0"/>
                      </a:cubicBezTo>
                      <a:cubicBezTo>
                        <a:pt x="24" y="0"/>
                        <a:pt x="24" y="0"/>
                        <a:pt x="24" y="0"/>
                      </a:cubicBezTo>
                      <a:cubicBezTo>
                        <a:pt x="20" y="0"/>
                        <a:pt x="16" y="3"/>
                        <a:pt x="13" y="7"/>
                      </a:cubicBezTo>
                      <a:cubicBezTo>
                        <a:pt x="5" y="19"/>
                        <a:pt x="5" y="19"/>
                        <a:pt x="5" y="19"/>
                      </a:cubicBezTo>
                      <a:cubicBezTo>
                        <a:pt x="1" y="25"/>
                        <a:pt x="0" y="33"/>
                        <a:pt x="3" y="39"/>
                      </a:cubicBezTo>
                      <a:cubicBezTo>
                        <a:pt x="6" y="45"/>
                        <a:pt x="11" y="49"/>
                        <a:pt x="16" y="49"/>
                      </a:cubicBezTo>
                      <a:cubicBezTo>
                        <a:pt x="241" y="49"/>
                        <a:pt x="241" y="49"/>
                        <a:pt x="241" y="49"/>
                      </a:cubicBezTo>
                      <a:cubicBezTo>
                        <a:pt x="246" y="49"/>
                        <a:pt x="251" y="45"/>
                        <a:pt x="254" y="39"/>
                      </a:cubicBezTo>
                      <a:cubicBezTo>
                        <a:pt x="257" y="33"/>
                        <a:pt x="256" y="25"/>
                        <a:pt x="252"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tx1">
                        <a:lumMod val="75000"/>
                        <a:lumOff val="25000"/>
                      </a:schemeClr>
                    </a:solidFill>
                    <a:latin typeface="思源黑体 CN Normal" panose="020B0400000000000000" charset="-122"/>
                    <a:ea typeface="思源黑体 CN Medium" panose="020B0600000000000000" pitchFamily="34" charset="-122"/>
                    <a:cs typeface="+mn-ea"/>
                    <a:sym typeface="思源黑体 CN Normal" panose="020B0400000000000000" charset="-122"/>
                  </a:endParaRPr>
                </a:p>
              </p:txBody>
            </p:sp>
          </p:grpSp>
        </p:grpSp>
      </p:grpSp>
      <p:cxnSp>
        <p:nvCxnSpPr>
          <p:cNvPr id="7" name="肘形接點 9"/>
          <p:cNvCxnSpPr/>
          <p:nvPr>
            <p:custDataLst>
              <p:tags r:id="rId22"/>
            </p:custDataLst>
          </p:nvPr>
        </p:nvCxnSpPr>
        <p:spPr>
          <a:xfrm rot="10800000">
            <a:off x="7181850" y="1551940"/>
            <a:ext cx="3575050" cy="1077595"/>
          </a:xfrm>
          <a:prstGeom prst="bentConnector3">
            <a:avLst>
              <a:gd name="adj1" fmla="val -159"/>
            </a:avLst>
          </a:prstGeom>
          <a:ln w="38100">
            <a:solidFill>
              <a:schemeClr val="accent1">
                <a:lumMod val="60000"/>
                <a:lumOff val="40000"/>
              </a:schemeClr>
            </a:solidFill>
            <a:prstDash val="sysDash"/>
            <a:headEnd type="diamond"/>
            <a:tailEnd type="triangle"/>
          </a:ln>
          <a:effectLst>
            <a:glow rad="127000">
              <a:schemeClr val="bg1"/>
            </a:glow>
          </a:effectLst>
        </p:spPr>
        <p:style>
          <a:lnRef idx="1">
            <a:schemeClr val="accent1"/>
          </a:lnRef>
          <a:fillRef idx="0">
            <a:schemeClr val="accent1"/>
          </a:fillRef>
          <a:effectRef idx="0">
            <a:schemeClr val="accent1"/>
          </a:effectRef>
          <a:fontRef idx="minor">
            <a:schemeClr val="tx1"/>
          </a:fontRef>
        </p:style>
      </p:cxnSp>
      <p:sp>
        <p:nvSpPr>
          <p:cNvPr id="28" name="文本框 27"/>
          <p:cNvSpPr txBox="1"/>
          <p:nvPr/>
        </p:nvSpPr>
        <p:spPr>
          <a:xfrm>
            <a:off x="8320405" y="1244600"/>
            <a:ext cx="1573530" cy="368300"/>
          </a:xfrm>
          <a:prstGeom prst="rect">
            <a:avLst/>
          </a:prstGeom>
          <a:noFill/>
        </p:spPr>
        <p:txBody>
          <a:bodyPr wrap="square" rtlCol="0">
            <a:spAutoFit/>
          </a:bodyPr>
          <a:lstStyle/>
          <a:p>
            <a:r>
              <a:rPr lang="zh-CN" altLang="en-US" b="1">
                <a:solidFill>
                  <a:schemeClr val="bg2">
                    <a:lumMod val="25000"/>
                  </a:schemeClr>
                </a:solidFill>
                <a:latin typeface="微软雅黑" panose="020B0503020204020204" charset="-122"/>
                <a:ea typeface="微软雅黑" panose="020B0503020204020204" charset="-122"/>
              </a:rPr>
              <a:t>提供底层数据</a:t>
            </a:r>
            <a:endParaRPr lang="zh-CN" altLang="en-US" b="1">
              <a:solidFill>
                <a:schemeClr val="bg2">
                  <a:lumMod val="25000"/>
                </a:schemeClr>
              </a:solidFill>
              <a:latin typeface="微软雅黑" panose="020B0503020204020204" charset="-122"/>
              <a:ea typeface="微软雅黑" panose="020B0503020204020204" charset="-122"/>
            </a:endParaRPr>
          </a:p>
        </p:txBody>
      </p:sp>
      <p:sp>
        <p:nvSpPr>
          <p:cNvPr id="31" name="文本框 30"/>
          <p:cNvSpPr txBox="1"/>
          <p:nvPr>
            <p:custDataLst>
              <p:tags r:id="rId23"/>
            </p:custDataLst>
          </p:nvPr>
        </p:nvSpPr>
        <p:spPr>
          <a:xfrm>
            <a:off x="5975985" y="6089015"/>
            <a:ext cx="2938780" cy="368300"/>
          </a:xfrm>
          <a:prstGeom prst="rect">
            <a:avLst/>
          </a:prstGeom>
          <a:noFill/>
        </p:spPr>
        <p:txBody>
          <a:bodyPr wrap="square" rtlCol="0">
            <a:spAutoFit/>
          </a:bodyPr>
          <a:lstStyle/>
          <a:p>
            <a:r>
              <a:rPr lang="zh-CN" altLang="en-US" b="1" dirty="0">
                <a:solidFill>
                  <a:schemeClr val="bg2">
                    <a:lumMod val="25000"/>
                  </a:schemeClr>
                </a:solidFill>
                <a:latin typeface="微软雅黑" panose="020B0503020204020204" charset="-122"/>
                <a:ea typeface="微软雅黑" panose="020B0503020204020204" charset="-122"/>
              </a:rPr>
              <a:t>传感器采集数据上传至平台</a:t>
            </a:r>
            <a:endParaRPr lang="zh-CN" altLang="en-US" b="1" dirty="0">
              <a:solidFill>
                <a:schemeClr val="bg2">
                  <a:lumMod val="25000"/>
                </a:schemeClr>
              </a:solidFill>
              <a:latin typeface="微软雅黑" panose="020B0503020204020204" charset="-122"/>
              <a:ea typeface="微软雅黑" panose="020B0503020204020204" charset="-122"/>
            </a:endParaRPr>
          </a:p>
        </p:txBody>
      </p:sp>
      <p:sp>
        <p:nvSpPr>
          <p:cNvPr id="3" name="文本框 2"/>
          <p:cNvSpPr txBox="1"/>
          <p:nvPr/>
        </p:nvSpPr>
        <p:spPr>
          <a:xfrm>
            <a:off x="4512945" y="351155"/>
            <a:ext cx="3242945" cy="460375"/>
          </a:xfrm>
          <a:prstGeom prst="rect">
            <a:avLst/>
          </a:prstGeom>
          <a:noFill/>
        </p:spPr>
        <p:txBody>
          <a:bodyPr wrap="square" rtlCol="0">
            <a:spAutoFit/>
          </a:bodyPr>
          <a:p>
            <a:r>
              <a:rPr lang="zh-CN" altLang="en-US" sz="2400" b="1" dirty="0">
                <a:solidFill>
                  <a:srgbClr val="479EF6"/>
                </a:solidFill>
                <a:latin typeface="微软雅黑" panose="020B0503020204020204" charset="-122"/>
                <a:ea typeface="微软雅黑" panose="020B0503020204020204" charset="-122"/>
                <a:cs typeface="Arial" panose="020B0604020202020204" pitchFamily="34" charset="0"/>
              </a:rPr>
              <a:t>为碳管理提供基础数据</a:t>
            </a:r>
            <a:endParaRPr lang="zh-CN" altLang="en-US" sz="2400" b="1" dirty="0">
              <a:solidFill>
                <a:srgbClr val="479EF6"/>
              </a:solidFill>
              <a:latin typeface="微软雅黑" panose="020B0503020204020204" charset="-122"/>
              <a:ea typeface="微软雅黑" panose="020B0503020204020204" charset="-122"/>
              <a:cs typeface="Arial" panose="020B0604020202020204" pitchFamily="34" charset="0"/>
            </a:endParaRPr>
          </a:p>
        </p:txBody>
      </p:sp>
    </p:spTree>
    <p:custDataLst>
      <p:tags r:id="rId24"/>
    </p:custData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8"/>
          <p:cNvSpPr txBox="1"/>
          <p:nvPr>
            <p:custDataLst>
              <p:tags r:id="rId1"/>
            </p:custDataLst>
          </p:nvPr>
        </p:nvSpPr>
        <p:spPr>
          <a:xfrm>
            <a:off x="3208020" y="725170"/>
            <a:ext cx="5624830" cy="423545"/>
          </a:xfrm>
          <a:prstGeom prst="rect">
            <a:avLst/>
          </a:prstGeom>
          <a:noFill/>
        </p:spPr>
        <p:txBody>
          <a:bodyPr wrap="square" lIns="91440" tIns="45720" rIns="91440" bIns="45720" rtlCol="0" anchor="t">
            <a:spAutoFit/>
          </a:bodyPr>
          <a:lstStyle/>
          <a:p>
            <a:pPr>
              <a:lnSpc>
                <a:spcPct val="90000"/>
              </a:lnSpc>
              <a:buClrTx/>
              <a:buSzTx/>
              <a:buFontTx/>
            </a:pPr>
            <a:r>
              <a:rPr lang="zh-CN" altLang="en-US" sz="2400" b="1" dirty="0">
                <a:solidFill>
                  <a:srgbClr val="479EF6"/>
                </a:solidFill>
                <a:latin typeface="微软雅黑" panose="020B0503020204020204" charset="-122"/>
                <a:ea typeface="微软雅黑" panose="020B0503020204020204" charset="-122"/>
                <a:cs typeface="Arial" panose="020B0604020202020204" pitchFamily="34" charset="0"/>
                <a:sym typeface="Arial" panose="020B0604020202020204" pitchFamily="34" charset="0"/>
              </a:rPr>
              <a:t>降低能耗、提高能效，减少建筑碳排放</a:t>
            </a:r>
            <a:endParaRPr lang="zh-CN" altLang="en-US" sz="2400" b="1" dirty="0">
              <a:solidFill>
                <a:srgbClr val="479EF6"/>
              </a:solidFill>
              <a:latin typeface="微软雅黑" panose="020B0503020204020204" charset="-122"/>
              <a:ea typeface="微软雅黑" panose="020B0503020204020204" charset="-122"/>
              <a:cs typeface="Arial" panose="020B0604020202020204" pitchFamily="34" charset="0"/>
              <a:sym typeface="Arial" panose="020B0604020202020204" pitchFamily="34" charset="0"/>
            </a:endParaRPr>
          </a:p>
        </p:txBody>
      </p:sp>
      <p:sp>
        <p:nvSpPr>
          <p:cNvPr id="3" name="圆角矩形 2"/>
          <p:cNvSpPr/>
          <p:nvPr/>
        </p:nvSpPr>
        <p:spPr>
          <a:xfrm>
            <a:off x="1147445" y="1554480"/>
            <a:ext cx="2573655" cy="414655"/>
          </a:xfrm>
          <a:prstGeom prst="roundRect">
            <a:avLst/>
          </a:prstGeom>
          <a:solidFill>
            <a:srgbClr val="8AD0FE"/>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zh-CN" altLang="en-US">
                <a:latin typeface="微软雅黑" panose="020B0503020204020204" charset="-122"/>
                <a:ea typeface="微软雅黑" panose="020B0503020204020204" charset="-122"/>
              </a:rPr>
              <a:t>照明能耗</a:t>
            </a:r>
            <a:endParaRPr lang="zh-CN" altLang="en-US">
              <a:latin typeface="微软雅黑" panose="020B0503020204020204" charset="-122"/>
              <a:ea typeface="微软雅黑" panose="020B0503020204020204" charset="-122"/>
            </a:endParaRPr>
          </a:p>
        </p:txBody>
      </p:sp>
      <p:sp>
        <p:nvSpPr>
          <p:cNvPr id="6" name="圆角矩形 5"/>
          <p:cNvSpPr/>
          <p:nvPr>
            <p:custDataLst>
              <p:tags r:id="rId2"/>
            </p:custDataLst>
          </p:nvPr>
        </p:nvSpPr>
        <p:spPr>
          <a:xfrm>
            <a:off x="8912860" y="1554480"/>
            <a:ext cx="2832100" cy="414655"/>
          </a:xfrm>
          <a:prstGeom prst="roundRect">
            <a:avLst/>
          </a:prstGeom>
          <a:solidFill>
            <a:srgbClr val="8AD0FE"/>
          </a:solidFill>
        </p:spPr>
        <p:style>
          <a:lnRef idx="3">
            <a:schemeClr val="lt1"/>
          </a:lnRef>
          <a:fillRef idx="1">
            <a:schemeClr val="accent6"/>
          </a:fillRef>
          <a:effectRef idx="1">
            <a:schemeClr val="accent6"/>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a:latin typeface="微软雅黑" panose="020B0503020204020204" charset="-122"/>
                <a:ea typeface="微软雅黑" panose="020B0503020204020204" charset="-122"/>
                <a:cs typeface="微软雅黑" panose="020B0503020204020204" charset="-122"/>
                <a:sym typeface="+mn-ea"/>
              </a:rPr>
              <a:t>HVAC</a:t>
            </a:r>
            <a:r>
              <a:rPr lang="zh-CN" altLang="en-US">
                <a:latin typeface="微软雅黑" panose="020B0503020204020204" charset="-122"/>
                <a:ea typeface="微软雅黑" panose="020B0503020204020204" charset="-122"/>
                <a:cs typeface="微软雅黑" panose="020B0503020204020204" charset="-122"/>
                <a:sym typeface="+mn-ea"/>
              </a:rPr>
              <a:t>调节</a:t>
            </a:r>
            <a:endParaRPr lang="zh-CN" altLang="en-US">
              <a:latin typeface="微软雅黑" panose="020B0503020204020204" charset="-122"/>
              <a:ea typeface="微软雅黑" panose="020B0503020204020204" charset="-122"/>
              <a:cs typeface="微软雅黑" panose="020B0503020204020204" charset="-122"/>
              <a:sym typeface="+mn-ea"/>
            </a:endParaRPr>
          </a:p>
        </p:txBody>
      </p:sp>
      <p:sp>
        <p:nvSpPr>
          <p:cNvPr id="7" name="圆角矩形 6"/>
          <p:cNvSpPr/>
          <p:nvPr>
            <p:custDataLst>
              <p:tags r:id="rId3"/>
            </p:custDataLst>
          </p:nvPr>
        </p:nvSpPr>
        <p:spPr>
          <a:xfrm>
            <a:off x="4954905" y="1554480"/>
            <a:ext cx="2804160" cy="414655"/>
          </a:xfrm>
          <a:prstGeom prst="roundRect">
            <a:avLst/>
          </a:prstGeom>
          <a:solidFill>
            <a:srgbClr val="8AD0FE"/>
          </a:solidFill>
        </p:spPr>
        <p:style>
          <a:lnRef idx="3">
            <a:schemeClr val="lt1"/>
          </a:lnRef>
          <a:fillRef idx="1">
            <a:schemeClr val="accent6"/>
          </a:fillRef>
          <a:effectRef idx="1">
            <a:schemeClr val="accent6"/>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zh-CN" altLang="en-US">
                <a:latin typeface="微软雅黑" panose="020B0503020204020204" charset="-122"/>
                <a:ea typeface="微软雅黑" panose="020B0503020204020204" charset="-122"/>
                <a:sym typeface="+mn-ea"/>
              </a:rPr>
              <a:t>空调能耗</a:t>
            </a:r>
            <a:endParaRPr lang="zh-CN" altLang="en-US">
              <a:latin typeface="微软雅黑" panose="020B0503020204020204" charset="-122"/>
              <a:ea typeface="微软雅黑" panose="020B0503020204020204" charset="-122"/>
              <a:sym typeface="+mn-ea"/>
            </a:endParaRPr>
          </a:p>
        </p:txBody>
      </p:sp>
      <p:sp>
        <p:nvSpPr>
          <p:cNvPr id="17" name="矩形 16"/>
          <p:cNvSpPr/>
          <p:nvPr>
            <p:custDataLst>
              <p:tags r:id="rId4"/>
            </p:custDataLst>
          </p:nvPr>
        </p:nvSpPr>
        <p:spPr>
          <a:xfrm>
            <a:off x="785291" y="4950738"/>
            <a:ext cx="1627945" cy="460375"/>
          </a:xfrm>
          <a:prstGeom prst="rect">
            <a:avLst/>
          </a:prstGeom>
        </p:spPr>
        <p:txBody>
          <a:bodyPr wrap="square">
            <a:spAutoFit/>
          </a:bodyPr>
          <a:lstStyle/>
          <a:p>
            <a:pPr algn="ctr"/>
            <a:r>
              <a:rPr lang="zh-CN" altLang="en-US" sz="1200" dirty="0">
                <a:solidFill>
                  <a:srgbClr val="1F4E79"/>
                </a:solidFill>
                <a:latin typeface="微软雅黑" panose="020B0503020204020204" charset="-122"/>
                <a:ea typeface="微软雅黑" panose="020B0503020204020204" charset="-122"/>
              </a:rPr>
              <a:t>旧大楼</a:t>
            </a:r>
            <a:endParaRPr lang="zh-CN" altLang="en-US" sz="1200" dirty="0">
              <a:solidFill>
                <a:srgbClr val="1F4E79"/>
              </a:solidFill>
              <a:latin typeface="微软雅黑" panose="020B0503020204020204" charset="-122"/>
              <a:ea typeface="微软雅黑" panose="020B0503020204020204" charset="-122"/>
            </a:endParaRPr>
          </a:p>
          <a:p>
            <a:pPr algn="ctr"/>
            <a:r>
              <a:rPr lang="zh-CN" altLang="en-US" sz="1200" dirty="0">
                <a:solidFill>
                  <a:srgbClr val="1F4E79"/>
                </a:solidFill>
                <a:latin typeface="微软雅黑" panose="020B0503020204020204" charset="-122"/>
                <a:ea typeface="微软雅黑" panose="020B0503020204020204" charset="-122"/>
              </a:rPr>
              <a:t>传统普通开关</a:t>
            </a:r>
            <a:endParaRPr lang="zh-CN" altLang="en-US" sz="1200" dirty="0">
              <a:solidFill>
                <a:srgbClr val="1F4E79"/>
              </a:solidFill>
              <a:latin typeface="微软雅黑" panose="020B0503020204020204" charset="-122"/>
              <a:ea typeface="微软雅黑" panose="020B0503020204020204" charset="-122"/>
            </a:endParaRPr>
          </a:p>
        </p:txBody>
      </p:sp>
      <p:sp>
        <p:nvSpPr>
          <p:cNvPr id="104" name="矩形 103"/>
          <p:cNvSpPr/>
          <p:nvPr>
            <p:custDataLst>
              <p:tags r:id="rId5"/>
            </p:custDataLst>
          </p:nvPr>
        </p:nvSpPr>
        <p:spPr>
          <a:xfrm>
            <a:off x="2511689" y="4950738"/>
            <a:ext cx="1627945" cy="460375"/>
          </a:xfrm>
          <a:prstGeom prst="rect">
            <a:avLst/>
          </a:prstGeom>
        </p:spPr>
        <p:txBody>
          <a:bodyPr wrap="square">
            <a:spAutoFit/>
          </a:bodyPr>
          <a:lstStyle/>
          <a:p>
            <a:pPr algn="ctr"/>
            <a:r>
              <a:rPr lang="zh-CN" altLang="en-US" sz="1200" dirty="0">
                <a:solidFill>
                  <a:schemeClr val="accent4">
                    <a:lumMod val="75000"/>
                  </a:schemeClr>
                </a:solidFill>
                <a:latin typeface="微软雅黑" panose="020B0503020204020204" charset="-122"/>
                <a:ea typeface="微软雅黑" panose="020B0503020204020204" charset="-122"/>
              </a:rPr>
              <a:t>新大楼</a:t>
            </a:r>
            <a:endParaRPr lang="zh-CN" altLang="en-US" sz="1200" dirty="0">
              <a:solidFill>
                <a:schemeClr val="accent4">
                  <a:lumMod val="75000"/>
                </a:schemeClr>
              </a:solidFill>
              <a:latin typeface="微软雅黑" panose="020B0503020204020204" charset="-122"/>
              <a:ea typeface="微软雅黑" panose="020B0503020204020204" charset="-122"/>
            </a:endParaRPr>
          </a:p>
          <a:p>
            <a:pPr algn="ctr"/>
            <a:r>
              <a:rPr lang="zh-CN" altLang="en-US" sz="1200" dirty="0">
                <a:solidFill>
                  <a:schemeClr val="accent4">
                    <a:lumMod val="75000"/>
                  </a:schemeClr>
                </a:solidFill>
                <a:latin typeface="微软雅黑" panose="020B0503020204020204" charset="-122"/>
                <a:ea typeface="微软雅黑" panose="020B0503020204020204" charset="-122"/>
              </a:rPr>
              <a:t>智能开关策略</a:t>
            </a:r>
            <a:endParaRPr lang="zh-CN" altLang="en-US" sz="1200" dirty="0">
              <a:solidFill>
                <a:schemeClr val="accent4">
                  <a:lumMod val="75000"/>
                </a:schemeClr>
              </a:solidFill>
              <a:latin typeface="微软雅黑" panose="020B0503020204020204" charset="-122"/>
              <a:ea typeface="微软雅黑" panose="020B0503020204020204" charset="-122"/>
            </a:endParaRPr>
          </a:p>
        </p:txBody>
      </p:sp>
      <p:sp>
        <p:nvSpPr>
          <p:cNvPr id="113" name="矩形 112"/>
          <p:cNvSpPr/>
          <p:nvPr>
            <p:custDataLst>
              <p:tags r:id="rId6"/>
            </p:custDataLst>
          </p:nvPr>
        </p:nvSpPr>
        <p:spPr>
          <a:xfrm>
            <a:off x="2143610" y="2856566"/>
            <a:ext cx="1264704" cy="368300"/>
          </a:xfrm>
          <a:prstGeom prst="rect">
            <a:avLst/>
          </a:prstGeom>
          <a:noFill/>
          <a:effectLst/>
        </p:spPr>
        <p:txBody>
          <a:bodyPr wrap="square" lIns="91440" tIns="45720" rIns="91440" bIns="45720">
            <a:spAutoFit/>
          </a:bodyPr>
          <a:lstStyle/>
          <a:p>
            <a:pPr algn="ctr"/>
            <a:r>
              <a:rPr lang="en-US" altLang="zh-CN" b="1" dirty="0">
                <a:solidFill>
                  <a:srgbClr val="1F4E79"/>
                </a:solidFill>
                <a:latin typeface="微软雅黑" panose="020B0503020204020204" charset="-122"/>
                <a:ea typeface="微软雅黑" panose="020B0503020204020204" charset="-122"/>
              </a:rPr>
              <a:t>20-30%</a:t>
            </a:r>
            <a:endParaRPr lang="en-US" altLang="zh-CN" b="1" dirty="0">
              <a:solidFill>
                <a:srgbClr val="1F4E79"/>
              </a:solidFill>
              <a:latin typeface="微软雅黑" panose="020B0503020204020204" charset="-122"/>
              <a:ea typeface="微软雅黑" panose="020B0503020204020204" charset="-122"/>
            </a:endParaRPr>
          </a:p>
        </p:txBody>
      </p:sp>
      <p:grpSp>
        <p:nvGrpSpPr>
          <p:cNvPr id="21" name="组合 20"/>
          <p:cNvGrpSpPr/>
          <p:nvPr/>
        </p:nvGrpSpPr>
        <p:grpSpPr>
          <a:xfrm>
            <a:off x="1220937" y="2403196"/>
            <a:ext cx="756654" cy="2456013"/>
            <a:chOff x="3702099" y="503848"/>
            <a:chExt cx="447946" cy="2456013"/>
          </a:xfrm>
        </p:grpSpPr>
        <p:sp>
          <p:nvSpPr>
            <p:cNvPr id="24" name="矩形 23"/>
            <p:cNvSpPr/>
            <p:nvPr>
              <p:custDataLst>
                <p:tags r:id="rId7"/>
              </p:custDataLst>
            </p:nvPr>
          </p:nvSpPr>
          <p:spPr>
            <a:xfrm>
              <a:off x="3702100" y="549210"/>
              <a:ext cx="447945" cy="2360029"/>
            </a:xfrm>
            <a:prstGeom prst="rect">
              <a:avLst/>
            </a:prstGeom>
            <a:gradFill>
              <a:gsLst>
                <a:gs pos="0">
                  <a:srgbClr val="2D72B1"/>
                </a:gs>
                <a:gs pos="100000">
                  <a:srgbClr val="1F4E79"/>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椭圆 24"/>
            <p:cNvSpPr/>
            <p:nvPr>
              <p:custDataLst>
                <p:tags r:id="rId8"/>
              </p:custDataLst>
            </p:nvPr>
          </p:nvSpPr>
          <p:spPr>
            <a:xfrm>
              <a:off x="3702099" y="503848"/>
              <a:ext cx="447946" cy="105374"/>
            </a:xfrm>
            <a:prstGeom prst="ellipse">
              <a:avLst/>
            </a:prstGeom>
            <a:gradFill>
              <a:gsLst>
                <a:gs pos="100000">
                  <a:srgbClr val="1F4E79"/>
                </a:gs>
                <a:gs pos="0">
                  <a:srgbClr val="1F4E79"/>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椭圆 51"/>
            <p:cNvSpPr/>
            <p:nvPr>
              <p:custDataLst>
                <p:tags r:id="rId9"/>
              </p:custDataLst>
            </p:nvPr>
          </p:nvSpPr>
          <p:spPr>
            <a:xfrm>
              <a:off x="3702099" y="2854487"/>
              <a:ext cx="447946" cy="105374"/>
            </a:xfrm>
            <a:prstGeom prst="ellipse">
              <a:avLst/>
            </a:prstGeom>
            <a:solidFill>
              <a:srgbClr val="1A41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5" name="组合 54"/>
          <p:cNvGrpSpPr/>
          <p:nvPr/>
        </p:nvGrpSpPr>
        <p:grpSpPr>
          <a:xfrm>
            <a:off x="2958867" y="3487285"/>
            <a:ext cx="756919" cy="1371924"/>
            <a:chOff x="3702099" y="1587937"/>
            <a:chExt cx="448103" cy="1371924"/>
          </a:xfrm>
        </p:grpSpPr>
        <p:sp>
          <p:nvSpPr>
            <p:cNvPr id="56" name="矩形 55"/>
            <p:cNvSpPr/>
            <p:nvPr>
              <p:custDataLst>
                <p:tags r:id="rId10"/>
              </p:custDataLst>
            </p:nvPr>
          </p:nvSpPr>
          <p:spPr>
            <a:xfrm>
              <a:off x="3702099" y="1643182"/>
              <a:ext cx="448103" cy="1265555"/>
            </a:xfrm>
            <a:prstGeom prst="rect">
              <a:avLst/>
            </a:prstGeom>
            <a:gradFill>
              <a:gsLst>
                <a:gs pos="0">
                  <a:schemeClr val="accent4">
                    <a:lumMod val="50000"/>
                  </a:schemeClr>
                </a:gs>
                <a:gs pos="100000">
                  <a:schemeClr val="accent4">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 name="椭圆 56"/>
            <p:cNvSpPr/>
            <p:nvPr>
              <p:custDataLst>
                <p:tags r:id="rId11"/>
              </p:custDataLst>
            </p:nvPr>
          </p:nvSpPr>
          <p:spPr>
            <a:xfrm>
              <a:off x="3702099" y="1587937"/>
              <a:ext cx="447946" cy="105374"/>
            </a:xfrm>
            <a:prstGeom prst="ellipse">
              <a:avLst/>
            </a:prstGeom>
            <a:solidFill>
              <a:schemeClr val="accent4">
                <a:lumMod val="60000"/>
                <a:lumOff val="40000"/>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 name="椭圆 57"/>
            <p:cNvSpPr/>
            <p:nvPr>
              <p:custDataLst>
                <p:tags r:id="rId12"/>
              </p:custDataLst>
            </p:nvPr>
          </p:nvSpPr>
          <p:spPr>
            <a:xfrm>
              <a:off x="3702099" y="2854487"/>
              <a:ext cx="447946" cy="105374"/>
            </a:xfrm>
            <a:prstGeom prst="ellipse">
              <a:avLst/>
            </a:prstGeom>
            <a:solidFill>
              <a:schemeClr val="accent4">
                <a:lumMod val="60000"/>
                <a:lumOff val="40000"/>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6" name="Freeform 5"/>
          <p:cNvSpPr/>
          <p:nvPr>
            <p:custDataLst>
              <p:tags r:id="rId13"/>
            </p:custDataLst>
          </p:nvPr>
        </p:nvSpPr>
        <p:spPr bwMode="auto">
          <a:xfrm flipV="1">
            <a:off x="2346185" y="2370553"/>
            <a:ext cx="715240" cy="514079"/>
          </a:xfrm>
          <a:custGeom>
            <a:avLst/>
            <a:gdLst>
              <a:gd name="T0" fmla="*/ 0 w 744"/>
              <a:gd name="T1" fmla="*/ 524 h 524"/>
              <a:gd name="T2" fmla="*/ 590 w 744"/>
              <a:gd name="T3" fmla="*/ 67 h 524"/>
              <a:gd name="T4" fmla="*/ 590 w 744"/>
              <a:gd name="T5" fmla="*/ 0 h 524"/>
              <a:gd name="T6" fmla="*/ 744 w 744"/>
              <a:gd name="T7" fmla="*/ 108 h 524"/>
              <a:gd name="T8" fmla="*/ 590 w 744"/>
              <a:gd name="T9" fmla="*/ 228 h 524"/>
              <a:gd name="T10" fmla="*/ 590 w 744"/>
              <a:gd name="T11" fmla="*/ 152 h 524"/>
              <a:gd name="T12" fmla="*/ 0 w 744"/>
              <a:gd name="T13" fmla="*/ 524 h 524"/>
            </a:gdLst>
            <a:ahLst/>
            <a:cxnLst>
              <a:cxn ang="0">
                <a:pos x="T0" y="T1"/>
              </a:cxn>
              <a:cxn ang="0">
                <a:pos x="T2" y="T3"/>
              </a:cxn>
              <a:cxn ang="0">
                <a:pos x="T4" y="T5"/>
              </a:cxn>
              <a:cxn ang="0">
                <a:pos x="T6" y="T7"/>
              </a:cxn>
              <a:cxn ang="0">
                <a:pos x="T8" y="T9"/>
              </a:cxn>
              <a:cxn ang="0">
                <a:pos x="T10" y="T11"/>
              </a:cxn>
              <a:cxn ang="0">
                <a:pos x="T12" y="T13"/>
              </a:cxn>
            </a:cxnLst>
            <a:rect l="0" t="0" r="r" b="b"/>
            <a:pathLst>
              <a:path w="744" h="524">
                <a:moveTo>
                  <a:pt x="0" y="524"/>
                </a:moveTo>
                <a:cubicBezTo>
                  <a:pt x="0" y="524"/>
                  <a:pt x="201" y="101"/>
                  <a:pt x="590" y="67"/>
                </a:cubicBezTo>
                <a:cubicBezTo>
                  <a:pt x="590" y="0"/>
                  <a:pt x="590" y="0"/>
                  <a:pt x="590" y="0"/>
                </a:cubicBezTo>
                <a:cubicBezTo>
                  <a:pt x="744" y="108"/>
                  <a:pt x="744" y="108"/>
                  <a:pt x="744" y="108"/>
                </a:cubicBezTo>
                <a:cubicBezTo>
                  <a:pt x="590" y="228"/>
                  <a:pt x="590" y="228"/>
                  <a:pt x="590" y="228"/>
                </a:cubicBezTo>
                <a:cubicBezTo>
                  <a:pt x="590" y="152"/>
                  <a:pt x="590" y="152"/>
                  <a:pt x="590" y="152"/>
                </a:cubicBezTo>
                <a:cubicBezTo>
                  <a:pt x="590" y="152"/>
                  <a:pt x="328" y="128"/>
                  <a:pt x="0" y="524"/>
                </a:cubicBezTo>
                <a:close/>
              </a:path>
            </a:pathLst>
          </a:custGeom>
          <a:solidFill>
            <a:srgbClr val="1F4E79"/>
          </a:solidFill>
          <a:ln>
            <a:noFill/>
          </a:ln>
        </p:spPr>
        <p:txBody>
          <a:bodyPr vert="horz" wrap="square" lIns="91440" tIns="45720" rIns="91440" bIns="45720" numCol="1" anchor="t" anchorCtr="0" compatLnSpc="1"/>
          <a:lstStyle/>
          <a:p>
            <a:endParaRPr lang="zh-CN" altLang="en-US">
              <a:solidFill>
                <a:srgbClr val="1F4E79"/>
              </a:solidFill>
            </a:endParaRPr>
          </a:p>
        </p:txBody>
      </p:sp>
      <p:sp>
        <p:nvSpPr>
          <p:cNvPr id="30" name="矩形 29"/>
          <p:cNvSpPr/>
          <p:nvPr>
            <p:custDataLst>
              <p:tags r:id="rId14"/>
            </p:custDataLst>
          </p:nvPr>
        </p:nvSpPr>
        <p:spPr>
          <a:xfrm>
            <a:off x="4694986" y="4948833"/>
            <a:ext cx="1627945" cy="460375"/>
          </a:xfrm>
          <a:prstGeom prst="rect">
            <a:avLst/>
          </a:prstGeom>
        </p:spPr>
        <p:txBody>
          <a:bodyPr wrap="square">
            <a:spAutoFit/>
          </a:bodyPr>
          <a:lstStyle/>
          <a:p>
            <a:pPr algn="ctr"/>
            <a:r>
              <a:rPr lang="zh-CN" altLang="en-US" sz="1200" dirty="0">
                <a:solidFill>
                  <a:srgbClr val="1F4E79"/>
                </a:solidFill>
                <a:latin typeface="微软雅黑" panose="020B0503020204020204" charset="-122"/>
                <a:ea typeface="微软雅黑" panose="020B0503020204020204" charset="-122"/>
              </a:rPr>
              <a:t>宿舍</a:t>
            </a:r>
            <a:endParaRPr lang="zh-CN" altLang="en-US" sz="1200" dirty="0">
              <a:solidFill>
                <a:srgbClr val="1F4E79"/>
              </a:solidFill>
              <a:latin typeface="微软雅黑" panose="020B0503020204020204" charset="-122"/>
              <a:ea typeface="微软雅黑" panose="020B0503020204020204" charset="-122"/>
            </a:endParaRPr>
          </a:p>
          <a:p>
            <a:pPr algn="ctr"/>
            <a:r>
              <a:rPr lang="zh-CN" altLang="en-US" sz="1200" dirty="0">
                <a:solidFill>
                  <a:srgbClr val="1F4E79"/>
                </a:solidFill>
                <a:latin typeface="微软雅黑" panose="020B0503020204020204" charset="-122"/>
                <a:ea typeface="微软雅黑" panose="020B0503020204020204" charset="-122"/>
              </a:rPr>
              <a:t>人工手动开关</a:t>
            </a:r>
            <a:endParaRPr lang="zh-CN" altLang="en-US" sz="1200" dirty="0">
              <a:solidFill>
                <a:srgbClr val="1F4E79"/>
              </a:solidFill>
              <a:latin typeface="微软雅黑" panose="020B0503020204020204" charset="-122"/>
              <a:ea typeface="微软雅黑" panose="020B0503020204020204" charset="-122"/>
            </a:endParaRPr>
          </a:p>
        </p:txBody>
      </p:sp>
      <p:sp>
        <p:nvSpPr>
          <p:cNvPr id="31" name="矩形 30"/>
          <p:cNvSpPr/>
          <p:nvPr>
            <p:custDataLst>
              <p:tags r:id="rId15"/>
            </p:custDataLst>
          </p:nvPr>
        </p:nvSpPr>
        <p:spPr>
          <a:xfrm>
            <a:off x="6421384" y="4948833"/>
            <a:ext cx="1627945" cy="460375"/>
          </a:xfrm>
          <a:prstGeom prst="rect">
            <a:avLst/>
          </a:prstGeom>
        </p:spPr>
        <p:txBody>
          <a:bodyPr wrap="square">
            <a:spAutoFit/>
          </a:bodyPr>
          <a:lstStyle/>
          <a:p>
            <a:pPr algn="ctr"/>
            <a:r>
              <a:rPr lang="zh-CN" altLang="en-US" sz="1200" dirty="0">
                <a:solidFill>
                  <a:schemeClr val="accent4">
                    <a:lumMod val="75000"/>
                  </a:schemeClr>
                </a:solidFill>
                <a:latin typeface="微软雅黑" panose="020B0503020204020204" charset="-122"/>
                <a:ea typeface="微软雅黑" panose="020B0503020204020204" charset="-122"/>
              </a:rPr>
              <a:t>宿舍</a:t>
            </a:r>
            <a:endParaRPr lang="zh-CN" altLang="en-US" sz="1200" dirty="0">
              <a:solidFill>
                <a:schemeClr val="accent4">
                  <a:lumMod val="75000"/>
                </a:schemeClr>
              </a:solidFill>
              <a:latin typeface="微软雅黑" panose="020B0503020204020204" charset="-122"/>
              <a:ea typeface="微软雅黑" panose="020B0503020204020204" charset="-122"/>
            </a:endParaRPr>
          </a:p>
          <a:p>
            <a:pPr algn="ctr"/>
            <a:r>
              <a:rPr lang="zh-CN" altLang="en-US" sz="1200" dirty="0">
                <a:solidFill>
                  <a:schemeClr val="accent4">
                    <a:lumMod val="75000"/>
                  </a:schemeClr>
                </a:solidFill>
                <a:latin typeface="微软雅黑" panose="020B0503020204020204" charset="-122"/>
                <a:ea typeface="微软雅黑" panose="020B0503020204020204" charset="-122"/>
              </a:rPr>
              <a:t>智能控制策略</a:t>
            </a:r>
            <a:endParaRPr lang="zh-CN" altLang="en-US" sz="1200" dirty="0">
              <a:solidFill>
                <a:schemeClr val="accent4">
                  <a:lumMod val="75000"/>
                </a:schemeClr>
              </a:solidFill>
              <a:latin typeface="微软雅黑" panose="020B0503020204020204" charset="-122"/>
              <a:ea typeface="微软雅黑" panose="020B0503020204020204" charset="-122"/>
            </a:endParaRPr>
          </a:p>
        </p:txBody>
      </p:sp>
      <p:sp>
        <p:nvSpPr>
          <p:cNvPr id="33" name="矩形 32"/>
          <p:cNvSpPr/>
          <p:nvPr>
            <p:custDataLst>
              <p:tags r:id="rId16"/>
            </p:custDataLst>
          </p:nvPr>
        </p:nvSpPr>
        <p:spPr>
          <a:xfrm>
            <a:off x="6053305" y="2854661"/>
            <a:ext cx="1264704" cy="368300"/>
          </a:xfrm>
          <a:prstGeom prst="rect">
            <a:avLst/>
          </a:prstGeom>
          <a:noFill/>
          <a:effectLst/>
        </p:spPr>
        <p:txBody>
          <a:bodyPr wrap="square" lIns="91440" tIns="45720" rIns="91440" bIns="45720">
            <a:spAutoFit/>
          </a:bodyPr>
          <a:lstStyle/>
          <a:p>
            <a:pPr algn="ctr"/>
            <a:r>
              <a:rPr lang="en-US" altLang="zh-CN" b="1" dirty="0">
                <a:solidFill>
                  <a:srgbClr val="1F4E79"/>
                </a:solidFill>
                <a:latin typeface="微软雅黑" panose="020B0503020204020204" charset="-122"/>
                <a:ea typeface="微软雅黑" panose="020B0503020204020204" charset="-122"/>
              </a:rPr>
              <a:t>20-30%</a:t>
            </a:r>
            <a:endParaRPr lang="en-US" altLang="zh-CN" b="1" dirty="0">
              <a:solidFill>
                <a:srgbClr val="1F4E79"/>
              </a:solidFill>
              <a:latin typeface="微软雅黑" panose="020B0503020204020204" charset="-122"/>
              <a:ea typeface="微软雅黑" panose="020B0503020204020204" charset="-122"/>
            </a:endParaRPr>
          </a:p>
        </p:txBody>
      </p:sp>
      <p:grpSp>
        <p:nvGrpSpPr>
          <p:cNvPr id="41" name="组合 40"/>
          <p:cNvGrpSpPr/>
          <p:nvPr/>
        </p:nvGrpSpPr>
        <p:grpSpPr>
          <a:xfrm>
            <a:off x="5130632" y="2401291"/>
            <a:ext cx="756654" cy="2456013"/>
            <a:chOff x="3702099" y="503848"/>
            <a:chExt cx="447946" cy="2456013"/>
          </a:xfrm>
        </p:grpSpPr>
        <p:sp>
          <p:nvSpPr>
            <p:cNvPr id="43" name="矩形 42"/>
            <p:cNvSpPr/>
            <p:nvPr>
              <p:custDataLst>
                <p:tags r:id="rId17"/>
              </p:custDataLst>
            </p:nvPr>
          </p:nvSpPr>
          <p:spPr>
            <a:xfrm>
              <a:off x="3702100" y="549210"/>
              <a:ext cx="447945" cy="2360029"/>
            </a:xfrm>
            <a:prstGeom prst="rect">
              <a:avLst/>
            </a:prstGeom>
            <a:gradFill>
              <a:gsLst>
                <a:gs pos="0">
                  <a:srgbClr val="2D72B1"/>
                </a:gs>
                <a:gs pos="100000">
                  <a:srgbClr val="1F4E79"/>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椭圆 43"/>
            <p:cNvSpPr/>
            <p:nvPr>
              <p:custDataLst>
                <p:tags r:id="rId18"/>
              </p:custDataLst>
            </p:nvPr>
          </p:nvSpPr>
          <p:spPr>
            <a:xfrm>
              <a:off x="3702099" y="503848"/>
              <a:ext cx="447946" cy="105374"/>
            </a:xfrm>
            <a:prstGeom prst="ellipse">
              <a:avLst/>
            </a:prstGeom>
            <a:gradFill>
              <a:gsLst>
                <a:gs pos="100000">
                  <a:srgbClr val="1F4E79"/>
                </a:gs>
                <a:gs pos="0">
                  <a:srgbClr val="1F4E79"/>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椭圆 44"/>
            <p:cNvSpPr/>
            <p:nvPr>
              <p:custDataLst>
                <p:tags r:id="rId19"/>
              </p:custDataLst>
            </p:nvPr>
          </p:nvSpPr>
          <p:spPr>
            <a:xfrm>
              <a:off x="3702099" y="2854487"/>
              <a:ext cx="447946" cy="105374"/>
            </a:xfrm>
            <a:prstGeom prst="ellipse">
              <a:avLst/>
            </a:prstGeom>
            <a:solidFill>
              <a:srgbClr val="1A41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7" name="组合 46"/>
          <p:cNvGrpSpPr/>
          <p:nvPr/>
        </p:nvGrpSpPr>
        <p:grpSpPr>
          <a:xfrm>
            <a:off x="6868562" y="3520305"/>
            <a:ext cx="756919" cy="1336999"/>
            <a:chOff x="3702099" y="1622862"/>
            <a:chExt cx="448103" cy="1336999"/>
          </a:xfrm>
        </p:grpSpPr>
        <p:sp>
          <p:nvSpPr>
            <p:cNvPr id="48" name="矩形 47"/>
            <p:cNvSpPr/>
            <p:nvPr>
              <p:custDataLst>
                <p:tags r:id="rId20"/>
              </p:custDataLst>
            </p:nvPr>
          </p:nvSpPr>
          <p:spPr>
            <a:xfrm>
              <a:off x="3702099" y="1666677"/>
              <a:ext cx="448103" cy="1242060"/>
            </a:xfrm>
            <a:prstGeom prst="rect">
              <a:avLst/>
            </a:prstGeom>
            <a:gradFill>
              <a:gsLst>
                <a:gs pos="0">
                  <a:schemeClr val="accent4">
                    <a:lumMod val="50000"/>
                  </a:schemeClr>
                </a:gs>
                <a:gs pos="100000">
                  <a:schemeClr val="accent4">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椭圆 48"/>
            <p:cNvSpPr/>
            <p:nvPr>
              <p:custDataLst>
                <p:tags r:id="rId21"/>
              </p:custDataLst>
            </p:nvPr>
          </p:nvSpPr>
          <p:spPr>
            <a:xfrm>
              <a:off x="3702099" y="1622862"/>
              <a:ext cx="447946" cy="105374"/>
            </a:xfrm>
            <a:prstGeom prst="ellipse">
              <a:avLst/>
            </a:prstGeom>
            <a:solidFill>
              <a:schemeClr val="accent4">
                <a:lumMod val="60000"/>
                <a:lumOff val="40000"/>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椭圆 49"/>
            <p:cNvSpPr/>
            <p:nvPr>
              <p:custDataLst>
                <p:tags r:id="rId22"/>
              </p:custDataLst>
            </p:nvPr>
          </p:nvSpPr>
          <p:spPr>
            <a:xfrm>
              <a:off x="3702099" y="2854487"/>
              <a:ext cx="447946" cy="105374"/>
            </a:xfrm>
            <a:prstGeom prst="ellipse">
              <a:avLst/>
            </a:prstGeom>
            <a:solidFill>
              <a:schemeClr val="accent4">
                <a:lumMod val="60000"/>
                <a:lumOff val="40000"/>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3" name="Freeform 5"/>
          <p:cNvSpPr/>
          <p:nvPr>
            <p:custDataLst>
              <p:tags r:id="rId23"/>
            </p:custDataLst>
          </p:nvPr>
        </p:nvSpPr>
        <p:spPr bwMode="auto">
          <a:xfrm flipV="1">
            <a:off x="6255880" y="2368648"/>
            <a:ext cx="715240" cy="514079"/>
          </a:xfrm>
          <a:custGeom>
            <a:avLst/>
            <a:gdLst>
              <a:gd name="T0" fmla="*/ 0 w 744"/>
              <a:gd name="T1" fmla="*/ 524 h 524"/>
              <a:gd name="T2" fmla="*/ 590 w 744"/>
              <a:gd name="T3" fmla="*/ 67 h 524"/>
              <a:gd name="T4" fmla="*/ 590 w 744"/>
              <a:gd name="T5" fmla="*/ 0 h 524"/>
              <a:gd name="T6" fmla="*/ 744 w 744"/>
              <a:gd name="T7" fmla="*/ 108 h 524"/>
              <a:gd name="T8" fmla="*/ 590 w 744"/>
              <a:gd name="T9" fmla="*/ 228 h 524"/>
              <a:gd name="T10" fmla="*/ 590 w 744"/>
              <a:gd name="T11" fmla="*/ 152 h 524"/>
              <a:gd name="T12" fmla="*/ 0 w 744"/>
              <a:gd name="T13" fmla="*/ 524 h 524"/>
            </a:gdLst>
            <a:ahLst/>
            <a:cxnLst>
              <a:cxn ang="0">
                <a:pos x="T0" y="T1"/>
              </a:cxn>
              <a:cxn ang="0">
                <a:pos x="T2" y="T3"/>
              </a:cxn>
              <a:cxn ang="0">
                <a:pos x="T4" y="T5"/>
              </a:cxn>
              <a:cxn ang="0">
                <a:pos x="T6" y="T7"/>
              </a:cxn>
              <a:cxn ang="0">
                <a:pos x="T8" y="T9"/>
              </a:cxn>
              <a:cxn ang="0">
                <a:pos x="T10" y="T11"/>
              </a:cxn>
              <a:cxn ang="0">
                <a:pos x="T12" y="T13"/>
              </a:cxn>
            </a:cxnLst>
            <a:rect l="0" t="0" r="r" b="b"/>
            <a:pathLst>
              <a:path w="744" h="524">
                <a:moveTo>
                  <a:pt x="0" y="524"/>
                </a:moveTo>
                <a:cubicBezTo>
                  <a:pt x="0" y="524"/>
                  <a:pt x="201" y="101"/>
                  <a:pt x="590" y="67"/>
                </a:cubicBezTo>
                <a:cubicBezTo>
                  <a:pt x="590" y="0"/>
                  <a:pt x="590" y="0"/>
                  <a:pt x="590" y="0"/>
                </a:cubicBezTo>
                <a:cubicBezTo>
                  <a:pt x="744" y="108"/>
                  <a:pt x="744" y="108"/>
                  <a:pt x="744" y="108"/>
                </a:cubicBezTo>
                <a:cubicBezTo>
                  <a:pt x="590" y="228"/>
                  <a:pt x="590" y="228"/>
                  <a:pt x="590" y="228"/>
                </a:cubicBezTo>
                <a:cubicBezTo>
                  <a:pt x="590" y="152"/>
                  <a:pt x="590" y="152"/>
                  <a:pt x="590" y="152"/>
                </a:cubicBezTo>
                <a:cubicBezTo>
                  <a:pt x="590" y="152"/>
                  <a:pt x="328" y="128"/>
                  <a:pt x="0" y="524"/>
                </a:cubicBezTo>
                <a:close/>
              </a:path>
            </a:pathLst>
          </a:custGeom>
          <a:solidFill>
            <a:srgbClr val="1F4E79"/>
          </a:solidFill>
          <a:ln>
            <a:noFill/>
          </a:ln>
        </p:spPr>
        <p:txBody>
          <a:bodyPr vert="horz" wrap="square" lIns="91440" tIns="45720" rIns="91440" bIns="45720" numCol="1" anchor="t" anchorCtr="0" compatLnSpc="1"/>
          <a:lstStyle/>
          <a:p>
            <a:endParaRPr lang="zh-CN" altLang="en-US">
              <a:solidFill>
                <a:srgbClr val="1F4E79"/>
              </a:solidFill>
            </a:endParaRPr>
          </a:p>
        </p:txBody>
      </p:sp>
      <p:sp>
        <p:nvSpPr>
          <p:cNvPr id="61" name="矩形 60"/>
          <p:cNvSpPr/>
          <p:nvPr>
            <p:custDataLst>
              <p:tags r:id="rId24"/>
            </p:custDataLst>
          </p:nvPr>
        </p:nvSpPr>
        <p:spPr>
          <a:xfrm>
            <a:off x="8620556" y="4941848"/>
            <a:ext cx="1627945" cy="460375"/>
          </a:xfrm>
          <a:prstGeom prst="rect">
            <a:avLst/>
          </a:prstGeom>
        </p:spPr>
        <p:txBody>
          <a:bodyPr wrap="square">
            <a:spAutoFit/>
          </a:bodyPr>
          <a:lstStyle/>
          <a:p>
            <a:pPr algn="ctr"/>
            <a:r>
              <a:rPr lang="zh-CN" altLang="en-US" sz="1200" dirty="0">
                <a:solidFill>
                  <a:srgbClr val="1F4E79"/>
                </a:solidFill>
                <a:latin typeface="微软雅黑" panose="020B0503020204020204" charset="-122"/>
                <a:ea typeface="微软雅黑" panose="020B0503020204020204" charset="-122"/>
              </a:rPr>
              <a:t>旧大楼</a:t>
            </a:r>
            <a:endParaRPr lang="zh-CN" altLang="en-US" sz="1200" dirty="0">
              <a:solidFill>
                <a:srgbClr val="1F4E79"/>
              </a:solidFill>
              <a:latin typeface="微软雅黑" panose="020B0503020204020204" charset="-122"/>
              <a:ea typeface="微软雅黑" panose="020B0503020204020204" charset="-122"/>
            </a:endParaRPr>
          </a:p>
          <a:p>
            <a:pPr algn="ctr"/>
            <a:r>
              <a:rPr lang="zh-CN" altLang="en-US" sz="1200" dirty="0">
                <a:solidFill>
                  <a:srgbClr val="1F4E79"/>
                </a:solidFill>
                <a:latin typeface="微软雅黑" panose="020B0503020204020204" charset="-122"/>
                <a:ea typeface="微软雅黑" panose="020B0503020204020204" charset="-122"/>
              </a:rPr>
              <a:t>无环境数据指导</a:t>
            </a:r>
            <a:endParaRPr lang="zh-CN" altLang="en-US" sz="1200" dirty="0">
              <a:solidFill>
                <a:srgbClr val="1F4E79"/>
              </a:solidFill>
              <a:latin typeface="微软雅黑" panose="020B0503020204020204" charset="-122"/>
              <a:ea typeface="微软雅黑" panose="020B0503020204020204" charset="-122"/>
            </a:endParaRPr>
          </a:p>
        </p:txBody>
      </p:sp>
      <p:sp>
        <p:nvSpPr>
          <p:cNvPr id="62" name="矩形 61"/>
          <p:cNvSpPr/>
          <p:nvPr>
            <p:custDataLst>
              <p:tags r:id="rId25"/>
            </p:custDataLst>
          </p:nvPr>
        </p:nvSpPr>
        <p:spPr>
          <a:xfrm>
            <a:off x="10346954" y="4941848"/>
            <a:ext cx="1627945" cy="460375"/>
          </a:xfrm>
          <a:prstGeom prst="rect">
            <a:avLst/>
          </a:prstGeom>
        </p:spPr>
        <p:txBody>
          <a:bodyPr wrap="square">
            <a:spAutoFit/>
          </a:bodyPr>
          <a:lstStyle/>
          <a:p>
            <a:pPr algn="ctr"/>
            <a:r>
              <a:rPr lang="zh-CN" altLang="en-US" sz="1200" dirty="0">
                <a:solidFill>
                  <a:schemeClr val="accent4">
                    <a:lumMod val="75000"/>
                  </a:schemeClr>
                </a:solidFill>
                <a:latin typeface="微软雅黑" panose="020B0503020204020204" charset="-122"/>
                <a:ea typeface="微软雅黑" panose="020B0503020204020204" charset="-122"/>
                <a:cs typeface="微软雅黑" panose="020B0503020204020204" charset="-122"/>
              </a:rPr>
              <a:t>新增后</a:t>
            </a:r>
            <a:endParaRPr lang="zh-CN" altLang="en-US" sz="1200" dirty="0">
              <a:solidFill>
                <a:schemeClr val="accent4">
                  <a:lumMod val="75000"/>
                </a:schemeClr>
              </a:solidFill>
              <a:latin typeface="微软雅黑" panose="020B0503020204020204" charset="-122"/>
              <a:ea typeface="微软雅黑" panose="020B0503020204020204" charset="-122"/>
              <a:cs typeface="微软雅黑" panose="020B0503020204020204" charset="-122"/>
            </a:endParaRPr>
          </a:p>
          <a:p>
            <a:pPr algn="ctr"/>
            <a:r>
              <a:rPr lang="zh-CN" altLang="en-US" sz="1200" dirty="0">
                <a:solidFill>
                  <a:schemeClr val="accent4">
                    <a:lumMod val="75000"/>
                  </a:schemeClr>
                </a:solidFill>
                <a:latin typeface="微软雅黑" panose="020B0503020204020204" charset="-122"/>
                <a:ea typeface="微软雅黑" panose="020B0503020204020204" charset="-122"/>
                <a:cs typeface="微软雅黑" panose="020B0503020204020204" charset="-122"/>
              </a:rPr>
              <a:t>数据指导</a:t>
            </a:r>
            <a:r>
              <a:rPr lang="en-US" altLang="zh-CN" sz="1200" dirty="0">
                <a:solidFill>
                  <a:schemeClr val="accent4">
                    <a:lumMod val="75000"/>
                  </a:schemeClr>
                </a:solidFill>
                <a:latin typeface="微软雅黑" panose="020B0503020204020204" charset="-122"/>
                <a:ea typeface="微软雅黑" panose="020B0503020204020204" charset="-122"/>
                <a:cs typeface="微软雅黑" panose="020B0503020204020204" charset="-122"/>
              </a:rPr>
              <a:t>HVAC</a:t>
            </a:r>
            <a:endParaRPr lang="en-US" altLang="zh-CN" sz="1200" dirty="0">
              <a:solidFill>
                <a:schemeClr val="accent4">
                  <a:lumMod val="75000"/>
                </a:schemeClr>
              </a:solidFill>
              <a:latin typeface="微软雅黑" panose="020B0503020204020204" charset="-122"/>
              <a:ea typeface="微软雅黑" panose="020B0503020204020204" charset="-122"/>
              <a:cs typeface="微软雅黑" panose="020B0503020204020204" charset="-122"/>
            </a:endParaRPr>
          </a:p>
        </p:txBody>
      </p:sp>
      <p:sp>
        <p:nvSpPr>
          <p:cNvPr id="65" name="矩形 64"/>
          <p:cNvSpPr/>
          <p:nvPr>
            <p:custDataLst>
              <p:tags r:id="rId26"/>
            </p:custDataLst>
          </p:nvPr>
        </p:nvSpPr>
        <p:spPr>
          <a:xfrm>
            <a:off x="9869655" y="2728931"/>
            <a:ext cx="1373924" cy="368300"/>
          </a:xfrm>
          <a:prstGeom prst="rect">
            <a:avLst/>
          </a:prstGeom>
          <a:noFill/>
          <a:effectLst/>
        </p:spPr>
        <p:txBody>
          <a:bodyPr wrap="square" lIns="91440" tIns="45720" rIns="91440" bIns="45720">
            <a:spAutoFit/>
          </a:bodyPr>
          <a:lstStyle/>
          <a:p>
            <a:pPr algn="ctr"/>
            <a:r>
              <a:rPr lang="en-US" altLang="zh-CN" b="1" dirty="0">
                <a:solidFill>
                  <a:srgbClr val="1F4E79"/>
                </a:solidFill>
                <a:latin typeface="微软雅黑" panose="020B0503020204020204" charset="-122"/>
                <a:ea typeface="微软雅黑" panose="020B0503020204020204" charset="-122"/>
              </a:rPr>
              <a:t>10-20%</a:t>
            </a:r>
            <a:endParaRPr lang="en-US" altLang="zh-CN" b="1" dirty="0">
              <a:solidFill>
                <a:srgbClr val="1F4E79"/>
              </a:solidFill>
              <a:latin typeface="微软雅黑" panose="020B0503020204020204" charset="-122"/>
              <a:ea typeface="微软雅黑" panose="020B0503020204020204" charset="-122"/>
            </a:endParaRPr>
          </a:p>
        </p:txBody>
      </p:sp>
      <p:grpSp>
        <p:nvGrpSpPr>
          <p:cNvPr id="66" name="组合 65"/>
          <p:cNvGrpSpPr/>
          <p:nvPr/>
        </p:nvGrpSpPr>
        <p:grpSpPr>
          <a:xfrm>
            <a:off x="9056202" y="2394306"/>
            <a:ext cx="756654" cy="2456013"/>
            <a:chOff x="3702099" y="503848"/>
            <a:chExt cx="447946" cy="2456013"/>
          </a:xfrm>
        </p:grpSpPr>
        <p:sp>
          <p:nvSpPr>
            <p:cNvPr id="67" name="矩形 66"/>
            <p:cNvSpPr/>
            <p:nvPr>
              <p:custDataLst>
                <p:tags r:id="rId27"/>
              </p:custDataLst>
            </p:nvPr>
          </p:nvSpPr>
          <p:spPr>
            <a:xfrm>
              <a:off x="3702100" y="549210"/>
              <a:ext cx="447945" cy="2360029"/>
            </a:xfrm>
            <a:prstGeom prst="rect">
              <a:avLst/>
            </a:prstGeom>
            <a:gradFill>
              <a:gsLst>
                <a:gs pos="0">
                  <a:srgbClr val="2D72B1"/>
                </a:gs>
                <a:gs pos="100000">
                  <a:srgbClr val="1F4E79"/>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椭圆 67"/>
            <p:cNvSpPr/>
            <p:nvPr>
              <p:custDataLst>
                <p:tags r:id="rId28"/>
              </p:custDataLst>
            </p:nvPr>
          </p:nvSpPr>
          <p:spPr>
            <a:xfrm>
              <a:off x="3702099" y="503848"/>
              <a:ext cx="447946" cy="105374"/>
            </a:xfrm>
            <a:prstGeom prst="ellipse">
              <a:avLst/>
            </a:prstGeom>
            <a:gradFill>
              <a:gsLst>
                <a:gs pos="100000">
                  <a:srgbClr val="1F4E79"/>
                </a:gs>
                <a:gs pos="0">
                  <a:srgbClr val="1F4E79"/>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9" name="椭圆 68"/>
            <p:cNvSpPr/>
            <p:nvPr>
              <p:custDataLst>
                <p:tags r:id="rId29"/>
              </p:custDataLst>
            </p:nvPr>
          </p:nvSpPr>
          <p:spPr>
            <a:xfrm>
              <a:off x="3702099" y="2854487"/>
              <a:ext cx="447946" cy="105374"/>
            </a:xfrm>
            <a:prstGeom prst="ellipse">
              <a:avLst/>
            </a:prstGeom>
            <a:solidFill>
              <a:srgbClr val="1A41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0" name="矩形 69"/>
          <p:cNvSpPr/>
          <p:nvPr>
            <p:custDataLst>
              <p:tags r:id="rId30"/>
            </p:custDataLst>
          </p:nvPr>
        </p:nvSpPr>
        <p:spPr>
          <a:xfrm>
            <a:off x="9000322" y="3431126"/>
            <a:ext cx="869550" cy="460375"/>
          </a:xfrm>
          <a:prstGeom prst="rect">
            <a:avLst/>
          </a:prstGeom>
        </p:spPr>
        <p:txBody>
          <a:bodyPr wrap="square">
            <a:spAutoFit/>
          </a:bodyPr>
          <a:lstStyle/>
          <a:p>
            <a:pPr algn="ctr"/>
            <a:r>
              <a:rPr lang="zh-CN" altLang="en-US" sz="1200" dirty="0">
                <a:solidFill>
                  <a:schemeClr val="bg1"/>
                </a:solidFill>
                <a:latin typeface="微软雅黑" panose="020B0503020204020204" charset="-122"/>
                <a:ea typeface="微软雅黑" panose="020B0503020204020204" charset="-122"/>
              </a:rPr>
              <a:t>暖通通风能耗</a:t>
            </a:r>
            <a:endParaRPr lang="zh-CN" altLang="en-US" sz="1200" dirty="0">
              <a:solidFill>
                <a:schemeClr val="bg1"/>
              </a:solidFill>
              <a:latin typeface="微软雅黑" panose="020B0503020204020204" charset="-122"/>
              <a:ea typeface="微软雅黑" panose="020B0503020204020204" charset="-122"/>
            </a:endParaRPr>
          </a:p>
        </p:txBody>
      </p:sp>
      <p:grpSp>
        <p:nvGrpSpPr>
          <p:cNvPr id="71" name="组合 70"/>
          <p:cNvGrpSpPr/>
          <p:nvPr/>
        </p:nvGrpSpPr>
        <p:grpSpPr>
          <a:xfrm>
            <a:off x="10794132" y="3031355"/>
            <a:ext cx="756919" cy="1818964"/>
            <a:chOff x="3702099" y="1140897"/>
            <a:chExt cx="448103" cy="1818964"/>
          </a:xfrm>
        </p:grpSpPr>
        <p:sp>
          <p:nvSpPr>
            <p:cNvPr id="72" name="矩形 71"/>
            <p:cNvSpPr/>
            <p:nvPr>
              <p:custDataLst>
                <p:tags r:id="rId31"/>
              </p:custDataLst>
            </p:nvPr>
          </p:nvSpPr>
          <p:spPr>
            <a:xfrm>
              <a:off x="3702099" y="1197412"/>
              <a:ext cx="448103" cy="1711325"/>
            </a:xfrm>
            <a:prstGeom prst="rect">
              <a:avLst/>
            </a:prstGeom>
            <a:gradFill>
              <a:gsLst>
                <a:gs pos="0">
                  <a:schemeClr val="accent4">
                    <a:lumMod val="50000"/>
                  </a:schemeClr>
                </a:gs>
                <a:gs pos="100000">
                  <a:schemeClr val="accent4">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3" name="椭圆 72"/>
            <p:cNvSpPr/>
            <p:nvPr>
              <p:custDataLst>
                <p:tags r:id="rId32"/>
              </p:custDataLst>
            </p:nvPr>
          </p:nvSpPr>
          <p:spPr>
            <a:xfrm>
              <a:off x="3702099" y="1140897"/>
              <a:ext cx="447946" cy="105374"/>
            </a:xfrm>
            <a:prstGeom prst="ellipse">
              <a:avLst/>
            </a:prstGeom>
            <a:solidFill>
              <a:schemeClr val="accent4">
                <a:lumMod val="60000"/>
                <a:lumOff val="40000"/>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4" name="椭圆 73"/>
            <p:cNvSpPr/>
            <p:nvPr>
              <p:custDataLst>
                <p:tags r:id="rId33"/>
              </p:custDataLst>
            </p:nvPr>
          </p:nvSpPr>
          <p:spPr>
            <a:xfrm>
              <a:off x="3702099" y="2854487"/>
              <a:ext cx="447946" cy="105374"/>
            </a:xfrm>
            <a:prstGeom prst="ellipse">
              <a:avLst/>
            </a:prstGeom>
            <a:solidFill>
              <a:schemeClr val="accent4">
                <a:lumMod val="60000"/>
                <a:lumOff val="40000"/>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5" name="矩形 74"/>
          <p:cNvSpPr/>
          <p:nvPr>
            <p:custDataLst>
              <p:tags r:id="rId34"/>
            </p:custDataLst>
          </p:nvPr>
        </p:nvSpPr>
        <p:spPr>
          <a:xfrm>
            <a:off x="10693161" y="3675896"/>
            <a:ext cx="991466" cy="460375"/>
          </a:xfrm>
          <a:prstGeom prst="rect">
            <a:avLst/>
          </a:prstGeom>
        </p:spPr>
        <p:txBody>
          <a:bodyPr wrap="square">
            <a:spAutoFit/>
          </a:bodyPr>
          <a:lstStyle/>
          <a:p>
            <a:pPr algn="ctr"/>
            <a:r>
              <a:rPr lang="zh-CN" sz="1200" dirty="0">
                <a:solidFill>
                  <a:schemeClr val="bg1"/>
                </a:solidFill>
                <a:latin typeface="微软雅黑" panose="020B0503020204020204" charset="-122"/>
                <a:ea typeface="微软雅黑" panose="020B0503020204020204" charset="-122"/>
              </a:rPr>
              <a:t>智能化调</a:t>
            </a:r>
            <a:endParaRPr lang="zh-CN" sz="1200" dirty="0">
              <a:solidFill>
                <a:schemeClr val="bg1"/>
              </a:solidFill>
              <a:latin typeface="微软雅黑" panose="020B0503020204020204" charset="-122"/>
              <a:ea typeface="微软雅黑" panose="020B0503020204020204" charset="-122"/>
            </a:endParaRPr>
          </a:p>
          <a:p>
            <a:pPr algn="ctr"/>
            <a:r>
              <a:rPr lang="zh-CN" sz="1200" dirty="0">
                <a:solidFill>
                  <a:schemeClr val="bg1"/>
                </a:solidFill>
                <a:latin typeface="微软雅黑" panose="020B0503020204020204" charset="-122"/>
                <a:ea typeface="微软雅黑" panose="020B0503020204020204" charset="-122"/>
              </a:rPr>
              <a:t>节能耗</a:t>
            </a:r>
            <a:endParaRPr lang="zh-CN" sz="1200" dirty="0">
              <a:solidFill>
                <a:schemeClr val="bg1"/>
              </a:solidFill>
              <a:latin typeface="微软雅黑" panose="020B0503020204020204" charset="-122"/>
              <a:ea typeface="微软雅黑" panose="020B0503020204020204" charset="-122"/>
            </a:endParaRPr>
          </a:p>
        </p:txBody>
      </p:sp>
      <p:sp>
        <p:nvSpPr>
          <p:cNvPr id="76" name="Freeform 5"/>
          <p:cNvSpPr/>
          <p:nvPr>
            <p:custDataLst>
              <p:tags r:id="rId35"/>
            </p:custDataLst>
          </p:nvPr>
        </p:nvSpPr>
        <p:spPr bwMode="auto">
          <a:xfrm flipV="1">
            <a:off x="10181450" y="2270858"/>
            <a:ext cx="715240" cy="514079"/>
          </a:xfrm>
          <a:custGeom>
            <a:avLst/>
            <a:gdLst>
              <a:gd name="T0" fmla="*/ 0 w 744"/>
              <a:gd name="T1" fmla="*/ 524 h 524"/>
              <a:gd name="T2" fmla="*/ 590 w 744"/>
              <a:gd name="T3" fmla="*/ 67 h 524"/>
              <a:gd name="T4" fmla="*/ 590 w 744"/>
              <a:gd name="T5" fmla="*/ 0 h 524"/>
              <a:gd name="T6" fmla="*/ 744 w 744"/>
              <a:gd name="T7" fmla="*/ 108 h 524"/>
              <a:gd name="T8" fmla="*/ 590 w 744"/>
              <a:gd name="T9" fmla="*/ 228 h 524"/>
              <a:gd name="T10" fmla="*/ 590 w 744"/>
              <a:gd name="T11" fmla="*/ 152 h 524"/>
              <a:gd name="T12" fmla="*/ 0 w 744"/>
              <a:gd name="T13" fmla="*/ 524 h 524"/>
            </a:gdLst>
            <a:ahLst/>
            <a:cxnLst>
              <a:cxn ang="0">
                <a:pos x="T0" y="T1"/>
              </a:cxn>
              <a:cxn ang="0">
                <a:pos x="T2" y="T3"/>
              </a:cxn>
              <a:cxn ang="0">
                <a:pos x="T4" y="T5"/>
              </a:cxn>
              <a:cxn ang="0">
                <a:pos x="T6" y="T7"/>
              </a:cxn>
              <a:cxn ang="0">
                <a:pos x="T8" y="T9"/>
              </a:cxn>
              <a:cxn ang="0">
                <a:pos x="T10" y="T11"/>
              </a:cxn>
              <a:cxn ang="0">
                <a:pos x="T12" y="T13"/>
              </a:cxn>
            </a:cxnLst>
            <a:rect l="0" t="0" r="r" b="b"/>
            <a:pathLst>
              <a:path w="744" h="524">
                <a:moveTo>
                  <a:pt x="0" y="524"/>
                </a:moveTo>
                <a:cubicBezTo>
                  <a:pt x="0" y="524"/>
                  <a:pt x="201" y="101"/>
                  <a:pt x="590" y="67"/>
                </a:cubicBezTo>
                <a:cubicBezTo>
                  <a:pt x="590" y="0"/>
                  <a:pt x="590" y="0"/>
                  <a:pt x="590" y="0"/>
                </a:cubicBezTo>
                <a:cubicBezTo>
                  <a:pt x="744" y="108"/>
                  <a:pt x="744" y="108"/>
                  <a:pt x="744" y="108"/>
                </a:cubicBezTo>
                <a:cubicBezTo>
                  <a:pt x="590" y="228"/>
                  <a:pt x="590" y="228"/>
                  <a:pt x="590" y="228"/>
                </a:cubicBezTo>
                <a:cubicBezTo>
                  <a:pt x="590" y="152"/>
                  <a:pt x="590" y="152"/>
                  <a:pt x="590" y="152"/>
                </a:cubicBezTo>
                <a:cubicBezTo>
                  <a:pt x="590" y="152"/>
                  <a:pt x="328" y="128"/>
                  <a:pt x="0" y="524"/>
                </a:cubicBezTo>
                <a:close/>
              </a:path>
            </a:pathLst>
          </a:custGeom>
          <a:solidFill>
            <a:srgbClr val="1F4E79"/>
          </a:solidFill>
          <a:ln>
            <a:noFill/>
          </a:ln>
        </p:spPr>
        <p:txBody>
          <a:bodyPr vert="horz" wrap="square" lIns="91440" tIns="45720" rIns="91440" bIns="45720" numCol="1" anchor="t" anchorCtr="0" compatLnSpc="1"/>
          <a:lstStyle/>
          <a:p>
            <a:endParaRPr lang="zh-CN" altLang="en-US">
              <a:solidFill>
                <a:srgbClr val="1F4E79"/>
              </a:solidFill>
            </a:endParaRPr>
          </a:p>
        </p:txBody>
      </p:sp>
      <p:grpSp>
        <p:nvGrpSpPr>
          <p:cNvPr id="12" name="组合 11"/>
          <p:cNvGrpSpPr/>
          <p:nvPr/>
        </p:nvGrpSpPr>
        <p:grpSpPr>
          <a:xfrm>
            <a:off x="214630" y="-26670"/>
            <a:ext cx="7479665" cy="2635250"/>
            <a:chOff x="338" y="-42"/>
            <a:chExt cx="11779" cy="4150"/>
          </a:xfrm>
        </p:grpSpPr>
        <p:sp>
          <p:nvSpPr>
            <p:cNvPr id="13" name="TextBox 8"/>
            <p:cNvSpPr txBox="1"/>
            <p:nvPr>
              <p:custDataLst>
                <p:tags r:id="rId36"/>
              </p:custDataLst>
            </p:nvPr>
          </p:nvSpPr>
          <p:spPr>
            <a:xfrm>
              <a:off x="992" y="383"/>
              <a:ext cx="11125" cy="753"/>
            </a:xfrm>
            <a:prstGeom prst="rect">
              <a:avLst/>
            </a:prstGeom>
            <a:noFill/>
          </p:spPr>
          <p:txBody>
            <a:bodyPr wrap="square" lIns="91440" tIns="45720" rIns="91440" bIns="45720" rtlCol="0" anchor="t">
              <a:spAutoFit/>
            </a:bodyPr>
            <a:lstStyle/>
            <a:p>
              <a:pPr lvl="0" algn="l">
                <a:lnSpc>
                  <a:spcPct val="90000"/>
                </a:lnSpc>
                <a:buClrTx/>
                <a:buSzTx/>
                <a:buFontTx/>
              </a:pPr>
              <a:r>
                <a:rPr lang="zh-CN" altLang="en-US" sz="2800" b="1" dirty="0">
                  <a:solidFill>
                    <a:schemeClr val="tx1">
                      <a:lumMod val="75000"/>
                      <a:lumOff val="25000"/>
                    </a:schemeClr>
                  </a:solidFill>
                  <a:latin typeface="微软雅黑" panose="020B0503020204020204" charset="-122"/>
                  <a:ea typeface="微软雅黑" panose="020B0503020204020204" charset="-122"/>
                  <a:cs typeface="Arial" panose="020B0604020202020204" pitchFamily="34" charset="0"/>
                  <a:sym typeface="+mn-ea"/>
                </a:rPr>
                <a:t>方案效益</a:t>
              </a:r>
              <a:endParaRPr lang="zh-CN" altLang="en-US" sz="2800" b="1" dirty="0">
                <a:solidFill>
                  <a:schemeClr val="tx1">
                    <a:lumMod val="75000"/>
                    <a:lumOff val="25000"/>
                  </a:schemeClr>
                </a:solidFill>
                <a:latin typeface="微软雅黑" panose="020B0503020204020204" charset="-122"/>
                <a:ea typeface="微软雅黑" panose="020B0503020204020204" charset="-122"/>
                <a:cs typeface="Arial" panose="020B0604020202020204" pitchFamily="34" charset="0"/>
                <a:sym typeface="+mn-ea"/>
              </a:endParaRPr>
            </a:p>
          </p:txBody>
        </p:sp>
        <p:sp>
          <p:nvSpPr>
            <p:cNvPr id="14" name="矩形 13"/>
            <p:cNvSpPr/>
            <p:nvPr>
              <p:custDataLst>
                <p:tags r:id="rId37"/>
              </p:custDataLst>
            </p:nvPr>
          </p:nvSpPr>
          <p:spPr>
            <a:xfrm>
              <a:off x="416" y="-42"/>
              <a:ext cx="255" cy="1184"/>
            </a:xfrm>
            <a:prstGeom prst="rect">
              <a:avLst/>
            </a:prstGeom>
            <a:solidFill>
              <a:srgbClr val="479E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阿里巴巴普惠体" panose="00020600040101010101" charset="-122"/>
              </a:endParaRPr>
            </a:p>
          </p:txBody>
        </p:sp>
        <p:sp>
          <p:nvSpPr>
            <p:cNvPr id="16" name="文本框 23"/>
            <p:cNvSpPr txBox="1"/>
            <p:nvPr>
              <p:custDataLst>
                <p:tags r:id="rId38"/>
              </p:custDataLst>
            </p:nvPr>
          </p:nvSpPr>
          <p:spPr bwMode="auto">
            <a:xfrm rot="5400000">
              <a:off x="-749" y="2478"/>
              <a:ext cx="2717" cy="543"/>
            </a:xfrm>
            <a:prstGeom prst="rect">
              <a:avLst/>
            </a:prstGeom>
            <a:noFill/>
            <a:ln w="9525">
              <a:noFill/>
              <a:miter lim="800000"/>
            </a:ln>
          </p:spPr>
          <p:txBody>
            <a:bodyPr wrap="square">
              <a:spAutoFit/>
            </a:bodyPr>
            <a:lstStyle/>
            <a:p>
              <a:pPr algn="dist">
                <a:lnSpc>
                  <a:spcPct val="150000"/>
                </a:lnSpc>
              </a:pPr>
              <a:r>
                <a:rPr lang="zh-CN" altLang="en-US" sz="1100" dirty="0">
                  <a:solidFill>
                    <a:schemeClr val="bg1">
                      <a:lumMod val="50000"/>
                    </a:schemeClr>
                  </a:solidFill>
                  <a:latin typeface="微软雅黑" panose="020B0503020204020204" charset="-122"/>
                  <a:ea typeface="微软雅黑" panose="020B0503020204020204" charset="-122"/>
                  <a:cs typeface="微软雅黑" panose="020B0503020204020204" charset="-122"/>
                </a:rPr>
                <a:t>打开视界</a:t>
              </a:r>
              <a:r>
                <a:rPr lang="en-US" altLang="zh-CN" sz="1100" dirty="0">
                  <a:solidFill>
                    <a:schemeClr val="bg1">
                      <a:lumMod val="50000"/>
                    </a:schemeClr>
                  </a:solidFill>
                  <a:latin typeface="微软雅黑" panose="020B0503020204020204" charset="-122"/>
                  <a:ea typeface="微软雅黑" panose="020B0503020204020204" charset="-122"/>
                  <a:cs typeface="微软雅黑" panose="020B0503020204020204" charset="-122"/>
                </a:rPr>
                <a:t>   </a:t>
              </a:r>
              <a:r>
                <a:rPr lang="zh-CN" altLang="en-US" sz="1100" dirty="0">
                  <a:solidFill>
                    <a:schemeClr val="bg1">
                      <a:lumMod val="50000"/>
                    </a:schemeClr>
                  </a:solidFill>
                  <a:latin typeface="微软雅黑" panose="020B0503020204020204" charset="-122"/>
                  <a:ea typeface="微软雅黑" panose="020B0503020204020204" charset="-122"/>
                  <a:cs typeface="微软雅黑" panose="020B0503020204020204" charset="-122"/>
                </a:rPr>
                <a:t>感知无界</a:t>
              </a:r>
              <a:endParaRPr lang="zh-CN" altLang="en-US" sz="1100" dirty="0">
                <a:solidFill>
                  <a:schemeClr val="bg1">
                    <a:lumMod val="50000"/>
                  </a:schemeClr>
                </a:solidFill>
                <a:latin typeface="微软雅黑" panose="020B0503020204020204" charset="-122"/>
                <a:ea typeface="微软雅黑" panose="020B0503020204020204" charset="-122"/>
                <a:cs typeface="微软雅黑" panose="020B0503020204020204" charset="-122"/>
              </a:endParaRPr>
            </a:p>
          </p:txBody>
        </p:sp>
      </p:grpSp>
      <p:sp>
        <p:nvSpPr>
          <p:cNvPr id="8" name="文本框 7"/>
          <p:cNvSpPr txBox="1"/>
          <p:nvPr/>
        </p:nvSpPr>
        <p:spPr>
          <a:xfrm>
            <a:off x="1978025" y="5915660"/>
            <a:ext cx="8368665" cy="337185"/>
          </a:xfrm>
          <a:prstGeom prst="rect">
            <a:avLst/>
          </a:prstGeom>
          <a:noFill/>
        </p:spPr>
        <p:txBody>
          <a:bodyPr wrap="square" rtlCol="0" anchor="t">
            <a:spAutoFit/>
          </a:bodyPr>
          <a:lstStyle/>
          <a:p>
            <a:r>
              <a:rPr lang="zh-CN" altLang="en-US" sz="1200" dirty="0">
                <a:solidFill>
                  <a:srgbClr val="404040"/>
                </a:solidFill>
                <a:latin typeface="微软雅黑" panose="020B0503020204020204" charset="-122"/>
                <a:ea typeface="微软雅黑" panose="020B0503020204020204" charset="-122"/>
                <a:cs typeface="微软雅黑" panose="020B0503020204020204" charset="-122"/>
                <a:sym typeface="+mn-ea"/>
              </a:rPr>
              <a:t>使用智能灯控设备控制</a:t>
            </a:r>
            <a:r>
              <a:rPr lang="en-US" altLang="zh-CN" sz="1200" dirty="0">
                <a:solidFill>
                  <a:srgbClr val="404040"/>
                </a:solidFill>
                <a:latin typeface="微软雅黑" panose="020B0503020204020204" charset="-122"/>
                <a:ea typeface="微软雅黑" panose="020B0503020204020204" charset="-122"/>
                <a:cs typeface="微软雅黑" panose="020B0503020204020204" charset="-122"/>
                <a:sym typeface="+mn-ea"/>
              </a:rPr>
              <a:t>/</a:t>
            </a:r>
            <a:r>
              <a:rPr lang="zh-CN" altLang="en-US" sz="1200" dirty="0">
                <a:solidFill>
                  <a:srgbClr val="404040"/>
                </a:solidFill>
                <a:latin typeface="微软雅黑" panose="020B0503020204020204" charset="-122"/>
                <a:ea typeface="微软雅黑" panose="020B0503020204020204" charset="-122"/>
                <a:cs typeface="微软雅黑" panose="020B0503020204020204" charset="-122"/>
                <a:sym typeface="+mn-ea"/>
              </a:rPr>
              <a:t>联动、空调控制</a:t>
            </a:r>
            <a:r>
              <a:rPr lang="en-US" altLang="zh-CN" sz="1200" dirty="0">
                <a:solidFill>
                  <a:srgbClr val="404040"/>
                </a:solidFill>
                <a:latin typeface="微软雅黑" panose="020B0503020204020204" charset="-122"/>
                <a:ea typeface="微软雅黑" panose="020B0503020204020204" charset="-122"/>
                <a:cs typeface="微软雅黑" panose="020B0503020204020204" charset="-122"/>
                <a:sym typeface="+mn-ea"/>
              </a:rPr>
              <a:t>/</a:t>
            </a:r>
            <a:r>
              <a:rPr lang="zh-CN" altLang="en-US" sz="1200" dirty="0">
                <a:solidFill>
                  <a:srgbClr val="404040"/>
                </a:solidFill>
                <a:latin typeface="微软雅黑" panose="020B0503020204020204" charset="-122"/>
                <a:ea typeface="微软雅黑" panose="020B0503020204020204" charset="-122"/>
                <a:cs typeface="微软雅黑" panose="020B0503020204020204" charset="-122"/>
                <a:sym typeface="+mn-ea"/>
              </a:rPr>
              <a:t>联动、</a:t>
            </a:r>
            <a:r>
              <a:rPr lang="zh-CN" sz="1200" dirty="0">
                <a:solidFill>
                  <a:srgbClr val="404040"/>
                </a:solidFill>
                <a:latin typeface="微软雅黑" panose="020B0503020204020204" charset="-122"/>
                <a:ea typeface="微软雅黑" panose="020B0503020204020204" charset="-122"/>
                <a:cs typeface="微软雅黑" panose="020B0503020204020204" charset="-122"/>
                <a:sym typeface="+mn-ea"/>
              </a:rPr>
              <a:t>环境监测传感器指导</a:t>
            </a:r>
            <a:r>
              <a:rPr lang="en-US" altLang="zh-CN" sz="1200" dirty="0">
                <a:solidFill>
                  <a:srgbClr val="404040"/>
                </a:solidFill>
                <a:latin typeface="微软雅黑" panose="020B0503020204020204" charset="-122"/>
                <a:ea typeface="微软雅黑" panose="020B0503020204020204" charset="-122"/>
                <a:cs typeface="微软雅黑" panose="020B0503020204020204" charset="-122"/>
                <a:sym typeface="+mn-ea"/>
              </a:rPr>
              <a:t>HVAC</a:t>
            </a:r>
            <a:r>
              <a:rPr lang="zh-CN" altLang="en-US" sz="1200" dirty="0">
                <a:solidFill>
                  <a:srgbClr val="404040"/>
                </a:solidFill>
                <a:latin typeface="微软雅黑" panose="020B0503020204020204" charset="-122"/>
                <a:ea typeface="微软雅黑" panose="020B0503020204020204" charset="-122"/>
                <a:cs typeface="微软雅黑" panose="020B0503020204020204" charset="-122"/>
                <a:sym typeface="+mn-ea"/>
              </a:rPr>
              <a:t>等智能设备，可实现每年节约</a:t>
            </a:r>
            <a:r>
              <a:rPr lang="en-US" altLang="zh-CN" sz="1600" b="1" dirty="0">
                <a:solidFill>
                  <a:srgbClr val="FF0000"/>
                </a:solidFill>
                <a:latin typeface="微软雅黑" panose="020B0503020204020204" charset="-122"/>
                <a:ea typeface="微软雅黑" panose="020B0503020204020204" charset="-122"/>
                <a:cs typeface="微软雅黑" panose="020B0503020204020204" charset="-122"/>
                <a:sym typeface="+mn-ea"/>
              </a:rPr>
              <a:t>20-30%</a:t>
            </a:r>
            <a:r>
              <a:rPr lang="zh-CN" altLang="en-US" sz="1200" dirty="0">
                <a:solidFill>
                  <a:srgbClr val="404040"/>
                </a:solidFill>
                <a:latin typeface="微软雅黑" panose="020B0503020204020204" charset="-122"/>
                <a:ea typeface="微软雅黑" panose="020B0503020204020204" charset="-122"/>
                <a:cs typeface="微软雅黑" panose="020B0503020204020204" charset="-122"/>
                <a:sym typeface="+mn-ea"/>
              </a:rPr>
              <a:t>能耗。</a:t>
            </a:r>
            <a:endParaRPr lang="zh-CN" altLang="en-US" sz="1200" dirty="0">
              <a:solidFill>
                <a:srgbClr val="404040"/>
              </a:solidFill>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8"/>
          <p:cNvSpPr txBox="1"/>
          <p:nvPr>
            <p:custDataLst>
              <p:tags r:id="rId4"/>
            </p:custDataLst>
          </p:nvPr>
        </p:nvSpPr>
        <p:spPr>
          <a:xfrm>
            <a:off x="3977640" y="969645"/>
            <a:ext cx="4276725" cy="423545"/>
          </a:xfrm>
          <a:prstGeom prst="rect">
            <a:avLst/>
          </a:prstGeom>
          <a:noFill/>
        </p:spPr>
        <p:txBody>
          <a:bodyPr wrap="square" lIns="91440" tIns="45720" rIns="91440" bIns="45720" rtlCol="0" anchor="t">
            <a:spAutoFit/>
          </a:bodyPr>
          <a:lstStyle/>
          <a:p>
            <a:pPr>
              <a:lnSpc>
                <a:spcPct val="90000"/>
              </a:lnSpc>
              <a:buClrTx/>
              <a:buSzTx/>
              <a:buFontTx/>
            </a:pPr>
            <a:r>
              <a:rPr lang="zh-CN" altLang="en-US" sz="2400" b="1" dirty="0">
                <a:solidFill>
                  <a:srgbClr val="479EF6"/>
                </a:solidFill>
                <a:latin typeface="微软雅黑" panose="020B0503020204020204" charset="-122"/>
                <a:ea typeface="微软雅黑" panose="020B0503020204020204" charset="-122"/>
                <a:cs typeface="Arial" panose="020B0604020202020204" pitchFamily="34" charset="0"/>
                <a:sym typeface="Arial" panose="020B0604020202020204" pitchFamily="34" charset="0"/>
              </a:rPr>
              <a:t>降低人工成本，提高管理效率</a:t>
            </a:r>
            <a:endParaRPr lang="zh-CN" altLang="en-US" sz="2400" b="1" dirty="0">
              <a:solidFill>
                <a:srgbClr val="479EF6"/>
              </a:solidFill>
              <a:latin typeface="微软雅黑" panose="020B0503020204020204" charset="-122"/>
              <a:ea typeface="微软雅黑" panose="020B0503020204020204" charset="-122"/>
              <a:cs typeface="Arial" panose="020B0604020202020204" pitchFamily="34" charset="0"/>
              <a:sym typeface="Arial" panose="020B0604020202020204" pitchFamily="34" charset="0"/>
            </a:endParaRPr>
          </a:p>
        </p:txBody>
      </p:sp>
      <p:grpSp>
        <p:nvGrpSpPr>
          <p:cNvPr id="3" name="组合 2"/>
          <p:cNvGrpSpPr/>
          <p:nvPr/>
        </p:nvGrpSpPr>
        <p:grpSpPr>
          <a:xfrm>
            <a:off x="946150" y="1881505"/>
            <a:ext cx="2883535" cy="2046605"/>
            <a:chOff x="408100" y="2837794"/>
            <a:chExt cx="4083270" cy="2898264"/>
          </a:xfrm>
        </p:grpSpPr>
        <p:pic>
          <p:nvPicPr>
            <p:cNvPr id="52" name="图片 51"/>
            <p:cNvPicPr>
              <a:picLocks noChangeAspect="1"/>
            </p:cNvPicPr>
            <p:nvPr>
              <p:custDataLst>
                <p:tags r:id="rId5"/>
              </p:custDataLst>
            </p:nvPr>
          </p:nvPicPr>
          <p:blipFill>
            <a:blip r:embed="rId6"/>
            <a:stretch>
              <a:fillRect/>
            </a:stretch>
          </p:blipFill>
          <p:spPr>
            <a:xfrm>
              <a:off x="1000603" y="2837794"/>
              <a:ext cx="2898264" cy="2898264"/>
            </a:xfrm>
            <a:prstGeom prst="rect">
              <a:avLst/>
            </a:prstGeom>
            <a:effectLst>
              <a:outerShdw blurRad="279400" dist="228600" dir="2700000" sx="101000" sy="101000" algn="tl" rotWithShape="0">
                <a:prstClr val="black">
                  <a:alpha val="23000"/>
                </a:prstClr>
              </a:outerShdw>
            </a:effectLst>
          </p:spPr>
        </p:pic>
        <p:graphicFrame>
          <p:nvGraphicFramePr>
            <p:cNvPr id="4" name="图表 3"/>
            <p:cNvGraphicFramePr/>
            <p:nvPr>
              <p:custDataLst>
                <p:tags r:id="rId7"/>
              </p:custDataLst>
            </p:nvPr>
          </p:nvGraphicFramePr>
          <p:xfrm>
            <a:off x="408100" y="2925836"/>
            <a:ext cx="4083270" cy="2722180"/>
          </p:xfrm>
          <a:graphic>
            <a:graphicData uri="http://schemas.openxmlformats.org/drawingml/2006/chart">
              <c:chart xmlns:c="http://schemas.openxmlformats.org/drawingml/2006/chart" xmlns:r="http://schemas.openxmlformats.org/officeDocument/2006/relationships" r:id="rId1"/>
            </a:graphicData>
          </a:graphic>
        </p:graphicFrame>
      </p:grpSp>
      <p:grpSp>
        <p:nvGrpSpPr>
          <p:cNvPr id="6" name="组合 5"/>
          <p:cNvGrpSpPr/>
          <p:nvPr/>
        </p:nvGrpSpPr>
        <p:grpSpPr>
          <a:xfrm>
            <a:off x="4815205" y="1881505"/>
            <a:ext cx="2883535" cy="2046605"/>
            <a:chOff x="408100" y="2837794"/>
            <a:chExt cx="4083270" cy="2898264"/>
          </a:xfrm>
        </p:grpSpPr>
        <p:pic>
          <p:nvPicPr>
            <p:cNvPr id="7" name="图片 6"/>
            <p:cNvPicPr>
              <a:picLocks noChangeAspect="1"/>
            </p:cNvPicPr>
            <p:nvPr>
              <p:custDataLst>
                <p:tags r:id="rId8"/>
              </p:custDataLst>
            </p:nvPr>
          </p:nvPicPr>
          <p:blipFill>
            <a:blip r:embed="rId6"/>
            <a:stretch>
              <a:fillRect/>
            </a:stretch>
          </p:blipFill>
          <p:spPr>
            <a:xfrm>
              <a:off x="1000603" y="2837794"/>
              <a:ext cx="2898264" cy="2898264"/>
            </a:xfrm>
            <a:prstGeom prst="rect">
              <a:avLst/>
            </a:prstGeom>
            <a:effectLst>
              <a:outerShdw blurRad="279400" dist="228600" dir="2700000" sx="101000" sy="101000" algn="tl" rotWithShape="0">
                <a:prstClr val="black">
                  <a:alpha val="23000"/>
                </a:prstClr>
              </a:outerShdw>
            </a:effectLst>
          </p:spPr>
        </p:pic>
        <p:graphicFrame>
          <p:nvGraphicFramePr>
            <p:cNvPr id="56" name="图表 55"/>
            <p:cNvGraphicFramePr/>
            <p:nvPr>
              <p:custDataLst>
                <p:tags r:id="rId9"/>
              </p:custDataLst>
            </p:nvPr>
          </p:nvGraphicFramePr>
          <p:xfrm>
            <a:off x="408100" y="2925836"/>
            <a:ext cx="4083270" cy="2722180"/>
          </p:xfrm>
          <a:graphic>
            <a:graphicData uri="http://schemas.openxmlformats.org/drawingml/2006/chart">
              <c:chart xmlns:c="http://schemas.openxmlformats.org/drawingml/2006/chart" xmlns:r="http://schemas.openxmlformats.org/officeDocument/2006/relationships" r:id="rId2"/>
            </a:graphicData>
          </a:graphic>
        </p:graphicFrame>
      </p:grpSp>
      <p:grpSp>
        <p:nvGrpSpPr>
          <p:cNvPr id="57" name="组合 56"/>
          <p:cNvGrpSpPr/>
          <p:nvPr/>
        </p:nvGrpSpPr>
        <p:grpSpPr>
          <a:xfrm>
            <a:off x="8529955" y="1881505"/>
            <a:ext cx="2883535" cy="2046605"/>
            <a:chOff x="408100" y="2837794"/>
            <a:chExt cx="4083270" cy="2898264"/>
          </a:xfrm>
        </p:grpSpPr>
        <p:pic>
          <p:nvPicPr>
            <p:cNvPr id="58" name="图片 57"/>
            <p:cNvPicPr>
              <a:picLocks noChangeAspect="1"/>
            </p:cNvPicPr>
            <p:nvPr>
              <p:custDataLst>
                <p:tags r:id="rId10"/>
              </p:custDataLst>
            </p:nvPr>
          </p:nvPicPr>
          <p:blipFill>
            <a:blip r:embed="rId6"/>
            <a:stretch>
              <a:fillRect/>
            </a:stretch>
          </p:blipFill>
          <p:spPr>
            <a:xfrm>
              <a:off x="1000603" y="2837794"/>
              <a:ext cx="2898264" cy="2898264"/>
            </a:xfrm>
            <a:prstGeom prst="rect">
              <a:avLst/>
            </a:prstGeom>
            <a:effectLst>
              <a:outerShdw blurRad="279400" dist="228600" dir="2700000" sx="101000" sy="101000" algn="tl" rotWithShape="0">
                <a:prstClr val="black">
                  <a:alpha val="23000"/>
                </a:prstClr>
              </a:outerShdw>
            </a:effectLst>
          </p:spPr>
        </p:pic>
        <p:graphicFrame>
          <p:nvGraphicFramePr>
            <p:cNvPr id="59" name="图表 58"/>
            <p:cNvGraphicFramePr/>
            <p:nvPr>
              <p:custDataLst>
                <p:tags r:id="rId11"/>
              </p:custDataLst>
            </p:nvPr>
          </p:nvGraphicFramePr>
          <p:xfrm>
            <a:off x="408100" y="2925836"/>
            <a:ext cx="4083270" cy="2722180"/>
          </p:xfrm>
          <a:graphic>
            <a:graphicData uri="http://schemas.openxmlformats.org/drawingml/2006/chart">
              <c:chart xmlns:c="http://schemas.openxmlformats.org/drawingml/2006/chart" xmlns:r="http://schemas.openxmlformats.org/officeDocument/2006/relationships" r:id="rId3"/>
            </a:graphicData>
          </a:graphic>
        </p:graphicFrame>
      </p:grpSp>
      <p:sp>
        <p:nvSpPr>
          <p:cNvPr id="61" name="文本框 60"/>
          <p:cNvSpPr txBox="1"/>
          <p:nvPr>
            <p:custDataLst>
              <p:tags r:id="rId12"/>
            </p:custDataLst>
          </p:nvPr>
        </p:nvSpPr>
        <p:spPr>
          <a:xfrm>
            <a:off x="1768395" y="4227068"/>
            <a:ext cx="1554480" cy="368300"/>
          </a:xfrm>
          <a:prstGeom prst="rect">
            <a:avLst/>
          </a:prstGeom>
          <a:noFill/>
        </p:spPr>
        <p:txBody>
          <a:bodyPr wrap="none" rtlCol="0">
            <a:spAutoFit/>
          </a:bodyPr>
          <a:lstStyle/>
          <a:p>
            <a:r>
              <a:rPr lang="zh-CN" altLang="en-US" b="1" dirty="0">
                <a:solidFill>
                  <a:srgbClr val="404040"/>
                </a:solidFill>
                <a:latin typeface="微软雅黑" panose="020B0503020204020204" charset="-122"/>
                <a:ea typeface="微软雅黑" panose="020B0503020204020204" charset="-122"/>
                <a:cs typeface="+mn-ea"/>
                <a:sym typeface="+mn-lt"/>
              </a:rPr>
              <a:t>节省人工部署</a:t>
            </a:r>
            <a:endParaRPr lang="zh-CN" altLang="en-US" b="1" dirty="0">
              <a:solidFill>
                <a:srgbClr val="404040"/>
              </a:solidFill>
              <a:latin typeface="微软雅黑" panose="020B0503020204020204" charset="-122"/>
              <a:ea typeface="微软雅黑" panose="020B0503020204020204" charset="-122"/>
              <a:cs typeface="+mn-ea"/>
              <a:sym typeface="+mn-lt"/>
            </a:endParaRPr>
          </a:p>
        </p:txBody>
      </p:sp>
      <p:sp>
        <p:nvSpPr>
          <p:cNvPr id="62" name="文本框 61"/>
          <p:cNvSpPr txBox="1"/>
          <p:nvPr>
            <p:custDataLst>
              <p:tags r:id="rId13"/>
            </p:custDataLst>
          </p:nvPr>
        </p:nvSpPr>
        <p:spPr>
          <a:xfrm>
            <a:off x="5581294" y="4227068"/>
            <a:ext cx="1554480" cy="368300"/>
          </a:xfrm>
          <a:prstGeom prst="rect">
            <a:avLst/>
          </a:prstGeom>
          <a:noFill/>
        </p:spPr>
        <p:txBody>
          <a:bodyPr wrap="none" rtlCol="0">
            <a:spAutoFit/>
          </a:bodyPr>
          <a:lstStyle/>
          <a:p>
            <a:r>
              <a:rPr lang="zh-CN" altLang="en-US" b="1" dirty="0">
                <a:solidFill>
                  <a:srgbClr val="404040"/>
                </a:solidFill>
                <a:latin typeface="微软雅黑" panose="020B0503020204020204" charset="-122"/>
                <a:ea typeface="微软雅黑" panose="020B0503020204020204" charset="-122"/>
                <a:cs typeface="+mn-ea"/>
                <a:sym typeface="+mn-lt"/>
              </a:rPr>
              <a:t>减少人工巡查</a:t>
            </a:r>
            <a:endParaRPr lang="zh-CN" altLang="en-US" b="1" dirty="0">
              <a:solidFill>
                <a:srgbClr val="404040"/>
              </a:solidFill>
              <a:latin typeface="微软雅黑" panose="020B0503020204020204" charset="-122"/>
              <a:ea typeface="微软雅黑" panose="020B0503020204020204" charset="-122"/>
              <a:cs typeface="+mn-ea"/>
              <a:sym typeface="+mn-lt"/>
            </a:endParaRPr>
          </a:p>
        </p:txBody>
      </p:sp>
      <p:sp>
        <p:nvSpPr>
          <p:cNvPr id="63" name="文本框 62"/>
          <p:cNvSpPr txBox="1"/>
          <p:nvPr>
            <p:custDataLst>
              <p:tags r:id="rId14"/>
            </p:custDataLst>
          </p:nvPr>
        </p:nvSpPr>
        <p:spPr>
          <a:xfrm>
            <a:off x="9455429" y="4227068"/>
            <a:ext cx="1554480" cy="368300"/>
          </a:xfrm>
          <a:prstGeom prst="rect">
            <a:avLst/>
          </a:prstGeom>
          <a:noFill/>
        </p:spPr>
        <p:txBody>
          <a:bodyPr wrap="none" rtlCol="0">
            <a:spAutoFit/>
          </a:bodyPr>
          <a:lstStyle/>
          <a:p>
            <a:r>
              <a:rPr lang="zh-CN" altLang="en-US" b="1" dirty="0">
                <a:solidFill>
                  <a:srgbClr val="404040"/>
                </a:solidFill>
                <a:latin typeface="微软雅黑" panose="020B0503020204020204" charset="-122"/>
                <a:ea typeface="微软雅黑" panose="020B0503020204020204" charset="-122"/>
                <a:cs typeface="+mn-ea"/>
                <a:sym typeface="+mn-lt"/>
              </a:rPr>
              <a:t>降低维护成本</a:t>
            </a:r>
            <a:endParaRPr lang="zh-CN" altLang="en-US" b="1" dirty="0">
              <a:solidFill>
                <a:srgbClr val="404040"/>
              </a:solidFill>
              <a:latin typeface="微软雅黑" panose="020B0503020204020204" charset="-122"/>
              <a:ea typeface="微软雅黑" panose="020B0503020204020204" charset="-122"/>
              <a:cs typeface="+mn-ea"/>
              <a:sym typeface="+mn-lt"/>
            </a:endParaRPr>
          </a:p>
        </p:txBody>
      </p:sp>
      <p:sp>
        <p:nvSpPr>
          <p:cNvPr id="64" name="文本框 63"/>
          <p:cNvSpPr txBox="1"/>
          <p:nvPr>
            <p:custDataLst>
              <p:tags r:id="rId15"/>
            </p:custDataLst>
          </p:nvPr>
        </p:nvSpPr>
        <p:spPr>
          <a:xfrm>
            <a:off x="2531631" y="2258175"/>
            <a:ext cx="915670" cy="521970"/>
          </a:xfrm>
          <a:prstGeom prst="rect">
            <a:avLst/>
          </a:prstGeom>
          <a:noFill/>
        </p:spPr>
        <p:txBody>
          <a:bodyPr wrap="none" rtlCol="0">
            <a:spAutoFit/>
          </a:bodyPr>
          <a:lstStyle/>
          <a:p>
            <a:r>
              <a:rPr lang="en-US" altLang="zh-CN" sz="2800" dirty="0">
                <a:solidFill>
                  <a:srgbClr val="FF0000"/>
                </a:solidFill>
                <a:latin typeface="微软雅黑" panose="020B0503020204020204" charset="-122"/>
                <a:ea typeface="微软雅黑" panose="020B0503020204020204" charset="-122"/>
                <a:cs typeface="+mn-ea"/>
                <a:sym typeface="+mn-lt"/>
              </a:rPr>
              <a:t>30%</a:t>
            </a:r>
            <a:endParaRPr lang="en-US" altLang="zh-CN" sz="2800" dirty="0">
              <a:solidFill>
                <a:srgbClr val="FF0000"/>
              </a:solidFill>
              <a:latin typeface="微软雅黑" panose="020B0503020204020204" charset="-122"/>
              <a:ea typeface="微软雅黑" panose="020B0503020204020204" charset="-122"/>
              <a:cs typeface="+mn-ea"/>
              <a:sym typeface="+mn-lt"/>
            </a:endParaRPr>
          </a:p>
        </p:txBody>
      </p:sp>
      <p:sp>
        <p:nvSpPr>
          <p:cNvPr id="65" name="文本框 64"/>
          <p:cNvSpPr txBox="1"/>
          <p:nvPr>
            <p:custDataLst>
              <p:tags r:id="rId16"/>
            </p:custDataLst>
          </p:nvPr>
        </p:nvSpPr>
        <p:spPr>
          <a:xfrm>
            <a:off x="6364784" y="2086725"/>
            <a:ext cx="915670" cy="521970"/>
          </a:xfrm>
          <a:prstGeom prst="rect">
            <a:avLst/>
          </a:prstGeom>
          <a:noFill/>
        </p:spPr>
        <p:txBody>
          <a:bodyPr wrap="none" rtlCol="0">
            <a:spAutoFit/>
          </a:bodyPr>
          <a:lstStyle/>
          <a:p>
            <a:r>
              <a:rPr lang="en-US" altLang="zh-CN" sz="2800" dirty="0">
                <a:solidFill>
                  <a:srgbClr val="FF0000"/>
                </a:solidFill>
                <a:latin typeface="微软雅黑" panose="020B0503020204020204" charset="-122"/>
                <a:ea typeface="微软雅黑" panose="020B0503020204020204" charset="-122"/>
                <a:cs typeface="+mn-ea"/>
                <a:sym typeface="+mn-lt"/>
              </a:rPr>
              <a:t>20%</a:t>
            </a:r>
            <a:endParaRPr lang="en-US" altLang="zh-CN" sz="2800" dirty="0">
              <a:solidFill>
                <a:srgbClr val="FF0000"/>
              </a:solidFill>
              <a:latin typeface="微软雅黑" panose="020B0503020204020204" charset="-122"/>
              <a:ea typeface="微软雅黑" panose="020B0503020204020204" charset="-122"/>
              <a:cs typeface="+mn-ea"/>
              <a:sym typeface="+mn-lt"/>
            </a:endParaRPr>
          </a:p>
        </p:txBody>
      </p:sp>
      <p:sp>
        <p:nvSpPr>
          <p:cNvPr id="66" name="文本框 65"/>
          <p:cNvSpPr txBox="1"/>
          <p:nvPr>
            <p:custDataLst>
              <p:tags r:id="rId17"/>
            </p:custDataLst>
          </p:nvPr>
        </p:nvSpPr>
        <p:spPr>
          <a:xfrm>
            <a:off x="10197526" y="2190865"/>
            <a:ext cx="915670" cy="521970"/>
          </a:xfrm>
          <a:prstGeom prst="rect">
            <a:avLst/>
          </a:prstGeom>
          <a:noFill/>
        </p:spPr>
        <p:txBody>
          <a:bodyPr wrap="none" rtlCol="0">
            <a:spAutoFit/>
          </a:bodyPr>
          <a:lstStyle/>
          <a:p>
            <a:r>
              <a:rPr lang="en-US" altLang="zh-CN" sz="2800" dirty="0">
                <a:solidFill>
                  <a:srgbClr val="FF0000"/>
                </a:solidFill>
                <a:latin typeface="微软雅黑" panose="020B0503020204020204" charset="-122"/>
                <a:ea typeface="微软雅黑" panose="020B0503020204020204" charset="-122"/>
                <a:cs typeface="+mn-ea"/>
                <a:sym typeface="+mn-lt"/>
              </a:rPr>
              <a:t>40%</a:t>
            </a:r>
            <a:endParaRPr lang="en-US" altLang="zh-CN" sz="2800" dirty="0">
              <a:solidFill>
                <a:srgbClr val="FF0000"/>
              </a:solidFill>
              <a:latin typeface="微软雅黑" panose="020B0503020204020204" charset="-122"/>
              <a:ea typeface="微软雅黑" panose="020B0503020204020204" charset="-122"/>
              <a:cs typeface="+mn-ea"/>
              <a:sym typeface="+mn-lt"/>
            </a:endParaRPr>
          </a:p>
        </p:txBody>
      </p:sp>
      <p:sp>
        <p:nvSpPr>
          <p:cNvPr id="20" name="Rectangle 116"/>
          <p:cNvSpPr/>
          <p:nvPr>
            <p:custDataLst>
              <p:tags r:id="rId18"/>
            </p:custDataLst>
          </p:nvPr>
        </p:nvSpPr>
        <p:spPr>
          <a:xfrm>
            <a:off x="1564640" y="4843780"/>
            <a:ext cx="1675130" cy="1124585"/>
          </a:xfrm>
          <a:prstGeom prst="rect">
            <a:avLst/>
          </a:prstGeom>
        </p:spPr>
        <p:txBody>
          <a:bodyPr wrap="square">
            <a:spAutoFit/>
          </a:bodyPr>
          <a:lstStyle/>
          <a:p>
            <a:pPr lvl="0" algn="just">
              <a:lnSpc>
                <a:spcPct val="120000"/>
              </a:lnSpc>
              <a:buClrTx/>
              <a:buSzTx/>
              <a:buFontTx/>
              <a:defRPr/>
            </a:pPr>
            <a:r>
              <a:rPr lang="zh-CN" altLang="en-US" sz="1400" kern="0" dirty="0">
                <a:solidFill>
                  <a:srgbClr val="404040"/>
                </a:solidFill>
                <a:latin typeface="微软雅黑" panose="020B0503020204020204" charset="-122"/>
                <a:ea typeface="微软雅黑" panose="020B0503020204020204" charset="-122"/>
                <a:cs typeface="WeblySleek UI Semilight" panose="020B0402040204020203" charset="0"/>
                <a:sym typeface="+mn-ea"/>
              </a:rPr>
              <a:t>设备采用无线通讯方式，传感器和网关无需布线，极大节省人工部署成本。</a:t>
            </a:r>
            <a:endParaRPr lang="zh-CN" altLang="en-US" sz="1400" kern="0" dirty="0">
              <a:solidFill>
                <a:srgbClr val="404040"/>
              </a:solidFill>
              <a:latin typeface="微软雅黑" panose="020B0503020204020204" charset="-122"/>
              <a:ea typeface="微软雅黑" panose="020B0503020204020204" charset="-122"/>
              <a:cs typeface="WeblySleek UI Semilight" panose="020B0402040204020203" charset="0"/>
              <a:sym typeface="+mn-ea"/>
            </a:endParaRPr>
          </a:p>
        </p:txBody>
      </p:sp>
      <p:sp>
        <p:nvSpPr>
          <p:cNvPr id="25" name="Rectangle 116"/>
          <p:cNvSpPr/>
          <p:nvPr>
            <p:custDataLst>
              <p:tags r:id="rId19"/>
            </p:custDataLst>
          </p:nvPr>
        </p:nvSpPr>
        <p:spPr>
          <a:xfrm>
            <a:off x="5384800" y="4843780"/>
            <a:ext cx="1750695" cy="1124585"/>
          </a:xfrm>
          <a:prstGeom prst="rect">
            <a:avLst/>
          </a:prstGeom>
        </p:spPr>
        <p:txBody>
          <a:bodyPr wrap="square">
            <a:spAutoFit/>
          </a:bodyPr>
          <a:lstStyle/>
          <a:p>
            <a:pPr lvl="0" algn="just">
              <a:lnSpc>
                <a:spcPct val="120000"/>
              </a:lnSpc>
              <a:defRPr/>
            </a:pPr>
            <a:r>
              <a:rPr lang="zh-CN" altLang="en-US" sz="1400" kern="0" dirty="0">
                <a:solidFill>
                  <a:srgbClr val="404040"/>
                </a:solidFill>
                <a:latin typeface="微软雅黑" panose="020B0503020204020204" charset="-122"/>
                <a:ea typeface="微软雅黑" panose="020B0503020204020204" charset="-122"/>
                <a:cs typeface="WeblySleek UI Semilight" panose="020B0402040204020203" charset="0"/>
              </a:rPr>
              <a:t>用设备感知代替人工巡查，减少人工巡检量和巡检人员，提高管理效率。</a:t>
            </a:r>
            <a:endParaRPr lang="zh-CN" altLang="en-US" sz="1400" kern="0" dirty="0">
              <a:solidFill>
                <a:srgbClr val="404040"/>
              </a:solidFill>
              <a:latin typeface="微软雅黑" panose="020B0503020204020204" charset="-122"/>
              <a:ea typeface="微软雅黑" panose="020B0503020204020204" charset="-122"/>
              <a:cs typeface="WeblySleek UI Semilight" panose="020B0402040204020203" charset="0"/>
            </a:endParaRPr>
          </a:p>
        </p:txBody>
      </p:sp>
      <p:sp>
        <p:nvSpPr>
          <p:cNvPr id="30" name="Rectangle 116"/>
          <p:cNvSpPr/>
          <p:nvPr>
            <p:custDataLst>
              <p:tags r:id="rId20"/>
            </p:custDataLst>
          </p:nvPr>
        </p:nvSpPr>
        <p:spPr>
          <a:xfrm>
            <a:off x="9190990" y="4779645"/>
            <a:ext cx="2054225" cy="1383030"/>
          </a:xfrm>
          <a:prstGeom prst="rect">
            <a:avLst/>
          </a:prstGeom>
        </p:spPr>
        <p:txBody>
          <a:bodyPr wrap="square">
            <a:spAutoFit/>
          </a:bodyPr>
          <a:lstStyle/>
          <a:p>
            <a:pPr lvl="0" algn="just">
              <a:lnSpc>
                <a:spcPct val="120000"/>
              </a:lnSpc>
              <a:buClrTx/>
              <a:buSzTx/>
              <a:buFontTx/>
              <a:defRPr/>
            </a:pPr>
            <a:r>
              <a:rPr lang="zh-CN" altLang="en-US" sz="1400" kern="0" dirty="0">
                <a:solidFill>
                  <a:srgbClr val="404040"/>
                </a:solidFill>
                <a:latin typeface="微软雅黑" panose="020B0503020204020204" charset="-122"/>
                <a:ea typeface="微软雅黑" panose="020B0503020204020204" charset="-122"/>
                <a:cs typeface="微软雅黑" panose="020B0503020204020204" charset="-122"/>
                <a:sym typeface="+mn-ea"/>
              </a:rPr>
              <a:t>传感器电池长续航供电，网关集中式管理，手机NFC配置，维护简单，维护量小，节省运维成本。</a:t>
            </a:r>
            <a:endParaRPr lang="zh-CN" altLang="en-US" sz="1400" kern="0" dirty="0">
              <a:solidFill>
                <a:srgbClr val="404040"/>
              </a:solidFill>
              <a:latin typeface="微软雅黑" panose="020B0503020204020204" charset="-122"/>
              <a:ea typeface="微软雅黑" panose="020B0503020204020204" charset="-122"/>
              <a:cs typeface="微软雅黑" panose="020B0503020204020204" charset="-122"/>
              <a:sym typeface="+mn-ea"/>
            </a:endParaRPr>
          </a:p>
        </p:txBody>
      </p:sp>
      <p:cxnSp>
        <p:nvCxnSpPr>
          <p:cNvPr id="31" name="直接连接符 30"/>
          <p:cNvCxnSpPr/>
          <p:nvPr/>
        </p:nvCxnSpPr>
        <p:spPr>
          <a:xfrm flipH="1" flipV="1">
            <a:off x="1910715" y="4672330"/>
            <a:ext cx="978535" cy="6985"/>
          </a:xfrm>
          <a:prstGeom prst="line">
            <a:avLst/>
          </a:prstGeom>
          <a:ln>
            <a:solidFill>
              <a:schemeClr val="accent3">
                <a:alpha val="39000"/>
              </a:schemeClr>
            </a:solidFill>
          </a:ln>
        </p:spPr>
        <p:style>
          <a:lnRef idx="1">
            <a:schemeClr val="accent3"/>
          </a:lnRef>
          <a:fillRef idx="0">
            <a:schemeClr val="accent3"/>
          </a:fillRef>
          <a:effectRef idx="0">
            <a:schemeClr val="accent3"/>
          </a:effectRef>
          <a:fontRef idx="minor">
            <a:schemeClr val="tx1"/>
          </a:fontRef>
        </p:style>
      </p:cxnSp>
      <p:cxnSp>
        <p:nvCxnSpPr>
          <p:cNvPr id="32" name="直接连接符 31"/>
          <p:cNvCxnSpPr/>
          <p:nvPr>
            <p:custDataLst>
              <p:tags r:id="rId21"/>
            </p:custDataLst>
          </p:nvPr>
        </p:nvCxnSpPr>
        <p:spPr>
          <a:xfrm flipH="1" flipV="1">
            <a:off x="5756910" y="4679315"/>
            <a:ext cx="978535" cy="6985"/>
          </a:xfrm>
          <a:prstGeom prst="line">
            <a:avLst/>
          </a:prstGeom>
          <a:ln>
            <a:solidFill>
              <a:schemeClr val="accent3">
                <a:alpha val="39000"/>
              </a:schemeClr>
            </a:solidFill>
          </a:ln>
        </p:spPr>
        <p:style>
          <a:lnRef idx="1">
            <a:schemeClr val="accent3"/>
          </a:lnRef>
          <a:fillRef idx="0">
            <a:schemeClr val="accent3"/>
          </a:fillRef>
          <a:effectRef idx="0">
            <a:schemeClr val="accent3"/>
          </a:effectRef>
          <a:fontRef idx="minor">
            <a:schemeClr val="tx1"/>
          </a:fontRef>
        </p:style>
      </p:cxnSp>
      <p:cxnSp>
        <p:nvCxnSpPr>
          <p:cNvPr id="33" name="直接连接符 32"/>
          <p:cNvCxnSpPr/>
          <p:nvPr>
            <p:custDataLst>
              <p:tags r:id="rId22"/>
            </p:custDataLst>
          </p:nvPr>
        </p:nvCxnSpPr>
        <p:spPr>
          <a:xfrm flipH="1" flipV="1">
            <a:off x="9525635" y="4679315"/>
            <a:ext cx="978535" cy="6985"/>
          </a:xfrm>
          <a:prstGeom prst="line">
            <a:avLst/>
          </a:prstGeom>
          <a:ln>
            <a:solidFill>
              <a:schemeClr val="accent3">
                <a:alpha val="39000"/>
              </a:schemeClr>
            </a:solidFill>
          </a:ln>
        </p:spPr>
        <p:style>
          <a:lnRef idx="1">
            <a:schemeClr val="accent3"/>
          </a:lnRef>
          <a:fillRef idx="0">
            <a:schemeClr val="accent3"/>
          </a:fillRef>
          <a:effectRef idx="0">
            <a:schemeClr val="accent3"/>
          </a:effectRef>
          <a:fontRef idx="minor">
            <a:schemeClr val="tx1"/>
          </a:fontRef>
        </p:style>
      </p:cxnSp>
      <p:cxnSp>
        <p:nvCxnSpPr>
          <p:cNvPr id="8" name="直接连接符 7"/>
          <p:cNvCxnSpPr/>
          <p:nvPr>
            <p:custDataLst>
              <p:tags r:id="rId23"/>
            </p:custDataLst>
          </p:nvPr>
        </p:nvCxnSpPr>
        <p:spPr>
          <a:xfrm flipH="1" flipV="1">
            <a:off x="4340225" y="2258060"/>
            <a:ext cx="635" cy="1409065"/>
          </a:xfrm>
          <a:prstGeom prst="line">
            <a:avLst/>
          </a:prstGeom>
          <a:ln>
            <a:solidFill>
              <a:schemeClr val="accent5">
                <a:alpha val="67000"/>
              </a:schemeClr>
            </a:solidFill>
          </a:ln>
        </p:spPr>
        <p:style>
          <a:lnRef idx="1">
            <a:schemeClr val="accent5"/>
          </a:lnRef>
          <a:fillRef idx="0">
            <a:schemeClr val="accent5"/>
          </a:fillRef>
          <a:effectRef idx="0">
            <a:schemeClr val="accent5"/>
          </a:effectRef>
          <a:fontRef idx="minor">
            <a:schemeClr val="tx1"/>
          </a:fontRef>
        </p:style>
      </p:cxnSp>
      <p:cxnSp>
        <p:nvCxnSpPr>
          <p:cNvPr id="9" name="直接连接符 8"/>
          <p:cNvCxnSpPr/>
          <p:nvPr>
            <p:custDataLst>
              <p:tags r:id="rId24"/>
            </p:custDataLst>
          </p:nvPr>
        </p:nvCxnSpPr>
        <p:spPr>
          <a:xfrm flipH="1" flipV="1">
            <a:off x="8173085" y="2258060"/>
            <a:ext cx="635" cy="1409065"/>
          </a:xfrm>
          <a:prstGeom prst="line">
            <a:avLst/>
          </a:prstGeom>
          <a:ln>
            <a:solidFill>
              <a:schemeClr val="accent5">
                <a:alpha val="67000"/>
              </a:schemeClr>
            </a:solidFill>
          </a:ln>
        </p:spPr>
        <p:style>
          <a:lnRef idx="1">
            <a:schemeClr val="accent5"/>
          </a:lnRef>
          <a:fillRef idx="0">
            <a:schemeClr val="accent5"/>
          </a:fillRef>
          <a:effectRef idx="0">
            <a:schemeClr val="accent5"/>
          </a:effectRef>
          <a:fontRef idx="minor">
            <a:schemeClr val="tx1"/>
          </a:fontRef>
        </p:style>
      </p:cxnSp>
      <p:grpSp>
        <p:nvGrpSpPr>
          <p:cNvPr id="12" name="组合 11"/>
          <p:cNvGrpSpPr/>
          <p:nvPr/>
        </p:nvGrpSpPr>
        <p:grpSpPr>
          <a:xfrm>
            <a:off x="214630" y="-26670"/>
            <a:ext cx="7479665" cy="2635250"/>
            <a:chOff x="338" y="-42"/>
            <a:chExt cx="11779" cy="4150"/>
          </a:xfrm>
        </p:grpSpPr>
        <p:sp>
          <p:nvSpPr>
            <p:cNvPr id="13" name="TextBox 8"/>
            <p:cNvSpPr txBox="1"/>
            <p:nvPr>
              <p:custDataLst>
                <p:tags r:id="rId25"/>
              </p:custDataLst>
            </p:nvPr>
          </p:nvSpPr>
          <p:spPr>
            <a:xfrm>
              <a:off x="992" y="383"/>
              <a:ext cx="11125" cy="753"/>
            </a:xfrm>
            <a:prstGeom prst="rect">
              <a:avLst/>
            </a:prstGeom>
            <a:noFill/>
          </p:spPr>
          <p:txBody>
            <a:bodyPr wrap="square" lIns="91440" tIns="45720" rIns="91440" bIns="45720" rtlCol="0" anchor="t">
              <a:spAutoFit/>
            </a:bodyPr>
            <a:lstStyle/>
            <a:p>
              <a:pPr lvl="0" algn="l">
                <a:lnSpc>
                  <a:spcPct val="90000"/>
                </a:lnSpc>
                <a:buClrTx/>
                <a:buSzTx/>
                <a:buFontTx/>
              </a:pPr>
              <a:r>
                <a:rPr lang="zh-CN" altLang="en-US" sz="2800" b="1" dirty="0">
                  <a:solidFill>
                    <a:schemeClr val="tx1">
                      <a:lumMod val="75000"/>
                      <a:lumOff val="25000"/>
                    </a:schemeClr>
                  </a:solidFill>
                  <a:latin typeface="微软雅黑" panose="020B0503020204020204" charset="-122"/>
                  <a:ea typeface="微软雅黑" panose="020B0503020204020204" charset="-122"/>
                  <a:cs typeface="Arial" panose="020B0604020202020204" pitchFamily="34" charset="0"/>
                  <a:sym typeface="+mn-ea"/>
                </a:rPr>
                <a:t>方案效益</a:t>
              </a:r>
              <a:endParaRPr lang="zh-CN" altLang="en-US" sz="2800" b="1" dirty="0">
                <a:solidFill>
                  <a:schemeClr val="tx1">
                    <a:lumMod val="75000"/>
                    <a:lumOff val="25000"/>
                  </a:schemeClr>
                </a:solidFill>
                <a:latin typeface="微软雅黑" panose="020B0503020204020204" charset="-122"/>
                <a:ea typeface="微软雅黑" panose="020B0503020204020204" charset="-122"/>
                <a:cs typeface="Arial" panose="020B0604020202020204" pitchFamily="34" charset="0"/>
                <a:sym typeface="+mn-ea"/>
              </a:endParaRPr>
            </a:p>
          </p:txBody>
        </p:sp>
        <p:sp>
          <p:nvSpPr>
            <p:cNvPr id="14" name="矩形 13"/>
            <p:cNvSpPr/>
            <p:nvPr>
              <p:custDataLst>
                <p:tags r:id="rId26"/>
              </p:custDataLst>
            </p:nvPr>
          </p:nvSpPr>
          <p:spPr>
            <a:xfrm>
              <a:off x="416" y="-42"/>
              <a:ext cx="255" cy="1184"/>
            </a:xfrm>
            <a:prstGeom prst="rect">
              <a:avLst/>
            </a:prstGeom>
            <a:solidFill>
              <a:srgbClr val="479E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阿里巴巴普惠体" panose="00020600040101010101" charset="-122"/>
              </a:endParaRPr>
            </a:p>
          </p:txBody>
        </p:sp>
        <p:sp>
          <p:nvSpPr>
            <p:cNvPr id="16" name="文本框 23"/>
            <p:cNvSpPr txBox="1"/>
            <p:nvPr>
              <p:custDataLst>
                <p:tags r:id="rId27"/>
              </p:custDataLst>
            </p:nvPr>
          </p:nvSpPr>
          <p:spPr bwMode="auto">
            <a:xfrm rot="5400000">
              <a:off x="-749" y="2478"/>
              <a:ext cx="2717" cy="543"/>
            </a:xfrm>
            <a:prstGeom prst="rect">
              <a:avLst/>
            </a:prstGeom>
            <a:noFill/>
            <a:ln w="9525">
              <a:noFill/>
              <a:miter lim="800000"/>
            </a:ln>
          </p:spPr>
          <p:txBody>
            <a:bodyPr wrap="square">
              <a:spAutoFit/>
            </a:bodyPr>
            <a:lstStyle/>
            <a:p>
              <a:pPr algn="dist">
                <a:lnSpc>
                  <a:spcPct val="150000"/>
                </a:lnSpc>
              </a:pPr>
              <a:r>
                <a:rPr lang="zh-CN" altLang="en-US" sz="1100" dirty="0">
                  <a:solidFill>
                    <a:schemeClr val="bg1">
                      <a:lumMod val="50000"/>
                    </a:schemeClr>
                  </a:solidFill>
                  <a:latin typeface="微软雅黑" panose="020B0503020204020204" charset="-122"/>
                  <a:ea typeface="微软雅黑" panose="020B0503020204020204" charset="-122"/>
                  <a:cs typeface="微软雅黑" panose="020B0503020204020204" charset="-122"/>
                </a:rPr>
                <a:t>打开视界</a:t>
              </a:r>
              <a:r>
                <a:rPr lang="en-US" altLang="zh-CN" sz="1100" dirty="0">
                  <a:solidFill>
                    <a:schemeClr val="bg1">
                      <a:lumMod val="50000"/>
                    </a:schemeClr>
                  </a:solidFill>
                  <a:latin typeface="微软雅黑" panose="020B0503020204020204" charset="-122"/>
                  <a:ea typeface="微软雅黑" panose="020B0503020204020204" charset="-122"/>
                  <a:cs typeface="微软雅黑" panose="020B0503020204020204" charset="-122"/>
                </a:rPr>
                <a:t>   </a:t>
              </a:r>
              <a:r>
                <a:rPr lang="zh-CN" altLang="en-US" sz="1100" dirty="0">
                  <a:solidFill>
                    <a:schemeClr val="bg1">
                      <a:lumMod val="50000"/>
                    </a:schemeClr>
                  </a:solidFill>
                  <a:latin typeface="微软雅黑" panose="020B0503020204020204" charset="-122"/>
                  <a:ea typeface="微软雅黑" panose="020B0503020204020204" charset="-122"/>
                  <a:cs typeface="微软雅黑" panose="020B0503020204020204" charset="-122"/>
                </a:rPr>
                <a:t>感知无界</a:t>
              </a:r>
              <a:endParaRPr lang="zh-CN" altLang="en-US" sz="1100" dirty="0">
                <a:solidFill>
                  <a:schemeClr val="bg1">
                    <a:lumMod val="50000"/>
                  </a:schemeClr>
                </a:solidFill>
                <a:latin typeface="微软雅黑" panose="020B0503020204020204" charset="-122"/>
                <a:ea typeface="微软雅黑" panose="020B0503020204020204" charset="-122"/>
                <a:cs typeface="微软雅黑" panose="020B0503020204020204" charset="-122"/>
              </a:endParaRPr>
            </a:p>
          </p:txBody>
        </p:sp>
      </p:grpSp>
      <p:pic>
        <p:nvPicPr>
          <p:cNvPr id="5" name="图片 4"/>
          <p:cNvPicPr>
            <a:picLocks noChangeAspect="1"/>
          </p:cNvPicPr>
          <p:nvPr>
            <p:custDataLst>
              <p:tags r:id="rId28"/>
            </p:custDataLst>
          </p:nvPr>
        </p:nvPicPr>
        <p:blipFill>
          <a:blip r:embed="rId29"/>
          <a:stretch>
            <a:fillRect/>
          </a:stretch>
        </p:blipFill>
        <p:spPr>
          <a:xfrm>
            <a:off x="3322955" y="4749165"/>
            <a:ext cx="1978660" cy="1210945"/>
          </a:xfrm>
          <a:prstGeom prst="rect">
            <a:avLst/>
          </a:prstGeom>
        </p:spPr>
      </p:pic>
      <p:pic>
        <p:nvPicPr>
          <p:cNvPr id="19" name="图片 18"/>
          <p:cNvPicPr>
            <a:picLocks noChangeAspect="1"/>
          </p:cNvPicPr>
          <p:nvPr>
            <p:custDataLst>
              <p:tags r:id="rId30"/>
            </p:custDataLst>
          </p:nvPr>
        </p:nvPicPr>
        <p:blipFill>
          <a:blip r:embed="rId31"/>
          <a:srcRect/>
          <a:stretch>
            <a:fillRect/>
          </a:stretch>
        </p:blipFill>
        <p:spPr>
          <a:xfrm>
            <a:off x="7280275" y="4696460"/>
            <a:ext cx="1832610" cy="1271905"/>
          </a:xfrm>
          <a:prstGeom prst="rect">
            <a:avLst/>
          </a:prstGeom>
        </p:spPr>
      </p:pic>
    </p:spTree>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圆角矩形 28"/>
          <p:cNvSpPr/>
          <p:nvPr/>
        </p:nvSpPr>
        <p:spPr>
          <a:xfrm>
            <a:off x="559435" y="3920490"/>
            <a:ext cx="11235055" cy="2507615"/>
          </a:xfrm>
          <a:prstGeom prst="roundRect">
            <a:avLst>
              <a:gd name="adj" fmla="val 14958"/>
            </a:avLst>
          </a:prstGeom>
          <a:solidFill>
            <a:schemeClr val="bg1">
              <a:lumMod val="9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 name="TextBox 8"/>
          <p:cNvSpPr txBox="1"/>
          <p:nvPr>
            <p:custDataLst>
              <p:tags r:id="rId1"/>
            </p:custDataLst>
          </p:nvPr>
        </p:nvSpPr>
        <p:spPr>
          <a:xfrm>
            <a:off x="3773805" y="725170"/>
            <a:ext cx="4805680" cy="423545"/>
          </a:xfrm>
          <a:prstGeom prst="rect">
            <a:avLst/>
          </a:prstGeom>
          <a:noFill/>
        </p:spPr>
        <p:txBody>
          <a:bodyPr wrap="square" lIns="91440" tIns="45720" rIns="91440" bIns="45720" rtlCol="0" anchor="t">
            <a:spAutoFit/>
          </a:bodyPr>
          <a:lstStyle/>
          <a:p>
            <a:pPr>
              <a:lnSpc>
                <a:spcPct val="90000"/>
              </a:lnSpc>
              <a:buClrTx/>
              <a:buSzTx/>
              <a:buFontTx/>
            </a:pPr>
            <a:r>
              <a:rPr lang="zh-CN" altLang="en-US" sz="2400" b="1" dirty="0">
                <a:solidFill>
                  <a:srgbClr val="479EF6"/>
                </a:solidFill>
                <a:latin typeface="微软雅黑" panose="020B0503020204020204" charset="-122"/>
                <a:ea typeface="微软雅黑" panose="020B0503020204020204" charset="-122"/>
                <a:cs typeface="微软雅黑" panose="020B0503020204020204" charset="-122"/>
                <a:sym typeface="+mn-ea"/>
              </a:rPr>
              <a:t>助力企业提升ESG评级竞争力</a:t>
            </a:r>
            <a:endParaRPr lang="zh-CN" altLang="en-US" sz="2400" b="1" dirty="0">
              <a:solidFill>
                <a:srgbClr val="479EF6"/>
              </a:solidFill>
              <a:latin typeface="微软雅黑" panose="020B0503020204020204" charset="-122"/>
              <a:ea typeface="微软雅黑" panose="020B0503020204020204" charset="-122"/>
              <a:cs typeface="微软雅黑" panose="020B0503020204020204" charset="-122"/>
              <a:sym typeface="+mn-ea"/>
            </a:endParaRPr>
          </a:p>
        </p:txBody>
      </p:sp>
      <p:grpSp>
        <p:nvGrpSpPr>
          <p:cNvPr id="12" name="组合 11"/>
          <p:cNvGrpSpPr/>
          <p:nvPr/>
        </p:nvGrpSpPr>
        <p:grpSpPr>
          <a:xfrm>
            <a:off x="214630" y="-26670"/>
            <a:ext cx="7479665" cy="2635250"/>
            <a:chOff x="338" y="-42"/>
            <a:chExt cx="11779" cy="4150"/>
          </a:xfrm>
        </p:grpSpPr>
        <p:sp>
          <p:nvSpPr>
            <p:cNvPr id="13" name="TextBox 8"/>
            <p:cNvSpPr txBox="1"/>
            <p:nvPr>
              <p:custDataLst>
                <p:tags r:id="rId2"/>
              </p:custDataLst>
            </p:nvPr>
          </p:nvSpPr>
          <p:spPr>
            <a:xfrm>
              <a:off x="992" y="383"/>
              <a:ext cx="11125" cy="753"/>
            </a:xfrm>
            <a:prstGeom prst="rect">
              <a:avLst/>
            </a:prstGeom>
            <a:noFill/>
          </p:spPr>
          <p:txBody>
            <a:bodyPr wrap="square" lIns="91440" tIns="45720" rIns="91440" bIns="45720" rtlCol="0" anchor="t">
              <a:spAutoFit/>
            </a:bodyPr>
            <a:lstStyle/>
            <a:p>
              <a:pPr lvl="0" algn="l">
                <a:lnSpc>
                  <a:spcPct val="90000"/>
                </a:lnSpc>
                <a:buClrTx/>
                <a:buSzTx/>
                <a:buFontTx/>
              </a:pPr>
              <a:r>
                <a:rPr lang="zh-CN" altLang="en-US" sz="2800" b="1" dirty="0">
                  <a:solidFill>
                    <a:schemeClr val="tx1">
                      <a:lumMod val="75000"/>
                      <a:lumOff val="25000"/>
                    </a:schemeClr>
                  </a:solidFill>
                  <a:latin typeface="微软雅黑" panose="020B0503020204020204" charset="-122"/>
                  <a:ea typeface="微软雅黑" panose="020B0503020204020204" charset="-122"/>
                  <a:cs typeface="Arial" panose="020B0604020202020204" pitchFamily="34" charset="0"/>
                  <a:sym typeface="+mn-ea"/>
                </a:rPr>
                <a:t>方案效益</a:t>
              </a:r>
              <a:endParaRPr lang="zh-CN" altLang="en-US" sz="2800" b="1" dirty="0">
                <a:solidFill>
                  <a:schemeClr val="tx1">
                    <a:lumMod val="75000"/>
                    <a:lumOff val="25000"/>
                  </a:schemeClr>
                </a:solidFill>
                <a:latin typeface="微软雅黑" panose="020B0503020204020204" charset="-122"/>
                <a:ea typeface="微软雅黑" panose="020B0503020204020204" charset="-122"/>
                <a:cs typeface="Arial" panose="020B0604020202020204" pitchFamily="34" charset="0"/>
                <a:sym typeface="+mn-ea"/>
              </a:endParaRPr>
            </a:p>
          </p:txBody>
        </p:sp>
        <p:sp>
          <p:nvSpPr>
            <p:cNvPr id="14" name="矩形 13"/>
            <p:cNvSpPr/>
            <p:nvPr>
              <p:custDataLst>
                <p:tags r:id="rId3"/>
              </p:custDataLst>
            </p:nvPr>
          </p:nvSpPr>
          <p:spPr>
            <a:xfrm>
              <a:off x="416" y="-42"/>
              <a:ext cx="255" cy="1184"/>
            </a:xfrm>
            <a:prstGeom prst="rect">
              <a:avLst/>
            </a:prstGeom>
            <a:solidFill>
              <a:srgbClr val="479E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cs typeface="阿里巴巴普惠体" panose="00020600040101010101" charset="-122"/>
              </a:endParaRPr>
            </a:p>
          </p:txBody>
        </p:sp>
        <p:sp>
          <p:nvSpPr>
            <p:cNvPr id="16" name="文本框 23"/>
            <p:cNvSpPr txBox="1"/>
            <p:nvPr>
              <p:custDataLst>
                <p:tags r:id="rId4"/>
              </p:custDataLst>
            </p:nvPr>
          </p:nvSpPr>
          <p:spPr bwMode="auto">
            <a:xfrm rot="5400000">
              <a:off x="-749" y="2478"/>
              <a:ext cx="2717" cy="543"/>
            </a:xfrm>
            <a:prstGeom prst="rect">
              <a:avLst/>
            </a:prstGeom>
            <a:noFill/>
            <a:ln w="9525">
              <a:noFill/>
              <a:miter lim="800000"/>
            </a:ln>
          </p:spPr>
          <p:txBody>
            <a:bodyPr wrap="square">
              <a:spAutoFit/>
            </a:bodyPr>
            <a:lstStyle/>
            <a:p>
              <a:pPr algn="dist">
                <a:lnSpc>
                  <a:spcPct val="150000"/>
                </a:lnSpc>
              </a:pPr>
              <a:r>
                <a:rPr lang="zh-CN" altLang="en-US" sz="1100" dirty="0">
                  <a:solidFill>
                    <a:schemeClr val="bg1">
                      <a:lumMod val="50000"/>
                    </a:schemeClr>
                  </a:solidFill>
                  <a:latin typeface="微软雅黑" panose="020B0503020204020204" charset="-122"/>
                  <a:ea typeface="微软雅黑" panose="020B0503020204020204" charset="-122"/>
                  <a:cs typeface="微软雅黑" panose="020B0503020204020204" charset="-122"/>
                </a:rPr>
                <a:t>打开视界</a:t>
              </a:r>
              <a:r>
                <a:rPr lang="en-US" altLang="zh-CN" sz="1100" dirty="0">
                  <a:solidFill>
                    <a:schemeClr val="bg1">
                      <a:lumMod val="50000"/>
                    </a:schemeClr>
                  </a:solidFill>
                  <a:latin typeface="微软雅黑" panose="020B0503020204020204" charset="-122"/>
                  <a:ea typeface="微软雅黑" panose="020B0503020204020204" charset="-122"/>
                  <a:cs typeface="微软雅黑" panose="020B0503020204020204" charset="-122"/>
                </a:rPr>
                <a:t>   </a:t>
              </a:r>
              <a:r>
                <a:rPr lang="zh-CN" altLang="en-US" sz="1100" dirty="0">
                  <a:solidFill>
                    <a:schemeClr val="bg1">
                      <a:lumMod val="50000"/>
                    </a:schemeClr>
                  </a:solidFill>
                  <a:latin typeface="微软雅黑" panose="020B0503020204020204" charset="-122"/>
                  <a:ea typeface="微软雅黑" panose="020B0503020204020204" charset="-122"/>
                  <a:cs typeface="微软雅黑" panose="020B0503020204020204" charset="-122"/>
                </a:rPr>
                <a:t>感知无界</a:t>
              </a:r>
              <a:endParaRPr lang="zh-CN" altLang="en-US" sz="1100" dirty="0">
                <a:solidFill>
                  <a:schemeClr val="bg1">
                    <a:lumMod val="50000"/>
                  </a:schemeClr>
                </a:solidFill>
                <a:latin typeface="微软雅黑" panose="020B0503020204020204" charset="-122"/>
                <a:ea typeface="微软雅黑" panose="020B0503020204020204" charset="-122"/>
                <a:cs typeface="微软雅黑" panose="020B0503020204020204" charset="-122"/>
              </a:endParaRPr>
            </a:p>
          </p:txBody>
        </p:sp>
      </p:grpSp>
      <p:sp>
        <p:nvSpPr>
          <p:cNvPr id="11" name="文本框 10"/>
          <p:cNvSpPr txBox="1"/>
          <p:nvPr/>
        </p:nvSpPr>
        <p:spPr>
          <a:xfrm>
            <a:off x="948055" y="4194810"/>
            <a:ext cx="3306445" cy="368300"/>
          </a:xfrm>
          <a:prstGeom prst="rect">
            <a:avLst/>
          </a:prstGeom>
          <a:noFill/>
        </p:spPr>
        <p:txBody>
          <a:bodyPr wrap="square" rtlCol="0">
            <a:spAutoFit/>
          </a:bodyPr>
          <a:lstStyle/>
          <a:p>
            <a:pPr marL="285750" indent="-285750">
              <a:buFont typeface="Wingdings" panose="05000000000000000000" charset="0"/>
              <a:buChar char="ü"/>
            </a:pPr>
            <a:r>
              <a:rPr lang="zh-CN" altLang="en-US" b="1">
                <a:solidFill>
                  <a:srgbClr val="2891F0"/>
                </a:solidFill>
                <a:latin typeface="微软雅黑" panose="020B0503020204020204" charset="-122"/>
                <a:ea typeface="微软雅黑" panose="020B0503020204020204" charset="-122"/>
                <a:cs typeface="微软雅黑" panose="020B0503020204020204" charset="-122"/>
              </a:rPr>
              <a:t>优化</a:t>
            </a:r>
            <a:r>
              <a:rPr lang="en-US" altLang="zh-CN" b="1">
                <a:solidFill>
                  <a:srgbClr val="2891F0"/>
                </a:solidFill>
                <a:latin typeface="微软雅黑" panose="020B0503020204020204" charset="-122"/>
                <a:ea typeface="微软雅黑" panose="020B0503020204020204" charset="-122"/>
                <a:cs typeface="微软雅黑" panose="020B0503020204020204" charset="-122"/>
              </a:rPr>
              <a:t>ESG</a:t>
            </a:r>
            <a:r>
              <a:rPr lang="zh-CN" altLang="en-US" b="1">
                <a:solidFill>
                  <a:srgbClr val="2891F0"/>
                </a:solidFill>
                <a:latin typeface="微软雅黑" panose="020B0503020204020204" charset="-122"/>
                <a:ea typeface="微软雅黑" panose="020B0503020204020204" charset="-122"/>
                <a:cs typeface="微软雅黑" panose="020B0503020204020204" charset="-122"/>
              </a:rPr>
              <a:t>环境关键绩效指标</a:t>
            </a:r>
            <a:endParaRPr lang="zh-CN" altLang="en-US" b="1">
              <a:solidFill>
                <a:srgbClr val="2891F0"/>
              </a:solidFill>
              <a:latin typeface="微软雅黑" panose="020B0503020204020204" charset="-122"/>
              <a:ea typeface="微软雅黑" panose="020B0503020204020204" charset="-122"/>
              <a:cs typeface="微软雅黑" panose="020B0503020204020204" charset="-122"/>
            </a:endParaRPr>
          </a:p>
        </p:txBody>
      </p:sp>
      <p:sp>
        <p:nvSpPr>
          <p:cNvPr id="15" name="文本框 14"/>
          <p:cNvSpPr txBox="1"/>
          <p:nvPr/>
        </p:nvSpPr>
        <p:spPr>
          <a:xfrm>
            <a:off x="4619625" y="4194810"/>
            <a:ext cx="3313430" cy="368300"/>
          </a:xfrm>
          <a:prstGeom prst="rect">
            <a:avLst/>
          </a:prstGeom>
          <a:noFill/>
        </p:spPr>
        <p:txBody>
          <a:bodyPr wrap="square" rtlCol="0">
            <a:spAutoFit/>
          </a:bodyPr>
          <a:lstStyle/>
          <a:p>
            <a:pPr marL="285750" indent="-285750">
              <a:buFont typeface="Wingdings" panose="05000000000000000000" charset="0"/>
              <a:buChar char="ü"/>
            </a:pPr>
            <a:r>
              <a:rPr lang="zh-CN" altLang="en-US" b="1">
                <a:solidFill>
                  <a:srgbClr val="2891F0"/>
                </a:solidFill>
                <a:latin typeface="微软雅黑" panose="020B0503020204020204" charset="-122"/>
                <a:ea typeface="微软雅黑" panose="020B0503020204020204" charset="-122"/>
              </a:rPr>
              <a:t>健康办公环境体现人文关怀</a:t>
            </a:r>
            <a:endParaRPr lang="zh-CN" altLang="en-US" b="1">
              <a:solidFill>
                <a:srgbClr val="2891F0"/>
              </a:solidFill>
              <a:latin typeface="微软雅黑" panose="020B0503020204020204" charset="-122"/>
              <a:ea typeface="微软雅黑" panose="020B0503020204020204" charset="-122"/>
            </a:endParaRPr>
          </a:p>
        </p:txBody>
      </p:sp>
      <p:sp>
        <p:nvSpPr>
          <p:cNvPr id="17" name="文本框 16"/>
          <p:cNvSpPr txBox="1"/>
          <p:nvPr>
            <p:custDataLst>
              <p:tags r:id="rId5"/>
            </p:custDataLst>
          </p:nvPr>
        </p:nvSpPr>
        <p:spPr>
          <a:xfrm>
            <a:off x="8342630" y="4191635"/>
            <a:ext cx="2992120" cy="368300"/>
          </a:xfrm>
          <a:prstGeom prst="rect">
            <a:avLst/>
          </a:prstGeom>
          <a:noFill/>
        </p:spPr>
        <p:txBody>
          <a:bodyPr wrap="square" rtlCol="0">
            <a:spAutoFit/>
          </a:bodyPr>
          <a:lstStyle/>
          <a:p>
            <a:pPr marL="285750" indent="-285750">
              <a:buFont typeface="Wingdings" panose="05000000000000000000" charset="0"/>
              <a:buChar char="ü"/>
            </a:pPr>
            <a:r>
              <a:rPr lang="zh-CN" altLang="en-US" b="1">
                <a:solidFill>
                  <a:srgbClr val="2891F0"/>
                </a:solidFill>
                <a:latin typeface="微软雅黑" panose="020B0503020204020204" charset="-122"/>
                <a:ea typeface="微软雅黑" panose="020B0503020204020204" charset="-122"/>
                <a:cs typeface="微软雅黑" panose="020B0503020204020204" charset="-122"/>
              </a:rPr>
              <a:t>提高</a:t>
            </a:r>
            <a:r>
              <a:rPr lang="en-US" altLang="zh-CN" b="1">
                <a:solidFill>
                  <a:srgbClr val="2891F0"/>
                </a:solidFill>
                <a:latin typeface="微软雅黑" panose="020B0503020204020204" charset="-122"/>
                <a:ea typeface="微软雅黑" panose="020B0503020204020204" charset="-122"/>
                <a:cs typeface="微软雅黑" panose="020B0503020204020204" charset="-122"/>
              </a:rPr>
              <a:t>ESG</a:t>
            </a:r>
            <a:r>
              <a:rPr lang="zh-CN" altLang="en-US" b="1">
                <a:solidFill>
                  <a:srgbClr val="2891F0"/>
                </a:solidFill>
                <a:latin typeface="微软雅黑" panose="020B0503020204020204" charset="-122"/>
                <a:ea typeface="微软雅黑" panose="020B0503020204020204" charset="-122"/>
                <a:cs typeface="微软雅黑" panose="020B0503020204020204" charset="-122"/>
              </a:rPr>
              <a:t>信息披露质量</a:t>
            </a:r>
            <a:endParaRPr lang="zh-CN" altLang="en-US" b="1">
              <a:solidFill>
                <a:srgbClr val="2891F0"/>
              </a:solidFill>
              <a:latin typeface="微软雅黑" panose="020B0503020204020204" charset="-122"/>
              <a:ea typeface="微软雅黑" panose="020B0503020204020204" charset="-122"/>
              <a:cs typeface="微软雅黑" panose="020B0503020204020204" charset="-122"/>
            </a:endParaRPr>
          </a:p>
        </p:txBody>
      </p:sp>
      <p:sp>
        <p:nvSpPr>
          <p:cNvPr id="18" name="文本框 17"/>
          <p:cNvSpPr txBox="1"/>
          <p:nvPr/>
        </p:nvSpPr>
        <p:spPr>
          <a:xfrm>
            <a:off x="8667115" y="4723130"/>
            <a:ext cx="2510155" cy="1209675"/>
          </a:xfrm>
          <a:prstGeom prst="rect">
            <a:avLst/>
          </a:prstGeom>
          <a:noFill/>
        </p:spPr>
        <p:txBody>
          <a:bodyPr wrap="square" rtlCol="0">
            <a:spAutoFit/>
          </a:bodyPr>
          <a:lstStyle/>
          <a:p>
            <a:pPr>
              <a:lnSpc>
                <a:spcPct val="130000"/>
              </a:lnSpc>
            </a:pPr>
            <a:r>
              <a:rPr lang="zh-CN" altLang="en-US" sz="1400">
                <a:latin typeface="微软雅黑" panose="020B0503020204020204" charset="-122"/>
                <a:ea typeface="微软雅黑" panose="020B0503020204020204" charset="-122"/>
                <a:cs typeface="微软雅黑" panose="020B0503020204020204" charset="-122"/>
              </a:rPr>
              <a:t>建筑节能改造项目可帮助企业在编制</a:t>
            </a:r>
            <a:r>
              <a:rPr lang="en-US" altLang="zh-CN" sz="1400">
                <a:latin typeface="微软雅黑" panose="020B0503020204020204" charset="-122"/>
                <a:ea typeface="微软雅黑" panose="020B0503020204020204" charset="-122"/>
                <a:cs typeface="微软雅黑" panose="020B0503020204020204" charset="-122"/>
              </a:rPr>
              <a:t>ESG</a:t>
            </a:r>
            <a:r>
              <a:rPr lang="zh-CN" altLang="en-US" sz="1400">
                <a:latin typeface="微软雅黑" panose="020B0503020204020204" charset="-122"/>
                <a:ea typeface="微软雅黑" panose="020B0503020204020204" charset="-122"/>
                <a:cs typeface="微软雅黑" panose="020B0503020204020204" charset="-122"/>
              </a:rPr>
              <a:t>报告时，提供有说服力的实践案例，丰富报告内容，提升</a:t>
            </a:r>
            <a:r>
              <a:rPr lang="en-US" altLang="zh-CN" sz="1400">
                <a:latin typeface="微软雅黑" panose="020B0503020204020204" charset="-122"/>
                <a:ea typeface="微软雅黑" panose="020B0503020204020204" charset="-122"/>
                <a:cs typeface="微软雅黑" panose="020B0503020204020204" charset="-122"/>
              </a:rPr>
              <a:t>ESG</a:t>
            </a:r>
            <a:r>
              <a:rPr lang="zh-CN" altLang="en-US" sz="1400">
                <a:latin typeface="微软雅黑" panose="020B0503020204020204" charset="-122"/>
                <a:ea typeface="微软雅黑" panose="020B0503020204020204" charset="-122"/>
                <a:cs typeface="微软雅黑" panose="020B0503020204020204" charset="-122"/>
              </a:rPr>
              <a:t>评级优势。</a:t>
            </a:r>
            <a:endParaRPr lang="zh-CN" altLang="en-US" sz="1400">
              <a:latin typeface="微软雅黑" panose="020B0503020204020204" charset="-122"/>
              <a:ea typeface="微软雅黑" panose="020B0503020204020204" charset="-122"/>
              <a:cs typeface="微软雅黑" panose="020B0503020204020204" charset="-122"/>
            </a:endParaRPr>
          </a:p>
        </p:txBody>
      </p:sp>
      <p:grpSp>
        <p:nvGrpSpPr>
          <p:cNvPr id="27" name="组合 26"/>
          <p:cNvGrpSpPr/>
          <p:nvPr/>
        </p:nvGrpSpPr>
        <p:grpSpPr>
          <a:xfrm>
            <a:off x="2605405" y="1413510"/>
            <a:ext cx="6755765" cy="2350770"/>
            <a:chOff x="3802" y="2882"/>
            <a:chExt cx="10639" cy="3702"/>
          </a:xfrm>
        </p:grpSpPr>
        <p:pic>
          <p:nvPicPr>
            <p:cNvPr id="22" name="图片 21"/>
            <p:cNvPicPr>
              <a:picLocks noChangeAspect="1"/>
            </p:cNvPicPr>
            <p:nvPr>
              <p:custDataLst>
                <p:tags r:id="rId6"/>
              </p:custDataLst>
            </p:nvPr>
          </p:nvPicPr>
          <p:blipFill>
            <a:blip r:embed="rId7"/>
            <a:stretch>
              <a:fillRect/>
            </a:stretch>
          </p:blipFill>
          <p:spPr>
            <a:xfrm>
              <a:off x="4103" y="2882"/>
              <a:ext cx="10338" cy="1907"/>
            </a:xfrm>
            <a:prstGeom prst="rect">
              <a:avLst/>
            </a:prstGeom>
          </p:spPr>
        </p:pic>
        <p:sp>
          <p:nvSpPr>
            <p:cNvPr id="23" name="文本框 22"/>
            <p:cNvSpPr txBox="1"/>
            <p:nvPr/>
          </p:nvSpPr>
          <p:spPr>
            <a:xfrm>
              <a:off x="3802" y="4889"/>
              <a:ext cx="2585" cy="1695"/>
            </a:xfrm>
            <a:prstGeom prst="rect">
              <a:avLst/>
            </a:prstGeom>
            <a:noFill/>
          </p:spPr>
          <p:txBody>
            <a:bodyPr wrap="square" rtlCol="0">
              <a:spAutoFit/>
            </a:bodyPr>
            <a:lstStyle/>
            <a:p>
              <a:pPr algn="ctr"/>
              <a:r>
                <a:rPr lang="zh-CN" altLang="en-US" sz="1400" b="1">
                  <a:solidFill>
                    <a:srgbClr val="5E7FB9"/>
                  </a:solidFill>
                  <a:latin typeface="微软雅黑" panose="020B0503020204020204" charset="-122"/>
                  <a:ea typeface="微软雅黑" panose="020B0503020204020204" charset="-122"/>
                  <a:cs typeface="微软雅黑" panose="020B0503020204020204" charset="-122"/>
                </a:rPr>
                <a:t>温室气体排放</a:t>
              </a:r>
              <a:endParaRPr lang="zh-CN" altLang="en-US" sz="1400" b="1">
                <a:solidFill>
                  <a:srgbClr val="5E7FB9"/>
                </a:solidFill>
                <a:latin typeface="微软雅黑" panose="020B0503020204020204" charset="-122"/>
                <a:ea typeface="微软雅黑" panose="020B0503020204020204" charset="-122"/>
                <a:cs typeface="微软雅黑" panose="020B0503020204020204" charset="-122"/>
              </a:endParaRPr>
            </a:p>
            <a:p>
              <a:pPr algn="ctr"/>
              <a:r>
                <a:rPr lang="zh-CN" altLang="en-US" sz="1400" b="1">
                  <a:solidFill>
                    <a:srgbClr val="5E7FB9"/>
                  </a:solidFill>
                  <a:latin typeface="微软雅黑" panose="020B0503020204020204" charset="-122"/>
                  <a:ea typeface="微软雅黑" panose="020B0503020204020204" charset="-122"/>
                  <a:cs typeface="微软雅黑" panose="020B0503020204020204" charset="-122"/>
                </a:rPr>
                <a:t>节能减排措施</a:t>
              </a:r>
              <a:endParaRPr lang="zh-CN" altLang="en-US" sz="1200">
                <a:latin typeface="微软雅黑" panose="020B0503020204020204" charset="-122"/>
                <a:ea typeface="微软雅黑" panose="020B0503020204020204" charset="-122"/>
                <a:cs typeface="微软雅黑" panose="020B0503020204020204" charset="-122"/>
              </a:endParaRPr>
            </a:p>
            <a:p>
              <a:pPr algn="ctr"/>
              <a:r>
                <a:rPr lang="zh-CN" altLang="en-US" sz="1200">
                  <a:latin typeface="微软雅黑" panose="020B0503020204020204" charset="-122"/>
                  <a:ea typeface="微软雅黑" panose="020B0503020204020204" charset="-122"/>
                  <a:cs typeface="微软雅黑" panose="020B0503020204020204" charset="-122"/>
                </a:rPr>
                <a:t>废弃物污染及管理</a:t>
              </a:r>
              <a:endParaRPr lang="zh-CN" altLang="en-US" sz="1200">
                <a:latin typeface="微软雅黑" panose="020B0503020204020204" charset="-122"/>
                <a:ea typeface="微软雅黑" panose="020B0503020204020204" charset="-122"/>
                <a:cs typeface="微软雅黑" panose="020B0503020204020204" charset="-122"/>
              </a:endParaRPr>
            </a:p>
            <a:p>
              <a:pPr algn="ctr"/>
              <a:r>
                <a:rPr lang="zh-CN" altLang="en-US" sz="1200">
                  <a:latin typeface="微软雅黑" panose="020B0503020204020204" charset="-122"/>
                  <a:ea typeface="微软雅黑" panose="020B0503020204020204" charset="-122"/>
                  <a:cs typeface="微软雅黑" panose="020B0503020204020204" charset="-122"/>
                  <a:sym typeface="+mn-ea"/>
                </a:rPr>
                <a:t>绿色技术与环保投入</a:t>
              </a:r>
              <a:endParaRPr lang="zh-CN" altLang="en-US" sz="1200">
                <a:latin typeface="微软雅黑" panose="020B0503020204020204" charset="-122"/>
                <a:ea typeface="微软雅黑" panose="020B0503020204020204" charset="-122"/>
                <a:cs typeface="微软雅黑" panose="020B0503020204020204" charset="-122"/>
              </a:endParaRPr>
            </a:p>
            <a:p>
              <a:pPr algn="ctr"/>
              <a:r>
                <a:rPr lang="en-US" altLang="zh-CN" sz="1200">
                  <a:latin typeface="微软雅黑" panose="020B0503020204020204" charset="-122"/>
                  <a:ea typeface="微软雅黑" panose="020B0503020204020204" charset="-122"/>
                  <a:cs typeface="微软雅黑" panose="020B0503020204020204" charset="-122"/>
                </a:rPr>
                <a:t>……</a:t>
              </a:r>
              <a:endParaRPr lang="en-US" altLang="zh-CN" sz="1200">
                <a:latin typeface="微软雅黑" panose="020B0503020204020204" charset="-122"/>
                <a:ea typeface="微软雅黑" panose="020B0503020204020204" charset="-122"/>
                <a:cs typeface="微软雅黑" panose="020B0503020204020204" charset="-122"/>
              </a:endParaRPr>
            </a:p>
          </p:txBody>
        </p:sp>
        <p:sp>
          <p:nvSpPr>
            <p:cNvPr id="24" name="文本框 23"/>
            <p:cNvSpPr txBox="1"/>
            <p:nvPr/>
          </p:nvSpPr>
          <p:spPr>
            <a:xfrm>
              <a:off x="7988" y="4889"/>
              <a:ext cx="2537" cy="1598"/>
            </a:xfrm>
            <a:prstGeom prst="rect">
              <a:avLst/>
            </a:prstGeom>
            <a:noFill/>
          </p:spPr>
          <p:txBody>
            <a:bodyPr wrap="square" rtlCol="0">
              <a:spAutoFit/>
            </a:bodyPr>
            <a:lstStyle/>
            <a:p>
              <a:pPr algn="ctr"/>
              <a:r>
                <a:rPr lang="zh-CN" altLang="en-US" sz="1200" b="1">
                  <a:solidFill>
                    <a:srgbClr val="595757"/>
                  </a:solidFill>
                  <a:latin typeface="微软雅黑" panose="020B0503020204020204" charset="-122"/>
                  <a:ea typeface="微软雅黑" panose="020B0503020204020204" charset="-122"/>
                  <a:cs typeface="微软雅黑" panose="020B0503020204020204" charset="-122"/>
                </a:rPr>
                <a:t>公益慈善与人文关怀</a:t>
              </a:r>
              <a:endParaRPr lang="zh-CN" altLang="en-US" sz="1200" b="1">
                <a:solidFill>
                  <a:srgbClr val="595757"/>
                </a:solidFill>
                <a:latin typeface="微软雅黑" panose="020B0503020204020204" charset="-122"/>
                <a:ea typeface="微软雅黑" panose="020B0503020204020204" charset="-122"/>
                <a:cs typeface="微软雅黑" panose="020B0503020204020204" charset="-122"/>
              </a:endParaRPr>
            </a:p>
            <a:p>
              <a:pPr algn="ctr"/>
              <a:r>
                <a:rPr lang="zh-CN" altLang="en-US" sz="1200" b="1">
                  <a:solidFill>
                    <a:srgbClr val="595757"/>
                  </a:solidFill>
                  <a:latin typeface="微软雅黑" panose="020B0503020204020204" charset="-122"/>
                  <a:ea typeface="微软雅黑" panose="020B0503020204020204" charset="-122"/>
                  <a:cs typeface="微软雅黑" panose="020B0503020204020204" charset="-122"/>
                </a:rPr>
                <a:t>员工福利与健康</a:t>
              </a:r>
              <a:endParaRPr lang="zh-CN" altLang="en-US" sz="1200" b="1">
                <a:solidFill>
                  <a:srgbClr val="595757"/>
                </a:solidFill>
                <a:latin typeface="微软雅黑" panose="020B0503020204020204" charset="-122"/>
                <a:ea typeface="微软雅黑" panose="020B0503020204020204" charset="-122"/>
                <a:cs typeface="微软雅黑" panose="020B0503020204020204" charset="-122"/>
              </a:endParaRPr>
            </a:p>
            <a:p>
              <a:pPr algn="ctr"/>
              <a:r>
                <a:rPr lang="zh-CN" altLang="en-US" sz="1200">
                  <a:latin typeface="微软雅黑" panose="020B0503020204020204" charset="-122"/>
                  <a:ea typeface="微软雅黑" panose="020B0503020204020204" charset="-122"/>
                  <a:cs typeface="微软雅黑" panose="020B0503020204020204" charset="-122"/>
                  <a:sym typeface="+mn-ea"/>
                </a:rPr>
                <a:t>扶贫与乡村振兴</a:t>
              </a:r>
              <a:endParaRPr lang="zh-CN" altLang="en-US" sz="1200" b="1">
                <a:solidFill>
                  <a:srgbClr val="595757"/>
                </a:solidFill>
                <a:latin typeface="微软雅黑" panose="020B0503020204020204" charset="-122"/>
                <a:ea typeface="微软雅黑" panose="020B0503020204020204" charset="-122"/>
                <a:cs typeface="微软雅黑" panose="020B0503020204020204" charset="-122"/>
              </a:endParaRPr>
            </a:p>
            <a:p>
              <a:pPr algn="ctr"/>
              <a:r>
                <a:rPr lang="zh-CN" altLang="en-US" sz="1200">
                  <a:latin typeface="微软雅黑" panose="020B0503020204020204" charset="-122"/>
                  <a:ea typeface="微软雅黑" panose="020B0503020204020204" charset="-122"/>
                  <a:cs typeface="微软雅黑" panose="020B0503020204020204" charset="-122"/>
                </a:rPr>
                <a:t>产品质量与安全</a:t>
              </a:r>
              <a:endParaRPr lang="zh-CN" altLang="en-US" sz="1200">
                <a:latin typeface="微软雅黑" panose="020B0503020204020204" charset="-122"/>
                <a:ea typeface="微软雅黑" panose="020B0503020204020204" charset="-122"/>
                <a:cs typeface="微软雅黑" panose="020B0503020204020204" charset="-122"/>
              </a:endParaRPr>
            </a:p>
            <a:p>
              <a:pPr algn="ctr"/>
              <a:r>
                <a:rPr lang="en-US" altLang="zh-CN" sz="1200">
                  <a:latin typeface="微软雅黑" panose="020B0503020204020204" charset="-122"/>
                  <a:ea typeface="微软雅黑" panose="020B0503020204020204" charset="-122"/>
                  <a:cs typeface="微软雅黑" panose="020B0503020204020204" charset="-122"/>
                </a:rPr>
                <a:t>……</a:t>
              </a:r>
              <a:endParaRPr lang="en-US" altLang="zh-CN" sz="1200">
                <a:latin typeface="微软雅黑" panose="020B0503020204020204" charset="-122"/>
                <a:ea typeface="微软雅黑" panose="020B0503020204020204" charset="-122"/>
                <a:cs typeface="微软雅黑" panose="020B0503020204020204" charset="-122"/>
              </a:endParaRPr>
            </a:p>
          </p:txBody>
        </p:sp>
        <p:sp>
          <p:nvSpPr>
            <p:cNvPr id="26" name="文本框 25"/>
            <p:cNvSpPr txBox="1"/>
            <p:nvPr/>
          </p:nvSpPr>
          <p:spPr>
            <a:xfrm>
              <a:off x="12385" y="4889"/>
              <a:ext cx="1860" cy="1598"/>
            </a:xfrm>
            <a:prstGeom prst="rect">
              <a:avLst/>
            </a:prstGeom>
            <a:noFill/>
          </p:spPr>
          <p:txBody>
            <a:bodyPr wrap="square" rtlCol="0">
              <a:spAutoFit/>
            </a:bodyPr>
            <a:lstStyle/>
            <a:p>
              <a:pPr algn="ctr"/>
              <a:r>
                <a:rPr lang="zh-CN" altLang="en-US" sz="1200">
                  <a:latin typeface="微软雅黑" panose="020B0503020204020204" charset="-122"/>
                  <a:ea typeface="微软雅黑" panose="020B0503020204020204" charset="-122"/>
                  <a:cs typeface="微软雅黑" panose="020B0503020204020204" charset="-122"/>
                </a:rPr>
                <a:t>股权结构</a:t>
              </a:r>
              <a:endParaRPr lang="zh-CN" altLang="en-US" sz="1200">
                <a:latin typeface="微软雅黑" panose="020B0503020204020204" charset="-122"/>
                <a:ea typeface="微软雅黑" panose="020B0503020204020204" charset="-122"/>
                <a:cs typeface="微软雅黑" panose="020B0503020204020204" charset="-122"/>
              </a:endParaRPr>
            </a:p>
            <a:p>
              <a:pPr algn="ctr"/>
              <a:r>
                <a:rPr lang="zh-CN" altLang="en-US" sz="1200">
                  <a:latin typeface="微软雅黑" panose="020B0503020204020204" charset="-122"/>
                  <a:ea typeface="微软雅黑" panose="020B0503020204020204" charset="-122"/>
                  <a:cs typeface="微软雅黑" panose="020B0503020204020204" charset="-122"/>
                </a:rPr>
                <a:t>会计政策</a:t>
              </a:r>
              <a:endParaRPr lang="zh-CN" altLang="en-US" sz="1200">
                <a:latin typeface="微软雅黑" panose="020B0503020204020204" charset="-122"/>
                <a:ea typeface="微软雅黑" panose="020B0503020204020204" charset="-122"/>
                <a:cs typeface="微软雅黑" panose="020B0503020204020204" charset="-122"/>
              </a:endParaRPr>
            </a:p>
            <a:p>
              <a:pPr algn="ctr"/>
              <a:r>
                <a:rPr lang="zh-CN" altLang="en-US" sz="1200">
                  <a:latin typeface="微软雅黑" panose="020B0503020204020204" charset="-122"/>
                  <a:ea typeface="微软雅黑" panose="020B0503020204020204" charset="-122"/>
                  <a:cs typeface="微软雅黑" panose="020B0503020204020204" charset="-122"/>
                </a:rPr>
                <a:t>薪酬体系</a:t>
              </a:r>
              <a:endParaRPr lang="zh-CN" altLang="en-US" sz="1200">
                <a:latin typeface="微软雅黑" panose="020B0503020204020204" charset="-122"/>
                <a:ea typeface="微软雅黑" panose="020B0503020204020204" charset="-122"/>
                <a:cs typeface="微软雅黑" panose="020B0503020204020204" charset="-122"/>
              </a:endParaRPr>
            </a:p>
            <a:p>
              <a:pPr algn="ctr"/>
              <a:r>
                <a:rPr lang="zh-CN" altLang="en-US" sz="1200">
                  <a:latin typeface="微软雅黑" panose="020B0503020204020204" charset="-122"/>
                  <a:ea typeface="微软雅黑" panose="020B0503020204020204" charset="-122"/>
                  <a:cs typeface="微软雅黑" panose="020B0503020204020204" charset="-122"/>
                </a:rPr>
                <a:t>信息披露</a:t>
              </a:r>
              <a:endParaRPr lang="zh-CN" altLang="en-US" sz="1200">
                <a:latin typeface="微软雅黑" panose="020B0503020204020204" charset="-122"/>
                <a:ea typeface="微软雅黑" panose="020B0503020204020204" charset="-122"/>
                <a:cs typeface="微软雅黑" panose="020B0503020204020204" charset="-122"/>
              </a:endParaRPr>
            </a:p>
            <a:p>
              <a:pPr algn="ctr"/>
              <a:r>
                <a:rPr lang="en-US" altLang="zh-CN" sz="1200">
                  <a:latin typeface="微软雅黑" panose="020B0503020204020204" charset="-122"/>
                  <a:ea typeface="微软雅黑" panose="020B0503020204020204" charset="-122"/>
                  <a:cs typeface="微软雅黑" panose="020B0503020204020204" charset="-122"/>
                </a:rPr>
                <a:t>……</a:t>
              </a:r>
              <a:endParaRPr lang="en-US" altLang="zh-CN" sz="1200">
                <a:latin typeface="微软雅黑" panose="020B0503020204020204" charset="-122"/>
                <a:ea typeface="微软雅黑" panose="020B0503020204020204" charset="-122"/>
                <a:cs typeface="微软雅黑" panose="020B0503020204020204" charset="-122"/>
              </a:endParaRPr>
            </a:p>
          </p:txBody>
        </p:sp>
      </p:grpSp>
      <p:sp>
        <p:nvSpPr>
          <p:cNvPr id="34" name="文本框 33"/>
          <p:cNvSpPr txBox="1"/>
          <p:nvPr>
            <p:custDataLst>
              <p:tags r:id="rId8"/>
            </p:custDataLst>
          </p:nvPr>
        </p:nvSpPr>
        <p:spPr>
          <a:xfrm>
            <a:off x="1323975" y="4723130"/>
            <a:ext cx="2653665" cy="1209675"/>
          </a:xfrm>
          <a:prstGeom prst="rect">
            <a:avLst/>
          </a:prstGeom>
          <a:noFill/>
        </p:spPr>
        <p:txBody>
          <a:bodyPr wrap="square" rtlCol="0">
            <a:spAutoFit/>
          </a:bodyPr>
          <a:lstStyle/>
          <a:p>
            <a:pPr>
              <a:lnSpc>
                <a:spcPct val="130000"/>
              </a:lnSpc>
            </a:pPr>
            <a:r>
              <a:rPr lang="zh-CN" sz="1400">
                <a:latin typeface="微软雅黑" panose="020B0503020204020204" charset="-122"/>
                <a:ea typeface="微软雅黑" panose="020B0503020204020204" charset="-122"/>
                <a:cs typeface="微软雅黑" panose="020B0503020204020204" charset="-122"/>
              </a:rPr>
              <a:t>通过智能控制和管理，降低建筑能耗，从而降低建筑碳排放量，助力企业在披露环境关键绩效指标时，提供亮眼的数据。</a:t>
            </a:r>
            <a:endParaRPr lang="zh-CN" sz="1400">
              <a:latin typeface="微软雅黑" panose="020B0503020204020204" charset="-122"/>
              <a:ea typeface="微软雅黑" panose="020B0503020204020204" charset="-122"/>
              <a:cs typeface="微软雅黑" panose="020B0503020204020204" charset="-122"/>
            </a:endParaRPr>
          </a:p>
        </p:txBody>
      </p:sp>
      <p:sp>
        <p:nvSpPr>
          <p:cNvPr id="35" name="文本框 34"/>
          <p:cNvSpPr txBox="1"/>
          <p:nvPr>
            <p:custDataLst>
              <p:tags r:id="rId9"/>
            </p:custDataLst>
          </p:nvPr>
        </p:nvSpPr>
        <p:spPr>
          <a:xfrm>
            <a:off x="4884420" y="4799965"/>
            <a:ext cx="2733040" cy="1209675"/>
          </a:xfrm>
          <a:prstGeom prst="rect">
            <a:avLst/>
          </a:prstGeom>
          <a:noFill/>
        </p:spPr>
        <p:txBody>
          <a:bodyPr wrap="square" rtlCol="0">
            <a:spAutoFit/>
          </a:bodyPr>
          <a:lstStyle/>
          <a:p>
            <a:pPr>
              <a:lnSpc>
                <a:spcPct val="130000"/>
              </a:lnSpc>
            </a:pPr>
            <a:r>
              <a:rPr lang="zh-CN" sz="1400">
                <a:latin typeface="微软雅黑" panose="020B0503020204020204" charset="-122"/>
                <a:ea typeface="微软雅黑" panose="020B0503020204020204" charset="-122"/>
                <a:cs typeface="微软雅黑" panose="020B0503020204020204" charset="-122"/>
              </a:rPr>
              <a:t>舒适健康的办公环境有利于保障员工的身心健康，提升员工的工作效率，符合</a:t>
            </a:r>
            <a:r>
              <a:rPr lang="en-US" altLang="zh-CN" sz="1400">
                <a:latin typeface="微软雅黑" panose="020B0503020204020204" charset="-122"/>
                <a:ea typeface="微软雅黑" panose="020B0503020204020204" charset="-122"/>
                <a:cs typeface="微软雅黑" panose="020B0503020204020204" charset="-122"/>
              </a:rPr>
              <a:t>ESG</a:t>
            </a:r>
            <a:r>
              <a:rPr lang="zh-CN" altLang="en-US" sz="1400">
                <a:latin typeface="微软雅黑" panose="020B0503020204020204" charset="-122"/>
                <a:ea typeface="微软雅黑" panose="020B0503020204020204" charset="-122"/>
                <a:cs typeface="微软雅黑" panose="020B0503020204020204" charset="-122"/>
              </a:rPr>
              <a:t>社会责任的理念。</a:t>
            </a:r>
            <a:endParaRPr lang="zh-CN" altLang="en-US" sz="1400">
              <a:latin typeface="微软雅黑" panose="020B0503020204020204" charset="-122"/>
              <a:ea typeface="微软雅黑" panose="020B0503020204020204" charset="-122"/>
              <a:cs typeface="微软雅黑" panose="020B0503020204020204" charset="-122"/>
            </a:endParaRPr>
          </a:p>
        </p:txBody>
      </p:sp>
    </p:spTree>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8"/>
          <p:cNvSpPr txBox="1"/>
          <p:nvPr>
            <p:custDataLst>
              <p:tags r:id="rId1"/>
            </p:custDataLst>
          </p:nvPr>
        </p:nvSpPr>
        <p:spPr>
          <a:xfrm>
            <a:off x="1078865" y="1158875"/>
            <a:ext cx="7301230" cy="423545"/>
          </a:xfrm>
          <a:prstGeom prst="rect">
            <a:avLst/>
          </a:prstGeom>
          <a:noFill/>
        </p:spPr>
        <p:txBody>
          <a:bodyPr wrap="square" lIns="91440" tIns="45720" rIns="91440" bIns="45720" rtlCol="0" anchor="t">
            <a:spAutoFit/>
          </a:bodyPr>
          <a:lstStyle/>
          <a:p>
            <a:pPr>
              <a:lnSpc>
                <a:spcPct val="90000"/>
              </a:lnSpc>
              <a:buClrTx/>
              <a:buSzTx/>
              <a:buFontTx/>
            </a:pPr>
            <a:r>
              <a:rPr lang="zh-CN" altLang="en-US" sz="2400" b="1" dirty="0">
                <a:solidFill>
                  <a:srgbClr val="479EF6"/>
                </a:solidFill>
                <a:latin typeface="微软雅黑" panose="020B0503020204020204" charset="-122"/>
                <a:ea typeface="微软雅黑" panose="020B0503020204020204" charset="-122"/>
                <a:cs typeface="微软雅黑" panose="020B0503020204020204" charset="-122"/>
                <a:sym typeface="+mn-ea"/>
              </a:rPr>
              <a:t>满足多种类型建筑的节能改造需求，降低碳排放</a:t>
            </a:r>
            <a:endParaRPr lang="zh-CN" altLang="en-US" sz="2400" b="1" dirty="0">
              <a:solidFill>
                <a:srgbClr val="479EF6"/>
              </a:solidFill>
              <a:latin typeface="微软雅黑" panose="020B0503020204020204" charset="-122"/>
              <a:ea typeface="微软雅黑" panose="020B0503020204020204" charset="-122"/>
              <a:cs typeface="微软雅黑" panose="020B0503020204020204" charset="-122"/>
              <a:sym typeface="+mn-ea"/>
            </a:endParaRPr>
          </a:p>
        </p:txBody>
      </p:sp>
      <p:grpSp>
        <p:nvGrpSpPr>
          <p:cNvPr id="12" name="组合 11"/>
          <p:cNvGrpSpPr/>
          <p:nvPr/>
        </p:nvGrpSpPr>
        <p:grpSpPr>
          <a:xfrm>
            <a:off x="214630" y="-26670"/>
            <a:ext cx="7479665" cy="2635250"/>
            <a:chOff x="338" y="-42"/>
            <a:chExt cx="11779" cy="4150"/>
          </a:xfrm>
        </p:grpSpPr>
        <p:sp>
          <p:nvSpPr>
            <p:cNvPr id="13" name="TextBox 8"/>
            <p:cNvSpPr txBox="1"/>
            <p:nvPr>
              <p:custDataLst>
                <p:tags r:id="rId2"/>
              </p:custDataLst>
            </p:nvPr>
          </p:nvSpPr>
          <p:spPr>
            <a:xfrm>
              <a:off x="992" y="383"/>
              <a:ext cx="11125" cy="753"/>
            </a:xfrm>
            <a:prstGeom prst="rect">
              <a:avLst/>
            </a:prstGeom>
            <a:noFill/>
          </p:spPr>
          <p:txBody>
            <a:bodyPr wrap="square" lIns="91440" tIns="45720" rIns="91440" bIns="45720" rtlCol="0" anchor="t">
              <a:spAutoFit/>
            </a:bodyPr>
            <a:lstStyle/>
            <a:p>
              <a:pPr lvl="0" algn="l">
                <a:lnSpc>
                  <a:spcPct val="90000"/>
                </a:lnSpc>
                <a:buClrTx/>
                <a:buSzTx/>
                <a:buFontTx/>
              </a:pPr>
              <a:r>
                <a:rPr lang="zh-CN" altLang="en-US" sz="2800" b="1" dirty="0">
                  <a:solidFill>
                    <a:schemeClr val="tx1">
                      <a:lumMod val="75000"/>
                      <a:lumOff val="25000"/>
                    </a:schemeClr>
                  </a:solidFill>
                  <a:latin typeface="微软雅黑" panose="020B0503020204020204" charset="-122"/>
                  <a:ea typeface="微软雅黑" panose="020B0503020204020204" charset="-122"/>
                  <a:cs typeface="Arial" panose="020B0604020202020204" pitchFamily="34" charset="0"/>
                  <a:sym typeface="+mn-ea"/>
                </a:rPr>
                <a:t>方案效益</a:t>
              </a:r>
              <a:endParaRPr lang="zh-CN" altLang="en-US" sz="2800" b="1" dirty="0">
                <a:solidFill>
                  <a:schemeClr val="tx1">
                    <a:lumMod val="75000"/>
                    <a:lumOff val="25000"/>
                  </a:schemeClr>
                </a:solidFill>
                <a:latin typeface="微软雅黑" panose="020B0503020204020204" charset="-122"/>
                <a:ea typeface="微软雅黑" panose="020B0503020204020204" charset="-122"/>
                <a:cs typeface="Arial" panose="020B0604020202020204" pitchFamily="34" charset="0"/>
                <a:sym typeface="+mn-ea"/>
              </a:endParaRPr>
            </a:p>
          </p:txBody>
        </p:sp>
        <p:sp>
          <p:nvSpPr>
            <p:cNvPr id="14" name="矩形 13"/>
            <p:cNvSpPr/>
            <p:nvPr>
              <p:custDataLst>
                <p:tags r:id="rId3"/>
              </p:custDataLst>
            </p:nvPr>
          </p:nvSpPr>
          <p:spPr>
            <a:xfrm>
              <a:off x="416" y="-42"/>
              <a:ext cx="255" cy="1184"/>
            </a:xfrm>
            <a:prstGeom prst="rect">
              <a:avLst/>
            </a:prstGeom>
            <a:solidFill>
              <a:srgbClr val="479E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cs typeface="阿里巴巴普惠体" panose="00020600040101010101" charset="-122"/>
              </a:endParaRPr>
            </a:p>
          </p:txBody>
        </p:sp>
        <p:sp>
          <p:nvSpPr>
            <p:cNvPr id="16" name="文本框 23"/>
            <p:cNvSpPr txBox="1"/>
            <p:nvPr>
              <p:custDataLst>
                <p:tags r:id="rId4"/>
              </p:custDataLst>
            </p:nvPr>
          </p:nvSpPr>
          <p:spPr bwMode="auto">
            <a:xfrm rot="5400000">
              <a:off x="-749" y="2478"/>
              <a:ext cx="2717" cy="543"/>
            </a:xfrm>
            <a:prstGeom prst="rect">
              <a:avLst/>
            </a:prstGeom>
            <a:noFill/>
            <a:ln w="9525">
              <a:noFill/>
              <a:miter lim="800000"/>
            </a:ln>
          </p:spPr>
          <p:txBody>
            <a:bodyPr wrap="square">
              <a:spAutoFit/>
            </a:bodyPr>
            <a:lstStyle/>
            <a:p>
              <a:pPr algn="dist">
                <a:lnSpc>
                  <a:spcPct val="150000"/>
                </a:lnSpc>
              </a:pPr>
              <a:r>
                <a:rPr lang="zh-CN" altLang="en-US" sz="1100" dirty="0">
                  <a:solidFill>
                    <a:schemeClr val="bg1">
                      <a:lumMod val="50000"/>
                    </a:schemeClr>
                  </a:solidFill>
                  <a:latin typeface="微软雅黑" panose="020B0503020204020204" charset="-122"/>
                  <a:ea typeface="微软雅黑" panose="020B0503020204020204" charset="-122"/>
                  <a:cs typeface="微软雅黑" panose="020B0503020204020204" charset="-122"/>
                </a:rPr>
                <a:t>打开视界</a:t>
              </a:r>
              <a:r>
                <a:rPr lang="en-US" altLang="zh-CN" sz="1100" dirty="0">
                  <a:solidFill>
                    <a:schemeClr val="bg1">
                      <a:lumMod val="50000"/>
                    </a:schemeClr>
                  </a:solidFill>
                  <a:latin typeface="微软雅黑" panose="020B0503020204020204" charset="-122"/>
                  <a:ea typeface="微软雅黑" panose="020B0503020204020204" charset="-122"/>
                  <a:cs typeface="微软雅黑" panose="020B0503020204020204" charset="-122"/>
                </a:rPr>
                <a:t>   </a:t>
              </a:r>
              <a:r>
                <a:rPr lang="zh-CN" altLang="en-US" sz="1100" dirty="0">
                  <a:solidFill>
                    <a:schemeClr val="bg1">
                      <a:lumMod val="50000"/>
                    </a:schemeClr>
                  </a:solidFill>
                  <a:latin typeface="微软雅黑" panose="020B0503020204020204" charset="-122"/>
                  <a:ea typeface="微软雅黑" panose="020B0503020204020204" charset="-122"/>
                  <a:cs typeface="微软雅黑" panose="020B0503020204020204" charset="-122"/>
                </a:rPr>
                <a:t>感知无界</a:t>
              </a:r>
              <a:endParaRPr lang="zh-CN" altLang="en-US" sz="1100" dirty="0">
                <a:solidFill>
                  <a:schemeClr val="bg1">
                    <a:lumMod val="50000"/>
                  </a:schemeClr>
                </a:solidFill>
                <a:latin typeface="微软雅黑" panose="020B0503020204020204" charset="-122"/>
                <a:ea typeface="微软雅黑" panose="020B0503020204020204" charset="-122"/>
                <a:cs typeface="微软雅黑" panose="020B0503020204020204" charset="-122"/>
              </a:endParaRPr>
            </a:p>
          </p:txBody>
        </p:sp>
      </p:grpSp>
      <p:sp>
        <p:nvSpPr>
          <p:cNvPr id="8" name="文本框 7"/>
          <p:cNvSpPr txBox="1"/>
          <p:nvPr/>
        </p:nvSpPr>
        <p:spPr>
          <a:xfrm>
            <a:off x="3714115" y="5857240"/>
            <a:ext cx="1228725" cy="306705"/>
          </a:xfrm>
          <a:prstGeom prst="rect">
            <a:avLst/>
          </a:prstGeom>
          <a:noFill/>
        </p:spPr>
        <p:txBody>
          <a:bodyPr wrap="square" rtlCol="0">
            <a:spAutoFit/>
          </a:bodyPr>
          <a:lstStyle/>
          <a:p>
            <a:pPr algn="ctr"/>
            <a:r>
              <a:rPr lang="zh-CN" altLang="en-US" sz="1400" b="1">
                <a:latin typeface="微软雅黑" panose="020B0503020204020204" charset="-122"/>
                <a:ea typeface="微软雅黑" panose="020B0503020204020204" charset="-122"/>
              </a:rPr>
              <a:t>医院建筑</a:t>
            </a:r>
            <a:endParaRPr lang="zh-CN" altLang="en-US" sz="1400" b="1">
              <a:latin typeface="微软雅黑" panose="020B0503020204020204" charset="-122"/>
              <a:ea typeface="微软雅黑" panose="020B0503020204020204" charset="-122"/>
            </a:endParaRPr>
          </a:p>
        </p:txBody>
      </p:sp>
      <p:sp>
        <p:nvSpPr>
          <p:cNvPr id="9" name="文本框 8"/>
          <p:cNvSpPr txBox="1"/>
          <p:nvPr/>
        </p:nvSpPr>
        <p:spPr>
          <a:xfrm>
            <a:off x="6202363" y="5857240"/>
            <a:ext cx="1097280" cy="306705"/>
          </a:xfrm>
          <a:prstGeom prst="rect">
            <a:avLst/>
          </a:prstGeom>
          <a:noFill/>
        </p:spPr>
        <p:txBody>
          <a:bodyPr wrap="square" rtlCol="0">
            <a:spAutoFit/>
          </a:bodyPr>
          <a:lstStyle/>
          <a:p>
            <a:pPr algn="ctr"/>
            <a:r>
              <a:rPr lang="zh-CN" altLang="en-US" sz="1400" b="1">
                <a:latin typeface="微软雅黑" panose="020B0503020204020204" charset="-122"/>
                <a:ea typeface="微软雅黑" panose="020B0503020204020204" charset="-122"/>
              </a:rPr>
              <a:t>商业建筑</a:t>
            </a:r>
            <a:endParaRPr lang="zh-CN" altLang="en-US" sz="1400" b="1">
              <a:latin typeface="微软雅黑" panose="020B0503020204020204" charset="-122"/>
              <a:ea typeface="微软雅黑" panose="020B0503020204020204" charset="-122"/>
            </a:endParaRPr>
          </a:p>
        </p:txBody>
      </p:sp>
      <p:sp>
        <p:nvSpPr>
          <p:cNvPr id="19" name="文本框 18"/>
          <p:cNvSpPr txBox="1"/>
          <p:nvPr>
            <p:custDataLst>
              <p:tags r:id="rId5"/>
            </p:custDataLst>
          </p:nvPr>
        </p:nvSpPr>
        <p:spPr>
          <a:xfrm>
            <a:off x="8041005" y="5857240"/>
            <a:ext cx="2284730" cy="306705"/>
          </a:xfrm>
          <a:prstGeom prst="rect">
            <a:avLst/>
          </a:prstGeom>
          <a:noFill/>
        </p:spPr>
        <p:txBody>
          <a:bodyPr wrap="square" rtlCol="0">
            <a:spAutoFit/>
          </a:bodyPr>
          <a:lstStyle/>
          <a:p>
            <a:pPr algn="ctr"/>
            <a:r>
              <a:rPr lang="zh-CN" altLang="en-US" sz="1400" b="1">
                <a:latin typeface="微软雅黑" panose="020B0503020204020204" charset="-122"/>
                <a:ea typeface="微软雅黑" panose="020B0503020204020204" charset="-122"/>
              </a:rPr>
              <a:t>交通运输类建筑</a:t>
            </a:r>
            <a:endParaRPr lang="zh-CN" altLang="en-US" sz="1400" b="1">
              <a:latin typeface="微软雅黑" panose="020B0503020204020204" charset="-122"/>
              <a:ea typeface="微软雅黑" panose="020B0503020204020204" charset="-122"/>
            </a:endParaRPr>
          </a:p>
        </p:txBody>
      </p:sp>
      <p:pic>
        <p:nvPicPr>
          <p:cNvPr id="4" name="图片 3" descr="花瓣素材_地铁站,拥挤的,地铁月台,地铁,通勤者,水平画幅,忙碌,交通,交通方式,仅成年人_7489033"/>
          <p:cNvPicPr>
            <a:picLocks noChangeAspect="1"/>
          </p:cNvPicPr>
          <p:nvPr/>
        </p:nvPicPr>
        <p:blipFill>
          <a:blip r:embed="rId6"/>
          <a:stretch>
            <a:fillRect/>
          </a:stretch>
        </p:blipFill>
        <p:spPr>
          <a:xfrm>
            <a:off x="8058785" y="4304665"/>
            <a:ext cx="2249170" cy="1501140"/>
          </a:xfrm>
          <a:prstGeom prst="rect">
            <a:avLst/>
          </a:prstGeom>
        </p:spPr>
      </p:pic>
      <p:sp>
        <p:nvSpPr>
          <p:cNvPr id="3" name="文本框 2"/>
          <p:cNvSpPr txBox="1"/>
          <p:nvPr/>
        </p:nvSpPr>
        <p:spPr>
          <a:xfrm>
            <a:off x="1587500" y="3582035"/>
            <a:ext cx="1219835" cy="306705"/>
          </a:xfrm>
          <a:prstGeom prst="rect">
            <a:avLst/>
          </a:prstGeom>
          <a:noFill/>
        </p:spPr>
        <p:txBody>
          <a:bodyPr wrap="square" rtlCol="0">
            <a:spAutoFit/>
          </a:bodyPr>
          <a:lstStyle/>
          <a:p>
            <a:pPr algn="ctr"/>
            <a:r>
              <a:rPr lang="zh-CN" altLang="en-US" sz="1400" b="1">
                <a:latin typeface="微软雅黑" panose="020B0503020204020204" charset="-122"/>
                <a:ea typeface="微软雅黑" panose="020B0503020204020204" charset="-122"/>
              </a:rPr>
              <a:t>办公楼宇</a:t>
            </a:r>
            <a:endParaRPr lang="zh-CN" altLang="en-US" sz="1400" b="1">
              <a:latin typeface="微软雅黑" panose="020B0503020204020204" charset="-122"/>
              <a:ea typeface="微软雅黑" panose="020B0503020204020204" charset="-122"/>
            </a:endParaRPr>
          </a:p>
        </p:txBody>
      </p:sp>
      <p:sp>
        <p:nvSpPr>
          <p:cNvPr id="5" name="文本框 4"/>
          <p:cNvSpPr txBox="1"/>
          <p:nvPr/>
        </p:nvSpPr>
        <p:spPr>
          <a:xfrm>
            <a:off x="4051935" y="3582035"/>
            <a:ext cx="1123315" cy="306705"/>
          </a:xfrm>
          <a:prstGeom prst="rect">
            <a:avLst/>
          </a:prstGeom>
          <a:noFill/>
        </p:spPr>
        <p:txBody>
          <a:bodyPr wrap="square" rtlCol="0">
            <a:spAutoFit/>
          </a:bodyPr>
          <a:lstStyle/>
          <a:p>
            <a:pPr algn="ctr"/>
            <a:r>
              <a:rPr lang="zh-CN" altLang="en-US" sz="1400" b="1">
                <a:latin typeface="微软雅黑" panose="020B0503020204020204" charset="-122"/>
                <a:ea typeface="微软雅黑" panose="020B0503020204020204" charset="-122"/>
              </a:rPr>
              <a:t>园区建筑</a:t>
            </a:r>
            <a:endParaRPr lang="zh-CN" altLang="en-US" sz="1400" b="1">
              <a:latin typeface="微软雅黑" panose="020B0503020204020204" charset="-122"/>
              <a:ea typeface="微软雅黑" panose="020B0503020204020204" charset="-122"/>
            </a:endParaRPr>
          </a:p>
        </p:txBody>
      </p:sp>
      <p:sp>
        <p:nvSpPr>
          <p:cNvPr id="7" name="文本框 6"/>
          <p:cNvSpPr txBox="1"/>
          <p:nvPr/>
        </p:nvSpPr>
        <p:spPr>
          <a:xfrm>
            <a:off x="6463030" y="3582035"/>
            <a:ext cx="1181100" cy="306705"/>
          </a:xfrm>
          <a:prstGeom prst="rect">
            <a:avLst/>
          </a:prstGeom>
          <a:noFill/>
        </p:spPr>
        <p:txBody>
          <a:bodyPr wrap="square" rtlCol="0">
            <a:spAutoFit/>
          </a:bodyPr>
          <a:lstStyle/>
          <a:p>
            <a:pPr algn="ctr"/>
            <a:r>
              <a:rPr lang="zh-CN" altLang="en-US" sz="1400" b="1">
                <a:latin typeface="微软雅黑" panose="020B0503020204020204" charset="-122"/>
                <a:ea typeface="微软雅黑" panose="020B0503020204020204" charset="-122"/>
              </a:rPr>
              <a:t>校园建筑</a:t>
            </a:r>
            <a:endParaRPr lang="zh-CN" altLang="en-US" sz="1400" b="1">
              <a:latin typeface="微软雅黑" panose="020B0503020204020204" charset="-122"/>
              <a:ea typeface="微软雅黑" panose="020B0503020204020204" charset="-122"/>
            </a:endParaRPr>
          </a:p>
        </p:txBody>
      </p:sp>
      <p:pic>
        <p:nvPicPr>
          <p:cNvPr id="6" name="图片 5" descr="shutterstock_225581050 (2)"/>
          <p:cNvPicPr>
            <a:picLocks noChangeAspect="1"/>
          </p:cNvPicPr>
          <p:nvPr/>
        </p:nvPicPr>
        <p:blipFill>
          <a:blip r:embed="rId7"/>
          <a:stretch>
            <a:fillRect/>
          </a:stretch>
        </p:blipFill>
        <p:spPr>
          <a:xfrm>
            <a:off x="3499485" y="1992630"/>
            <a:ext cx="2228215" cy="1486535"/>
          </a:xfrm>
          <a:prstGeom prst="rect">
            <a:avLst/>
          </a:prstGeom>
        </p:spPr>
      </p:pic>
      <p:pic>
        <p:nvPicPr>
          <p:cNvPr id="11" name="图片 10" descr="shutterstock_1856043406"/>
          <p:cNvPicPr>
            <a:picLocks noChangeAspect="1"/>
          </p:cNvPicPr>
          <p:nvPr/>
        </p:nvPicPr>
        <p:blipFill>
          <a:blip r:embed="rId8"/>
          <a:srcRect/>
          <a:stretch>
            <a:fillRect/>
          </a:stretch>
        </p:blipFill>
        <p:spPr>
          <a:xfrm>
            <a:off x="5923915" y="1992630"/>
            <a:ext cx="2259965" cy="1508125"/>
          </a:xfrm>
          <a:prstGeom prst="rect">
            <a:avLst/>
          </a:prstGeom>
        </p:spPr>
      </p:pic>
      <p:pic>
        <p:nvPicPr>
          <p:cNvPr id="17" name="图片 16" descr="shutterstock_263024672"/>
          <p:cNvPicPr>
            <a:picLocks noChangeAspect="1"/>
          </p:cNvPicPr>
          <p:nvPr/>
        </p:nvPicPr>
        <p:blipFill>
          <a:blip r:embed="rId9"/>
          <a:stretch>
            <a:fillRect/>
          </a:stretch>
        </p:blipFill>
        <p:spPr>
          <a:xfrm>
            <a:off x="1078865" y="1992630"/>
            <a:ext cx="2237105" cy="1491615"/>
          </a:xfrm>
          <a:prstGeom prst="rect">
            <a:avLst/>
          </a:prstGeom>
        </p:spPr>
      </p:pic>
      <p:pic>
        <p:nvPicPr>
          <p:cNvPr id="18" name="图片 17" descr="shutterstock_1916925221"/>
          <p:cNvPicPr>
            <a:picLocks noChangeAspect="1"/>
          </p:cNvPicPr>
          <p:nvPr/>
        </p:nvPicPr>
        <p:blipFill>
          <a:blip r:embed="rId10"/>
          <a:stretch>
            <a:fillRect/>
          </a:stretch>
        </p:blipFill>
        <p:spPr>
          <a:xfrm>
            <a:off x="5620385" y="4304665"/>
            <a:ext cx="2261235" cy="1508125"/>
          </a:xfrm>
          <a:prstGeom prst="rect">
            <a:avLst/>
          </a:prstGeom>
        </p:spPr>
      </p:pic>
      <p:pic>
        <p:nvPicPr>
          <p:cNvPr id="20" name="图片 19" descr="shutterstock_2005996517"/>
          <p:cNvPicPr>
            <a:picLocks noChangeAspect="1"/>
          </p:cNvPicPr>
          <p:nvPr/>
        </p:nvPicPr>
        <p:blipFill>
          <a:blip r:embed="rId11"/>
          <a:stretch>
            <a:fillRect/>
          </a:stretch>
        </p:blipFill>
        <p:spPr>
          <a:xfrm>
            <a:off x="3213735" y="4304665"/>
            <a:ext cx="2229485" cy="1486535"/>
          </a:xfrm>
          <a:prstGeom prst="rect">
            <a:avLst/>
          </a:prstGeom>
        </p:spPr>
      </p:pic>
    </p:spTree>
  </p:cSld>
  <p:clrMapOvr>
    <a:masterClrMapping/>
  </p:clrMapOvr>
  <p:transition spd="slow">
    <p:random/>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标题 14"/>
          <p:cNvSpPr>
            <a:spLocks noGrp="1"/>
          </p:cNvSpPr>
          <p:nvPr>
            <p:custDataLst>
              <p:tags r:id="rId1"/>
            </p:custDataLst>
          </p:nvPr>
        </p:nvSpPr>
        <p:spPr>
          <a:xfrm>
            <a:off x="991870" y="2774950"/>
            <a:ext cx="2064385" cy="1395730"/>
          </a:xfrm>
          <a:prstGeom prst="rect">
            <a:avLst/>
          </a:prstGeom>
        </p:spPr>
        <p:txBody>
          <a:bodyPr vert="horz" lIns="90000" tIns="46800" rIns="90000" bIns="46800" rtlCol="0" anchor="t" anchorCtr="0"/>
          <a:lstStyle>
            <a:lvl1pPr algn="ctr" defTabSz="914400" rtl="0" eaLnBrk="1" fontAlgn="auto" latinLnBrk="0" hangingPunct="1">
              <a:lnSpc>
                <a:spcPct val="100000"/>
              </a:lnSpc>
              <a:spcBef>
                <a:spcPct val="0"/>
              </a:spcBef>
              <a:buNone/>
              <a:defRPr sz="6000" b="1" u="none" strike="noStrike" kern="1200" cap="none" spc="300" normalizeH="0" baseline="0">
                <a:solidFill>
                  <a:schemeClr val="tx1">
                    <a:lumMod val="85000"/>
                    <a:lumOff val="15000"/>
                  </a:schemeClr>
                </a:solidFill>
                <a:uFillTx/>
                <a:latin typeface="+mj-lt"/>
                <a:ea typeface="+mj-ea"/>
                <a:cs typeface="+mj-cs"/>
              </a:defRPr>
            </a:lvl1pPr>
          </a:lstStyle>
          <a:p>
            <a:pPr algn="l">
              <a:lnSpc>
                <a:spcPct val="90000"/>
              </a:lnSpc>
            </a:pPr>
            <a:r>
              <a:rPr lang="en-US" altLang="zh-CN" sz="9600" cap="all" dirty="0">
                <a:solidFill>
                  <a:srgbClr val="4696F5"/>
                </a:solidFill>
                <a:effectLst/>
                <a:latin typeface="微软雅黑" panose="020B0503020204020204" charset="-122"/>
                <a:ea typeface="微软雅黑" panose="020B0503020204020204" charset="-122"/>
                <a:cs typeface="Roboto" panose="02000000000000000000" charset="0"/>
                <a:sym typeface="Roboto" panose="02000000000000000000" charset="0"/>
              </a:rPr>
              <a:t>05</a:t>
            </a:r>
            <a:endParaRPr lang="en-US" altLang="zh-CN" sz="9600" cap="all" dirty="0">
              <a:solidFill>
                <a:srgbClr val="4696F5"/>
              </a:solidFill>
              <a:effectLst/>
              <a:latin typeface="微软雅黑" panose="020B0503020204020204" charset="-122"/>
              <a:ea typeface="微软雅黑" panose="020B0503020204020204" charset="-122"/>
              <a:cs typeface="Roboto" panose="02000000000000000000" charset="0"/>
              <a:sym typeface="Roboto" panose="02000000000000000000" charset="0"/>
            </a:endParaRPr>
          </a:p>
        </p:txBody>
      </p:sp>
      <p:sp>
        <p:nvSpPr>
          <p:cNvPr id="9" name="矩形 8"/>
          <p:cNvSpPr/>
          <p:nvPr>
            <p:custDataLst>
              <p:tags r:id="rId2"/>
            </p:custDataLst>
          </p:nvPr>
        </p:nvSpPr>
        <p:spPr>
          <a:xfrm>
            <a:off x="-91440" y="2732405"/>
            <a:ext cx="441960" cy="1348740"/>
          </a:xfrm>
          <a:prstGeom prst="rect">
            <a:avLst/>
          </a:prstGeom>
          <a:solidFill>
            <a:srgbClr val="4696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cs typeface="Roboto" panose="02000000000000000000" charset="0"/>
            </a:endParaRPr>
          </a:p>
        </p:txBody>
      </p:sp>
      <p:sp>
        <p:nvSpPr>
          <p:cNvPr id="11" name="标题 14"/>
          <p:cNvSpPr>
            <a:spLocks noGrp="1"/>
          </p:cNvSpPr>
          <p:nvPr>
            <p:custDataLst>
              <p:tags r:id="rId3"/>
            </p:custDataLst>
          </p:nvPr>
        </p:nvSpPr>
        <p:spPr>
          <a:xfrm>
            <a:off x="2868930" y="3081020"/>
            <a:ext cx="8536940" cy="650875"/>
          </a:xfrm>
          <a:prstGeom prst="rect">
            <a:avLst/>
          </a:prstGeom>
          <a:solidFill>
            <a:schemeClr val="lt1"/>
          </a:solidFill>
        </p:spPr>
        <p:txBody>
          <a:bodyPr vert="horz" lIns="90000" tIns="46800" rIns="90000" bIns="46800" rtlCol="0" anchor="t" anchorCtr="0"/>
          <a:lstStyle>
            <a:lvl1pPr algn="ctr" defTabSz="914400" rtl="0" eaLnBrk="1" fontAlgn="auto" latinLnBrk="0" hangingPunct="1">
              <a:lnSpc>
                <a:spcPct val="100000"/>
              </a:lnSpc>
              <a:spcBef>
                <a:spcPct val="0"/>
              </a:spcBef>
              <a:buNone/>
              <a:defRPr sz="6000" b="1" u="none" strike="noStrike" kern="1200" cap="none" spc="300" normalizeH="0" baseline="0">
                <a:solidFill>
                  <a:schemeClr val="tx1">
                    <a:lumMod val="85000"/>
                    <a:lumOff val="15000"/>
                  </a:schemeClr>
                </a:solidFill>
                <a:uFillTx/>
                <a:latin typeface="+mj-lt"/>
                <a:ea typeface="+mj-ea"/>
                <a:cs typeface="+mj-cs"/>
              </a:defRPr>
            </a:lvl1pPr>
          </a:lstStyle>
          <a:p>
            <a:pPr algn="l">
              <a:lnSpc>
                <a:spcPct val="90000"/>
              </a:lnSpc>
            </a:pPr>
            <a:r>
              <a:rPr lang="zh-CN" altLang="en-US" sz="4400" cap="all" spc="150" dirty="0">
                <a:solidFill>
                  <a:srgbClr val="3C3C3C"/>
                </a:solidFill>
                <a:uFillTx/>
                <a:latin typeface="微软雅黑" panose="020B0503020204020204" charset="-122"/>
                <a:ea typeface="微软雅黑" panose="020B0503020204020204" charset="-122"/>
                <a:cs typeface="Roboto" panose="02000000000000000000" charset="0"/>
                <a:sym typeface="+mn-ea"/>
              </a:rPr>
              <a:t>方案产品</a:t>
            </a:r>
            <a:endParaRPr lang="zh-CN" altLang="en-US" sz="4400" cap="all" spc="150" dirty="0">
              <a:solidFill>
                <a:srgbClr val="3C3C3C"/>
              </a:solidFill>
              <a:uFillTx/>
              <a:latin typeface="微软雅黑" panose="020B0503020204020204" charset="-122"/>
              <a:ea typeface="微软雅黑" panose="020B0503020204020204" charset="-122"/>
              <a:cs typeface="Roboto" panose="02000000000000000000" charset="0"/>
              <a:sym typeface="+mn-ea"/>
            </a:endParaRPr>
          </a:p>
        </p:txBody>
      </p:sp>
      <p:pic>
        <p:nvPicPr>
          <p:cNvPr id="4" name="图片 3" descr="线勾"/>
          <p:cNvPicPr>
            <a:picLocks noChangeAspect="1"/>
          </p:cNvPicPr>
          <p:nvPr>
            <p:custDataLst>
              <p:tags r:id="rId4"/>
            </p:custDataLst>
          </p:nvPr>
        </p:nvPicPr>
        <p:blipFill>
          <a:blip r:embed="rId5"/>
          <a:stretch>
            <a:fillRect/>
          </a:stretch>
        </p:blipFill>
        <p:spPr>
          <a:xfrm>
            <a:off x="5539740" y="1426845"/>
            <a:ext cx="6203634" cy="3960000"/>
          </a:xfrm>
          <a:prstGeom prst="rect">
            <a:avLst/>
          </a:prstGeom>
        </p:spPr>
      </p:pic>
      <p:sp>
        <p:nvSpPr>
          <p:cNvPr id="2" name="文本框 1"/>
          <p:cNvSpPr txBox="1"/>
          <p:nvPr/>
        </p:nvSpPr>
        <p:spPr>
          <a:xfrm>
            <a:off x="1772285" y="5971540"/>
            <a:ext cx="4064000" cy="368300"/>
          </a:xfrm>
          <a:prstGeom prst="rect">
            <a:avLst/>
          </a:prstGeom>
          <a:noFill/>
        </p:spPr>
        <p:txBody>
          <a:bodyPr wrap="square" rtlCol="0">
            <a:spAutoFit/>
          </a:bodyPr>
          <a:lstStyle/>
          <a:p>
            <a:endParaRPr lang="zh-CN" altLang="en-US"/>
          </a:p>
        </p:txBody>
      </p:sp>
    </p:spTree>
    <p:custDataLst>
      <p:tags r:id="rId6"/>
    </p:custData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图片 31" descr="图片11"/>
          <p:cNvPicPr>
            <a:picLocks noChangeAspect="1"/>
          </p:cNvPicPr>
          <p:nvPr>
            <p:custDataLst>
              <p:tags r:id="rId1"/>
            </p:custDataLst>
          </p:nvPr>
        </p:nvPicPr>
        <p:blipFill>
          <a:blip r:embed="rId2"/>
          <a:stretch>
            <a:fillRect/>
          </a:stretch>
        </p:blipFill>
        <p:spPr>
          <a:xfrm>
            <a:off x="0" y="-18415"/>
            <a:ext cx="12192000" cy="6858000"/>
          </a:xfrm>
          <a:prstGeom prst="rect">
            <a:avLst/>
          </a:prstGeom>
        </p:spPr>
      </p:pic>
      <p:grpSp>
        <p:nvGrpSpPr>
          <p:cNvPr id="12" name="组合 11"/>
          <p:cNvGrpSpPr/>
          <p:nvPr/>
        </p:nvGrpSpPr>
        <p:grpSpPr>
          <a:xfrm>
            <a:off x="214630" y="-26670"/>
            <a:ext cx="7479665" cy="2608580"/>
            <a:chOff x="338" y="-42"/>
            <a:chExt cx="11779" cy="4108"/>
          </a:xfrm>
        </p:grpSpPr>
        <p:sp>
          <p:nvSpPr>
            <p:cNvPr id="13" name="TextBox 8"/>
            <p:cNvSpPr txBox="1"/>
            <p:nvPr>
              <p:custDataLst>
                <p:tags r:id="rId3"/>
              </p:custDataLst>
            </p:nvPr>
          </p:nvSpPr>
          <p:spPr>
            <a:xfrm>
              <a:off x="992" y="383"/>
              <a:ext cx="11125" cy="753"/>
            </a:xfrm>
            <a:prstGeom prst="rect">
              <a:avLst/>
            </a:prstGeom>
            <a:noFill/>
          </p:spPr>
          <p:txBody>
            <a:bodyPr wrap="square" lIns="91440" tIns="45720" rIns="91440" bIns="45720" rtlCol="0" anchor="t">
              <a:spAutoFit/>
            </a:bodyPr>
            <a:lstStyle/>
            <a:p>
              <a:pPr lvl="0" algn="l">
                <a:lnSpc>
                  <a:spcPct val="90000"/>
                </a:lnSpc>
                <a:buClrTx/>
                <a:buSzTx/>
                <a:buFontTx/>
              </a:pPr>
              <a:r>
                <a:rPr lang="zh-CN" altLang="en-US" sz="2800" b="1" dirty="0">
                  <a:solidFill>
                    <a:schemeClr val="tx1">
                      <a:lumMod val="75000"/>
                      <a:lumOff val="25000"/>
                    </a:schemeClr>
                  </a:solidFill>
                  <a:latin typeface="微软雅黑" panose="020B0503020204020204" charset="-122"/>
                  <a:ea typeface="微软雅黑" panose="020B0503020204020204" charset="-122"/>
                  <a:cs typeface="Arial" panose="020B0604020202020204" pitchFamily="34" charset="0"/>
                  <a:sym typeface="+mn-ea"/>
                </a:rPr>
                <a:t>LoRaWAN® UG65室内网关</a:t>
              </a:r>
              <a:endParaRPr lang="zh-CN" altLang="en-US" sz="2800" b="1" dirty="0">
                <a:solidFill>
                  <a:schemeClr val="tx1">
                    <a:lumMod val="75000"/>
                    <a:lumOff val="25000"/>
                  </a:schemeClr>
                </a:solidFill>
                <a:latin typeface="微软雅黑" panose="020B0503020204020204" charset="-122"/>
                <a:ea typeface="微软雅黑" panose="020B0503020204020204" charset="-122"/>
                <a:cs typeface="Arial" panose="020B0604020202020204" pitchFamily="34" charset="0"/>
                <a:sym typeface="+mn-ea"/>
              </a:endParaRPr>
            </a:p>
          </p:txBody>
        </p:sp>
        <p:sp>
          <p:nvSpPr>
            <p:cNvPr id="14" name="矩形 13"/>
            <p:cNvSpPr/>
            <p:nvPr>
              <p:custDataLst>
                <p:tags r:id="rId4"/>
              </p:custDataLst>
            </p:nvPr>
          </p:nvSpPr>
          <p:spPr>
            <a:xfrm>
              <a:off x="416" y="-42"/>
              <a:ext cx="255" cy="1184"/>
            </a:xfrm>
            <a:prstGeom prst="rect">
              <a:avLst/>
            </a:prstGeom>
            <a:solidFill>
              <a:srgbClr val="479E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cs typeface="阿里巴巴普惠体" panose="00020600040101010101" charset="-122"/>
              </a:endParaRPr>
            </a:p>
          </p:txBody>
        </p:sp>
        <p:sp>
          <p:nvSpPr>
            <p:cNvPr id="9" name="文本框 23"/>
            <p:cNvSpPr txBox="1"/>
            <p:nvPr>
              <p:custDataLst>
                <p:tags r:id="rId5"/>
              </p:custDataLst>
            </p:nvPr>
          </p:nvSpPr>
          <p:spPr bwMode="auto">
            <a:xfrm rot="5400000">
              <a:off x="-749" y="2436"/>
              <a:ext cx="2717" cy="543"/>
            </a:xfrm>
            <a:prstGeom prst="rect">
              <a:avLst/>
            </a:prstGeom>
            <a:noFill/>
            <a:ln w="9525">
              <a:noFill/>
              <a:miter lim="800000"/>
            </a:ln>
          </p:spPr>
          <p:txBody>
            <a:bodyPr wrap="square">
              <a:spAutoFit/>
            </a:bodyPr>
            <a:lstStyle/>
            <a:p>
              <a:pPr algn="dist">
                <a:lnSpc>
                  <a:spcPct val="150000"/>
                </a:lnSpc>
              </a:pPr>
              <a:r>
                <a:rPr lang="zh-CN" altLang="en-US" sz="1100" dirty="0">
                  <a:solidFill>
                    <a:schemeClr val="bg1">
                      <a:lumMod val="50000"/>
                    </a:schemeClr>
                  </a:solidFill>
                  <a:latin typeface="微软雅黑" panose="020B0503020204020204" charset="-122"/>
                  <a:ea typeface="微软雅黑" panose="020B0503020204020204" charset="-122"/>
                  <a:cs typeface="微软雅黑" panose="020B0503020204020204" charset="-122"/>
                </a:rPr>
                <a:t>打开视界</a:t>
              </a:r>
              <a:r>
                <a:rPr lang="en-US" altLang="zh-CN" sz="1100" dirty="0">
                  <a:solidFill>
                    <a:schemeClr val="bg1">
                      <a:lumMod val="50000"/>
                    </a:schemeClr>
                  </a:solidFill>
                  <a:latin typeface="微软雅黑" panose="020B0503020204020204" charset="-122"/>
                  <a:ea typeface="微软雅黑" panose="020B0503020204020204" charset="-122"/>
                  <a:cs typeface="微软雅黑" panose="020B0503020204020204" charset="-122"/>
                </a:rPr>
                <a:t>   </a:t>
              </a:r>
              <a:r>
                <a:rPr lang="zh-CN" altLang="en-US" sz="1100" dirty="0">
                  <a:solidFill>
                    <a:schemeClr val="bg1">
                      <a:lumMod val="50000"/>
                    </a:schemeClr>
                  </a:solidFill>
                  <a:latin typeface="微软雅黑" panose="020B0503020204020204" charset="-122"/>
                  <a:ea typeface="微软雅黑" panose="020B0503020204020204" charset="-122"/>
                  <a:cs typeface="微软雅黑" panose="020B0503020204020204" charset="-122"/>
                </a:rPr>
                <a:t>感知无界</a:t>
              </a:r>
              <a:endParaRPr lang="zh-CN" altLang="en-US" sz="1100" dirty="0">
                <a:solidFill>
                  <a:schemeClr val="bg1">
                    <a:lumMod val="50000"/>
                  </a:schemeClr>
                </a:solidFill>
                <a:latin typeface="微软雅黑" panose="020B0503020204020204" charset="-122"/>
                <a:ea typeface="微软雅黑" panose="020B0503020204020204" charset="-122"/>
                <a:cs typeface="微软雅黑" panose="020B0503020204020204" charset="-122"/>
              </a:endParaRPr>
            </a:p>
          </p:txBody>
        </p:sp>
      </p:grpSp>
      <p:pic>
        <p:nvPicPr>
          <p:cNvPr id="47" name="图片 46" descr="未标题-2_画板 1 副本"/>
          <p:cNvPicPr>
            <a:picLocks noChangeAspect="1"/>
          </p:cNvPicPr>
          <p:nvPr>
            <p:custDataLst>
              <p:tags r:id="rId6"/>
            </p:custDataLst>
          </p:nvPr>
        </p:nvPicPr>
        <p:blipFill>
          <a:blip r:embed="rId7"/>
          <a:stretch>
            <a:fillRect/>
          </a:stretch>
        </p:blipFill>
        <p:spPr>
          <a:xfrm>
            <a:off x="10055860" y="50165"/>
            <a:ext cx="1880235" cy="972185"/>
          </a:xfrm>
          <a:prstGeom prst="rect">
            <a:avLst/>
          </a:prstGeom>
        </p:spPr>
      </p:pic>
      <p:grpSp>
        <p:nvGrpSpPr>
          <p:cNvPr id="16" name="组合 15"/>
          <p:cNvGrpSpPr/>
          <p:nvPr/>
        </p:nvGrpSpPr>
        <p:grpSpPr>
          <a:xfrm>
            <a:off x="559435" y="1694815"/>
            <a:ext cx="8242300" cy="4439285"/>
            <a:chOff x="902" y="3040"/>
            <a:chExt cx="12980" cy="6991"/>
          </a:xfrm>
        </p:grpSpPr>
        <p:sp>
          <p:nvSpPr>
            <p:cNvPr id="17" name="文本框 16"/>
            <p:cNvSpPr txBox="1"/>
            <p:nvPr>
              <p:custDataLst>
                <p:tags r:id="rId8"/>
              </p:custDataLst>
            </p:nvPr>
          </p:nvSpPr>
          <p:spPr>
            <a:xfrm>
              <a:off x="2095" y="6610"/>
              <a:ext cx="3952" cy="3421"/>
            </a:xfrm>
            <a:prstGeom prst="rect">
              <a:avLst/>
            </a:prstGeom>
            <a:noFill/>
          </p:spPr>
          <p:txBody>
            <a:bodyPr wrap="square" rtlCol="0">
              <a:noAutofit/>
            </a:bodyPr>
            <a:lstStyle/>
            <a:p>
              <a:pPr algn="r" fontAlgn="auto">
                <a:lnSpc>
                  <a:spcPct val="140000"/>
                </a:lnSpc>
                <a:buClrTx/>
                <a:buSzTx/>
                <a:buFontTx/>
              </a:pPr>
              <a:r>
                <a:rPr lang="en-US" altLang="zh-CN" sz="1400" b="1" dirty="0" err="1">
                  <a:solidFill>
                    <a:srgbClr val="0070C0"/>
                  </a:solidFill>
                  <a:latin typeface="微软雅黑" panose="020B0503020204020204" charset="-122"/>
                  <a:ea typeface="微软雅黑" panose="020B0503020204020204" charset="-122"/>
                  <a:cs typeface="Roboto" panose="02000000000000000000" charset="0"/>
                  <a:sym typeface="+mn-ea"/>
                </a:rPr>
                <a:t>强悍性能</a:t>
              </a:r>
              <a:endParaRPr lang="en-US" altLang="zh-CN" sz="1400" b="1" dirty="0">
                <a:solidFill>
                  <a:srgbClr val="0070C0"/>
                </a:solidFill>
                <a:latin typeface="微软雅黑" panose="020B0503020204020204" charset="-122"/>
                <a:ea typeface="微软雅黑" panose="020B0503020204020204" charset="-122"/>
                <a:cs typeface="Roboto" panose="02000000000000000000" charset="0"/>
                <a:sym typeface="+mn-ea"/>
              </a:endParaRPr>
            </a:p>
            <a:p>
              <a:pPr algn="r" fontAlgn="auto">
                <a:lnSpc>
                  <a:spcPct val="140000"/>
                </a:lnSpc>
                <a:buClrTx/>
                <a:buSzTx/>
                <a:buFontTx/>
              </a:pPr>
              <a:r>
                <a:rPr sz="1000" b="1" kern="0" dirty="0">
                  <a:latin typeface="微软雅黑" panose="020B0503020204020204" charset="-122"/>
                  <a:ea typeface="微软雅黑" panose="020B0503020204020204" charset="-122"/>
                  <a:cs typeface="微软雅黑" panose="020B0503020204020204" charset="-122"/>
                  <a:sym typeface="+mn-ea"/>
                </a:rPr>
                <a:t>采用NXP A53四核CPU，主频1.5 GHz</a:t>
              </a:r>
              <a:endParaRPr sz="1000" b="1" kern="0" dirty="0">
                <a:latin typeface="微软雅黑" panose="020B0503020204020204" charset="-122"/>
                <a:ea typeface="微软雅黑" panose="020B0503020204020204" charset="-122"/>
                <a:cs typeface="微软雅黑" panose="020B0503020204020204" charset="-122"/>
                <a:sym typeface="+mn-ea"/>
              </a:endParaRPr>
            </a:p>
            <a:p>
              <a:pPr algn="r" fontAlgn="auto">
                <a:lnSpc>
                  <a:spcPct val="140000"/>
                </a:lnSpc>
                <a:buClrTx/>
                <a:buSzTx/>
                <a:buFontTx/>
              </a:pPr>
              <a:r>
                <a:rPr sz="1000" kern="0" dirty="0">
                  <a:latin typeface="微软雅黑" panose="020B0503020204020204" charset="-122"/>
                  <a:ea typeface="微软雅黑" panose="020B0503020204020204" charset="-122"/>
                  <a:cs typeface="微软雅黑" panose="020B0503020204020204" charset="-122"/>
                  <a:sym typeface="+mn-ea"/>
                </a:rPr>
                <a:t>采用新一代SX1302芯片，更低功耗</a:t>
              </a:r>
              <a:endParaRPr sz="1000" kern="0" dirty="0">
                <a:latin typeface="微软雅黑" panose="020B0503020204020204" charset="-122"/>
                <a:ea typeface="微软雅黑" panose="020B0503020204020204" charset="-122"/>
                <a:cs typeface="微软雅黑" panose="020B0503020204020204" charset="-122"/>
              </a:endParaRPr>
            </a:p>
            <a:p>
              <a:pPr algn="r" fontAlgn="auto">
                <a:lnSpc>
                  <a:spcPct val="140000"/>
                </a:lnSpc>
                <a:buClrTx/>
                <a:buSzTx/>
                <a:buFontTx/>
              </a:pPr>
              <a:r>
                <a:rPr sz="1000" kern="0" dirty="0">
                  <a:latin typeface="微软雅黑" panose="020B0503020204020204" charset="-122"/>
                  <a:ea typeface="微软雅黑" panose="020B0503020204020204" charset="-122"/>
                  <a:cs typeface="微软雅黑" panose="020B0503020204020204" charset="-122"/>
                  <a:sym typeface="+mn-ea"/>
                </a:rPr>
                <a:t>支持全双工，8个通道，SF</a:t>
              </a:r>
              <a:r>
                <a:rPr lang="en-US" sz="1000" kern="0" dirty="0">
                  <a:latin typeface="微软雅黑" panose="020B0503020204020204" charset="-122"/>
                  <a:ea typeface="微软雅黑" panose="020B0503020204020204" charset="-122"/>
                  <a:cs typeface="微软雅黑" panose="020B0503020204020204" charset="-122"/>
                  <a:sym typeface="+mn-ea"/>
                </a:rPr>
                <a:t>7-12</a:t>
              </a:r>
              <a:endParaRPr sz="1000" kern="0" dirty="0">
                <a:latin typeface="微软雅黑" panose="020B0503020204020204" charset="-122"/>
                <a:ea typeface="微软雅黑" panose="020B0503020204020204" charset="-122"/>
                <a:cs typeface="微软雅黑" panose="020B0503020204020204" charset="-122"/>
              </a:endParaRPr>
            </a:p>
            <a:p>
              <a:pPr algn="r" fontAlgn="auto">
                <a:lnSpc>
                  <a:spcPct val="140000"/>
                </a:lnSpc>
                <a:buClrTx/>
                <a:buSzTx/>
                <a:buFontTx/>
              </a:pPr>
              <a:r>
                <a:rPr sz="1000" kern="0" dirty="0">
                  <a:latin typeface="微软雅黑" panose="020B0503020204020204" charset="-122"/>
                  <a:ea typeface="微软雅黑" panose="020B0503020204020204" charset="-122"/>
                  <a:cs typeface="微软雅黑" panose="020B0503020204020204" charset="-122"/>
                  <a:sym typeface="+mn-ea"/>
                </a:rPr>
                <a:t>支持2000个节点接入</a:t>
              </a:r>
              <a:endParaRPr sz="1000" kern="0" dirty="0">
                <a:latin typeface="微软雅黑" panose="020B0503020204020204" charset="-122"/>
                <a:ea typeface="微软雅黑" panose="020B0503020204020204" charset="-122"/>
                <a:cs typeface="微软雅黑" panose="020B0503020204020204" charset="-122"/>
              </a:endParaRPr>
            </a:p>
            <a:p>
              <a:pPr algn="r" fontAlgn="auto">
                <a:lnSpc>
                  <a:spcPct val="140000"/>
                </a:lnSpc>
                <a:buClrTx/>
                <a:buSzTx/>
                <a:buFontTx/>
              </a:pPr>
              <a:r>
                <a:rPr sz="1000" kern="0" dirty="0">
                  <a:latin typeface="微软雅黑" panose="020B0503020204020204" charset="-122"/>
                  <a:ea typeface="微软雅黑" panose="020B0503020204020204" charset="-122"/>
                  <a:cs typeface="微软雅黑" panose="020B0503020204020204" charset="-122"/>
                  <a:sym typeface="+mn-ea"/>
                </a:rPr>
                <a:t>支持Python二次开发</a:t>
              </a:r>
              <a:endParaRPr sz="1000" kern="0" dirty="0">
                <a:latin typeface="微软雅黑" panose="020B0503020204020204" charset="-122"/>
                <a:ea typeface="微软雅黑" panose="020B0503020204020204" charset="-122"/>
                <a:cs typeface="微软雅黑" panose="020B0503020204020204" charset="-122"/>
                <a:sym typeface="+mn-ea"/>
              </a:endParaRPr>
            </a:p>
            <a:p>
              <a:pPr algn="r" fontAlgn="auto">
                <a:lnSpc>
                  <a:spcPct val="140000"/>
                </a:lnSpc>
                <a:buClrTx/>
                <a:buSzTx/>
                <a:buFontTx/>
              </a:pPr>
              <a:r>
                <a:rPr sz="1000" b="1" kern="0" dirty="0" err="1">
                  <a:latin typeface="微软雅黑" panose="020B0503020204020204" charset="-122"/>
                  <a:ea typeface="微软雅黑" panose="020B0503020204020204" charset="-122"/>
                  <a:cs typeface="微软雅黑" panose="020B0503020204020204" charset="-122"/>
                  <a:sym typeface="+mn-ea"/>
                </a:rPr>
                <a:t>支持Node-RED可视化编程工具</a:t>
              </a:r>
              <a:endParaRPr sz="1000" b="1" kern="0" dirty="0">
                <a:latin typeface="微软雅黑" panose="020B0503020204020204" charset="-122"/>
                <a:ea typeface="微软雅黑" panose="020B0503020204020204" charset="-122"/>
                <a:cs typeface="微软雅黑" panose="020B0503020204020204" charset="-122"/>
                <a:sym typeface="+mn-ea"/>
              </a:endParaRPr>
            </a:p>
          </p:txBody>
        </p:sp>
        <p:pic>
          <p:nvPicPr>
            <p:cNvPr id="19" name="图片 18" descr="C:/Users/Milesight/AppData/Local/Temp/picturecompress_20220211181553/output_1.pngoutput_1"/>
            <p:cNvPicPr>
              <a:picLocks noChangeAspect="1"/>
            </p:cNvPicPr>
            <p:nvPr>
              <p:custDataLst>
                <p:tags r:id="rId9"/>
              </p:custDataLst>
            </p:nvPr>
          </p:nvPicPr>
          <p:blipFill>
            <a:blip r:embed="rId10">
              <a:lum bright="6000"/>
            </a:blip>
            <a:stretch>
              <a:fillRect/>
            </a:stretch>
          </p:blipFill>
          <p:spPr>
            <a:xfrm>
              <a:off x="5369" y="3079"/>
              <a:ext cx="8513" cy="5444"/>
            </a:xfrm>
            <a:prstGeom prst="rect">
              <a:avLst/>
            </a:prstGeom>
          </p:spPr>
        </p:pic>
        <p:sp>
          <p:nvSpPr>
            <p:cNvPr id="20" name="椭圆 19"/>
            <p:cNvSpPr/>
            <p:nvPr>
              <p:custDataLst>
                <p:tags r:id="rId11"/>
              </p:custDataLst>
            </p:nvPr>
          </p:nvSpPr>
          <p:spPr>
            <a:xfrm>
              <a:off x="7836" y="3866"/>
              <a:ext cx="3306" cy="3306"/>
            </a:xfrm>
            <a:prstGeom prst="ellipse">
              <a:avLst/>
            </a:prstGeom>
            <a:gradFill>
              <a:gsLst>
                <a:gs pos="0">
                  <a:schemeClr val="bg1"/>
                </a:gs>
                <a:gs pos="100000">
                  <a:schemeClr val="bg2">
                    <a:lumMod val="75000"/>
                  </a:schemeClr>
                </a:gs>
                <a:gs pos="57000">
                  <a:schemeClr val="bg2">
                    <a:lumMod val="95000"/>
                  </a:schemeClr>
                </a:gs>
              </a:gsLst>
              <a:lin ang="18900000" scaled="0"/>
            </a:gradFill>
            <a:ln w="41275">
              <a:gradFill>
                <a:gsLst>
                  <a:gs pos="100000">
                    <a:schemeClr val="bg2">
                      <a:lumMod val="95000"/>
                    </a:schemeClr>
                  </a:gs>
                  <a:gs pos="0">
                    <a:schemeClr val="bg1"/>
                  </a:gs>
                </a:gsLst>
                <a:path path="circle">
                  <a:fillToRect l="50000" t="50000" r="50000" b="50000"/>
                </a:path>
                <a:tileRect/>
              </a:gradFill>
            </a:ln>
            <a:effectLst>
              <a:outerShdw blurRad="355600" dist="38100" dir="8100000" algn="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Roboto" panose="02000000000000000000" charset="0"/>
                <a:ea typeface="Roboto" panose="02000000000000000000" charset="0"/>
                <a:cs typeface="Roboto" panose="02000000000000000000" charset="0"/>
              </a:endParaRPr>
            </a:p>
          </p:txBody>
        </p:sp>
        <p:pic>
          <p:nvPicPr>
            <p:cNvPr id="21" name="图片 20" descr="C:/Users/Milesight/AppData/Local/Temp/picturecompress_20220211181603/output_4.pngoutput_4"/>
            <p:cNvPicPr>
              <a:picLocks noChangeAspect="1"/>
            </p:cNvPicPr>
            <p:nvPr>
              <p:custDataLst>
                <p:tags r:id="rId12"/>
              </p:custDataLst>
            </p:nvPr>
          </p:nvPicPr>
          <p:blipFill>
            <a:blip r:embed="rId13"/>
            <a:stretch>
              <a:fillRect/>
            </a:stretch>
          </p:blipFill>
          <p:spPr>
            <a:xfrm>
              <a:off x="6577" y="6948"/>
              <a:ext cx="559" cy="559"/>
            </a:xfrm>
            <a:prstGeom prst="rect">
              <a:avLst/>
            </a:prstGeom>
          </p:spPr>
        </p:pic>
        <p:pic>
          <p:nvPicPr>
            <p:cNvPr id="23" name="图片 22" descr="C:/Users/Milesight/AppData/Local/Temp/picturecompress_20220211181603/output_1.pngoutput_1"/>
            <p:cNvPicPr>
              <a:picLocks noChangeAspect="1"/>
            </p:cNvPicPr>
            <p:nvPr>
              <p:custDataLst>
                <p:tags r:id="rId14"/>
              </p:custDataLst>
            </p:nvPr>
          </p:nvPicPr>
          <p:blipFill>
            <a:blip r:embed="rId15"/>
            <a:stretch>
              <a:fillRect/>
            </a:stretch>
          </p:blipFill>
          <p:spPr>
            <a:xfrm>
              <a:off x="6584" y="3452"/>
              <a:ext cx="573" cy="573"/>
            </a:xfrm>
            <a:prstGeom prst="rect">
              <a:avLst/>
            </a:prstGeom>
          </p:spPr>
        </p:pic>
        <p:sp>
          <p:nvSpPr>
            <p:cNvPr id="24" name="文本框 23"/>
            <p:cNvSpPr txBox="1"/>
            <p:nvPr>
              <p:custDataLst>
                <p:tags r:id="rId16"/>
              </p:custDataLst>
            </p:nvPr>
          </p:nvSpPr>
          <p:spPr>
            <a:xfrm>
              <a:off x="902" y="3040"/>
              <a:ext cx="5145" cy="1636"/>
            </a:xfrm>
            <a:prstGeom prst="rect">
              <a:avLst/>
            </a:prstGeom>
            <a:noFill/>
          </p:spPr>
          <p:txBody>
            <a:bodyPr wrap="square" rtlCol="0">
              <a:spAutoFit/>
            </a:bodyPr>
            <a:lstStyle/>
            <a:p>
              <a:pPr algn="r" fontAlgn="auto">
                <a:lnSpc>
                  <a:spcPct val="140000"/>
                </a:lnSpc>
                <a:buClrTx/>
                <a:buSzTx/>
                <a:buFontTx/>
              </a:pPr>
              <a:r>
                <a:rPr lang="en-US" altLang="zh-CN" sz="1400" b="1" dirty="0" err="1">
                  <a:solidFill>
                    <a:srgbClr val="0070C0"/>
                  </a:solidFill>
                  <a:latin typeface="微软雅黑" panose="020B0503020204020204" charset="-122"/>
                  <a:ea typeface="微软雅黑" panose="020B0503020204020204" charset="-122"/>
                  <a:cs typeface="Roboto" panose="02000000000000000000" charset="0"/>
                  <a:sym typeface="+mn-ea"/>
                </a:rPr>
                <a:t>部署便捷</a:t>
              </a:r>
              <a:endParaRPr lang="en-US" altLang="zh-CN" sz="1400" b="1" dirty="0">
                <a:solidFill>
                  <a:srgbClr val="0070C0"/>
                </a:solidFill>
                <a:latin typeface="微软雅黑" panose="020B0503020204020204" charset="-122"/>
                <a:ea typeface="微软雅黑" panose="020B0503020204020204" charset="-122"/>
                <a:cs typeface="Roboto" panose="02000000000000000000" charset="0"/>
                <a:sym typeface="+mn-ea"/>
              </a:endParaRPr>
            </a:p>
            <a:p>
              <a:pPr algn="r" fontAlgn="auto">
                <a:lnSpc>
                  <a:spcPct val="140000"/>
                </a:lnSpc>
                <a:buClrTx/>
                <a:buSzTx/>
                <a:buFontTx/>
              </a:pPr>
              <a:r>
                <a:rPr lang="zh-CN" altLang="en-US" sz="1000" b="1" kern="0" dirty="0">
                  <a:latin typeface="微软雅黑" panose="020B0503020204020204" charset="-122"/>
                  <a:ea typeface="微软雅黑" panose="020B0503020204020204" charset="-122"/>
                  <a:cs typeface="微软雅黑" panose="020B0503020204020204" charset="-122"/>
                  <a:sym typeface="+mn-ea"/>
                </a:rPr>
                <a:t>支持底噪扫描</a:t>
              </a:r>
              <a:endParaRPr lang="zh-CN" altLang="en-US" sz="1000" b="1" kern="0" dirty="0">
                <a:latin typeface="微软雅黑" panose="020B0503020204020204" charset="-122"/>
                <a:ea typeface="微软雅黑" panose="020B0503020204020204" charset="-122"/>
                <a:cs typeface="微软雅黑" panose="020B0503020204020204" charset="-122"/>
                <a:sym typeface="+mn-ea"/>
              </a:endParaRPr>
            </a:p>
            <a:p>
              <a:pPr algn="r" fontAlgn="auto">
                <a:lnSpc>
                  <a:spcPct val="140000"/>
                </a:lnSpc>
                <a:buClrTx/>
                <a:buSzTx/>
                <a:buFontTx/>
              </a:pPr>
              <a:r>
                <a:rPr lang="zh-CN" altLang="en-US" sz="1000" kern="0" dirty="0">
                  <a:latin typeface="微软雅黑" panose="020B0503020204020204" charset="-122"/>
                  <a:ea typeface="微软雅黑" panose="020B0503020204020204" charset="-122"/>
                  <a:cs typeface="微软雅黑" panose="020B0503020204020204" charset="-122"/>
                  <a:sym typeface="+mn-ea"/>
                </a:rPr>
                <a:t>支持</a:t>
              </a:r>
              <a:r>
                <a:rPr lang="en-US" altLang="zh-CN" sz="1000" kern="0" dirty="0">
                  <a:latin typeface="微软雅黑" panose="020B0503020204020204" charset="-122"/>
                  <a:ea typeface="微软雅黑" panose="020B0503020204020204" charset="-122"/>
                  <a:cs typeface="微软雅黑" panose="020B0503020204020204" charset="-122"/>
                  <a:sym typeface="+mn-ea"/>
                </a:rPr>
                <a:t>LBT</a:t>
              </a:r>
              <a:r>
                <a:rPr lang="zh-CN" altLang="en-US" sz="1000" kern="0" dirty="0">
                  <a:latin typeface="微软雅黑" panose="020B0503020204020204" charset="-122"/>
                  <a:ea typeface="微软雅黑" panose="020B0503020204020204" charset="-122"/>
                  <a:cs typeface="微软雅黑" panose="020B0503020204020204" charset="-122"/>
                  <a:sym typeface="+mn-ea"/>
                </a:rPr>
                <a:t>功能</a:t>
              </a:r>
              <a:r>
                <a:rPr lang="en-US" altLang="zh-CN" sz="1000" kern="0" dirty="0">
                  <a:latin typeface="微软雅黑" panose="020B0503020204020204" charset="-122"/>
                  <a:ea typeface="微软雅黑" panose="020B0503020204020204" charset="-122"/>
                  <a:cs typeface="微软雅黑" panose="020B0503020204020204" charset="-122"/>
                  <a:sym typeface="+mn-ea"/>
                </a:rPr>
                <a:t>(</a:t>
              </a:r>
              <a:r>
                <a:rPr lang="zh-CN" altLang="en-US" sz="1000" kern="0" dirty="0">
                  <a:latin typeface="微软雅黑" panose="020B0503020204020204" charset="-122"/>
                  <a:ea typeface="微软雅黑" panose="020B0503020204020204" charset="-122"/>
                  <a:cs typeface="微软雅黑" panose="020B0503020204020204" charset="-122"/>
                  <a:sym typeface="+mn-ea"/>
                </a:rPr>
                <a:t>先听后说</a:t>
              </a:r>
              <a:r>
                <a:rPr lang="en-US" altLang="zh-CN" sz="1000" kern="0" dirty="0">
                  <a:latin typeface="微软雅黑" panose="020B0503020204020204" charset="-122"/>
                  <a:ea typeface="微软雅黑" panose="020B0503020204020204" charset="-122"/>
                  <a:cs typeface="微软雅黑" panose="020B0503020204020204" charset="-122"/>
                  <a:sym typeface="+mn-ea"/>
                </a:rPr>
                <a:t>)</a:t>
              </a:r>
              <a:endParaRPr lang="en-US" altLang="zh-CN" sz="1000" kern="0" dirty="0">
                <a:latin typeface="微软雅黑" panose="020B0503020204020204" charset="-122"/>
                <a:ea typeface="微软雅黑" panose="020B0503020204020204" charset="-122"/>
                <a:cs typeface="微软雅黑" panose="020B0503020204020204" charset="-122"/>
                <a:sym typeface="+mn-ea"/>
              </a:endParaRPr>
            </a:p>
            <a:p>
              <a:pPr algn="r" fontAlgn="auto">
                <a:lnSpc>
                  <a:spcPct val="140000"/>
                </a:lnSpc>
                <a:buClrTx/>
                <a:buSzTx/>
                <a:buFontTx/>
              </a:pPr>
              <a:r>
                <a:rPr kumimoji="1" lang="zh-CN" altLang="en-US" sz="1000" b="1" dirty="0">
                  <a:solidFill>
                    <a:srgbClr val="404040"/>
                  </a:solidFill>
                  <a:latin typeface="微软雅黑" panose="020B0503020204020204" charset="-122"/>
                  <a:ea typeface="微软雅黑" panose="020B0503020204020204" charset="-122"/>
                  <a:cs typeface="Roboto" panose="02000000000000000000" charset="0"/>
                  <a:sym typeface="+mn-ea"/>
                </a:rPr>
                <a:t>支持对接星纵设备管理平台，监控网关设备，高效管理</a:t>
              </a:r>
              <a:endParaRPr kumimoji="1" lang="zh-CN" altLang="en-US" sz="1000" b="1" dirty="0">
                <a:solidFill>
                  <a:srgbClr val="404040"/>
                </a:solidFill>
                <a:latin typeface="微软雅黑" panose="020B0503020204020204" charset="-122"/>
                <a:ea typeface="微软雅黑" panose="020B0503020204020204" charset="-122"/>
                <a:cs typeface="Roboto" panose="02000000000000000000" charset="0"/>
                <a:sym typeface="+mn-ea"/>
              </a:endParaRPr>
            </a:p>
          </p:txBody>
        </p:sp>
        <p:sp>
          <p:nvSpPr>
            <p:cNvPr id="25" name="文本框 24"/>
            <p:cNvSpPr txBox="1"/>
            <p:nvPr>
              <p:custDataLst>
                <p:tags r:id="rId17"/>
              </p:custDataLst>
            </p:nvPr>
          </p:nvSpPr>
          <p:spPr>
            <a:xfrm>
              <a:off x="2995" y="4764"/>
              <a:ext cx="2317" cy="1297"/>
            </a:xfrm>
            <a:prstGeom prst="rect">
              <a:avLst/>
            </a:prstGeom>
            <a:noFill/>
          </p:spPr>
          <p:txBody>
            <a:bodyPr wrap="square" rtlCol="0">
              <a:spAutoFit/>
            </a:bodyPr>
            <a:lstStyle/>
            <a:p>
              <a:pPr algn="r" fontAlgn="auto">
                <a:lnSpc>
                  <a:spcPct val="140000"/>
                </a:lnSpc>
                <a:buClrTx/>
                <a:buSzTx/>
                <a:buFontTx/>
              </a:pPr>
              <a:r>
                <a:rPr lang="en-US" altLang="zh-CN" sz="1400" b="1" dirty="0" err="1">
                  <a:solidFill>
                    <a:srgbClr val="0070C0"/>
                  </a:solidFill>
                  <a:latin typeface="微软雅黑" panose="020B0503020204020204" charset="-122"/>
                  <a:ea typeface="微软雅黑" panose="020B0503020204020204" charset="-122"/>
                  <a:cs typeface="Roboto" panose="02000000000000000000" charset="0"/>
                  <a:sym typeface="+mn-ea"/>
                </a:rPr>
                <a:t>宽温宽压</a:t>
              </a:r>
              <a:endParaRPr lang="en-US" altLang="zh-CN" sz="1400" b="1" dirty="0">
                <a:solidFill>
                  <a:srgbClr val="0070C0"/>
                </a:solidFill>
                <a:latin typeface="微软雅黑" panose="020B0503020204020204" charset="-122"/>
                <a:ea typeface="微软雅黑" panose="020B0503020204020204" charset="-122"/>
                <a:cs typeface="Roboto" panose="02000000000000000000" charset="0"/>
                <a:sym typeface="+mn-ea"/>
              </a:endParaRPr>
            </a:p>
            <a:p>
              <a:pPr algn="r" fontAlgn="auto">
                <a:lnSpc>
                  <a:spcPct val="140000"/>
                </a:lnSpc>
                <a:buClrTx/>
                <a:buSzTx/>
                <a:buFontTx/>
              </a:pPr>
              <a:r>
                <a:rPr sz="1000" kern="0" dirty="0">
                  <a:latin typeface="微软雅黑" panose="020B0503020204020204" charset="-122"/>
                  <a:ea typeface="微软雅黑" panose="020B0503020204020204" charset="-122"/>
                  <a:cs typeface="微软雅黑" panose="020B0503020204020204" charset="-122"/>
                  <a:sym typeface="+mn-ea"/>
                </a:rPr>
                <a:t>工作温度-40 ~ 70℃</a:t>
              </a:r>
              <a:endParaRPr sz="1000" kern="0" dirty="0">
                <a:latin typeface="微软雅黑" panose="020B0503020204020204" charset="-122"/>
                <a:ea typeface="微软雅黑" panose="020B0503020204020204" charset="-122"/>
                <a:cs typeface="微软雅黑" panose="020B0503020204020204" charset="-122"/>
                <a:sym typeface="+mn-ea"/>
              </a:endParaRPr>
            </a:p>
            <a:p>
              <a:pPr algn="r" fontAlgn="auto">
                <a:lnSpc>
                  <a:spcPct val="140000"/>
                </a:lnSpc>
                <a:buClrTx/>
                <a:buSzTx/>
                <a:buFontTx/>
              </a:pPr>
              <a:r>
                <a:rPr sz="1000" kern="0" dirty="0">
                  <a:latin typeface="微软雅黑" panose="020B0503020204020204" charset="-122"/>
                  <a:ea typeface="微软雅黑" panose="020B0503020204020204" charset="-122"/>
                  <a:cs typeface="微软雅黑" panose="020B0503020204020204" charset="-122"/>
                  <a:sym typeface="+mn-ea"/>
                </a:rPr>
                <a:t>9-24V DC/PoE，IP65</a:t>
              </a:r>
              <a:endParaRPr sz="1000" kern="0" dirty="0">
                <a:latin typeface="微软雅黑" panose="020B0503020204020204" charset="-122"/>
                <a:ea typeface="微软雅黑" panose="020B0503020204020204" charset="-122"/>
                <a:cs typeface="微软雅黑" panose="020B0503020204020204" charset="-122"/>
                <a:sym typeface="+mn-ea"/>
              </a:endParaRPr>
            </a:p>
          </p:txBody>
        </p:sp>
      </p:grpSp>
      <p:pic>
        <p:nvPicPr>
          <p:cNvPr id="26" name="图片 25" descr="未标题-1-02"/>
          <p:cNvPicPr>
            <a:picLocks noChangeAspect="1"/>
          </p:cNvPicPr>
          <p:nvPr>
            <p:custDataLst>
              <p:tags r:id="rId18"/>
            </p:custDataLst>
          </p:nvPr>
        </p:nvPicPr>
        <p:blipFill>
          <a:blip r:embed="rId19"/>
          <a:stretch>
            <a:fillRect/>
          </a:stretch>
        </p:blipFill>
        <p:spPr>
          <a:xfrm>
            <a:off x="3684270" y="3008630"/>
            <a:ext cx="441960" cy="466725"/>
          </a:xfrm>
          <a:prstGeom prst="rect">
            <a:avLst/>
          </a:prstGeom>
        </p:spPr>
      </p:pic>
      <p:sp>
        <p:nvSpPr>
          <p:cNvPr id="27" name="椭圆 26"/>
          <p:cNvSpPr/>
          <p:nvPr>
            <p:custDataLst>
              <p:tags r:id="rId20"/>
            </p:custDataLst>
          </p:nvPr>
        </p:nvSpPr>
        <p:spPr>
          <a:xfrm>
            <a:off x="7203440" y="3806825"/>
            <a:ext cx="1280795" cy="125666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文本框 32"/>
          <p:cNvSpPr txBox="1"/>
          <p:nvPr>
            <p:custDataLst>
              <p:tags r:id="rId21"/>
            </p:custDataLst>
          </p:nvPr>
        </p:nvSpPr>
        <p:spPr>
          <a:xfrm>
            <a:off x="8625840" y="3008630"/>
            <a:ext cx="3286760" cy="1523365"/>
          </a:xfrm>
          <a:prstGeom prst="rect">
            <a:avLst/>
          </a:prstGeom>
          <a:noFill/>
        </p:spPr>
        <p:txBody>
          <a:bodyPr wrap="square" rtlCol="0">
            <a:noAutofit/>
          </a:bodyPr>
          <a:lstStyle/>
          <a:p>
            <a:pPr algn="l" fontAlgn="auto">
              <a:lnSpc>
                <a:spcPct val="140000"/>
              </a:lnSpc>
              <a:buClrTx/>
              <a:buSzTx/>
              <a:buFontTx/>
            </a:pPr>
            <a:r>
              <a:rPr lang="en-US" altLang="zh-CN" sz="1400" b="1" dirty="0" err="1">
                <a:solidFill>
                  <a:srgbClr val="0070C0"/>
                </a:solidFill>
                <a:latin typeface="微软雅黑" panose="020B0503020204020204" charset="-122"/>
                <a:ea typeface="微软雅黑" panose="020B0503020204020204" charset="-122"/>
                <a:cs typeface="Roboto" panose="02000000000000000000" charset="0"/>
                <a:sym typeface="+mn-ea"/>
              </a:rPr>
              <a:t>兼容性强</a:t>
            </a:r>
            <a:endParaRPr lang="en-US" altLang="zh-CN" sz="1400" b="1" dirty="0">
              <a:solidFill>
                <a:srgbClr val="0070C0"/>
              </a:solidFill>
              <a:latin typeface="微软雅黑" panose="020B0503020204020204" charset="-122"/>
              <a:ea typeface="微软雅黑" panose="020B0503020204020204" charset="-122"/>
              <a:cs typeface="Roboto" panose="02000000000000000000" charset="0"/>
              <a:sym typeface="+mn-ea"/>
            </a:endParaRPr>
          </a:p>
          <a:p>
            <a:pPr algn="l" fontAlgn="auto">
              <a:lnSpc>
                <a:spcPct val="140000"/>
              </a:lnSpc>
              <a:buClrTx/>
              <a:buSzTx/>
              <a:buFontTx/>
            </a:pPr>
            <a:r>
              <a:rPr sz="1000" kern="0" dirty="0">
                <a:latin typeface="微软雅黑" panose="020B0503020204020204" charset="-122"/>
                <a:ea typeface="微软雅黑" panose="020B0503020204020204" charset="-122"/>
                <a:cs typeface="微软雅黑" panose="020B0503020204020204" charset="-122"/>
                <a:sym typeface="+mn-ea"/>
              </a:rPr>
              <a:t>支持全球多个频(CN470/EU868//AU915/AS923等)</a:t>
            </a:r>
            <a:endParaRPr sz="1000" kern="0" dirty="0">
              <a:latin typeface="微软雅黑" panose="020B0503020204020204" charset="-122"/>
              <a:ea typeface="微软雅黑" panose="020B0503020204020204" charset="-122"/>
              <a:cs typeface="微软雅黑" panose="020B0503020204020204" charset="-122"/>
            </a:endParaRPr>
          </a:p>
          <a:p>
            <a:pPr algn="l" fontAlgn="auto">
              <a:lnSpc>
                <a:spcPct val="140000"/>
              </a:lnSpc>
              <a:buClrTx/>
              <a:buSzTx/>
              <a:buFontTx/>
            </a:pPr>
            <a:r>
              <a:rPr sz="1000" kern="0" dirty="0">
                <a:latin typeface="微软雅黑" panose="020B0503020204020204" charset="-122"/>
                <a:ea typeface="微软雅黑" panose="020B0503020204020204" charset="-122"/>
                <a:cs typeface="微软雅黑" panose="020B0503020204020204" charset="-122"/>
                <a:sym typeface="+mn-ea"/>
              </a:rPr>
              <a:t>兼容多种主流LoRaWAN网路服务器</a:t>
            </a:r>
            <a:endParaRPr sz="1000" kern="0" dirty="0">
              <a:latin typeface="微软雅黑" panose="020B0503020204020204" charset="-122"/>
              <a:ea typeface="微软雅黑" panose="020B0503020204020204" charset="-122"/>
              <a:cs typeface="微软雅黑" panose="020B0503020204020204" charset="-122"/>
              <a:sym typeface="+mn-ea"/>
            </a:endParaRPr>
          </a:p>
          <a:p>
            <a:pPr algn="l" fontAlgn="auto">
              <a:lnSpc>
                <a:spcPct val="140000"/>
              </a:lnSpc>
              <a:buClrTx/>
              <a:buSzTx/>
              <a:buFontTx/>
            </a:pPr>
            <a:r>
              <a:rPr lang="en-US" sz="1000" kern="0" dirty="0">
                <a:latin typeface="微软雅黑" panose="020B0503020204020204" charset="-122"/>
                <a:ea typeface="微软雅黑" panose="020B0503020204020204" charset="-122"/>
                <a:cs typeface="微软雅黑" panose="020B0503020204020204" charset="-122"/>
                <a:sym typeface="+mn-ea"/>
              </a:rPr>
              <a:t>(</a:t>
            </a:r>
            <a:r>
              <a:rPr sz="1000" kern="0" dirty="0">
                <a:latin typeface="微软雅黑" panose="020B0503020204020204" charset="-122"/>
                <a:ea typeface="微软雅黑" panose="020B0503020204020204" charset="-122"/>
                <a:cs typeface="微软雅黑" panose="020B0503020204020204" charset="-122"/>
                <a:sym typeface="+mn-ea"/>
              </a:rPr>
              <a:t>国内LinkWAN，腾讯云等</a:t>
            </a:r>
            <a:r>
              <a:rPr lang="en-US" sz="1000" kern="0" dirty="0">
                <a:latin typeface="微软雅黑" panose="020B0503020204020204" charset="-122"/>
                <a:ea typeface="微软雅黑" panose="020B0503020204020204" charset="-122"/>
                <a:cs typeface="微软雅黑" panose="020B0503020204020204" charset="-122"/>
                <a:sym typeface="+mn-ea"/>
              </a:rPr>
              <a:t>)</a:t>
            </a:r>
            <a:endParaRPr sz="1000" kern="0" dirty="0">
              <a:latin typeface="微软雅黑" panose="020B0503020204020204" charset="-122"/>
              <a:ea typeface="微软雅黑" panose="020B0503020204020204" charset="-122"/>
              <a:cs typeface="微软雅黑" panose="020B0503020204020204" charset="-122"/>
              <a:sym typeface="+mn-ea"/>
            </a:endParaRPr>
          </a:p>
          <a:p>
            <a:pPr algn="l" fontAlgn="auto">
              <a:lnSpc>
                <a:spcPct val="140000"/>
              </a:lnSpc>
              <a:buClrTx/>
              <a:buSzTx/>
              <a:buFontTx/>
            </a:pPr>
            <a:r>
              <a:rPr lang="en-US" sz="1000" kern="0" dirty="0">
                <a:latin typeface="微软雅黑" panose="020B0503020204020204" charset="-122"/>
                <a:ea typeface="微软雅黑" panose="020B0503020204020204" charset="-122"/>
                <a:cs typeface="微软雅黑" panose="020B0503020204020204" charset="-122"/>
                <a:sym typeface="+mn-ea"/>
              </a:rPr>
              <a:t>(</a:t>
            </a:r>
            <a:r>
              <a:rPr sz="1000" kern="0" dirty="0">
                <a:latin typeface="微软雅黑" panose="020B0503020204020204" charset="-122"/>
                <a:ea typeface="微软雅黑" panose="020B0503020204020204" charset="-122"/>
                <a:cs typeface="微软雅黑" panose="020B0503020204020204" charset="-122"/>
                <a:sym typeface="+mn-ea"/>
              </a:rPr>
              <a:t>海外TTS，LORIOT，ChirpStack等</a:t>
            </a:r>
            <a:r>
              <a:rPr lang="en-US" sz="1000" kern="0" dirty="0">
                <a:latin typeface="微软雅黑" panose="020B0503020204020204" charset="-122"/>
                <a:ea typeface="微软雅黑" panose="020B0503020204020204" charset="-122"/>
                <a:cs typeface="微软雅黑" panose="020B0503020204020204" charset="-122"/>
                <a:sym typeface="+mn-ea"/>
              </a:rPr>
              <a:t>)</a:t>
            </a:r>
            <a:endParaRPr sz="1000" kern="0" dirty="0">
              <a:latin typeface="微软雅黑" panose="020B0503020204020204" charset="-122"/>
              <a:ea typeface="微软雅黑" panose="020B0503020204020204" charset="-122"/>
              <a:cs typeface="微软雅黑" panose="020B0503020204020204" charset="-122"/>
              <a:sym typeface="+mn-ea"/>
            </a:endParaRPr>
          </a:p>
          <a:p>
            <a:pPr algn="l" fontAlgn="auto">
              <a:lnSpc>
                <a:spcPct val="140000"/>
              </a:lnSpc>
              <a:buClrTx/>
              <a:buSzTx/>
              <a:buFontTx/>
            </a:pPr>
            <a:r>
              <a:rPr sz="1000" kern="0" dirty="0">
                <a:latin typeface="微软雅黑" panose="020B0503020204020204" charset="-122"/>
                <a:ea typeface="微软雅黑" panose="020B0503020204020204" charset="-122"/>
                <a:cs typeface="微软雅黑" panose="020B0503020204020204" charset="-122"/>
                <a:sym typeface="+mn-ea"/>
              </a:rPr>
              <a:t>支持以太网、蜂窝、Wi-Fi多种网络接入方式</a:t>
            </a:r>
            <a:endParaRPr sz="1000" kern="0" dirty="0">
              <a:latin typeface="微软雅黑" panose="020B0503020204020204" charset="-122"/>
              <a:ea typeface="微软雅黑" panose="020B0503020204020204" charset="-122"/>
              <a:cs typeface="微软雅黑" panose="020B0503020204020204" charset="-122"/>
              <a:sym typeface="+mn-ea"/>
            </a:endParaRPr>
          </a:p>
        </p:txBody>
      </p:sp>
      <p:pic>
        <p:nvPicPr>
          <p:cNvPr id="34" name="图片 33" descr="UG67 iconjpg_画板 1 副本 3"/>
          <p:cNvPicPr>
            <a:picLocks noChangeAspect="1"/>
          </p:cNvPicPr>
          <p:nvPr>
            <p:custDataLst>
              <p:tags r:id="rId22"/>
            </p:custDataLst>
          </p:nvPr>
        </p:nvPicPr>
        <p:blipFill>
          <a:blip r:embed="rId23"/>
          <a:stretch>
            <a:fillRect/>
          </a:stretch>
        </p:blipFill>
        <p:spPr>
          <a:xfrm>
            <a:off x="7802245" y="2978150"/>
            <a:ext cx="604520" cy="575945"/>
          </a:xfrm>
          <a:prstGeom prst="ellipse">
            <a:avLst/>
          </a:prstGeom>
        </p:spPr>
      </p:pic>
      <p:pic>
        <p:nvPicPr>
          <p:cNvPr id="36" name="图片 35" descr="UG67 iconjpg_画板 1 副本 2"/>
          <p:cNvPicPr>
            <a:picLocks noChangeAspect="1"/>
          </p:cNvPicPr>
          <p:nvPr>
            <p:custDataLst>
              <p:tags r:id="rId24"/>
            </p:custDataLst>
          </p:nvPr>
        </p:nvPicPr>
        <p:blipFill>
          <a:blip r:embed="rId25"/>
          <a:stretch>
            <a:fillRect/>
          </a:stretch>
        </p:blipFill>
        <p:spPr>
          <a:xfrm>
            <a:off x="7357745" y="1859280"/>
            <a:ext cx="611505" cy="581660"/>
          </a:xfrm>
          <a:prstGeom prst="ellipse">
            <a:avLst/>
          </a:prstGeom>
        </p:spPr>
      </p:pic>
      <p:grpSp>
        <p:nvGrpSpPr>
          <p:cNvPr id="37" name="组合 36"/>
          <p:cNvGrpSpPr/>
          <p:nvPr/>
        </p:nvGrpSpPr>
        <p:grpSpPr>
          <a:xfrm>
            <a:off x="7222490" y="4794250"/>
            <a:ext cx="1570990" cy="1486535"/>
            <a:chOff x="10907" y="7392"/>
            <a:chExt cx="2474" cy="2341"/>
          </a:xfrm>
        </p:grpSpPr>
        <p:sp>
          <p:nvSpPr>
            <p:cNvPr id="38" name="圆角矩形 37"/>
            <p:cNvSpPr/>
            <p:nvPr>
              <p:custDataLst>
                <p:tags r:id="rId26"/>
              </p:custDataLst>
            </p:nvPr>
          </p:nvSpPr>
          <p:spPr>
            <a:xfrm>
              <a:off x="10907" y="7392"/>
              <a:ext cx="2474" cy="2341"/>
            </a:xfrm>
            <a:prstGeom prst="roundRect">
              <a:avLst>
                <a:gd name="adj" fmla="val 10372"/>
              </a:avLst>
            </a:prstGeom>
            <a:solidFill>
              <a:srgbClr val="F8F8F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Normal" panose="020B0400000000000000" charset="-122"/>
                <a:ea typeface="思源黑体 CN Normal" panose="020B0400000000000000" charset="-122"/>
              </a:endParaRPr>
            </a:p>
          </p:txBody>
        </p:sp>
        <p:pic>
          <p:nvPicPr>
            <p:cNvPr id="40" name="图片 39" descr="UG67 ICON_画板 1 副本 5"/>
            <p:cNvPicPr>
              <a:picLocks noChangeAspect="1"/>
            </p:cNvPicPr>
            <p:nvPr>
              <p:custDataLst>
                <p:tags r:id="rId27"/>
              </p:custDataLst>
            </p:nvPr>
          </p:nvPicPr>
          <p:blipFill>
            <a:blip r:embed="rId28"/>
            <a:stretch>
              <a:fillRect/>
            </a:stretch>
          </p:blipFill>
          <p:spPr>
            <a:xfrm>
              <a:off x="11435" y="7595"/>
              <a:ext cx="1418" cy="1354"/>
            </a:xfrm>
            <a:prstGeom prst="rect">
              <a:avLst/>
            </a:prstGeom>
          </p:spPr>
        </p:pic>
        <p:sp>
          <p:nvSpPr>
            <p:cNvPr id="41" name="文本框 40"/>
            <p:cNvSpPr txBox="1"/>
            <p:nvPr>
              <p:custDataLst>
                <p:tags r:id="rId29"/>
              </p:custDataLst>
            </p:nvPr>
          </p:nvSpPr>
          <p:spPr>
            <a:xfrm>
              <a:off x="11171" y="8918"/>
              <a:ext cx="1946" cy="531"/>
            </a:xfrm>
            <a:prstGeom prst="rect">
              <a:avLst/>
            </a:prstGeom>
            <a:noFill/>
          </p:spPr>
          <p:txBody>
            <a:bodyPr wrap="square" rtlCol="0">
              <a:spAutoFit/>
            </a:bodyPr>
            <a:lstStyle/>
            <a:p>
              <a:pPr lvl="0" algn="ctr">
                <a:buClrTx/>
                <a:buSzTx/>
                <a:buFontTx/>
              </a:pPr>
              <a:r>
                <a:rPr lang="en-US" altLang="zh-CN" sz="1600" dirty="0">
                  <a:solidFill>
                    <a:schemeClr val="tx1">
                      <a:lumMod val="85000"/>
                      <a:lumOff val="15000"/>
                    </a:schemeClr>
                  </a:solidFill>
                  <a:latin typeface="微软雅黑" panose="020B0503020204020204" charset="-122"/>
                  <a:ea typeface="微软雅黑" panose="020B0503020204020204" charset="-122"/>
                  <a:cs typeface="Arial" panose="020B0604020202020204" pitchFamily="34" charset="0"/>
                  <a:sym typeface="+mn-ea"/>
                </a:rPr>
                <a:t>IP65</a:t>
              </a:r>
              <a:endParaRPr lang="en-US" altLang="zh-CN" sz="1600" dirty="0">
                <a:solidFill>
                  <a:schemeClr val="tx1">
                    <a:lumMod val="85000"/>
                    <a:lumOff val="15000"/>
                  </a:schemeClr>
                </a:solidFill>
                <a:latin typeface="微软雅黑" panose="020B0503020204020204" charset="-122"/>
                <a:ea typeface="微软雅黑" panose="020B0503020204020204" charset="-122"/>
                <a:cs typeface="Arial" panose="020B0604020202020204" pitchFamily="34" charset="0"/>
                <a:sym typeface="+mn-ea"/>
              </a:endParaRPr>
            </a:p>
          </p:txBody>
        </p:sp>
      </p:grpSp>
      <p:pic>
        <p:nvPicPr>
          <p:cNvPr id="43" name="图片 42" descr="UG65.451"/>
          <p:cNvPicPr>
            <a:picLocks noChangeAspect="1"/>
          </p:cNvPicPr>
          <p:nvPr>
            <p:custDataLst>
              <p:tags r:id="rId30"/>
            </p:custDataLst>
          </p:nvPr>
        </p:nvPicPr>
        <p:blipFill>
          <a:blip r:embed="rId31"/>
          <a:srcRect/>
          <a:stretch>
            <a:fillRect/>
          </a:stretch>
        </p:blipFill>
        <p:spPr>
          <a:xfrm>
            <a:off x="5093335" y="1943735"/>
            <a:ext cx="2113420" cy="2232660"/>
          </a:xfrm>
          <a:prstGeom prst="rect">
            <a:avLst/>
          </a:prstGeom>
          <a:effectLst>
            <a:outerShdw blurRad="190500" dist="38100" dir="7740000" sx="96000" sy="96000" rotWithShape="0">
              <a:prstClr val="black">
                <a:alpha val="33000"/>
              </a:prstClr>
            </a:outerShdw>
          </a:effectLst>
        </p:spPr>
      </p:pic>
      <p:sp>
        <p:nvSpPr>
          <p:cNvPr id="44" name="文本框 43"/>
          <p:cNvSpPr txBox="1"/>
          <p:nvPr>
            <p:custDataLst>
              <p:tags r:id="rId32"/>
            </p:custDataLst>
          </p:nvPr>
        </p:nvSpPr>
        <p:spPr>
          <a:xfrm>
            <a:off x="8293100" y="1826895"/>
            <a:ext cx="3106420" cy="1254125"/>
          </a:xfrm>
          <a:prstGeom prst="rect">
            <a:avLst/>
          </a:prstGeom>
          <a:noFill/>
        </p:spPr>
        <p:txBody>
          <a:bodyPr wrap="square" rtlCol="0">
            <a:spAutoFit/>
          </a:bodyPr>
          <a:lstStyle/>
          <a:p>
            <a:pPr algn="l" fontAlgn="auto">
              <a:lnSpc>
                <a:spcPct val="140000"/>
              </a:lnSpc>
              <a:buClrTx/>
              <a:buSzTx/>
              <a:buFontTx/>
            </a:pPr>
            <a:r>
              <a:rPr lang="en-US" altLang="zh-CN" sz="1400" b="1" dirty="0" err="1">
                <a:solidFill>
                  <a:srgbClr val="0070C0"/>
                </a:solidFill>
                <a:latin typeface="微软雅黑" panose="020B0503020204020204" charset="-122"/>
                <a:ea typeface="微软雅黑" panose="020B0503020204020204" charset="-122"/>
                <a:cs typeface="Roboto" panose="02000000000000000000" charset="0"/>
                <a:sym typeface="+mn-ea"/>
              </a:rPr>
              <a:t>内置网络服务器（NS</a:t>
            </a:r>
            <a:r>
              <a:rPr lang="en-US" altLang="zh-CN" sz="1400" b="1" dirty="0">
                <a:solidFill>
                  <a:srgbClr val="0070C0"/>
                </a:solidFill>
                <a:latin typeface="微软雅黑" panose="020B0503020204020204" charset="-122"/>
                <a:ea typeface="微软雅黑" panose="020B0503020204020204" charset="-122"/>
                <a:cs typeface="Roboto" panose="02000000000000000000" charset="0"/>
                <a:sym typeface="+mn-ea"/>
              </a:rPr>
              <a:t>）</a:t>
            </a:r>
            <a:endParaRPr lang="zh-CN" altLang="en-US" sz="1400" b="1" dirty="0">
              <a:solidFill>
                <a:srgbClr val="006DC0"/>
              </a:solidFill>
              <a:latin typeface="微软雅黑" panose="020B0503020204020204" charset="-122"/>
              <a:ea typeface="微软雅黑" panose="020B0503020204020204" charset="-122"/>
              <a:cs typeface="微软雅黑" panose="020B0503020204020204" charset="-122"/>
            </a:endParaRPr>
          </a:p>
          <a:p>
            <a:pPr algn="l" fontAlgn="auto">
              <a:lnSpc>
                <a:spcPct val="140000"/>
              </a:lnSpc>
              <a:buClrTx/>
              <a:buSzTx/>
              <a:buFontTx/>
            </a:pPr>
            <a:r>
              <a:rPr sz="1000" kern="0" dirty="0">
                <a:latin typeface="微软雅黑" panose="020B0503020204020204" charset="-122"/>
                <a:ea typeface="微软雅黑" panose="020B0503020204020204" charset="-122"/>
                <a:cs typeface="微软雅黑" panose="020B0503020204020204" charset="-122"/>
                <a:sym typeface="+mn-ea"/>
              </a:rPr>
              <a:t>永久免费，免去云端NS费用和维护</a:t>
            </a:r>
            <a:endParaRPr sz="1000" kern="0" dirty="0">
              <a:latin typeface="微软雅黑" panose="020B0503020204020204" charset="-122"/>
              <a:ea typeface="微软雅黑" panose="020B0503020204020204" charset="-122"/>
              <a:cs typeface="微软雅黑" panose="020B0503020204020204" charset="-122"/>
            </a:endParaRPr>
          </a:p>
          <a:p>
            <a:pPr algn="l" fontAlgn="auto">
              <a:lnSpc>
                <a:spcPct val="140000"/>
              </a:lnSpc>
              <a:buClrTx/>
              <a:buSzTx/>
              <a:buFontTx/>
            </a:pPr>
            <a:r>
              <a:rPr sz="1000" kern="0" dirty="0">
                <a:latin typeface="微软雅黑" panose="020B0503020204020204" charset="-122"/>
                <a:ea typeface="微软雅黑" panose="020B0503020204020204" charset="-122"/>
                <a:cs typeface="微软雅黑" panose="020B0503020204020204" charset="-122"/>
                <a:sym typeface="+mn-ea"/>
              </a:rPr>
              <a:t>支持MQTT/HTTP/HTTPS API，快速对接外部平台</a:t>
            </a:r>
            <a:endParaRPr sz="1000" kern="0" dirty="0">
              <a:latin typeface="微软雅黑" panose="020B0503020204020204" charset="-122"/>
              <a:ea typeface="微软雅黑" panose="020B0503020204020204" charset="-122"/>
              <a:cs typeface="微软雅黑" panose="020B0503020204020204" charset="-122"/>
            </a:endParaRPr>
          </a:p>
          <a:p>
            <a:pPr algn="l" fontAlgn="auto">
              <a:lnSpc>
                <a:spcPct val="140000"/>
              </a:lnSpc>
              <a:buClrTx/>
              <a:buSzTx/>
              <a:buFontTx/>
            </a:pPr>
            <a:r>
              <a:rPr sz="1000" kern="0" dirty="0" err="1">
                <a:latin typeface="微软雅黑" panose="020B0503020204020204" charset="-122"/>
                <a:ea typeface="微软雅黑" panose="020B0503020204020204" charset="-122"/>
                <a:cs typeface="微软雅黑" panose="020B0503020204020204" charset="-122"/>
                <a:sym typeface="+mn-ea"/>
              </a:rPr>
              <a:t>可实现纯内网传输，数据更安全</a:t>
            </a:r>
            <a:endParaRPr lang="en-US" sz="1000" kern="0" dirty="0">
              <a:latin typeface="微软雅黑" panose="020B0503020204020204" charset="-122"/>
              <a:ea typeface="微软雅黑" panose="020B0503020204020204" charset="-122"/>
              <a:cs typeface="微软雅黑" panose="020B0503020204020204" charset="-122"/>
              <a:sym typeface="+mn-ea"/>
            </a:endParaRPr>
          </a:p>
          <a:p>
            <a:pPr algn="l" fontAlgn="auto">
              <a:lnSpc>
                <a:spcPct val="140000"/>
              </a:lnSpc>
              <a:buClrTx/>
              <a:buSzTx/>
              <a:buFontTx/>
            </a:pPr>
            <a:r>
              <a:rPr lang="zh-CN" altLang="en-US" sz="1000" b="1" kern="0" dirty="0">
                <a:latin typeface="微软雅黑" panose="020B0503020204020204" charset="-122"/>
                <a:ea typeface="微软雅黑" panose="020B0503020204020204" charset="-122"/>
                <a:cs typeface="微软雅黑" panose="020B0503020204020204" charset="-122"/>
                <a:sym typeface="+mn-ea"/>
              </a:rPr>
              <a:t>数据缓存</a:t>
            </a:r>
            <a:r>
              <a:rPr lang="en-US" altLang="zh-CN" sz="1000" b="1" kern="0" dirty="0">
                <a:latin typeface="微软雅黑" panose="020B0503020204020204" charset="-122"/>
                <a:ea typeface="微软雅黑" panose="020B0503020204020204" charset="-122"/>
                <a:cs typeface="微软雅黑" panose="020B0503020204020204" charset="-122"/>
                <a:sym typeface="+mn-ea"/>
              </a:rPr>
              <a:t>1000</a:t>
            </a:r>
            <a:r>
              <a:rPr lang="zh-CN" altLang="en-US" sz="1000" b="1" kern="0" dirty="0">
                <a:latin typeface="微软雅黑" panose="020B0503020204020204" charset="-122"/>
                <a:ea typeface="微软雅黑" panose="020B0503020204020204" charset="-122"/>
                <a:cs typeface="微软雅黑" panose="020B0503020204020204" charset="-122"/>
                <a:sym typeface="+mn-ea"/>
              </a:rPr>
              <a:t>条，防止网络断开导致数据丢失</a:t>
            </a:r>
            <a:endParaRPr sz="1000" b="1" kern="0" dirty="0">
              <a:latin typeface="微软雅黑" panose="020B0503020204020204" charset="-122"/>
              <a:ea typeface="微软雅黑" panose="020B0503020204020204" charset="-122"/>
              <a:cs typeface="微软雅黑" panose="020B0503020204020204" charset="-122"/>
              <a:sym typeface="+mn-ea"/>
            </a:endParaRPr>
          </a:p>
        </p:txBody>
      </p:sp>
    </p:spTree>
    <p:custDataLst>
      <p:tags r:id="rId33"/>
    </p:custData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摄图网_401683480_商务办公场景（非企业商用）"/>
          <p:cNvPicPr>
            <a:picLocks noChangeAspect="1"/>
          </p:cNvPicPr>
          <p:nvPr/>
        </p:nvPicPr>
        <p:blipFill>
          <a:blip r:embed="rId1"/>
          <a:stretch>
            <a:fillRect/>
          </a:stretch>
        </p:blipFill>
        <p:spPr>
          <a:xfrm>
            <a:off x="1140460" y="2268855"/>
            <a:ext cx="3716020" cy="2477770"/>
          </a:xfrm>
          <a:prstGeom prst="rect">
            <a:avLst/>
          </a:prstGeom>
        </p:spPr>
      </p:pic>
      <p:sp>
        <p:nvSpPr>
          <p:cNvPr id="7" name="矩形 6"/>
          <p:cNvSpPr/>
          <p:nvPr/>
        </p:nvSpPr>
        <p:spPr>
          <a:xfrm rot="5400000">
            <a:off x="2540" y="3761105"/>
            <a:ext cx="1719580" cy="76200"/>
          </a:xfrm>
          <a:prstGeom prst="rect">
            <a:avLst/>
          </a:prstGeom>
          <a:solidFill>
            <a:srgbClr val="2490F4"/>
          </a:solidFill>
          <a:ln>
            <a:noFill/>
          </a:ln>
          <a:effectLst>
            <a:outerShdw blurRad="114300" dist="38100" dir="10800000" algn="r"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8" name="组合 17"/>
          <p:cNvGrpSpPr/>
          <p:nvPr/>
        </p:nvGrpSpPr>
        <p:grpSpPr>
          <a:xfrm>
            <a:off x="2105025" y="2518410"/>
            <a:ext cx="1988820" cy="2851150"/>
            <a:chOff x="13715" y="3085"/>
            <a:chExt cx="3132" cy="4490"/>
          </a:xfrm>
        </p:grpSpPr>
        <p:sp>
          <p:nvSpPr>
            <p:cNvPr id="24" name="圆形"/>
            <p:cNvSpPr/>
            <p:nvPr>
              <p:custDataLst>
                <p:tags r:id="rId2"/>
              </p:custDataLst>
            </p:nvPr>
          </p:nvSpPr>
          <p:spPr>
            <a:xfrm>
              <a:off x="13715" y="3085"/>
              <a:ext cx="3132" cy="3132"/>
            </a:xfrm>
            <a:prstGeom prst="ellipse">
              <a:avLst/>
            </a:prstGeom>
            <a:gradFill>
              <a:gsLst>
                <a:gs pos="0">
                  <a:srgbClr val="C1A7E5"/>
                </a:gs>
                <a:gs pos="26313">
                  <a:srgbClr val="9CACE7"/>
                </a:gs>
                <a:gs pos="50259">
                  <a:srgbClr val="77B2E8"/>
                </a:gs>
                <a:gs pos="100000">
                  <a:srgbClr val="99DFCC"/>
                </a:gs>
              </a:gsLst>
              <a:lin ang="16380000"/>
            </a:gradFill>
            <a:ln w="63500">
              <a:solidFill>
                <a:srgbClr val="000000">
                  <a:alpha val="0"/>
                </a:srgbClr>
              </a:solidFill>
              <a:miter lim="400000"/>
            </a:ln>
          </p:spPr>
          <p:txBody>
            <a:bodyPr lIns="90000" tIns="46800" rIns="90000" bIns="46800" anchor="ctr">
              <a:normAutofit/>
            </a:bodyPr>
            <a:lstStyle>
              <a:defPPr>
                <a:defRPr lang="zh-CN"/>
              </a:defPPr>
              <a:lvl1pPr marL="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1pPr>
              <a:lvl2pPr marL="4572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2pPr>
              <a:lvl3pPr marL="9144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3pPr>
              <a:lvl4pPr marL="13716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4pPr>
              <a:lvl5pPr marL="18288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5pPr>
              <a:lvl6pPr marL="22860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6pPr>
              <a:lvl7pPr marL="27432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7pPr>
              <a:lvl8pPr marL="32004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8pPr>
              <a:lvl9pPr marL="36576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9pPr>
            </a:lstStyle>
            <a:p>
              <a:pPr marL="0" marR="0" lvl="0" indent="0" algn="l" defTabSz="292100" rtl="0" eaLnBrk="1" fontAlgn="auto" latinLnBrk="0" hangingPunct="1">
                <a:lnSpc>
                  <a:spcPct val="120000"/>
                </a:lnSpc>
                <a:spcBef>
                  <a:spcPts val="0"/>
                </a:spcBef>
                <a:spcAft>
                  <a:spcPts val="0"/>
                </a:spcAft>
                <a:buClrTx/>
                <a:buSzTx/>
                <a:buFontTx/>
                <a:buNone/>
                <a:defRPr sz="4000">
                  <a:solidFill>
                    <a:srgbClr val="FFFFFF"/>
                  </a:solidFill>
                  <a:effectLst>
                    <a:outerShdw blurRad="38100" dist="12700" dir="5400000" rotWithShape="0">
                      <a:srgbClr val="000000">
                        <a:alpha val="50000"/>
                      </a:srgbClr>
                    </a:outerShdw>
                  </a:effectLst>
                </a:defRPr>
              </a:pPr>
              <a:endParaRPr kumimoji="0" sz="2000"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微软雅黑" panose="020B0503020204020204" charset="-122"/>
                <a:ea typeface="微软雅黑" panose="020B0503020204020204" charset="-122"/>
              </a:endParaRPr>
            </a:p>
          </p:txBody>
        </p:sp>
        <p:sp>
          <p:nvSpPr>
            <p:cNvPr id="25" name="圆形"/>
            <p:cNvSpPr/>
            <p:nvPr>
              <p:custDataLst>
                <p:tags r:id="rId3"/>
              </p:custDataLst>
            </p:nvPr>
          </p:nvSpPr>
          <p:spPr>
            <a:xfrm>
              <a:off x="13780" y="3153"/>
              <a:ext cx="3004" cy="3004"/>
            </a:xfrm>
            <a:prstGeom prst="ellipse">
              <a:avLst/>
            </a:prstGeom>
            <a:solidFill>
              <a:sysClr val="window" lastClr="FFFFFF"/>
            </a:solidFill>
            <a:ln w="25400">
              <a:solidFill>
                <a:srgbClr val="000000">
                  <a:alpha val="0"/>
                </a:srgbClr>
              </a:solidFill>
              <a:miter lim="400000"/>
            </a:ln>
          </p:spPr>
          <p:txBody>
            <a:bodyPr lIns="90000" tIns="46800" rIns="90000" bIns="46800" anchor="ctr">
              <a:normAutofit/>
            </a:bodyPr>
            <a:lstStyle>
              <a:defPPr>
                <a:defRPr lang="zh-CN"/>
              </a:defPPr>
              <a:lvl1pPr marL="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1pPr>
              <a:lvl2pPr marL="4572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2pPr>
              <a:lvl3pPr marL="9144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3pPr>
              <a:lvl4pPr marL="13716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4pPr>
              <a:lvl5pPr marL="18288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5pPr>
              <a:lvl6pPr marL="22860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6pPr>
              <a:lvl7pPr marL="27432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7pPr>
              <a:lvl8pPr marL="32004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8pPr>
              <a:lvl9pPr marL="36576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9pPr>
            </a:lstStyle>
            <a:p>
              <a:pPr marL="0" marR="0" lvl="0" indent="0" algn="l" defTabSz="292100" rtl="0" eaLnBrk="1" fontAlgn="auto" latinLnBrk="0" hangingPunct="1">
                <a:lnSpc>
                  <a:spcPct val="120000"/>
                </a:lnSpc>
                <a:spcBef>
                  <a:spcPts val="0"/>
                </a:spcBef>
                <a:spcAft>
                  <a:spcPts val="0"/>
                </a:spcAft>
                <a:buClrTx/>
                <a:buSzTx/>
                <a:buFontTx/>
                <a:buNone/>
                <a:defRPr sz="4000">
                  <a:solidFill>
                    <a:srgbClr val="FFFFFF"/>
                  </a:solidFill>
                  <a:effectLst>
                    <a:outerShdw blurRad="38100" dist="12700" dir="5400000" rotWithShape="0">
                      <a:srgbClr val="000000">
                        <a:alpha val="50000"/>
                      </a:srgbClr>
                    </a:outerShdw>
                  </a:effectLst>
                </a:defRPr>
              </a:pPr>
              <a:endParaRPr kumimoji="0" sz="2000"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微软雅黑" panose="020B0503020204020204" charset="-122"/>
                <a:ea typeface="微软雅黑" panose="020B0503020204020204" charset="-122"/>
              </a:endParaRPr>
            </a:p>
          </p:txBody>
        </p:sp>
        <p:sp>
          <p:nvSpPr>
            <p:cNvPr id="26" name="圆形"/>
            <p:cNvSpPr/>
            <p:nvPr>
              <p:custDataLst>
                <p:tags r:id="rId4"/>
              </p:custDataLst>
            </p:nvPr>
          </p:nvSpPr>
          <p:spPr>
            <a:xfrm>
              <a:off x="13967" y="3337"/>
              <a:ext cx="2629" cy="2629"/>
            </a:xfrm>
            <a:prstGeom prst="ellipse">
              <a:avLst/>
            </a:prstGeom>
            <a:solidFill>
              <a:srgbClr val="EBEBEB"/>
            </a:solidFill>
            <a:ln w="25400">
              <a:solidFill>
                <a:srgbClr val="000000">
                  <a:alpha val="0"/>
                </a:srgbClr>
              </a:solidFill>
              <a:miter lim="400000"/>
            </a:ln>
            <a:effectLst>
              <a:outerShdw blurRad="127000" dir="2700000" rotWithShape="0">
                <a:srgbClr val="000000">
                  <a:alpha val="11000"/>
                </a:srgbClr>
              </a:outerShdw>
            </a:effectLst>
          </p:spPr>
          <p:txBody>
            <a:bodyPr lIns="90000" tIns="46800" rIns="90000" bIns="46800" anchor="ctr">
              <a:normAutofit/>
            </a:bodyPr>
            <a:lstStyle>
              <a:defPPr>
                <a:defRPr lang="zh-CN"/>
              </a:defPPr>
              <a:lvl1pPr marL="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1pPr>
              <a:lvl2pPr marL="4572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2pPr>
              <a:lvl3pPr marL="9144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3pPr>
              <a:lvl4pPr marL="13716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4pPr>
              <a:lvl5pPr marL="18288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5pPr>
              <a:lvl6pPr marL="22860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6pPr>
              <a:lvl7pPr marL="27432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7pPr>
              <a:lvl8pPr marL="32004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8pPr>
              <a:lvl9pPr marL="36576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9pPr>
            </a:lstStyle>
            <a:p>
              <a:pPr marL="0" marR="0" lvl="0" indent="0" algn="l" defTabSz="292100" rtl="0" eaLnBrk="1" fontAlgn="auto" latinLnBrk="0" hangingPunct="1">
                <a:lnSpc>
                  <a:spcPct val="120000"/>
                </a:lnSpc>
                <a:spcBef>
                  <a:spcPts val="0"/>
                </a:spcBef>
                <a:spcAft>
                  <a:spcPts val="0"/>
                </a:spcAft>
                <a:buClrTx/>
                <a:buSzTx/>
                <a:buFontTx/>
                <a:buNone/>
                <a:defRPr sz="4000">
                  <a:solidFill>
                    <a:srgbClr val="FFFFFF"/>
                  </a:solidFill>
                  <a:effectLst>
                    <a:outerShdw blurRad="38100" dist="12700" dir="5400000" rotWithShape="0">
                      <a:srgbClr val="000000">
                        <a:alpha val="50000"/>
                      </a:srgbClr>
                    </a:outerShdw>
                  </a:effectLst>
                </a:defRPr>
              </a:pPr>
              <a:endParaRPr kumimoji="0" sz="2000"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微软雅黑" panose="020B0503020204020204" charset="-122"/>
                <a:ea typeface="微软雅黑" panose="020B0503020204020204" charset="-122"/>
              </a:endParaRPr>
            </a:p>
          </p:txBody>
        </p:sp>
        <p:sp>
          <p:nvSpPr>
            <p:cNvPr id="28" name="John Alexis"/>
            <p:cNvSpPr/>
            <p:nvPr>
              <p:custDataLst>
                <p:tags r:id="rId5"/>
              </p:custDataLst>
            </p:nvPr>
          </p:nvSpPr>
          <p:spPr>
            <a:xfrm>
              <a:off x="13905" y="6298"/>
              <a:ext cx="2754" cy="532"/>
            </a:xfrm>
            <a:prstGeom prst="rect">
              <a:avLst/>
            </a:prstGeom>
            <a:ln w="12700">
              <a:miter lim="400000"/>
            </a:ln>
          </p:spPr>
          <p:txBody>
            <a:bodyPr wrap="none" lIns="90000" tIns="46800" rIns="90000" bIns="46800" anchor="ctr">
              <a:noAutofit/>
            </a:bodyPr>
            <a:lstStyle>
              <a:defPPr>
                <a:defRPr lang="zh-CN"/>
              </a:defPPr>
              <a:lvl1pPr marL="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1pPr>
              <a:lvl2pPr marL="4572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2pPr>
              <a:lvl3pPr marL="9144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3pPr>
              <a:lvl4pPr marL="13716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4pPr>
              <a:lvl5pPr marL="18288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5pPr>
              <a:lvl6pPr marL="22860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6pPr>
              <a:lvl7pPr marL="27432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7pPr>
              <a:lvl8pPr marL="32004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8pPr>
              <a:lvl9pPr marL="36576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9pPr>
            </a:lstStyle>
            <a:p>
              <a:pPr marL="0" marR="0" lvl="0" indent="0" algn="ctr" defTabSz="914400" rtl="0" eaLnBrk="1" fontAlgn="auto" latinLnBrk="0" hangingPunct="1">
                <a:lnSpc>
                  <a:spcPct val="120000"/>
                </a:lnSpc>
                <a:spcBef>
                  <a:spcPts val="0"/>
                </a:spcBef>
                <a:spcAft>
                  <a:spcPts val="0"/>
                </a:spcAft>
                <a:buClrTx/>
                <a:buSzTx/>
                <a:buFontTx/>
                <a:buNone/>
                <a:defRPr sz="3200">
                  <a:solidFill>
                    <a:srgbClr val="232323"/>
                  </a:solidFill>
                  <a:latin typeface="Helvetica" panose="020B0604020202030204"/>
                  <a:ea typeface="Helvetica" panose="020B0604020202030204"/>
                  <a:cs typeface="Helvetica" panose="020B0604020202030204"/>
                  <a:sym typeface="Helvetica" panose="020B0604020202030204"/>
                </a:defRPr>
              </a:pPr>
              <a:endParaRPr kumimoji="0" lang="en-US" sz="1800" b="1" i="0" u="none" strike="noStrike" kern="1200" cap="none" normalizeH="0" dirty="0">
                <a:solidFill>
                  <a:srgbClr val="00AEEF"/>
                </a:solidFill>
                <a:latin typeface="Arial 常规体" charset="0"/>
                <a:ea typeface="Arial 常规体" charset="0"/>
                <a:cs typeface="Arial 常规体" charset="0"/>
                <a:sym typeface="Helvetica" panose="020B0604020202030204"/>
              </a:endParaRPr>
            </a:p>
          </p:txBody>
        </p:sp>
        <p:sp>
          <p:nvSpPr>
            <p:cNvPr id="29" name="John Alexis"/>
            <p:cNvSpPr/>
            <p:nvPr>
              <p:custDataLst>
                <p:tags r:id="rId6"/>
              </p:custDataLst>
            </p:nvPr>
          </p:nvSpPr>
          <p:spPr>
            <a:xfrm>
              <a:off x="13780" y="7043"/>
              <a:ext cx="2754" cy="532"/>
            </a:xfrm>
            <a:prstGeom prst="rect">
              <a:avLst/>
            </a:prstGeom>
            <a:ln w="12700">
              <a:miter lim="400000"/>
            </a:ln>
          </p:spPr>
          <p:txBody>
            <a:bodyPr wrap="none" lIns="90000" tIns="46800" rIns="90000" bIns="46800" anchor="ctr">
              <a:noAutofit/>
            </a:bodyPr>
            <a:lstStyle>
              <a:defPPr>
                <a:defRPr lang="zh-CN"/>
              </a:defPPr>
              <a:lvl1pPr marL="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1pPr>
              <a:lvl2pPr marL="4572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2pPr>
              <a:lvl3pPr marL="9144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3pPr>
              <a:lvl4pPr marL="13716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4pPr>
              <a:lvl5pPr marL="18288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5pPr>
              <a:lvl6pPr marL="22860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6pPr>
              <a:lvl7pPr marL="27432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7pPr>
              <a:lvl8pPr marL="32004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8pPr>
              <a:lvl9pPr marL="36576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9pPr>
            </a:lstStyle>
            <a:p>
              <a:pPr marL="0" marR="0" lvl="0" indent="0" algn="ctr" defTabSz="914400" rtl="0" eaLnBrk="1" fontAlgn="auto" latinLnBrk="0" hangingPunct="1">
                <a:lnSpc>
                  <a:spcPct val="120000"/>
                </a:lnSpc>
                <a:spcBef>
                  <a:spcPts val="0"/>
                </a:spcBef>
                <a:spcAft>
                  <a:spcPts val="0"/>
                </a:spcAft>
                <a:buClrTx/>
                <a:buSzTx/>
                <a:buFontTx/>
                <a:buNone/>
                <a:defRPr sz="3200">
                  <a:solidFill>
                    <a:srgbClr val="232323"/>
                  </a:solidFill>
                  <a:latin typeface="Helvetica" panose="020B0604020202030204"/>
                  <a:ea typeface="Helvetica" panose="020B0604020202030204"/>
                  <a:cs typeface="Helvetica" panose="020B0604020202030204"/>
                  <a:sym typeface="Helvetica" panose="020B0604020202030204"/>
                </a:defRPr>
              </a:pPr>
              <a:r>
                <a:rPr kumimoji="0" lang="en-US" sz="1800" b="1" i="0" u="none" strike="noStrike" kern="1200" cap="none" normalizeH="0" dirty="0">
                  <a:solidFill>
                    <a:srgbClr val="2490F4"/>
                  </a:solidFill>
                  <a:latin typeface="微软雅黑" panose="020B0503020204020204" charset="-122"/>
                  <a:ea typeface="微软雅黑" panose="020B0503020204020204" charset="-122"/>
                  <a:cs typeface="Roboto" panose="02000000000000000000" charset="0"/>
                  <a:sym typeface="Helvetica" panose="020B0604020202030204"/>
                </a:rPr>
                <a:t>UC100</a:t>
              </a:r>
              <a:endParaRPr kumimoji="0" lang="en-US" sz="1800" b="1" i="0" u="none" strike="noStrike" kern="1200" cap="none" normalizeH="0" dirty="0">
                <a:solidFill>
                  <a:srgbClr val="2490F4"/>
                </a:solidFill>
                <a:latin typeface="微软雅黑" panose="020B0503020204020204" charset="-122"/>
                <a:ea typeface="微软雅黑" panose="020B0503020204020204" charset="-122"/>
                <a:cs typeface="Roboto" panose="02000000000000000000" charset="0"/>
                <a:sym typeface="Helvetica" panose="020B0604020202030204"/>
              </a:endParaRPr>
            </a:p>
          </p:txBody>
        </p:sp>
      </p:grpSp>
      <p:grpSp>
        <p:nvGrpSpPr>
          <p:cNvPr id="8" name="组合 7"/>
          <p:cNvGrpSpPr/>
          <p:nvPr/>
        </p:nvGrpSpPr>
        <p:grpSpPr>
          <a:xfrm>
            <a:off x="193040" y="-26670"/>
            <a:ext cx="6068060" cy="2665730"/>
            <a:chOff x="304" y="-42"/>
            <a:chExt cx="9556" cy="4198"/>
          </a:xfrm>
        </p:grpSpPr>
        <p:grpSp>
          <p:nvGrpSpPr>
            <p:cNvPr id="20" name="组合 19"/>
            <p:cNvGrpSpPr/>
            <p:nvPr/>
          </p:nvGrpSpPr>
          <p:grpSpPr>
            <a:xfrm>
              <a:off x="304" y="504"/>
              <a:ext cx="9556" cy="3652"/>
              <a:chOff x="304" y="504"/>
              <a:chExt cx="9556" cy="3652"/>
            </a:xfrm>
          </p:grpSpPr>
          <p:sp>
            <p:nvSpPr>
              <p:cNvPr id="21" name="TextBox 8"/>
              <p:cNvSpPr txBox="1"/>
              <p:nvPr>
                <p:custDataLst>
                  <p:tags r:id="rId7"/>
                </p:custDataLst>
              </p:nvPr>
            </p:nvSpPr>
            <p:spPr>
              <a:xfrm>
                <a:off x="944" y="504"/>
                <a:ext cx="8916" cy="947"/>
              </a:xfrm>
              <a:prstGeom prst="rect">
                <a:avLst/>
              </a:prstGeom>
              <a:noFill/>
            </p:spPr>
            <p:txBody>
              <a:bodyPr wrap="square" lIns="91440" tIns="45720" rIns="91440" bIns="45720" rtlCol="0" anchor="t">
                <a:noAutofit/>
              </a:bodyPr>
              <a:lstStyle/>
              <a:p>
                <a:pPr algn="l">
                  <a:lnSpc>
                    <a:spcPct val="90000"/>
                  </a:lnSpc>
                  <a:buClrTx/>
                  <a:buSzTx/>
                  <a:buFontTx/>
                </a:pPr>
                <a:r>
                  <a:rPr lang="zh-CN" altLang="en-US" sz="2800" b="1" dirty="0">
                    <a:solidFill>
                      <a:schemeClr val="tx1">
                        <a:lumMod val="75000"/>
                        <a:lumOff val="25000"/>
                      </a:schemeClr>
                    </a:solidFill>
                    <a:latin typeface="微软雅黑" panose="020B0503020204020204" charset="-122"/>
                    <a:ea typeface="微软雅黑" panose="020B0503020204020204" charset="-122"/>
                    <a:cs typeface="Arial" panose="020B0604020202020204" pitchFamily="34" charset="0"/>
                    <a:sym typeface="+mn-ea"/>
                  </a:rPr>
                  <a:t>无线数传终端</a:t>
                </a:r>
                <a:endParaRPr lang="zh-CN" altLang="en-US" sz="2800" b="1" dirty="0">
                  <a:solidFill>
                    <a:schemeClr val="tx1">
                      <a:lumMod val="75000"/>
                      <a:lumOff val="25000"/>
                    </a:schemeClr>
                  </a:solidFill>
                  <a:latin typeface="微软雅黑" panose="020B0503020204020204" charset="-122"/>
                  <a:ea typeface="微软雅黑" panose="020B0503020204020204" charset="-122"/>
                  <a:cs typeface="Arial" panose="020B0604020202020204" pitchFamily="34" charset="0"/>
                  <a:sym typeface="+mn-ea"/>
                </a:endParaRPr>
              </a:p>
            </p:txBody>
          </p:sp>
          <p:sp>
            <p:nvSpPr>
              <p:cNvPr id="9" name="文本框 23"/>
              <p:cNvSpPr txBox="1">
                <a:spLocks noChangeArrowheads="1"/>
              </p:cNvSpPr>
              <p:nvPr>
                <p:custDataLst>
                  <p:tags r:id="rId8"/>
                </p:custDataLst>
              </p:nvPr>
            </p:nvSpPr>
            <p:spPr bwMode="auto">
              <a:xfrm rot="5400000">
                <a:off x="-776" y="2666"/>
                <a:ext cx="2570" cy="410"/>
              </a:xfrm>
              <a:prstGeom prst="rect">
                <a:avLst/>
              </a:prstGeom>
              <a:noFill/>
              <a:ln w="9525">
                <a:noFill/>
                <a:miter lim="800000"/>
              </a:ln>
            </p:spPr>
            <p:txBody>
              <a:bodyPr wrap="square">
                <a:spAutoFit/>
              </a:bodyPr>
              <a:lstStyle/>
              <a:p>
                <a:pPr algn="dist">
                  <a:lnSpc>
                    <a:spcPct val="100000"/>
                  </a:lnSpc>
                </a:pPr>
                <a:r>
                  <a:rPr lang="en-US" sz="1100" dirty="0">
                    <a:solidFill>
                      <a:schemeClr val="bg1">
                        <a:lumMod val="50000"/>
                      </a:schemeClr>
                    </a:solidFill>
                    <a:latin typeface="微软雅黑" panose="020B0503020204020204" charset="-122"/>
                    <a:ea typeface="微软雅黑" panose="020B0503020204020204" charset="-122"/>
                    <a:cs typeface="微软雅黑" panose="020B0503020204020204" charset="-122"/>
                  </a:rPr>
                  <a:t>打开视界  感知无界</a:t>
                </a:r>
                <a:endParaRPr lang="en-US" sz="1100" dirty="0">
                  <a:solidFill>
                    <a:schemeClr val="bg1">
                      <a:lumMod val="50000"/>
                    </a:schemeClr>
                  </a:solidFill>
                  <a:latin typeface="微软雅黑" panose="020B0503020204020204" charset="-122"/>
                  <a:ea typeface="微软雅黑" panose="020B0503020204020204" charset="-122"/>
                  <a:cs typeface="微软雅黑" panose="020B0503020204020204" charset="-122"/>
                </a:endParaRPr>
              </a:p>
            </p:txBody>
          </p:sp>
        </p:grpSp>
        <p:sp>
          <p:nvSpPr>
            <p:cNvPr id="125" name="矩形 124"/>
            <p:cNvSpPr/>
            <p:nvPr>
              <p:custDataLst>
                <p:tags r:id="rId9"/>
              </p:custDataLst>
            </p:nvPr>
          </p:nvSpPr>
          <p:spPr>
            <a:xfrm>
              <a:off x="416" y="-42"/>
              <a:ext cx="255" cy="1184"/>
            </a:xfrm>
            <a:prstGeom prst="rect">
              <a:avLst/>
            </a:prstGeom>
            <a:solidFill>
              <a:srgbClr val="2490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阿里巴巴普惠体" panose="00020600040101010101" charset="-122"/>
              </a:endParaRPr>
            </a:p>
          </p:txBody>
        </p:sp>
      </p:grpSp>
      <p:sp>
        <p:nvSpPr>
          <p:cNvPr id="15" name="圆角矩形 14"/>
          <p:cNvSpPr/>
          <p:nvPr/>
        </p:nvSpPr>
        <p:spPr>
          <a:xfrm>
            <a:off x="5412740" y="1529080"/>
            <a:ext cx="6126480" cy="4774565"/>
          </a:xfrm>
          <a:prstGeom prst="roundRect">
            <a:avLst>
              <a:gd name="adj" fmla="val 0"/>
            </a:avLst>
          </a:prstGeom>
          <a:solidFill>
            <a:srgbClr val="F8F8F8"/>
          </a:solidFill>
          <a:ln>
            <a:noFill/>
          </a:ln>
          <a:effectLst>
            <a:outerShdw blurRad="254000" dist="635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Normal" panose="020B0400000000000000" charset="-122"/>
              <a:ea typeface="思源黑体 CN Normal" panose="020B0400000000000000" charset="-122"/>
            </a:endParaRPr>
          </a:p>
        </p:txBody>
      </p:sp>
      <p:sp>
        <p:nvSpPr>
          <p:cNvPr id="42" name="文本框 41"/>
          <p:cNvSpPr txBox="1"/>
          <p:nvPr/>
        </p:nvSpPr>
        <p:spPr>
          <a:xfrm>
            <a:off x="5714365" y="2058035"/>
            <a:ext cx="5353685" cy="2289175"/>
          </a:xfrm>
          <a:prstGeom prst="rect">
            <a:avLst/>
          </a:prstGeom>
          <a:noFill/>
        </p:spPr>
        <p:txBody>
          <a:bodyPr wrap="square" rtlCol="0">
            <a:noAutofit/>
          </a:bodyPr>
          <a:lstStyle/>
          <a:p>
            <a:pPr marL="285750" lvl="0" indent="-285750" algn="l">
              <a:lnSpc>
                <a:spcPct val="150000"/>
              </a:lnSpc>
              <a:spcBef>
                <a:spcPts val="0"/>
              </a:spcBef>
              <a:spcAft>
                <a:spcPts val="0"/>
              </a:spcAft>
              <a:buClrTx/>
              <a:buSzTx/>
              <a:buFont typeface="Arial" panose="020B0604020202020204" pitchFamily="34" charset="0"/>
              <a:buChar char="•"/>
              <a:defRPr/>
            </a:pPr>
            <a:r>
              <a:rPr lang="zh-CN" altLang="en-US" sz="1200" noProof="0" dirty="0">
                <a:ln>
                  <a:noFill/>
                </a:ln>
                <a:solidFill>
                  <a:srgbClr val="303C42"/>
                </a:solidFill>
                <a:effectLst/>
                <a:uLnTx/>
                <a:uFillTx/>
                <a:latin typeface="微软雅黑" panose="020B0503020204020204" charset="-122"/>
                <a:ea typeface="微软雅黑" panose="020B0503020204020204" charset="-122"/>
                <a:cs typeface="微软雅黑" panose="020B0503020204020204" charset="-122"/>
                <a:sym typeface="+mn-ea"/>
              </a:rPr>
              <a:t>一个TypeC外置接口，可用于供电（5V，1A）及Toolbox配置。</a:t>
            </a:r>
            <a:endParaRPr lang="zh-CN" altLang="en-US" sz="1200" noProof="0" dirty="0">
              <a:ln>
                <a:noFill/>
              </a:ln>
              <a:solidFill>
                <a:srgbClr val="303C42"/>
              </a:solidFill>
              <a:effectLst/>
              <a:uLnTx/>
              <a:uFillTx/>
              <a:latin typeface="微软雅黑" panose="020B0503020204020204" charset="-122"/>
              <a:ea typeface="微软雅黑" panose="020B0503020204020204" charset="-122"/>
              <a:cs typeface="微软雅黑" panose="020B0503020204020204" charset="-122"/>
              <a:sym typeface="+mn-ea"/>
            </a:endParaRPr>
          </a:p>
          <a:p>
            <a:pPr marL="285750" lvl="0" indent="-285750" algn="l">
              <a:lnSpc>
                <a:spcPct val="150000"/>
              </a:lnSpc>
              <a:spcBef>
                <a:spcPts val="0"/>
              </a:spcBef>
              <a:spcAft>
                <a:spcPts val="0"/>
              </a:spcAft>
              <a:buClrTx/>
              <a:buSzTx/>
              <a:buFont typeface="Arial" panose="020B0604020202020204" pitchFamily="34" charset="0"/>
              <a:buChar char="•"/>
              <a:defRPr/>
            </a:pPr>
            <a:r>
              <a:rPr lang="en-US" sz="1200" dirty="0">
                <a:solidFill>
                  <a:srgbClr val="2490F4"/>
                </a:solidFill>
                <a:latin typeface="微软雅黑" panose="020B0503020204020204" charset="-122"/>
                <a:ea typeface="微软雅黑" panose="020B0503020204020204" charset="-122"/>
                <a:cs typeface="微软雅黑" panose="020B0503020204020204" charset="-122"/>
                <a:sym typeface="+mn-ea"/>
              </a:rPr>
              <a:t>4pin端子台，2pin用于电源供电（5~24V DC），2pin用于RS485接线。</a:t>
            </a:r>
            <a:endParaRPr lang="en-US" sz="1200" dirty="0">
              <a:solidFill>
                <a:srgbClr val="2490F4"/>
              </a:solidFill>
              <a:latin typeface="微软雅黑" panose="020B0503020204020204" charset="-122"/>
              <a:ea typeface="微软雅黑" panose="020B0503020204020204" charset="-122"/>
              <a:cs typeface="微软雅黑" panose="020B0503020204020204" charset="-122"/>
              <a:sym typeface="+mn-ea"/>
            </a:endParaRPr>
          </a:p>
          <a:p>
            <a:pPr marL="285750" lvl="0" indent="-285750" algn="l" fontAlgn="auto">
              <a:lnSpc>
                <a:spcPct val="150000"/>
              </a:lnSpc>
              <a:spcBef>
                <a:spcPts val="0"/>
              </a:spcBef>
              <a:spcAft>
                <a:spcPts val="0"/>
              </a:spcAft>
              <a:buClrTx/>
              <a:buSzTx/>
              <a:buFont typeface="Arial" panose="020B0604020202020204" pitchFamily="34" charset="0"/>
              <a:buChar char="•"/>
              <a:defRPr/>
            </a:pPr>
            <a:r>
              <a:rPr lang="zh-CN" altLang="en-US" sz="1200" noProof="0" dirty="0">
                <a:ln>
                  <a:noFill/>
                </a:ln>
                <a:solidFill>
                  <a:srgbClr val="303C42"/>
                </a:solidFill>
                <a:effectLst/>
                <a:uLnTx/>
                <a:uFillTx/>
                <a:latin typeface="微软雅黑" panose="020B0503020204020204" charset="-122"/>
                <a:ea typeface="微软雅黑" panose="020B0503020204020204" charset="-122"/>
                <a:cs typeface="微软雅黑" panose="020B0503020204020204" charset="-122"/>
                <a:sym typeface="+mn-ea"/>
              </a:rPr>
              <a:t>一个RS485终端匹配电阻（120Ω）的拨码开关，默认配置到∞端，可手动拨码到120Ω端。</a:t>
            </a:r>
            <a:endParaRPr lang="zh-CN" altLang="en-US" sz="1200" noProof="0" dirty="0">
              <a:ln>
                <a:noFill/>
              </a:ln>
              <a:solidFill>
                <a:srgbClr val="303C42"/>
              </a:solidFill>
              <a:effectLst/>
              <a:uLnTx/>
              <a:uFillTx/>
              <a:latin typeface="微软雅黑" panose="020B0503020204020204" charset="-122"/>
              <a:ea typeface="微软雅黑" panose="020B0503020204020204" charset="-122"/>
              <a:cs typeface="微软雅黑" panose="020B0503020204020204" charset="-122"/>
              <a:sym typeface="+mn-ea"/>
            </a:endParaRPr>
          </a:p>
          <a:p>
            <a:pPr marL="285750" lvl="0" indent="-285750" algn="l" fontAlgn="auto">
              <a:lnSpc>
                <a:spcPct val="150000"/>
              </a:lnSpc>
              <a:spcBef>
                <a:spcPts val="0"/>
              </a:spcBef>
              <a:spcAft>
                <a:spcPts val="0"/>
              </a:spcAft>
              <a:buClrTx/>
              <a:buSzTx/>
              <a:buFont typeface="Arial" panose="020B0604020202020204" pitchFamily="34" charset="0"/>
              <a:buChar char="•"/>
              <a:defRPr/>
            </a:pPr>
            <a:r>
              <a:rPr lang="en-US" sz="1200" dirty="0">
                <a:solidFill>
                  <a:srgbClr val="2490F4"/>
                </a:solidFill>
                <a:latin typeface="微软雅黑" panose="020B0503020204020204" charset="-122"/>
                <a:ea typeface="微软雅黑" panose="020B0503020204020204" charset="-122"/>
                <a:cs typeface="微软雅黑" panose="020B0503020204020204" charset="-122"/>
                <a:sym typeface="+mn-ea"/>
              </a:rPr>
              <a:t>作用：减小信号的反射，匹配总线阻抗（典型值为120Ω），提高数据通信的抗干扰性及可靠性。</a:t>
            </a:r>
            <a:endParaRPr lang="en-US" sz="1200" dirty="0">
              <a:solidFill>
                <a:srgbClr val="2490F4"/>
              </a:solidFill>
              <a:latin typeface="微软雅黑" panose="020B0503020204020204" charset="-122"/>
              <a:ea typeface="微软雅黑" panose="020B0503020204020204" charset="-122"/>
              <a:cs typeface="微软雅黑" panose="020B0503020204020204" charset="-122"/>
              <a:sym typeface="+mn-ea"/>
            </a:endParaRPr>
          </a:p>
          <a:p>
            <a:pPr marL="285750" lvl="0" indent="-285750" algn="l" fontAlgn="auto">
              <a:lnSpc>
                <a:spcPct val="150000"/>
              </a:lnSpc>
              <a:spcBef>
                <a:spcPts val="0"/>
              </a:spcBef>
              <a:spcAft>
                <a:spcPts val="0"/>
              </a:spcAft>
              <a:buClrTx/>
              <a:buSzTx/>
              <a:buFont typeface="Arial" panose="020B0604020202020204" pitchFamily="34" charset="0"/>
              <a:buChar char="•"/>
              <a:defRPr/>
            </a:pPr>
            <a:r>
              <a:rPr lang="zh-CN" altLang="en-US" sz="1200" noProof="0" dirty="0">
                <a:ln>
                  <a:noFill/>
                </a:ln>
                <a:solidFill>
                  <a:srgbClr val="303C42"/>
                </a:solidFill>
                <a:effectLst/>
                <a:uLnTx/>
                <a:uFillTx/>
                <a:latin typeface="微软雅黑" panose="020B0503020204020204" charset="-122"/>
                <a:ea typeface="微软雅黑" panose="020B0503020204020204" charset="-122"/>
                <a:cs typeface="微软雅黑" panose="020B0503020204020204" charset="-122"/>
                <a:sym typeface="+mn-ea"/>
              </a:rPr>
              <a:t>应用举例：当出现通信丢包、误码等情况可以考虑将拨码拨到右边。</a:t>
            </a:r>
            <a:endParaRPr lang="zh-CN" altLang="en-US" sz="1200" noProof="0" dirty="0">
              <a:ln>
                <a:noFill/>
              </a:ln>
              <a:solidFill>
                <a:srgbClr val="303C42"/>
              </a:solidFill>
              <a:effectLst/>
              <a:uLnTx/>
              <a:uFillTx/>
              <a:latin typeface="微软雅黑" panose="020B0503020204020204" charset="-122"/>
              <a:ea typeface="微软雅黑" panose="020B0503020204020204" charset="-122"/>
              <a:cs typeface="微软雅黑" panose="020B0503020204020204" charset="-122"/>
              <a:sym typeface="+mn-ea"/>
            </a:endParaRPr>
          </a:p>
          <a:p>
            <a:pPr marL="285750" marR="0" lvl="0" indent="-285750" algn="l" defTabSz="914400" eaLnBrk="1" fontAlgn="auto" latinLnBrk="0" hangingPunct="1">
              <a:lnSpc>
                <a:spcPct val="150000"/>
              </a:lnSpc>
              <a:spcBef>
                <a:spcPts val="0"/>
              </a:spcBef>
              <a:spcAft>
                <a:spcPts val="0"/>
              </a:spcAft>
              <a:buClrTx/>
              <a:buSzTx/>
              <a:buFont typeface="Arial" panose="020B0604020202020204" pitchFamily="34" charset="0"/>
              <a:buChar char="•"/>
              <a:defRPr/>
            </a:pPr>
            <a:endParaRPr kumimoji="1" lang="en-US" sz="1200" dirty="0">
              <a:solidFill>
                <a:srgbClr val="2490F4"/>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31" name="文本框 30"/>
          <p:cNvSpPr txBox="1"/>
          <p:nvPr/>
        </p:nvSpPr>
        <p:spPr>
          <a:xfrm>
            <a:off x="5714365" y="1643380"/>
            <a:ext cx="1736090" cy="337185"/>
          </a:xfrm>
          <a:prstGeom prst="rect">
            <a:avLst/>
          </a:prstGeom>
          <a:noFill/>
        </p:spPr>
        <p:txBody>
          <a:bodyPr wrap="square" rtlCol="0">
            <a:spAutoFit/>
          </a:bodyPr>
          <a:lstStyle/>
          <a:p>
            <a:pPr marR="0" indent="0" defTabSz="914400" fontAlgn="auto">
              <a:lnSpc>
                <a:spcPct val="100000"/>
              </a:lnSpc>
              <a:spcBef>
                <a:spcPts val="0"/>
              </a:spcBef>
              <a:spcAft>
                <a:spcPts val="0"/>
              </a:spcAft>
              <a:buClrTx/>
              <a:buSzTx/>
              <a:buFontTx/>
              <a:buNone/>
              <a:defRPr/>
            </a:pPr>
            <a:r>
              <a:rPr lang="zh-CN" altLang="en-US" sz="1600" b="1" kern="0" noProof="0" dirty="0">
                <a:solidFill>
                  <a:srgbClr val="2490F4"/>
                </a:solidFill>
                <a:latin typeface="微软雅黑" panose="020B0503020204020204" charset="-122"/>
                <a:ea typeface="微软雅黑" panose="020B0503020204020204" charset="-122"/>
                <a:cs typeface="Roboto" panose="02000000000000000000" charset="0"/>
                <a:sym typeface="Arial" panose="020B0604020202020204" pitchFamily="34" charset="0"/>
              </a:rPr>
              <a:t>产品特点</a:t>
            </a:r>
            <a:endParaRPr lang="zh-CN" altLang="en-US" sz="1600" b="1" kern="0" noProof="0" dirty="0">
              <a:solidFill>
                <a:srgbClr val="2490F4"/>
              </a:solidFill>
              <a:latin typeface="微软雅黑" panose="020B0503020204020204" charset="-122"/>
              <a:ea typeface="微软雅黑" panose="020B0503020204020204" charset="-122"/>
              <a:cs typeface="Roboto" panose="02000000000000000000" charset="0"/>
              <a:sym typeface="Arial" panose="020B0604020202020204" pitchFamily="34" charset="0"/>
            </a:endParaRPr>
          </a:p>
        </p:txBody>
      </p:sp>
      <p:sp>
        <p:nvSpPr>
          <p:cNvPr id="11" name="矩形 10"/>
          <p:cNvSpPr/>
          <p:nvPr/>
        </p:nvSpPr>
        <p:spPr>
          <a:xfrm>
            <a:off x="5403215" y="4249420"/>
            <a:ext cx="6128385" cy="20675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21"/>
          <p:cNvSpPr/>
          <p:nvPr/>
        </p:nvSpPr>
        <p:spPr>
          <a:xfrm rot="5400000">
            <a:off x="10734675" y="5240020"/>
            <a:ext cx="1550035" cy="76200"/>
          </a:xfrm>
          <a:prstGeom prst="rect">
            <a:avLst/>
          </a:prstGeom>
          <a:solidFill>
            <a:srgbClr val="2490F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descr="UC100.535"/>
          <p:cNvPicPr>
            <a:picLocks noChangeAspect="1"/>
          </p:cNvPicPr>
          <p:nvPr/>
        </p:nvPicPr>
        <p:blipFill>
          <a:blip r:embed="rId10"/>
          <a:stretch>
            <a:fillRect/>
          </a:stretch>
        </p:blipFill>
        <p:spPr>
          <a:xfrm>
            <a:off x="2392680" y="2939415"/>
            <a:ext cx="1502410" cy="1177290"/>
          </a:xfrm>
          <a:prstGeom prst="rect">
            <a:avLst/>
          </a:prstGeom>
          <a:effectLst>
            <a:outerShdw blurRad="292100" sx="102000" sy="102000" algn="ctr" rotWithShape="0">
              <a:prstClr val="black">
                <a:alpha val="32000"/>
              </a:prstClr>
            </a:outerShdw>
          </a:effectLst>
        </p:spPr>
      </p:pic>
      <p:pic>
        <p:nvPicPr>
          <p:cNvPr id="4" name="图片 9" descr="D:\黄怡宁\工作图片\UC100\拓补图.png拓补图"/>
          <p:cNvPicPr>
            <a:picLocks noChangeAspect="1"/>
          </p:cNvPicPr>
          <p:nvPr>
            <p:custDataLst>
              <p:tags r:id="rId11"/>
            </p:custDataLst>
          </p:nvPr>
        </p:nvPicPr>
        <p:blipFill>
          <a:blip r:embed="rId12"/>
          <a:srcRect/>
          <a:stretch>
            <a:fillRect/>
          </a:stretch>
        </p:blipFill>
        <p:spPr>
          <a:xfrm>
            <a:off x="5840095" y="4503420"/>
            <a:ext cx="5405755" cy="1452880"/>
          </a:xfrm>
          <a:prstGeom prst="rect">
            <a:avLst/>
          </a:prstGeom>
        </p:spPr>
      </p:pic>
    </p:spTree>
    <p:custDataLst>
      <p:tags r:id="rId13"/>
    </p:custData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214630" y="-26670"/>
            <a:ext cx="7479665" cy="2608580"/>
            <a:chOff x="338" y="-42"/>
            <a:chExt cx="11779" cy="4108"/>
          </a:xfrm>
        </p:grpSpPr>
        <p:sp>
          <p:nvSpPr>
            <p:cNvPr id="13" name="TextBox 8"/>
            <p:cNvSpPr txBox="1"/>
            <p:nvPr>
              <p:custDataLst>
                <p:tags r:id="rId1"/>
              </p:custDataLst>
            </p:nvPr>
          </p:nvSpPr>
          <p:spPr>
            <a:xfrm>
              <a:off x="992" y="383"/>
              <a:ext cx="11125" cy="753"/>
            </a:xfrm>
            <a:prstGeom prst="rect">
              <a:avLst/>
            </a:prstGeom>
            <a:noFill/>
          </p:spPr>
          <p:txBody>
            <a:bodyPr wrap="square" lIns="91440" tIns="45720" rIns="91440" bIns="45720" rtlCol="0" anchor="t">
              <a:spAutoFit/>
            </a:bodyPr>
            <a:lstStyle/>
            <a:p>
              <a:pPr lvl="0" algn="l">
                <a:lnSpc>
                  <a:spcPct val="90000"/>
                </a:lnSpc>
                <a:buClrTx/>
                <a:buSzTx/>
                <a:buFontTx/>
              </a:pPr>
              <a:r>
                <a:rPr lang="zh-CN" altLang="en-US" sz="2800" b="1" dirty="0">
                  <a:solidFill>
                    <a:schemeClr val="tx1">
                      <a:lumMod val="75000"/>
                      <a:lumOff val="25000"/>
                    </a:schemeClr>
                  </a:solidFill>
                  <a:latin typeface="微软雅黑" panose="020B0503020204020204" charset="-122"/>
                  <a:ea typeface="微软雅黑" panose="020B0503020204020204" charset="-122"/>
                  <a:cs typeface="Arial" panose="020B0604020202020204" pitchFamily="34" charset="0"/>
                  <a:sym typeface="+mn-ea"/>
                </a:rPr>
                <a:t>智能开关面板</a:t>
              </a:r>
              <a:endParaRPr lang="zh-CN" altLang="en-US" sz="2800" b="1" dirty="0">
                <a:solidFill>
                  <a:schemeClr val="tx1">
                    <a:lumMod val="75000"/>
                    <a:lumOff val="25000"/>
                  </a:schemeClr>
                </a:solidFill>
                <a:latin typeface="微软雅黑" panose="020B0503020204020204" charset="-122"/>
                <a:ea typeface="微软雅黑" panose="020B0503020204020204" charset="-122"/>
                <a:cs typeface="Arial" panose="020B0604020202020204" pitchFamily="34" charset="0"/>
                <a:sym typeface="+mn-ea"/>
              </a:endParaRPr>
            </a:p>
          </p:txBody>
        </p:sp>
        <p:sp>
          <p:nvSpPr>
            <p:cNvPr id="14" name="矩形 13"/>
            <p:cNvSpPr/>
            <p:nvPr>
              <p:custDataLst>
                <p:tags r:id="rId2"/>
              </p:custDataLst>
            </p:nvPr>
          </p:nvSpPr>
          <p:spPr>
            <a:xfrm>
              <a:off x="416" y="-42"/>
              <a:ext cx="255" cy="1184"/>
            </a:xfrm>
            <a:prstGeom prst="rect">
              <a:avLst/>
            </a:prstGeom>
            <a:solidFill>
              <a:srgbClr val="479E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cs typeface="阿里巴巴普惠体" panose="00020600040101010101" charset="-122"/>
              </a:endParaRPr>
            </a:p>
          </p:txBody>
        </p:sp>
        <p:sp>
          <p:nvSpPr>
            <p:cNvPr id="9" name="文本框 23"/>
            <p:cNvSpPr txBox="1"/>
            <p:nvPr>
              <p:custDataLst>
                <p:tags r:id="rId3"/>
              </p:custDataLst>
            </p:nvPr>
          </p:nvSpPr>
          <p:spPr bwMode="auto">
            <a:xfrm rot="5400000">
              <a:off x="-749" y="2436"/>
              <a:ext cx="2717" cy="543"/>
            </a:xfrm>
            <a:prstGeom prst="rect">
              <a:avLst/>
            </a:prstGeom>
            <a:noFill/>
            <a:ln w="9525">
              <a:noFill/>
              <a:miter lim="800000"/>
            </a:ln>
          </p:spPr>
          <p:txBody>
            <a:bodyPr wrap="square">
              <a:spAutoFit/>
            </a:bodyPr>
            <a:lstStyle/>
            <a:p>
              <a:pPr algn="dist">
                <a:lnSpc>
                  <a:spcPct val="150000"/>
                </a:lnSpc>
              </a:pPr>
              <a:r>
                <a:rPr lang="zh-CN" altLang="en-US" sz="1100" dirty="0">
                  <a:solidFill>
                    <a:schemeClr val="bg1">
                      <a:lumMod val="50000"/>
                    </a:schemeClr>
                  </a:solidFill>
                  <a:latin typeface="微软雅黑" panose="020B0503020204020204" charset="-122"/>
                  <a:ea typeface="微软雅黑" panose="020B0503020204020204" charset="-122"/>
                  <a:cs typeface="微软雅黑" panose="020B0503020204020204" charset="-122"/>
                </a:rPr>
                <a:t>打开视界</a:t>
              </a:r>
              <a:r>
                <a:rPr lang="en-US" altLang="zh-CN" sz="1100" dirty="0">
                  <a:solidFill>
                    <a:schemeClr val="bg1">
                      <a:lumMod val="50000"/>
                    </a:schemeClr>
                  </a:solidFill>
                  <a:latin typeface="微软雅黑" panose="020B0503020204020204" charset="-122"/>
                  <a:ea typeface="微软雅黑" panose="020B0503020204020204" charset="-122"/>
                  <a:cs typeface="微软雅黑" panose="020B0503020204020204" charset="-122"/>
                </a:rPr>
                <a:t>   </a:t>
              </a:r>
              <a:r>
                <a:rPr lang="zh-CN" altLang="en-US" sz="1100" dirty="0">
                  <a:solidFill>
                    <a:schemeClr val="bg1">
                      <a:lumMod val="50000"/>
                    </a:schemeClr>
                  </a:solidFill>
                  <a:latin typeface="微软雅黑" panose="020B0503020204020204" charset="-122"/>
                  <a:ea typeface="微软雅黑" panose="020B0503020204020204" charset="-122"/>
                  <a:cs typeface="微软雅黑" panose="020B0503020204020204" charset="-122"/>
                </a:rPr>
                <a:t>感知无界</a:t>
              </a:r>
              <a:endParaRPr lang="zh-CN" altLang="en-US" sz="1100" dirty="0">
                <a:solidFill>
                  <a:schemeClr val="bg1">
                    <a:lumMod val="50000"/>
                  </a:schemeClr>
                </a:solidFill>
                <a:latin typeface="微软雅黑" panose="020B0503020204020204" charset="-122"/>
                <a:ea typeface="微软雅黑" panose="020B0503020204020204" charset="-122"/>
                <a:cs typeface="微软雅黑" panose="020B0503020204020204" charset="-122"/>
              </a:endParaRPr>
            </a:p>
          </p:txBody>
        </p:sp>
      </p:grpSp>
      <p:pic>
        <p:nvPicPr>
          <p:cNvPr id="47" name="图片 46" descr="未标题-2_画板 1 副本"/>
          <p:cNvPicPr>
            <a:picLocks noChangeAspect="1"/>
          </p:cNvPicPr>
          <p:nvPr>
            <p:custDataLst>
              <p:tags r:id="rId4"/>
            </p:custDataLst>
          </p:nvPr>
        </p:nvPicPr>
        <p:blipFill>
          <a:blip r:embed="rId5"/>
          <a:stretch>
            <a:fillRect/>
          </a:stretch>
        </p:blipFill>
        <p:spPr>
          <a:xfrm>
            <a:off x="10055860" y="50165"/>
            <a:ext cx="1880235" cy="972185"/>
          </a:xfrm>
          <a:prstGeom prst="rect">
            <a:avLst/>
          </a:prstGeom>
        </p:spPr>
      </p:pic>
      <p:sp>
        <p:nvSpPr>
          <p:cNvPr id="37" name="矩形 36"/>
          <p:cNvSpPr/>
          <p:nvPr>
            <p:custDataLst>
              <p:tags r:id="rId6"/>
            </p:custDataLst>
          </p:nvPr>
        </p:nvSpPr>
        <p:spPr>
          <a:xfrm>
            <a:off x="7464425" y="-16510"/>
            <a:ext cx="4718050" cy="6874510"/>
          </a:xfrm>
          <a:prstGeom prst="rect">
            <a:avLst/>
          </a:prstGeom>
          <a:solidFill>
            <a:srgbClr val="F9F9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1" name="组合 10"/>
          <p:cNvGrpSpPr/>
          <p:nvPr/>
        </p:nvGrpSpPr>
        <p:grpSpPr>
          <a:xfrm>
            <a:off x="1313180" y="948690"/>
            <a:ext cx="9509760" cy="5339715"/>
            <a:chOff x="1583" y="1808"/>
            <a:chExt cx="14976" cy="8409"/>
          </a:xfrm>
        </p:grpSpPr>
        <p:pic>
          <p:nvPicPr>
            <p:cNvPr id="39" name="图片 38" descr="H:\PPT\vs132\PPT\15.jpg.png15.jpg"/>
            <p:cNvPicPr>
              <a:picLocks noChangeAspect="1"/>
            </p:cNvPicPr>
            <p:nvPr>
              <p:custDataLst>
                <p:tags r:id="rId7"/>
              </p:custDataLst>
            </p:nvPr>
          </p:nvPicPr>
          <p:blipFill>
            <a:blip r:embed="rId8"/>
            <a:srcRect/>
            <a:stretch>
              <a:fillRect/>
            </a:stretch>
          </p:blipFill>
          <p:spPr>
            <a:xfrm>
              <a:off x="1877" y="1808"/>
              <a:ext cx="2958" cy="3308"/>
            </a:xfrm>
            <a:prstGeom prst="ellipse">
              <a:avLst/>
            </a:prstGeom>
          </p:spPr>
        </p:pic>
        <p:sp>
          <p:nvSpPr>
            <p:cNvPr id="2" name="矩形 1"/>
            <p:cNvSpPr/>
            <p:nvPr>
              <p:custDataLst>
                <p:tags r:id="rId9"/>
              </p:custDataLst>
            </p:nvPr>
          </p:nvSpPr>
          <p:spPr>
            <a:xfrm>
              <a:off x="1988" y="4905"/>
              <a:ext cx="2814" cy="582"/>
            </a:xfrm>
            <a:prstGeom prst="rect">
              <a:avLst/>
            </a:prstGeom>
            <a:ln w="12700">
              <a:miter lim="400000"/>
            </a:ln>
          </p:spPr>
          <p:txBody>
            <a:bodyPr wrap="none" lIns="90000" tIns="46800" rIns="90000" bIns="46800" rtlCol="0" anchor="ctr">
              <a:noAutofit/>
            </a:bodyPr>
            <a:lstStyle>
              <a:defPPr>
                <a:defRPr lang="zh-CN"/>
              </a:defPPr>
              <a:lvl1pPr marL="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1pPr>
              <a:lvl2pPr marL="4572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2pPr>
              <a:lvl3pPr marL="9144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3pPr>
              <a:lvl4pPr marL="13716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4pPr>
              <a:lvl5pPr marL="18288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5pPr>
              <a:lvl6pPr marL="22860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6pPr>
              <a:lvl7pPr marL="27432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7pPr>
              <a:lvl8pPr marL="32004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8pPr>
              <a:lvl9pPr marL="36576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9pPr>
            </a:lstStyle>
            <a:p>
              <a:pPr algn="ctr">
                <a:buClrTx/>
                <a:buSzTx/>
                <a:buFontTx/>
              </a:pPr>
              <a:r>
                <a:rPr lang="en-US" b="1" dirty="0">
                  <a:solidFill>
                    <a:srgbClr val="2490F4"/>
                  </a:solidFill>
                  <a:latin typeface="微软雅黑" panose="020B0503020204020204" charset="-122"/>
                  <a:cs typeface="Roboto" panose="02000000000000000000" charset="0"/>
                  <a:sym typeface="+mn-ea"/>
                </a:rPr>
                <a:t>WS50x</a:t>
              </a:r>
              <a:endParaRPr lang="en-US" altLang="en-US" sz="1800" b="1" dirty="0">
                <a:solidFill>
                  <a:srgbClr val="2490F4"/>
                </a:solidFill>
                <a:latin typeface="微软雅黑" panose="020B0503020204020204" charset="-122"/>
                <a:cs typeface="Roboto" panose="02000000000000000000" charset="0"/>
                <a:sym typeface="+mn-ea"/>
              </a:endParaRPr>
            </a:p>
          </p:txBody>
        </p:sp>
        <p:pic>
          <p:nvPicPr>
            <p:cNvPr id="3" name="图片 2" descr="产品组合"/>
            <p:cNvPicPr>
              <a:picLocks noChangeAspect="1"/>
            </p:cNvPicPr>
            <p:nvPr>
              <p:custDataLst>
                <p:tags r:id="rId10"/>
              </p:custDataLst>
            </p:nvPr>
          </p:nvPicPr>
          <p:blipFill>
            <a:blip r:embed="rId11"/>
            <a:stretch>
              <a:fillRect/>
            </a:stretch>
          </p:blipFill>
          <p:spPr>
            <a:xfrm>
              <a:off x="1583" y="2821"/>
              <a:ext cx="3047" cy="1326"/>
            </a:xfrm>
            <a:prstGeom prst="rect">
              <a:avLst/>
            </a:prstGeom>
          </p:spPr>
        </p:pic>
        <p:pic>
          <p:nvPicPr>
            <p:cNvPr id="59" name="图片 58" descr="ws50x-module-4"/>
            <p:cNvPicPr>
              <a:picLocks noChangeAspect="1"/>
            </p:cNvPicPr>
            <p:nvPr>
              <p:custDataLst>
                <p:tags r:id="rId12"/>
              </p:custDataLst>
            </p:nvPr>
          </p:nvPicPr>
          <p:blipFill>
            <a:blip r:embed="rId13"/>
            <a:stretch>
              <a:fillRect/>
            </a:stretch>
          </p:blipFill>
          <p:spPr>
            <a:xfrm>
              <a:off x="10664" y="2181"/>
              <a:ext cx="4730" cy="2193"/>
            </a:xfrm>
            <a:prstGeom prst="rect">
              <a:avLst/>
            </a:prstGeom>
          </p:spPr>
        </p:pic>
        <p:grpSp>
          <p:nvGrpSpPr>
            <p:cNvPr id="65" name="组合 64"/>
            <p:cNvGrpSpPr/>
            <p:nvPr/>
          </p:nvGrpSpPr>
          <p:grpSpPr>
            <a:xfrm>
              <a:off x="11609" y="6319"/>
              <a:ext cx="4950" cy="3898"/>
              <a:chOff x="9100" y="5513"/>
              <a:chExt cx="4950" cy="3898"/>
            </a:xfrm>
          </p:grpSpPr>
          <p:sp>
            <p:nvSpPr>
              <p:cNvPr id="4" name="文本框 3"/>
              <p:cNvSpPr txBox="1"/>
              <p:nvPr>
                <p:custDataLst>
                  <p:tags r:id="rId14"/>
                </p:custDataLst>
              </p:nvPr>
            </p:nvSpPr>
            <p:spPr>
              <a:xfrm>
                <a:off x="9282" y="5513"/>
                <a:ext cx="4768" cy="3779"/>
              </a:xfrm>
              <a:prstGeom prst="rect">
                <a:avLst/>
              </a:prstGeom>
              <a:noFill/>
            </p:spPr>
            <p:txBody>
              <a:bodyPr wrap="square" rtlCol="0">
                <a:spAutoFit/>
              </a:bodyPr>
              <a:lstStyle/>
              <a:p>
                <a:pPr algn="l" defTabSz="914400" fontAlgn="auto">
                  <a:lnSpc>
                    <a:spcPct val="200000"/>
                  </a:lnSpc>
                  <a:spcBef>
                    <a:spcPts val="300"/>
                  </a:spcBef>
                  <a:buClrTx/>
                  <a:buSzTx/>
                  <a:buFontTx/>
                </a:pPr>
                <a:r>
                  <a:rPr lang="zh-CN" altLang="en-US" sz="14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钢化玻璃面板设计</a:t>
                </a:r>
                <a:endParaRPr lang="zh-CN" altLang="en-US" sz="14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endParaRPr>
              </a:p>
              <a:p>
                <a:pPr algn="l" defTabSz="914400" fontAlgn="auto">
                  <a:lnSpc>
                    <a:spcPct val="200000"/>
                  </a:lnSpc>
                  <a:spcBef>
                    <a:spcPts val="300"/>
                  </a:spcBef>
                  <a:buClrTx/>
                  <a:buSzTx/>
                  <a:buFontTx/>
                </a:pPr>
                <a:r>
                  <a:rPr lang="zh-CN" altLang="en-US" sz="14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按键使用次数10w+</a:t>
                </a:r>
                <a:endParaRPr lang="zh-CN" altLang="en-US" sz="14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endParaRPr>
              </a:p>
              <a:p>
                <a:pPr algn="l" defTabSz="914400" fontAlgn="auto">
                  <a:lnSpc>
                    <a:spcPct val="200000"/>
                  </a:lnSpc>
                  <a:spcBef>
                    <a:spcPts val="300"/>
                  </a:spcBef>
                  <a:buClrTx/>
                  <a:buSzTx/>
                  <a:buFontTx/>
                </a:pPr>
                <a:r>
                  <a:rPr lang="zh-CN" altLang="en-US" sz="1400" b="1"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按键锁</a:t>
                </a:r>
                <a:endParaRPr lang="zh-CN" altLang="en-US" sz="1400" b="1"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endParaRPr>
              </a:p>
              <a:p>
                <a:pPr algn="l" defTabSz="914400" fontAlgn="auto">
                  <a:lnSpc>
                    <a:spcPct val="200000"/>
                  </a:lnSpc>
                  <a:spcBef>
                    <a:spcPts val="300"/>
                  </a:spcBef>
                  <a:buClrTx/>
                  <a:buSzTx/>
                  <a:buFontTx/>
                </a:pPr>
                <a:r>
                  <a:rPr lang="zh-CN" altLang="en-US" sz="1400" b="1"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NFC配置</a:t>
                </a:r>
                <a:endParaRPr lang="zh-CN" altLang="en-US" sz="1400" b="1"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endParaRPr>
              </a:p>
              <a:p>
                <a:pPr algn="l" defTabSz="914400" fontAlgn="auto">
                  <a:lnSpc>
                    <a:spcPct val="200000"/>
                  </a:lnSpc>
                  <a:spcBef>
                    <a:spcPts val="300"/>
                  </a:spcBef>
                  <a:buClrTx/>
                  <a:buSzTx/>
                  <a:buFontTx/>
                </a:pPr>
                <a:r>
                  <a:rPr lang="zh-CN" altLang="en-US" sz="1400" b="1"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标准86底盒安装</a:t>
                </a:r>
                <a:endParaRPr lang="zh-CN" altLang="en-US" sz="1400" b="1"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endParaRPr>
              </a:p>
            </p:txBody>
          </p:sp>
          <p:grpSp>
            <p:nvGrpSpPr>
              <p:cNvPr id="52" name="组合 51"/>
              <p:cNvGrpSpPr/>
              <p:nvPr/>
            </p:nvGrpSpPr>
            <p:grpSpPr>
              <a:xfrm>
                <a:off x="9100" y="5947"/>
                <a:ext cx="119" cy="3464"/>
                <a:chOff x="2068" y="5841"/>
                <a:chExt cx="119" cy="3464"/>
              </a:xfrm>
            </p:grpSpPr>
            <p:grpSp>
              <p:nvGrpSpPr>
                <p:cNvPr id="57" name="组合 56"/>
                <p:cNvGrpSpPr/>
                <p:nvPr/>
              </p:nvGrpSpPr>
              <p:grpSpPr>
                <a:xfrm>
                  <a:off x="2068" y="5841"/>
                  <a:ext cx="119" cy="3464"/>
                  <a:chOff x="2430" y="5569"/>
                  <a:chExt cx="119" cy="3464"/>
                </a:xfrm>
              </p:grpSpPr>
              <p:sp>
                <p:nvSpPr>
                  <p:cNvPr id="58" name="椭圆 57"/>
                  <p:cNvSpPr/>
                  <p:nvPr>
                    <p:custDataLst>
                      <p:tags r:id="rId15"/>
                    </p:custDataLst>
                  </p:nvPr>
                </p:nvSpPr>
                <p:spPr>
                  <a:xfrm>
                    <a:off x="2430" y="5569"/>
                    <a:ext cx="119" cy="119"/>
                  </a:xfrm>
                  <a:prstGeom prst="ellipse">
                    <a:avLst/>
                  </a:prstGeom>
                  <a:solidFill>
                    <a:srgbClr val="017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椭圆 59"/>
                  <p:cNvSpPr/>
                  <p:nvPr>
                    <p:custDataLst>
                      <p:tags r:id="rId16"/>
                    </p:custDataLst>
                  </p:nvPr>
                </p:nvSpPr>
                <p:spPr>
                  <a:xfrm>
                    <a:off x="2430" y="6284"/>
                    <a:ext cx="119" cy="119"/>
                  </a:xfrm>
                  <a:prstGeom prst="ellipse">
                    <a:avLst/>
                  </a:prstGeom>
                  <a:solidFill>
                    <a:srgbClr val="017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61" name="直接连接符 60"/>
                  <p:cNvCxnSpPr/>
                  <p:nvPr>
                    <p:custDataLst>
                      <p:tags r:id="rId17"/>
                    </p:custDataLst>
                  </p:nvPr>
                </p:nvCxnSpPr>
                <p:spPr>
                  <a:xfrm>
                    <a:off x="2489" y="5569"/>
                    <a:ext cx="0" cy="3464"/>
                  </a:xfrm>
                  <a:prstGeom prst="line">
                    <a:avLst/>
                  </a:prstGeom>
                  <a:ln>
                    <a:solidFill>
                      <a:srgbClr val="017AEA"/>
                    </a:solidFill>
                  </a:ln>
                </p:spPr>
                <p:style>
                  <a:lnRef idx="1">
                    <a:schemeClr val="accent1"/>
                  </a:lnRef>
                  <a:fillRef idx="0">
                    <a:schemeClr val="accent1"/>
                  </a:fillRef>
                  <a:effectRef idx="0">
                    <a:schemeClr val="accent1"/>
                  </a:effectRef>
                  <a:fontRef idx="minor">
                    <a:schemeClr val="tx1"/>
                  </a:fontRef>
                </p:style>
              </p:cxnSp>
            </p:grpSp>
            <p:sp>
              <p:nvSpPr>
                <p:cNvPr id="62" name="椭圆 61"/>
                <p:cNvSpPr/>
                <p:nvPr>
                  <p:custDataLst>
                    <p:tags r:id="rId18"/>
                  </p:custDataLst>
                </p:nvPr>
              </p:nvSpPr>
              <p:spPr>
                <a:xfrm>
                  <a:off x="2068" y="8851"/>
                  <a:ext cx="119" cy="119"/>
                </a:xfrm>
                <a:prstGeom prst="ellipse">
                  <a:avLst/>
                </a:prstGeom>
                <a:solidFill>
                  <a:srgbClr val="017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3" name="椭圆 62"/>
              <p:cNvSpPr/>
              <p:nvPr>
                <p:custDataLst>
                  <p:tags r:id="rId19"/>
                </p:custDataLst>
              </p:nvPr>
            </p:nvSpPr>
            <p:spPr>
              <a:xfrm>
                <a:off x="9100" y="7377"/>
                <a:ext cx="119" cy="119"/>
              </a:xfrm>
              <a:prstGeom prst="ellipse">
                <a:avLst/>
              </a:prstGeom>
              <a:solidFill>
                <a:srgbClr val="017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椭圆 63"/>
              <p:cNvSpPr/>
              <p:nvPr>
                <p:custDataLst>
                  <p:tags r:id="rId20"/>
                </p:custDataLst>
              </p:nvPr>
            </p:nvSpPr>
            <p:spPr>
              <a:xfrm>
                <a:off x="9100" y="8167"/>
                <a:ext cx="119" cy="119"/>
              </a:xfrm>
              <a:prstGeom prst="ellipse">
                <a:avLst/>
              </a:prstGeom>
              <a:solidFill>
                <a:srgbClr val="017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7" name="组合 66"/>
            <p:cNvGrpSpPr/>
            <p:nvPr/>
          </p:nvGrpSpPr>
          <p:grpSpPr>
            <a:xfrm>
              <a:off x="2068" y="5818"/>
              <a:ext cx="4950" cy="4085"/>
              <a:chOff x="2068" y="4843"/>
              <a:chExt cx="4950" cy="4085"/>
            </a:xfrm>
          </p:grpSpPr>
          <p:sp>
            <p:nvSpPr>
              <p:cNvPr id="5" name="文本框 4"/>
              <p:cNvSpPr txBox="1"/>
              <p:nvPr>
                <p:custDataLst>
                  <p:tags r:id="rId21"/>
                </p:custDataLst>
              </p:nvPr>
            </p:nvSpPr>
            <p:spPr>
              <a:xfrm>
                <a:off x="2250" y="5705"/>
                <a:ext cx="4768" cy="3223"/>
              </a:xfrm>
              <a:prstGeom prst="rect">
                <a:avLst/>
              </a:prstGeom>
              <a:noFill/>
            </p:spPr>
            <p:txBody>
              <a:bodyPr wrap="square" rtlCol="0">
                <a:spAutoFit/>
              </a:bodyPr>
              <a:lstStyle/>
              <a:p>
                <a:pPr algn="l" defTabSz="914400" fontAlgn="auto">
                  <a:lnSpc>
                    <a:spcPct val="90000"/>
                  </a:lnSpc>
                  <a:spcBef>
                    <a:spcPts val="300"/>
                  </a:spcBef>
                  <a:buClrTx/>
                  <a:buSzTx/>
                  <a:buFontTx/>
                </a:pPr>
                <a:r>
                  <a:rPr lang="zh-CN" altLang="en-US" sz="1400" b="1"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多版本可选：触控版、机械按键版</a:t>
                </a:r>
                <a:endParaRPr lang="zh-CN" altLang="en-US" sz="14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endParaRPr>
              </a:p>
              <a:p>
                <a:pPr algn="l" defTabSz="914400" fontAlgn="auto">
                  <a:lnSpc>
                    <a:spcPct val="90000"/>
                  </a:lnSpc>
                  <a:spcBef>
                    <a:spcPts val="300"/>
                  </a:spcBef>
                  <a:buClrTx/>
                  <a:buSzTx/>
                  <a:buFontTx/>
                </a:pPr>
                <a:r>
                  <a:rPr lang="zh-CN" altLang="en-US" sz="1000" dirty="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sym typeface="+mn-ea"/>
                  </a:rPr>
                  <a:t>  （一键/二键/三键；单火/零火版）</a:t>
                </a:r>
                <a:endParaRPr lang="zh-CN" altLang="en-US" sz="1000" dirty="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sym typeface="+mn-ea"/>
                </a:endParaRPr>
              </a:p>
              <a:p>
                <a:pPr algn="l" defTabSz="914400" fontAlgn="auto">
                  <a:lnSpc>
                    <a:spcPct val="200000"/>
                  </a:lnSpc>
                  <a:spcBef>
                    <a:spcPts val="300"/>
                  </a:spcBef>
                  <a:buClrTx/>
                  <a:buSzTx/>
                  <a:buFontTx/>
                </a:pPr>
                <a:r>
                  <a:rPr lang="zh-CN" altLang="en-US" sz="14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多种控制策略</a:t>
                </a:r>
                <a:endParaRPr lang="zh-CN" altLang="en-US" sz="14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endParaRPr>
              </a:p>
              <a:p>
                <a:pPr algn="l" defTabSz="914400" fontAlgn="auto">
                  <a:lnSpc>
                    <a:spcPct val="200000"/>
                  </a:lnSpc>
                  <a:spcBef>
                    <a:spcPts val="300"/>
                  </a:spcBef>
                  <a:buClrTx/>
                  <a:buSzTx/>
                  <a:buFontTx/>
                </a:pPr>
                <a:r>
                  <a:rPr lang="zh-CN" altLang="en-US" sz="1400" b="1"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组播功能</a:t>
                </a:r>
                <a:endParaRPr lang="zh-CN" altLang="en-US" sz="1400" b="1"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endParaRPr>
              </a:p>
              <a:p>
                <a:pPr algn="l" defTabSz="914400" fontAlgn="auto">
                  <a:lnSpc>
                    <a:spcPct val="200000"/>
                  </a:lnSpc>
                  <a:spcBef>
                    <a:spcPts val="300"/>
                  </a:spcBef>
                  <a:buClrTx/>
                  <a:buSzTx/>
                  <a:buFontTx/>
                </a:pPr>
                <a:r>
                  <a:rPr lang="zh-CN" altLang="en-US" sz="1400" b="1"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Milesight D2D技术</a:t>
                </a:r>
                <a:endParaRPr lang="zh-CN" altLang="en-US" sz="1400" b="1"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endParaRPr>
              </a:p>
              <a:p>
                <a:pPr algn="l" defTabSz="914400" fontAlgn="auto">
                  <a:lnSpc>
                    <a:spcPct val="90000"/>
                  </a:lnSpc>
                  <a:spcBef>
                    <a:spcPts val="300"/>
                  </a:spcBef>
                  <a:buClrTx/>
                  <a:buSzTx/>
                  <a:buFontTx/>
                </a:pPr>
                <a:endParaRPr lang="zh-CN" altLang="en-US" sz="1000" dirty="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sym typeface="+mn-ea"/>
                </a:endParaRPr>
              </a:p>
            </p:txBody>
          </p:sp>
          <p:grpSp>
            <p:nvGrpSpPr>
              <p:cNvPr id="35" name="组合 34"/>
              <p:cNvGrpSpPr/>
              <p:nvPr/>
            </p:nvGrpSpPr>
            <p:grpSpPr>
              <a:xfrm>
                <a:off x="2068" y="5826"/>
                <a:ext cx="119" cy="2910"/>
                <a:chOff x="2068" y="5841"/>
                <a:chExt cx="119" cy="2910"/>
              </a:xfrm>
            </p:grpSpPr>
            <p:grpSp>
              <p:nvGrpSpPr>
                <p:cNvPr id="29" name="组合 28"/>
                <p:cNvGrpSpPr/>
                <p:nvPr/>
              </p:nvGrpSpPr>
              <p:grpSpPr>
                <a:xfrm>
                  <a:off x="2068" y="5841"/>
                  <a:ext cx="119" cy="2910"/>
                  <a:chOff x="2430" y="5569"/>
                  <a:chExt cx="119" cy="2910"/>
                </a:xfrm>
              </p:grpSpPr>
              <p:sp>
                <p:nvSpPr>
                  <p:cNvPr id="30" name="椭圆 29"/>
                  <p:cNvSpPr/>
                  <p:nvPr>
                    <p:custDataLst>
                      <p:tags r:id="rId22"/>
                    </p:custDataLst>
                  </p:nvPr>
                </p:nvSpPr>
                <p:spPr>
                  <a:xfrm>
                    <a:off x="2430" y="5569"/>
                    <a:ext cx="119" cy="119"/>
                  </a:xfrm>
                  <a:prstGeom prst="ellipse">
                    <a:avLst/>
                  </a:prstGeom>
                  <a:solidFill>
                    <a:srgbClr val="017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椭圆 30"/>
                  <p:cNvSpPr/>
                  <p:nvPr>
                    <p:custDataLst>
                      <p:tags r:id="rId23"/>
                    </p:custDataLst>
                  </p:nvPr>
                </p:nvSpPr>
                <p:spPr>
                  <a:xfrm>
                    <a:off x="2430" y="6524"/>
                    <a:ext cx="119" cy="119"/>
                  </a:xfrm>
                  <a:prstGeom prst="ellipse">
                    <a:avLst/>
                  </a:prstGeom>
                  <a:solidFill>
                    <a:srgbClr val="017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6" name="直接连接符 5"/>
                  <p:cNvCxnSpPr/>
                  <p:nvPr>
                    <p:custDataLst>
                      <p:tags r:id="rId24"/>
                    </p:custDataLst>
                  </p:nvPr>
                </p:nvCxnSpPr>
                <p:spPr>
                  <a:xfrm>
                    <a:off x="2489" y="5569"/>
                    <a:ext cx="0" cy="2910"/>
                  </a:xfrm>
                  <a:prstGeom prst="line">
                    <a:avLst/>
                  </a:prstGeom>
                  <a:ln>
                    <a:solidFill>
                      <a:srgbClr val="017AEA"/>
                    </a:solidFill>
                  </a:ln>
                </p:spPr>
                <p:style>
                  <a:lnRef idx="1">
                    <a:schemeClr val="accent1"/>
                  </a:lnRef>
                  <a:fillRef idx="0">
                    <a:schemeClr val="accent1"/>
                  </a:fillRef>
                  <a:effectRef idx="0">
                    <a:schemeClr val="accent1"/>
                  </a:effectRef>
                  <a:fontRef idx="minor">
                    <a:schemeClr val="tx1"/>
                  </a:fontRef>
                </p:style>
              </p:cxnSp>
            </p:grpSp>
            <p:sp>
              <p:nvSpPr>
                <p:cNvPr id="33" name="椭圆 32"/>
                <p:cNvSpPr/>
                <p:nvPr>
                  <p:custDataLst>
                    <p:tags r:id="rId25"/>
                  </p:custDataLst>
                </p:nvPr>
              </p:nvSpPr>
              <p:spPr>
                <a:xfrm>
                  <a:off x="2068" y="8220"/>
                  <a:ext cx="119" cy="119"/>
                </a:xfrm>
                <a:prstGeom prst="ellipse">
                  <a:avLst/>
                </a:prstGeom>
                <a:solidFill>
                  <a:srgbClr val="017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4" name="椭圆 43"/>
              <p:cNvSpPr/>
              <p:nvPr>
                <p:custDataLst>
                  <p:tags r:id="rId26"/>
                </p:custDataLst>
              </p:nvPr>
            </p:nvSpPr>
            <p:spPr>
              <a:xfrm>
                <a:off x="2068" y="7493"/>
                <a:ext cx="119" cy="119"/>
              </a:xfrm>
              <a:prstGeom prst="ellipse">
                <a:avLst/>
              </a:prstGeom>
              <a:solidFill>
                <a:srgbClr val="017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文本框 65"/>
              <p:cNvSpPr txBox="1"/>
              <p:nvPr>
                <p:custDataLst>
                  <p:tags r:id="rId27"/>
                </p:custDataLst>
              </p:nvPr>
            </p:nvSpPr>
            <p:spPr>
              <a:xfrm>
                <a:off x="2068" y="4843"/>
                <a:ext cx="2734" cy="531"/>
              </a:xfrm>
              <a:prstGeom prst="rect">
                <a:avLst/>
              </a:prstGeom>
              <a:noFill/>
            </p:spPr>
            <p:txBody>
              <a:bodyPr wrap="square" rtlCol="0">
                <a:spAutoFit/>
              </a:bodyPr>
              <a:lstStyle/>
              <a:p>
                <a:pPr marR="0" algn="l" defTabSz="914400" fontAlgn="auto">
                  <a:lnSpc>
                    <a:spcPct val="100000"/>
                  </a:lnSpc>
                  <a:spcBef>
                    <a:spcPts val="0"/>
                  </a:spcBef>
                  <a:spcAft>
                    <a:spcPts val="0"/>
                  </a:spcAft>
                  <a:buClrTx/>
                  <a:buSzTx/>
                  <a:buFontTx/>
                  <a:buNone/>
                  <a:defRPr/>
                </a:pPr>
                <a:r>
                  <a:rPr lang="zh-CN" altLang="en-US" sz="1600" b="1" kern="0" noProof="0" dirty="0">
                    <a:solidFill>
                      <a:srgbClr val="2490F4"/>
                    </a:solidFill>
                    <a:latin typeface="微软雅黑" panose="020B0503020204020204" charset="-122"/>
                    <a:ea typeface="微软雅黑" panose="020B0503020204020204" charset="-122"/>
                    <a:cs typeface="Roboto" panose="02000000000000000000" charset="0"/>
                    <a:sym typeface="+mn-ea"/>
                  </a:rPr>
                  <a:t>功能强大</a:t>
                </a:r>
                <a:endParaRPr lang="zh-CN" altLang="en-US" sz="1600" b="1" kern="0" noProof="0" dirty="0">
                  <a:solidFill>
                    <a:srgbClr val="2490F4"/>
                  </a:solidFill>
                  <a:latin typeface="微软雅黑" panose="020B0503020204020204" charset="-122"/>
                  <a:ea typeface="微软雅黑" panose="020B0503020204020204" charset="-122"/>
                  <a:cs typeface="Roboto" panose="02000000000000000000" charset="0"/>
                  <a:sym typeface="+mn-ea"/>
                </a:endParaRPr>
              </a:p>
            </p:txBody>
          </p:sp>
        </p:grpSp>
        <p:sp>
          <p:nvSpPr>
            <p:cNvPr id="68" name="文本框 67"/>
            <p:cNvSpPr txBox="1"/>
            <p:nvPr>
              <p:custDataLst>
                <p:tags r:id="rId28"/>
              </p:custDataLst>
            </p:nvPr>
          </p:nvSpPr>
          <p:spPr>
            <a:xfrm>
              <a:off x="11668" y="5858"/>
              <a:ext cx="2734" cy="492"/>
            </a:xfrm>
            <a:prstGeom prst="rect">
              <a:avLst/>
            </a:prstGeom>
            <a:noFill/>
          </p:spPr>
          <p:txBody>
            <a:bodyPr wrap="square" rtlCol="0">
              <a:spAutoFit/>
            </a:bodyPr>
            <a:lstStyle/>
            <a:p>
              <a:pPr algn="l" defTabSz="914400" fontAlgn="auto">
                <a:lnSpc>
                  <a:spcPct val="90000"/>
                </a:lnSpc>
                <a:spcBef>
                  <a:spcPts val="300"/>
                </a:spcBef>
                <a:buClrTx/>
                <a:buSzTx/>
                <a:buFontTx/>
              </a:pPr>
              <a:r>
                <a:rPr lang="zh-CN" altLang="en-US" sz="1600" b="1" kern="0" noProof="0" dirty="0">
                  <a:solidFill>
                    <a:srgbClr val="2490F4"/>
                  </a:solidFill>
                  <a:latin typeface="微软雅黑" panose="020B0503020204020204" charset="-122"/>
                  <a:ea typeface="微软雅黑" panose="020B0503020204020204" charset="-122"/>
                  <a:cs typeface="Roboto" panose="02000000000000000000" charset="0"/>
                  <a:sym typeface="+mn-ea"/>
                </a:rPr>
                <a:t>匠心设计</a:t>
              </a:r>
              <a:endParaRPr lang="zh-CN" altLang="en-US" sz="1600" b="1" kern="0" noProof="0" dirty="0">
                <a:solidFill>
                  <a:srgbClr val="2490F4"/>
                </a:solidFill>
                <a:latin typeface="微软雅黑" panose="020B0503020204020204" charset="-122"/>
                <a:ea typeface="微软雅黑" panose="020B0503020204020204" charset="-122"/>
                <a:cs typeface="Roboto" panose="02000000000000000000" charset="0"/>
                <a:sym typeface="+mn-ea"/>
              </a:endParaRPr>
            </a:p>
          </p:txBody>
        </p:sp>
        <p:grpSp>
          <p:nvGrpSpPr>
            <p:cNvPr id="69" name="组合 68"/>
            <p:cNvGrpSpPr/>
            <p:nvPr/>
          </p:nvGrpSpPr>
          <p:grpSpPr>
            <a:xfrm>
              <a:off x="4438" y="2803"/>
              <a:ext cx="5895" cy="225"/>
              <a:chOff x="3193" y="4123"/>
              <a:chExt cx="5895" cy="225"/>
            </a:xfrm>
          </p:grpSpPr>
          <p:cxnSp>
            <p:nvCxnSpPr>
              <p:cNvPr id="70" name="直接连接符 69"/>
              <p:cNvCxnSpPr/>
              <p:nvPr>
                <p:custDataLst>
                  <p:tags r:id="rId29"/>
                </p:custDataLst>
              </p:nvPr>
            </p:nvCxnSpPr>
            <p:spPr>
              <a:xfrm flipV="1">
                <a:off x="3193" y="4235"/>
                <a:ext cx="5774" cy="6"/>
              </a:xfrm>
              <a:prstGeom prst="line">
                <a:avLst/>
              </a:prstGeom>
              <a:ln w="12700">
                <a:solidFill>
                  <a:srgbClr val="017AEA"/>
                </a:solidFill>
              </a:ln>
            </p:spPr>
            <p:style>
              <a:lnRef idx="1">
                <a:schemeClr val="accent1"/>
              </a:lnRef>
              <a:fillRef idx="0">
                <a:schemeClr val="accent1"/>
              </a:fillRef>
              <a:effectRef idx="0">
                <a:schemeClr val="accent1"/>
              </a:effectRef>
              <a:fontRef idx="minor">
                <a:schemeClr val="tx1"/>
              </a:fontRef>
            </p:style>
          </p:cxnSp>
          <p:sp>
            <p:nvSpPr>
              <p:cNvPr id="71" name="椭圆 70"/>
              <p:cNvSpPr/>
              <p:nvPr>
                <p:custDataLst>
                  <p:tags r:id="rId30"/>
                </p:custDataLst>
              </p:nvPr>
            </p:nvSpPr>
            <p:spPr>
              <a:xfrm>
                <a:off x="8863" y="4123"/>
                <a:ext cx="225" cy="225"/>
              </a:xfrm>
              <a:prstGeom prst="ellipse">
                <a:avLst/>
              </a:prstGeom>
              <a:solidFill>
                <a:srgbClr val="017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2" name="矩形 71"/>
            <p:cNvSpPr/>
            <p:nvPr>
              <p:custDataLst>
                <p:tags r:id="rId31"/>
              </p:custDataLst>
            </p:nvPr>
          </p:nvSpPr>
          <p:spPr>
            <a:xfrm>
              <a:off x="10213" y="1972"/>
              <a:ext cx="5660" cy="2610"/>
            </a:xfrm>
            <a:prstGeom prst="rect">
              <a:avLst/>
            </a:prstGeom>
            <a:ln w="12700">
              <a:solidFill>
                <a:srgbClr val="017AEA"/>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nvGrpSpPr>
            <p:cNvPr id="7" name="组合 6"/>
            <p:cNvGrpSpPr/>
            <p:nvPr/>
          </p:nvGrpSpPr>
          <p:grpSpPr>
            <a:xfrm>
              <a:off x="6789" y="5914"/>
              <a:ext cx="3723" cy="3534"/>
              <a:chOff x="781" y="6257"/>
              <a:chExt cx="4441" cy="4287"/>
            </a:xfrm>
          </p:grpSpPr>
          <p:grpSp>
            <p:nvGrpSpPr>
              <p:cNvPr id="8" name="组合 7"/>
              <p:cNvGrpSpPr/>
              <p:nvPr/>
            </p:nvGrpSpPr>
            <p:grpSpPr>
              <a:xfrm>
                <a:off x="1147" y="6834"/>
                <a:ext cx="3548" cy="3433"/>
                <a:chOff x="10054" y="4833"/>
                <a:chExt cx="3548" cy="3433"/>
              </a:xfrm>
            </p:grpSpPr>
            <p:pic>
              <p:nvPicPr>
                <p:cNvPr id="15" name="图片 14" descr="资源 1"/>
                <p:cNvPicPr>
                  <a:picLocks noChangeAspect="1"/>
                </p:cNvPicPr>
                <p:nvPr>
                  <p:custDataLst>
                    <p:tags r:id="rId32"/>
                  </p:custDataLst>
                </p:nvPr>
              </p:nvPicPr>
              <p:blipFill>
                <a:blip r:embed="rId33"/>
                <a:stretch>
                  <a:fillRect/>
                </a:stretch>
              </p:blipFill>
              <p:spPr>
                <a:xfrm flipH="1">
                  <a:off x="10530" y="4892"/>
                  <a:ext cx="808" cy="808"/>
                </a:xfrm>
                <a:prstGeom prst="rect">
                  <a:avLst/>
                </a:prstGeom>
              </p:spPr>
            </p:pic>
            <p:pic>
              <p:nvPicPr>
                <p:cNvPr id="16" name="图片 15" descr="资源 1"/>
                <p:cNvPicPr>
                  <a:picLocks noChangeAspect="1"/>
                </p:cNvPicPr>
                <p:nvPr>
                  <p:custDataLst>
                    <p:tags r:id="rId34"/>
                  </p:custDataLst>
                </p:nvPr>
              </p:nvPicPr>
              <p:blipFill>
                <a:blip r:embed="rId35"/>
                <a:stretch>
                  <a:fillRect/>
                </a:stretch>
              </p:blipFill>
              <p:spPr>
                <a:xfrm flipH="1">
                  <a:off x="12542" y="4833"/>
                  <a:ext cx="1060" cy="790"/>
                </a:xfrm>
                <a:prstGeom prst="rect">
                  <a:avLst/>
                </a:prstGeom>
              </p:spPr>
            </p:pic>
            <p:pic>
              <p:nvPicPr>
                <p:cNvPr id="17" name="图片 16" descr="资源 1"/>
                <p:cNvPicPr>
                  <a:picLocks noChangeAspect="1"/>
                </p:cNvPicPr>
                <p:nvPr>
                  <p:custDataLst>
                    <p:tags r:id="rId36"/>
                  </p:custDataLst>
                </p:nvPr>
              </p:nvPicPr>
              <p:blipFill>
                <a:blip r:embed="rId37"/>
                <a:stretch>
                  <a:fillRect/>
                </a:stretch>
              </p:blipFill>
              <p:spPr>
                <a:xfrm flipH="1">
                  <a:off x="10328" y="6754"/>
                  <a:ext cx="1076" cy="808"/>
                </a:xfrm>
                <a:prstGeom prst="rect">
                  <a:avLst/>
                </a:prstGeom>
              </p:spPr>
            </p:pic>
            <p:pic>
              <p:nvPicPr>
                <p:cNvPr id="18" name="图片 17" descr="本地"/>
                <p:cNvPicPr>
                  <a:picLocks noChangeAspect="1"/>
                </p:cNvPicPr>
                <p:nvPr>
                  <p:custDataLst>
                    <p:tags r:id="rId38"/>
                  </p:custDataLst>
                </p:nvPr>
              </p:nvPicPr>
              <p:blipFill>
                <a:blip r:embed="rId39"/>
                <a:stretch>
                  <a:fillRect/>
                </a:stretch>
              </p:blipFill>
              <p:spPr>
                <a:xfrm flipH="1">
                  <a:off x="12691" y="6728"/>
                  <a:ext cx="580" cy="807"/>
                </a:xfrm>
                <a:prstGeom prst="rect">
                  <a:avLst/>
                </a:prstGeom>
              </p:spPr>
            </p:pic>
            <p:sp>
              <p:nvSpPr>
                <p:cNvPr id="19" name="文本框 18"/>
                <p:cNvSpPr txBox="1"/>
                <p:nvPr>
                  <p:custDataLst>
                    <p:tags r:id="rId40"/>
                  </p:custDataLst>
                </p:nvPr>
              </p:nvSpPr>
              <p:spPr>
                <a:xfrm>
                  <a:off x="10054" y="5749"/>
                  <a:ext cx="1908" cy="491"/>
                </a:xfrm>
                <a:prstGeom prst="rect">
                  <a:avLst/>
                </a:prstGeom>
                <a:noFill/>
              </p:spPr>
              <p:txBody>
                <a:bodyPr wrap="square" rtlCol="0">
                  <a:spAutoFit/>
                </a:bodyPr>
                <a:lstStyle/>
                <a:p>
                  <a:pPr algn="l">
                    <a:lnSpc>
                      <a:spcPct val="90000"/>
                    </a:lnSpc>
                    <a:spcBef>
                      <a:spcPts val="300"/>
                    </a:spcBef>
                    <a:buClrTx/>
                    <a:buSzTx/>
                    <a:buFontTx/>
                  </a:pPr>
                  <a:r>
                    <a:rPr lang="zh-CN" sz="1200" dirty="0">
                      <a:solidFill>
                        <a:schemeClr val="tx1">
                          <a:lumMod val="50000"/>
                          <a:lumOff val="50000"/>
                        </a:schemeClr>
                      </a:solidFill>
                      <a:latin typeface="微软雅黑" panose="020B0503020204020204" charset="-122"/>
                      <a:ea typeface="微软雅黑" panose="020B0503020204020204" charset="-122"/>
                      <a:cs typeface="Arial" panose="020B0604020202020204" pitchFamily="34" charset="0"/>
                    </a:rPr>
                    <a:t>定时/延时</a:t>
                  </a:r>
                  <a:endParaRPr lang="zh-CN" sz="1200" dirty="0">
                    <a:solidFill>
                      <a:schemeClr val="tx1">
                        <a:lumMod val="50000"/>
                        <a:lumOff val="50000"/>
                      </a:schemeClr>
                    </a:solidFill>
                    <a:latin typeface="微软雅黑" panose="020B0503020204020204" charset="-122"/>
                    <a:ea typeface="微软雅黑" panose="020B0503020204020204" charset="-122"/>
                    <a:cs typeface="Arial" panose="020B0604020202020204" pitchFamily="34" charset="0"/>
                  </a:endParaRPr>
                </a:p>
              </p:txBody>
            </p:sp>
            <p:sp>
              <p:nvSpPr>
                <p:cNvPr id="20" name="文本框 19"/>
                <p:cNvSpPr txBox="1"/>
                <p:nvPr>
                  <p:custDataLst>
                    <p:tags r:id="rId41"/>
                  </p:custDataLst>
                </p:nvPr>
              </p:nvSpPr>
              <p:spPr>
                <a:xfrm>
                  <a:off x="12548" y="5725"/>
                  <a:ext cx="1008" cy="526"/>
                </a:xfrm>
                <a:prstGeom prst="rect">
                  <a:avLst/>
                </a:prstGeom>
                <a:noFill/>
              </p:spPr>
              <p:txBody>
                <a:bodyPr wrap="square" rtlCol="0">
                  <a:spAutoFit/>
                </a:bodyPr>
                <a:lstStyle/>
                <a:p>
                  <a:r>
                    <a:rPr lang="zh-CN" sz="1200" dirty="0">
                      <a:solidFill>
                        <a:schemeClr val="tx1">
                          <a:lumMod val="50000"/>
                          <a:lumOff val="50000"/>
                        </a:schemeClr>
                      </a:solidFill>
                      <a:latin typeface="微软雅黑" panose="020B0503020204020204" charset="-122"/>
                      <a:ea typeface="微软雅黑" panose="020B0503020204020204" charset="-122"/>
                      <a:cs typeface="Arial" panose="020B0604020202020204" pitchFamily="34" charset="0"/>
                    </a:rPr>
                    <a:t>远程</a:t>
                  </a:r>
                  <a:endParaRPr lang="zh-CN" altLang="en-US" sz="1200" dirty="0">
                    <a:solidFill>
                      <a:schemeClr val="tx1">
                        <a:lumMod val="50000"/>
                        <a:lumOff val="50000"/>
                      </a:schemeClr>
                    </a:solidFill>
                    <a:latin typeface="微软雅黑" panose="020B0503020204020204" charset="-122"/>
                    <a:ea typeface="微软雅黑" panose="020B0503020204020204" charset="-122"/>
                    <a:cs typeface="Arial" panose="020B0604020202020204" pitchFamily="34" charset="0"/>
                  </a:endParaRPr>
                </a:p>
              </p:txBody>
            </p:sp>
            <p:sp>
              <p:nvSpPr>
                <p:cNvPr id="21" name="文本框 20"/>
                <p:cNvSpPr txBox="1"/>
                <p:nvPr>
                  <p:custDataLst>
                    <p:tags r:id="rId42"/>
                  </p:custDataLst>
                </p:nvPr>
              </p:nvSpPr>
              <p:spPr>
                <a:xfrm>
                  <a:off x="10328" y="7706"/>
                  <a:ext cx="1008" cy="526"/>
                </a:xfrm>
                <a:prstGeom prst="rect">
                  <a:avLst/>
                </a:prstGeom>
                <a:noFill/>
              </p:spPr>
              <p:txBody>
                <a:bodyPr wrap="square" rtlCol="0">
                  <a:spAutoFit/>
                </a:bodyPr>
                <a:lstStyle/>
                <a:p>
                  <a:r>
                    <a:rPr lang="zh-CN" sz="1200" dirty="0">
                      <a:solidFill>
                        <a:schemeClr val="tx1">
                          <a:lumMod val="50000"/>
                          <a:lumOff val="50000"/>
                        </a:schemeClr>
                      </a:solidFill>
                      <a:latin typeface="微软雅黑" panose="020B0503020204020204" charset="-122"/>
                      <a:ea typeface="微软雅黑" panose="020B0503020204020204" charset="-122"/>
                      <a:cs typeface="Arial" panose="020B0604020202020204" pitchFamily="34" charset="0"/>
                    </a:rPr>
                    <a:t>联动</a:t>
                  </a:r>
                  <a:endParaRPr lang="zh-CN" altLang="en-US" sz="1200" dirty="0">
                    <a:solidFill>
                      <a:schemeClr val="tx1">
                        <a:lumMod val="50000"/>
                        <a:lumOff val="50000"/>
                      </a:schemeClr>
                    </a:solidFill>
                    <a:latin typeface="微软雅黑" panose="020B0503020204020204" charset="-122"/>
                    <a:ea typeface="微软雅黑" panose="020B0503020204020204" charset="-122"/>
                    <a:cs typeface="Arial" panose="020B0604020202020204" pitchFamily="34" charset="0"/>
                  </a:endParaRPr>
                </a:p>
              </p:txBody>
            </p:sp>
            <p:sp>
              <p:nvSpPr>
                <p:cNvPr id="22" name="文本框 21"/>
                <p:cNvSpPr txBox="1"/>
                <p:nvPr>
                  <p:custDataLst>
                    <p:tags r:id="rId43"/>
                  </p:custDataLst>
                </p:nvPr>
              </p:nvSpPr>
              <p:spPr>
                <a:xfrm>
                  <a:off x="12477" y="7740"/>
                  <a:ext cx="1008" cy="526"/>
                </a:xfrm>
                <a:prstGeom prst="rect">
                  <a:avLst/>
                </a:prstGeom>
                <a:noFill/>
              </p:spPr>
              <p:txBody>
                <a:bodyPr wrap="square" rtlCol="0">
                  <a:spAutoFit/>
                </a:bodyPr>
                <a:lstStyle/>
                <a:p>
                  <a:r>
                    <a:rPr lang="zh-CN" sz="1200" dirty="0">
                      <a:solidFill>
                        <a:schemeClr val="tx1">
                          <a:lumMod val="50000"/>
                          <a:lumOff val="50000"/>
                        </a:schemeClr>
                      </a:solidFill>
                      <a:latin typeface="微软雅黑" panose="020B0503020204020204" charset="-122"/>
                      <a:ea typeface="微软雅黑" panose="020B0503020204020204" charset="-122"/>
                      <a:cs typeface="Arial" panose="020B0604020202020204" pitchFamily="34" charset="0"/>
                    </a:rPr>
                    <a:t>本地</a:t>
                  </a:r>
                  <a:endParaRPr lang="zh-CN" altLang="en-US" sz="1200" dirty="0">
                    <a:solidFill>
                      <a:schemeClr val="tx1">
                        <a:lumMod val="50000"/>
                        <a:lumOff val="50000"/>
                      </a:schemeClr>
                    </a:solidFill>
                    <a:latin typeface="微软雅黑" panose="020B0503020204020204" charset="-122"/>
                    <a:ea typeface="微软雅黑" panose="020B0503020204020204" charset="-122"/>
                    <a:cs typeface="Arial" panose="020B0604020202020204" pitchFamily="34" charset="0"/>
                  </a:endParaRPr>
                </a:p>
              </p:txBody>
            </p:sp>
          </p:grpSp>
          <p:sp>
            <p:nvSpPr>
              <p:cNvPr id="23" name="任意多边形: 形状 18"/>
              <p:cNvSpPr/>
              <p:nvPr>
                <p:custDataLst>
                  <p:tags r:id="rId44"/>
                </p:custDataLst>
              </p:nvPr>
            </p:nvSpPr>
            <p:spPr>
              <a:xfrm>
                <a:off x="781" y="6257"/>
                <a:ext cx="4441" cy="4287"/>
              </a:xfrm>
              <a:custGeom>
                <a:avLst/>
                <a:gdLst>
                  <a:gd name="connsiteX0" fmla="*/ 146495 w 533400"/>
                  <a:gd name="connsiteY0" fmla="*/ 60770 h 533400"/>
                  <a:gd name="connsiteX1" fmla="*/ 132969 w 533400"/>
                  <a:gd name="connsiteY1" fmla="*/ 37338 h 533400"/>
                  <a:gd name="connsiteX2" fmla="*/ 137160 w 533400"/>
                  <a:gd name="connsiteY2" fmla="*/ 34957 h 533400"/>
                  <a:gd name="connsiteX3" fmla="*/ 150686 w 533400"/>
                  <a:gd name="connsiteY3" fmla="*/ 58388 h 533400"/>
                  <a:gd name="connsiteX4" fmla="*/ 146495 w 533400"/>
                  <a:gd name="connsiteY4" fmla="*/ 60770 h 533400"/>
                  <a:gd name="connsiteX5" fmla="*/ 169545 w 533400"/>
                  <a:gd name="connsiteY5" fmla="*/ 48768 h 533400"/>
                  <a:gd name="connsiteX6" fmla="*/ 158115 w 533400"/>
                  <a:gd name="connsiteY6" fmla="*/ 24289 h 533400"/>
                  <a:gd name="connsiteX7" fmla="*/ 153829 w 533400"/>
                  <a:gd name="connsiteY7" fmla="*/ 26289 h 533400"/>
                  <a:gd name="connsiteX8" fmla="*/ 165259 w 533400"/>
                  <a:gd name="connsiteY8" fmla="*/ 50673 h 533400"/>
                  <a:gd name="connsiteX9" fmla="*/ 169545 w 533400"/>
                  <a:gd name="connsiteY9" fmla="*/ 48768 h 533400"/>
                  <a:gd name="connsiteX10" fmla="*/ 99917 w 533400"/>
                  <a:gd name="connsiteY10" fmla="*/ 96488 h 533400"/>
                  <a:gd name="connsiteX11" fmla="*/ 80867 w 533400"/>
                  <a:gd name="connsiteY11" fmla="*/ 77343 h 533400"/>
                  <a:gd name="connsiteX12" fmla="*/ 77438 w 533400"/>
                  <a:gd name="connsiteY12" fmla="*/ 80677 h 533400"/>
                  <a:gd name="connsiteX13" fmla="*/ 96584 w 533400"/>
                  <a:gd name="connsiteY13" fmla="*/ 99822 h 533400"/>
                  <a:gd name="connsiteX14" fmla="*/ 99917 w 533400"/>
                  <a:gd name="connsiteY14" fmla="*/ 96488 h 533400"/>
                  <a:gd name="connsiteX15" fmla="*/ 115729 w 533400"/>
                  <a:gd name="connsiteY15" fmla="*/ 82296 h 533400"/>
                  <a:gd name="connsiteX16" fmla="*/ 98393 w 533400"/>
                  <a:gd name="connsiteY16" fmla="*/ 61627 h 533400"/>
                  <a:gd name="connsiteX17" fmla="*/ 94774 w 533400"/>
                  <a:gd name="connsiteY17" fmla="*/ 64675 h 533400"/>
                  <a:gd name="connsiteX18" fmla="*/ 112204 w 533400"/>
                  <a:gd name="connsiteY18" fmla="*/ 85439 h 533400"/>
                  <a:gd name="connsiteX19" fmla="*/ 115729 w 533400"/>
                  <a:gd name="connsiteY19" fmla="*/ 82296 h 533400"/>
                  <a:gd name="connsiteX20" fmla="*/ 132683 w 533400"/>
                  <a:gd name="connsiteY20" fmla="*/ 69628 h 533400"/>
                  <a:gd name="connsiteX21" fmla="*/ 117158 w 533400"/>
                  <a:gd name="connsiteY21" fmla="*/ 47530 h 533400"/>
                  <a:gd name="connsiteX22" fmla="*/ 113252 w 533400"/>
                  <a:gd name="connsiteY22" fmla="*/ 50292 h 533400"/>
                  <a:gd name="connsiteX23" fmla="*/ 128778 w 533400"/>
                  <a:gd name="connsiteY23" fmla="*/ 72485 h 533400"/>
                  <a:gd name="connsiteX24" fmla="*/ 132683 w 533400"/>
                  <a:gd name="connsiteY24" fmla="*/ 69628 h 533400"/>
                  <a:gd name="connsiteX25" fmla="*/ 230219 w 533400"/>
                  <a:gd name="connsiteY25" fmla="*/ 30290 h 533400"/>
                  <a:gd name="connsiteX26" fmla="*/ 225552 w 533400"/>
                  <a:gd name="connsiteY26" fmla="*/ 3715 h 533400"/>
                  <a:gd name="connsiteX27" fmla="*/ 220885 w 533400"/>
                  <a:gd name="connsiteY27" fmla="*/ 4477 h 533400"/>
                  <a:gd name="connsiteX28" fmla="*/ 225552 w 533400"/>
                  <a:gd name="connsiteY28" fmla="*/ 31147 h 533400"/>
                  <a:gd name="connsiteX29" fmla="*/ 230219 w 533400"/>
                  <a:gd name="connsiteY29" fmla="*/ 30290 h 533400"/>
                  <a:gd name="connsiteX30" fmla="*/ 189167 w 533400"/>
                  <a:gd name="connsiteY30" fmla="*/ 40862 h 533400"/>
                  <a:gd name="connsiteX31" fmla="*/ 179927 w 533400"/>
                  <a:gd name="connsiteY31" fmla="*/ 15526 h 533400"/>
                  <a:gd name="connsiteX32" fmla="*/ 175451 w 533400"/>
                  <a:gd name="connsiteY32" fmla="*/ 17145 h 533400"/>
                  <a:gd name="connsiteX33" fmla="*/ 184690 w 533400"/>
                  <a:gd name="connsiteY33" fmla="*/ 42482 h 533400"/>
                  <a:gd name="connsiteX34" fmla="*/ 189167 w 533400"/>
                  <a:gd name="connsiteY34" fmla="*/ 40862 h 533400"/>
                  <a:gd name="connsiteX35" fmla="*/ 251270 w 533400"/>
                  <a:gd name="connsiteY35" fmla="*/ 27813 h 533400"/>
                  <a:gd name="connsiteX36" fmla="*/ 248888 w 533400"/>
                  <a:gd name="connsiteY36" fmla="*/ 857 h 533400"/>
                  <a:gd name="connsiteX37" fmla="*/ 244126 w 533400"/>
                  <a:gd name="connsiteY37" fmla="*/ 1238 h 533400"/>
                  <a:gd name="connsiteX38" fmla="*/ 246507 w 533400"/>
                  <a:gd name="connsiteY38" fmla="*/ 28194 h 533400"/>
                  <a:gd name="connsiteX39" fmla="*/ 251270 w 533400"/>
                  <a:gd name="connsiteY39" fmla="*/ 27813 h 533400"/>
                  <a:gd name="connsiteX40" fmla="*/ 209455 w 533400"/>
                  <a:gd name="connsiteY40" fmla="*/ 34576 h 533400"/>
                  <a:gd name="connsiteX41" fmla="*/ 202502 w 533400"/>
                  <a:gd name="connsiteY41" fmla="*/ 8573 h 533400"/>
                  <a:gd name="connsiteX42" fmla="*/ 197930 w 533400"/>
                  <a:gd name="connsiteY42" fmla="*/ 9811 h 533400"/>
                  <a:gd name="connsiteX43" fmla="*/ 204978 w 533400"/>
                  <a:gd name="connsiteY43" fmla="*/ 35909 h 533400"/>
                  <a:gd name="connsiteX44" fmla="*/ 209455 w 533400"/>
                  <a:gd name="connsiteY44" fmla="*/ 34576 h 533400"/>
                  <a:gd name="connsiteX45" fmla="*/ 85535 w 533400"/>
                  <a:gd name="connsiteY45" fmla="*/ 112014 h 533400"/>
                  <a:gd name="connsiteX46" fmla="*/ 64865 w 533400"/>
                  <a:gd name="connsiteY46" fmla="*/ 94583 h 533400"/>
                  <a:gd name="connsiteX47" fmla="*/ 61817 w 533400"/>
                  <a:gd name="connsiteY47" fmla="*/ 98203 h 533400"/>
                  <a:gd name="connsiteX48" fmla="*/ 82487 w 533400"/>
                  <a:gd name="connsiteY48" fmla="*/ 115538 h 533400"/>
                  <a:gd name="connsiteX49" fmla="*/ 85535 w 533400"/>
                  <a:gd name="connsiteY49" fmla="*/ 112014 h 533400"/>
                  <a:gd name="connsiteX50" fmla="*/ 36005 w 533400"/>
                  <a:gd name="connsiteY50" fmla="*/ 204788 h 533400"/>
                  <a:gd name="connsiteX51" fmla="*/ 9906 w 533400"/>
                  <a:gd name="connsiteY51" fmla="*/ 197834 h 533400"/>
                  <a:gd name="connsiteX52" fmla="*/ 8668 w 533400"/>
                  <a:gd name="connsiteY52" fmla="*/ 202406 h 533400"/>
                  <a:gd name="connsiteX53" fmla="*/ 34766 w 533400"/>
                  <a:gd name="connsiteY53" fmla="*/ 209360 h 533400"/>
                  <a:gd name="connsiteX54" fmla="*/ 36005 w 533400"/>
                  <a:gd name="connsiteY54" fmla="*/ 204788 h 533400"/>
                  <a:gd name="connsiteX55" fmla="*/ 31242 w 533400"/>
                  <a:gd name="connsiteY55" fmla="*/ 225457 h 533400"/>
                  <a:gd name="connsiteX56" fmla="*/ 4572 w 533400"/>
                  <a:gd name="connsiteY56" fmla="*/ 220790 h 533400"/>
                  <a:gd name="connsiteX57" fmla="*/ 3715 w 533400"/>
                  <a:gd name="connsiteY57" fmla="*/ 225457 h 533400"/>
                  <a:gd name="connsiteX58" fmla="*/ 30385 w 533400"/>
                  <a:gd name="connsiteY58" fmla="*/ 230219 h 533400"/>
                  <a:gd name="connsiteX59" fmla="*/ 31242 w 533400"/>
                  <a:gd name="connsiteY59" fmla="*/ 225457 h 533400"/>
                  <a:gd name="connsiteX60" fmla="*/ 28194 w 533400"/>
                  <a:gd name="connsiteY60" fmla="*/ 246412 h 533400"/>
                  <a:gd name="connsiteX61" fmla="*/ 1238 w 533400"/>
                  <a:gd name="connsiteY61" fmla="*/ 244031 h 533400"/>
                  <a:gd name="connsiteX62" fmla="*/ 857 w 533400"/>
                  <a:gd name="connsiteY62" fmla="*/ 248793 h 533400"/>
                  <a:gd name="connsiteX63" fmla="*/ 27813 w 533400"/>
                  <a:gd name="connsiteY63" fmla="*/ 251174 h 533400"/>
                  <a:gd name="connsiteX64" fmla="*/ 28194 w 533400"/>
                  <a:gd name="connsiteY64" fmla="*/ 246412 h 533400"/>
                  <a:gd name="connsiteX65" fmla="*/ 42577 w 533400"/>
                  <a:gd name="connsiteY65" fmla="*/ 184594 h 533400"/>
                  <a:gd name="connsiteX66" fmla="*/ 17240 w 533400"/>
                  <a:gd name="connsiteY66" fmla="*/ 175355 h 533400"/>
                  <a:gd name="connsiteX67" fmla="*/ 15621 w 533400"/>
                  <a:gd name="connsiteY67" fmla="*/ 179832 h 533400"/>
                  <a:gd name="connsiteX68" fmla="*/ 40957 w 533400"/>
                  <a:gd name="connsiteY68" fmla="*/ 189071 h 533400"/>
                  <a:gd name="connsiteX69" fmla="*/ 42577 w 533400"/>
                  <a:gd name="connsiteY69" fmla="*/ 184594 h 533400"/>
                  <a:gd name="connsiteX70" fmla="*/ 60865 w 533400"/>
                  <a:gd name="connsiteY70" fmla="*/ 146495 h 533400"/>
                  <a:gd name="connsiteX71" fmla="*/ 37433 w 533400"/>
                  <a:gd name="connsiteY71" fmla="*/ 132969 h 533400"/>
                  <a:gd name="connsiteX72" fmla="*/ 35052 w 533400"/>
                  <a:gd name="connsiteY72" fmla="*/ 137065 h 533400"/>
                  <a:gd name="connsiteX73" fmla="*/ 58484 w 533400"/>
                  <a:gd name="connsiteY73" fmla="*/ 150590 h 533400"/>
                  <a:gd name="connsiteX74" fmla="*/ 60865 w 533400"/>
                  <a:gd name="connsiteY74" fmla="*/ 146495 h 533400"/>
                  <a:gd name="connsiteX75" fmla="*/ 72390 w 533400"/>
                  <a:gd name="connsiteY75" fmla="*/ 128683 h 533400"/>
                  <a:gd name="connsiteX76" fmla="*/ 50197 w 533400"/>
                  <a:gd name="connsiteY76" fmla="*/ 113157 h 533400"/>
                  <a:gd name="connsiteX77" fmla="*/ 47435 w 533400"/>
                  <a:gd name="connsiteY77" fmla="*/ 117062 h 533400"/>
                  <a:gd name="connsiteX78" fmla="*/ 69533 w 533400"/>
                  <a:gd name="connsiteY78" fmla="*/ 132588 h 533400"/>
                  <a:gd name="connsiteX79" fmla="*/ 72390 w 533400"/>
                  <a:gd name="connsiteY79" fmla="*/ 128683 h 533400"/>
                  <a:gd name="connsiteX80" fmla="*/ 270034 w 533400"/>
                  <a:gd name="connsiteY80" fmla="*/ 26956 h 533400"/>
                  <a:gd name="connsiteX81" fmla="*/ 272415 w 533400"/>
                  <a:gd name="connsiteY81" fmla="*/ 27051 h 533400"/>
                  <a:gd name="connsiteX82" fmla="*/ 272415 w 533400"/>
                  <a:gd name="connsiteY82" fmla="*/ 0 h 533400"/>
                  <a:gd name="connsiteX83" fmla="*/ 267653 w 533400"/>
                  <a:gd name="connsiteY83" fmla="*/ 0 h 533400"/>
                  <a:gd name="connsiteX84" fmla="*/ 267653 w 533400"/>
                  <a:gd name="connsiteY84" fmla="*/ 27051 h 533400"/>
                  <a:gd name="connsiteX85" fmla="*/ 270034 w 533400"/>
                  <a:gd name="connsiteY85" fmla="*/ 26956 h 533400"/>
                  <a:gd name="connsiteX86" fmla="*/ 27051 w 533400"/>
                  <a:gd name="connsiteY86" fmla="*/ 270034 h 533400"/>
                  <a:gd name="connsiteX87" fmla="*/ 27146 w 533400"/>
                  <a:gd name="connsiteY87" fmla="*/ 267653 h 533400"/>
                  <a:gd name="connsiteX88" fmla="*/ 0 w 533400"/>
                  <a:gd name="connsiteY88" fmla="*/ 267653 h 533400"/>
                  <a:gd name="connsiteX89" fmla="*/ 0 w 533400"/>
                  <a:gd name="connsiteY89" fmla="*/ 272415 h 533400"/>
                  <a:gd name="connsiteX90" fmla="*/ 27146 w 533400"/>
                  <a:gd name="connsiteY90" fmla="*/ 272415 h 533400"/>
                  <a:gd name="connsiteX91" fmla="*/ 27051 w 533400"/>
                  <a:gd name="connsiteY91" fmla="*/ 270034 h 533400"/>
                  <a:gd name="connsiteX92" fmla="*/ 50768 w 533400"/>
                  <a:gd name="connsiteY92" fmla="*/ 165164 h 533400"/>
                  <a:gd name="connsiteX93" fmla="*/ 26384 w 533400"/>
                  <a:gd name="connsiteY93" fmla="*/ 153734 h 533400"/>
                  <a:gd name="connsiteX94" fmla="*/ 24384 w 533400"/>
                  <a:gd name="connsiteY94" fmla="*/ 158020 h 533400"/>
                  <a:gd name="connsiteX95" fmla="*/ 48863 w 533400"/>
                  <a:gd name="connsiteY95" fmla="*/ 169450 h 533400"/>
                  <a:gd name="connsiteX96" fmla="*/ 50768 w 533400"/>
                  <a:gd name="connsiteY96" fmla="*/ 165164 h 533400"/>
                  <a:gd name="connsiteX97" fmla="*/ 293656 w 533400"/>
                  <a:gd name="connsiteY97" fmla="*/ 28194 h 533400"/>
                  <a:gd name="connsiteX98" fmla="*/ 296037 w 533400"/>
                  <a:gd name="connsiteY98" fmla="*/ 1238 h 533400"/>
                  <a:gd name="connsiteX99" fmla="*/ 291275 w 533400"/>
                  <a:gd name="connsiteY99" fmla="*/ 857 h 533400"/>
                  <a:gd name="connsiteX100" fmla="*/ 288893 w 533400"/>
                  <a:gd name="connsiteY100" fmla="*/ 27813 h 533400"/>
                  <a:gd name="connsiteX101" fmla="*/ 293656 w 533400"/>
                  <a:gd name="connsiteY101" fmla="*/ 28194 h 533400"/>
                  <a:gd name="connsiteX102" fmla="*/ 491300 w 533400"/>
                  <a:gd name="connsiteY102" fmla="*/ 169450 h 533400"/>
                  <a:gd name="connsiteX103" fmla="*/ 515779 w 533400"/>
                  <a:gd name="connsiteY103" fmla="*/ 158115 h 533400"/>
                  <a:gd name="connsiteX104" fmla="*/ 513779 w 533400"/>
                  <a:gd name="connsiteY104" fmla="*/ 153829 h 533400"/>
                  <a:gd name="connsiteX105" fmla="*/ 489395 w 533400"/>
                  <a:gd name="connsiteY105" fmla="*/ 165259 h 533400"/>
                  <a:gd name="connsiteX106" fmla="*/ 491300 w 533400"/>
                  <a:gd name="connsiteY106" fmla="*/ 169450 h 533400"/>
                  <a:gd name="connsiteX107" fmla="*/ 499205 w 533400"/>
                  <a:gd name="connsiteY107" fmla="*/ 189167 h 533400"/>
                  <a:gd name="connsiteX108" fmla="*/ 524637 w 533400"/>
                  <a:gd name="connsiteY108" fmla="*/ 179927 h 533400"/>
                  <a:gd name="connsiteX109" fmla="*/ 523018 w 533400"/>
                  <a:gd name="connsiteY109" fmla="*/ 175451 h 533400"/>
                  <a:gd name="connsiteX110" fmla="*/ 497681 w 533400"/>
                  <a:gd name="connsiteY110" fmla="*/ 184690 h 533400"/>
                  <a:gd name="connsiteX111" fmla="*/ 499205 w 533400"/>
                  <a:gd name="connsiteY111" fmla="*/ 189167 h 533400"/>
                  <a:gd name="connsiteX112" fmla="*/ 470535 w 533400"/>
                  <a:gd name="connsiteY112" fmla="*/ 132588 h 533400"/>
                  <a:gd name="connsiteX113" fmla="*/ 492633 w 533400"/>
                  <a:gd name="connsiteY113" fmla="*/ 117062 h 533400"/>
                  <a:gd name="connsiteX114" fmla="*/ 489871 w 533400"/>
                  <a:gd name="connsiteY114" fmla="*/ 113157 h 533400"/>
                  <a:gd name="connsiteX115" fmla="*/ 467678 w 533400"/>
                  <a:gd name="connsiteY115" fmla="*/ 128683 h 533400"/>
                  <a:gd name="connsiteX116" fmla="*/ 470535 w 533400"/>
                  <a:gd name="connsiteY116" fmla="*/ 132588 h 533400"/>
                  <a:gd name="connsiteX117" fmla="*/ 505397 w 533400"/>
                  <a:gd name="connsiteY117" fmla="*/ 209455 h 533400"/>
                  <a:gd name="connsiteX118" fmla="*/ 531400 w 533400"/>
                  <a:gd name="connsiteY118" fmla="*/ 202502 h 533400"/>
                  <a:gd name="connsiteX119" fmla="*/ 530162 w 533400"/>
                  <a:gd name="connsiteY119" fmla="*/ 197930 h 533400"/>
                  <a:gd name="connsiteX120" fmla="*/ 504063 w 533400"/>
                  <a:gd name="connsiteY120" fmla="*/ 204883 h 533400"/>
                  <a:gd name="connsiteX121" fmla="*/ 505397 w 533400"/>
                  <a:gd name="connsiteY121" fmla="*/ 209455 h 533400"/>
                  <a:gd name="connsiteX122" fmla="*/ 512255 w 533400"/>
                  <a:gd name="connsiteY122" fmla="*/ 251174 h 533400"/>
                  <a:gd name="connsiteX123" fmla="*/ 539210 w 533400"/>
                  <a:gd name="connsiteY123" fmla="*/ 248793 h 533400"/>
                  <a:gd name="connsiteX124" fmla="*/ 538829 w 533400"/>
                  <a:gd name="connsiteY124" fmla="*/ 244031 h 533400"/>
                  <a:gd name="connsiteX125" fmla="*/ 511874 w 533400"/>
                  <a:gd name="connsiteY125" fmla="*/ 246412 h 533400"/>
                  <a:gd name="connsiteX126" fmla="*/ 512255 w 533400"/>
                  <a:gd name="connsiteY126" fmla="*/ 251174 h 533400"/>
                  <a:gd name="connsiteX127" fmla="*/ 509778 w 533400"/>
                  <a:gd name="connsiteY127" fmla="*/ 230124 h 533400"/>
                  <a:gd name="connsiteX128" fmla="*/ 536353 w 533400"/>
                  <a:gd name="connsiteY128" fmla="*/ 225457 h 533400"/>
                  <a:gd name="connsiteX129" fmla="*/ 535591 w 533400"/>
                  <a:gd name="connsiteY129" fmla="*/ 220790 h 533400"/>
                  <a:gd name="connsiteX130" fmla="*/ 508921 w 533400"/>
                  <a:gd name="connsiteY130" fmla="*/ 225457 h 533400"/>
                  <a:gd name="connsiteX131" fmla="*/ 509778 w 533400"/>
                  <a:gd name="connsiteY131" fmla="*/ 230124 h 533400"/>
                  <a:gd name="connsiteX132" fmla="*/ 457772 w 533400"/>
                  <a:gd name="connsiteY132" fmla="*/ 115634 h 533400"/>
                  <a:gd name="connsiteX133" fmla="*/ 478441 w 533400"/>
                  <a:gd name="connsiteY133" fmla="*/ 98298 h 533400"/>
                  <a:gd name="connsiteX134" fmla="*/ 475393 w 533400"/>
                  <a:gd name="connsiteY134" fmla="*/ 94678 h 533400"/>
                  <a:gd name="connsiteX135" fmla="*/ 454628 w 533400"/>
                  <a:gd name="connsiteY135" fmla="*/ 112109 h 533400"/>
                  <a:gd name="connsiteX136" fmla="*/ 457772 w 533400"/>
                  <a:gd name="connsiteY136" fmla="*/ 115634 h 533400"/>
                  <a:gd name="connsiteX137" fmla="*/ 481679 w 533400"/>
                  <a:gd name="connsiteY137" fmla="*/ 150590 h 533400"/>
                  <a:gd name="connsiteX138" fmla="*/ 505111 w 533400"/>
                  <a:gd name="connsiteY138" fmla="*/ 137065 h 533400"/>
                  <a:gd name="connsiteX139" fmla="*/ 502730 w 533400"/>
                  <a:gd name="connsiteY139" fmla="*/ 132874 h 533400"/>
                  <a:gd name="connsiteX140" fmla="*/ 479298 w 533400"/>
                  <a:gd name="connsiteY140" fmla="*/ 146399 h 533400"/>
                  <a:gd name="connsiteX141" fmla="*/ 481679 w 533400"/>
                  <a:gd name="connsiteY141" fmla="*/ 150590 h 533400"/>
                  <a:gd name="connsiteX142" fmla="*/ 335280 w 533400"/>
                  <a:gd name="connsiteY142" fmla="*/ 35909 h 533400"/>
                  <a:gd name="connsiteX143" fmla="*/ 342233 w 533400"/>
                  <a:gd name="connsiteY143" fmla="*/ 9811 h 533400"/>
                  <a:gd name="connsiteX144" fmla="*/ 337661 w 533400"/>
                  <a:gd name="connsiteY144" fmla="*/ 8573 h 533400"/>
                  <a:gd name="connsiteX145" fmla="*/ 330708 w 533400"/>
                  <a:gd name="connsiteY145" fmla="*/ 34576 h 533400"/>
                  <a:gd name="connsiteX146" fmla="*/ 335280 w 533400"/>
                  <a:gd name="connsiteY146" fmla="*/ 35909 h 533400"/>
                  <a:gd name="connsiteX147" fmla="*/ 374999 w 533400"/>
                  <a:gd name="connsiteY147" fmla="*/ 50768 h 533400"/>
                  <a:gd name="connsiteX148" fmla="*/ 386334 w 533400"/>
                  <a:gd name="connsiteY148" fmla="*/ 26289 h 533400"/>
                  <a:gd name="connsiteX149" fmla="*/ 382048 w 533400"/>
                  <a:gd name="connsiteY149" fmla="*/ 24289 h 533400"/>
                  <a:gd name="connsiteX150" fmla="*/ 370618 w 533400"/>
                  <a:gd name="connsiteY150" fmla="*/ 48768 h 533400"/>
                  <a:gd name="connsiteX151" fmla="*/ 374999 w 533400"/>
                  <a:gd name="connsiteY151" fmla="*/ 50768 h 533400"/>
                  <a:gd name="connsiteX152" fmla="*/ 355473 w 533400"/>
                  <a:gd name="connsiteY152" fmla="*/ 42482 h 533400"/>
                  <a:gd name="connsiteX153" fmla="*/ 364712 w 533400"/>
                  <a:gd name="connsiteY153" fmla="*/ 17145 h 533400"/>
                  <a:gd name="connsiteX154" fmla="*/ 360235 w 533400"/>
                  <a:gd name="connsiteY154" fmla="*/ 15526 h 533400"/>
                  <a:gd name="connsiteX155" fmla="*/ 350996 w 533400"/>
                  <a:gd name="connsiteY155" fmla="*/ 40862 h 533400"/>
                  <a:gd name="connsiteX156" fmla="*/ 355473 w 533400"/>
                  <a:gd name="connsiteY156" fmla="*/ 42482 h 533400"/>
                  <a:gd name="connsiteX157" fmla="*/ 314611 w 533400"/>
                  <a:gd name="connsiteY157" fmla="*/ 31147 h 533400"/>
                  <a:gd name="connsiteX158" fmla="*/ 319278 w 533400"/>
                  <a:gd name="connsiteY158" fmla="*/ 4477 h 533400"/>
                  <a:gd name="connsiteX159" fmla="*/ 314611 w 533400"/>
                  <a:gd name="connsiteY159" fmla="*/ 3620 h 533400"/>
                  <a:gd name="connsiteX160" fmla="*/ 309944 w 533400"/>
                  <a:gd name="connsiteY160" fmla="*/ 30194 h 533400"/>
                  <a:gd name="connsiteX161" fmla="*/ 314611 w 533400"/>
                  <a:gd name="connsiteY161" fmla="*/ 31147 h 533400"/>
                  <a:gd name="connsiteX162" fmla="*/ 393573 w 533400"/>
                  <a:gd name="connsiteY162" fmla="*/ 60770 h 533400"/>
                  <a:gd name="connsiteX163" fmla="*/ 407099 w 533400"/>
                  <a:gd name="connsiteY163" fmla="*/ 37338 h 533400"/>
                  <a:gd name="connsiteX164" fmla="*/ 403003 w 533400"/>
                  <a:gd name="connsiteY164" fmla="*/ 34957 h 533400"/>
                  <a:gd name="connsiteX165" fmla="*/ 389477 w 533400"/>
                  <a:gd name="connsiteY165" fmla="*/ 58388 h 533400"/>
                  <a:gd name="connsiteX166" fmla="*/ 393573 w 533400"/>
                  <a:gd name="connsiteY166" fmla="*/ 60770 h 533400"/>
                  <a:gd name="connsiteX167" fmla="*/ 443579 w 533400"/>
                  <a:gd name="connsiteY167" fmla="*/ 99917 h 533400"/>
                  <a:gd name="connsiteX168" fmla="*/ 462725 w 533400"/>
                  <a:gd name="connsiteY168" fmla="*/ 80772 h 533400"/>
                  <a:gd name="connsiteX169" fmla="*/ 459391 w 533400"/>
                  <a:gd name="connsiteY169" fmla="*/ 77343 h 533400"/>
                  <a:gd name="connsiteX170" fmla="*/ 440246 w 533400"/>
                  <a:gd name="connsiteY170" fmla="*/ 96488 h 533400"/>
                  <a:gd name="connsiteX171" fmla="*/ 443579 w 533400"/>
                  <a:gd name="connsiteY171" fmla="*/ 99917 h 533400"/>
                  <a:gd name="connsiteX172" fmla="*/ 428054 w 533400"/>
                  <a:gd name="connsiteY172" fmla="*/ 85439 h 533400"/>
                  <a:gd name="connsiteX173" fmla="*/ 445484 w 533400"/>
                  <a:gd name="connsiteY173" fmla="*/ 64675 h 533400"/>
                  <a:gd name="connsiteX174" fmla="*/ 441865 w 533400"/>
                  <a:gd name="connsiteY174" fmla="*/ 61627 h 533400"/>
                  <a:gd name="connsiteX175" fmla="*/ 424529 w 533400"/>
                  <a:gd name="connsiteY175" fmla="*/ 82296 h 533400"/>
                  <a:gd name="connsiteX176" fmla="*/ 428054 w 533400"/>
                  <a:gd name="connsiteY176" fmla="*/ 85439 h 533400"/>
                  <a:gd name="connsiteX177" fmla="*/ 411385 w 533400"/>
                  <a:gd name="connsiteY177" fmla="*/ 72390 h 533400"/>
                  <a:gd name="connsiteX178" fmla="*/ 426910 w 533400"/>
                  <a:gd name="connsiteY178" fmla="*/ 50197 h 533400"/>
                  <a:gd name="connsiteX179" fmla="*/ 423005 w 533400"/>
                  <a:gd name="connsiteY179" fmla="*/ 47435 h 533400"/>
                  <a:gd name="connsiteX180" fmla="*/ 407480 w 533400"/>
                  <a:gd name="connsiteY180" fmla="*/ 69533 h 533400"/>
                  <a:gd name="connsiteX181" fmla="*/ 411385 w 533400"/>
                  <a:gd name="connsiteY181" fmla="*/ 72390 h 533400"/>
                  <a:gd name="connsiteX182" fmla="*/ 454628 w 533400"/>
                  <a:gd name="connsiteY182" fmla="*/ 427958 h 533400"/>
                  <a:gd name="connsiteX183" fmla="*/ 475393 w 533400"/>
                  <a:gd name="connsiteY183" fmla="*/ 445389 h 533400"/>
                  <a:gd name="connsiteX184" fmla="*/ 478441 w 533400"/>
                  <a:gd name="connsiteY184" fmla="*/ 441770 h 533400"/>
                  <a:gd name="connsiteX185" fmla="*/ 457772 w 533400"/>
                  <a:gd name="connsiteY185" fmla="*/ 424339 h 533400"/>
                  <a:gd name="connsiteX186" fmla="*/ 454628 w 533400"/>
                  <a:gd name="connsiteY186" fmla="*/ 427958 h 533400"/>
                  <a:gd name="connsiteX187" fmla="*/ 389477 w 533400"/>
                  <a:gd name="connsiteY187" fmla="*/ 481584 h 533400"/>
                  <a:gd name="connsiteX188" fmla="*/ 403003 w 533400"/>
                  <a:gd name="connsiteY188" fmla="*/ 505016 h 533400"/>
                  <a:gd name="connsiteX189" fmla="*/ 407099 w 533400"/>
                  <a:gd name="connsiteY189" fmla="*/ 502634 h 533400"/>
                  <a:gd name="connsiteX190" fmla="*/ 393573 w 533400"/>
                  <a:gd name="connsiteY190" fmla="*/ 479203 h 533400"/>
                  <a:gd name="connsiteX191" fmla="*/ 389477 w 533400"/>
                  <a:gd name="connsiteY191" fmla="*/ 481584 h 533400"/>
                  <a:gd name="connsiteX192" fmla="*/ 407480 w 533400"/>
                  <a:gd name="connsiteY192" fmla="*/ 470440 h 533400"/>
                  <a:gd name="connsiteX193" fmla="*/ 423005 w 533400"/>
                  <a:gd name="connsiteY193" fmla="*/ 492633 h 533400"/>
                  <a:gd name="connsiteX194" fmla="*/ 426910 w 533400"/>
                  <a:gd name="connsiteY194" fmla="*/ 489871 h 533400"/>
                  <a:gd name="connsiteX195" fmla="*/ 411385 w 533400"/>
                  <a:gd name="connsiteY195" fmla="*/ 467678 h 533400"/>
                  <a:gd name="connsiteX196" fmla="*/ 407480 w 533400"/>
                  <a:gd name="connsiteY196" fmla="*/ 470440 h 533400"/>
                  <a:gd name="connsiteX197" fmla="*/ 370523 w 533400"/>
                  <a:gd name="connsiteY197" fmla="*/ 491204 h 533400"/>
                  <a:gd name="connsiteX198" fmla="*/ 381953 w 533400"/>
                  <a:gd name="connsiteY198" fmla="*/ 515684 h 533400"/>
                  <a:gd name="connsiteX199" fmla="*/ 386239 w 533400"/>
                  <a:gd name="connsiteY199" fmla="*/ 513683 h 533400"/>
                  <a:gd name="connsiteX200" fmla="*/ 374809 w 533400"/>
                  <a:gd name="connsiteY200" fmla="*/ 489204 h 533400"/>
                  <a:gd name="connsiteX201" fmla="*/ 370523 w 533400"/>
                  <a:gd name="connsiteY201" fmla="*/ 491204 h 533400"/>
                  <a:gd name="connsiteX202" fmla="*/ 424434 w 533400"/>
                  <a:gd name="connsiteY202" fmla="*/ 457676 h 533400"/>
                  <a:gd name="connsiteX203" fmla="*/ 441770 w 533400"/>
                  <a:gd name="connsiteY203" fmla="*/ 478346 h 533400"/>
                  <a:gd name="connsiteX204" fmla="*/ 445389 w 533400"/>
                  <a:gd name="connsiteY204" fmla="*/ 475298 h 533400"/>
                  <a:gd name="connsiteX205" fmla="*/ 427958 w 533400"/>
                  <a:gd name="connsiteY205" fmla="*/ 454533 h 533400"/>
                  <a:gd name="connsiteX206" fmla="*/ 424434 w 533400"/>
                  <a:gd name="connsiteY206" fmla="*/ 457676 h 533400"/>
                  <a:gd name="connsiteX207" fmla="*/ 440150 w 533400"/>
                  <a:gd name="connsiteY207" fmla="*/ 443484 h 533400"/>
                  <a:gd name="connsiteX208" fmla="*/ 459296 w 533400"/>
                  <a:gd name="connsiteY208" fmla="*/ 462629 h 533400"/>
                  <a:gd name="connsiteX209" fmla="*/ 462629 w 533400"/>
                  <a:gd name="connsiteY209" fmla="*/ 459296 h 533400"/>
                  <a:gd name="connsiteX210" fmla="*/ 443484 w 533400"/>
                  <a:gd name="connsiteY210" fmla="*/ 440150 h 533400"/>
                  <a:gd name="connsiteX211" fmla="*/ 440150 w 533400"/>
                  <a:gd name="connsiteY211" fmla="*/ 443484 h 533400"/>
                  <a:gd name="connsiteX212" fmla="*/ 309848 w 533400"/>
                  <a:gd name="connsiteY212" fmla="*/ 509683 h 533400"/>
                  <a:gd name="connsiteX213" fmla="*/ 314611 w 533400"/>
                  <a:gd name="connsiteY213" fmla="*/ 536353 h 533400"/>
                  <a:gd name="connsiteX214" fmla="*/ 319278 w 533400"/>
                  <a:gd name="connsiteY214" fmla="*/ 535591 h 533400"/>
                  <a:gd name="connsiteX215" fmla="*/ 314611 w 533400"/>
                  <a:gd name="connsiteY215" fmla="*/ 508921 h 533400"/>
                  <a:gd name="connsiteX216" fmla="*/ 309848 w 533400"/>
                  <a:gd name="connsiteY216" fmla="*/ 509683 h 533400"/>
                  <a:gd name="connsiteX217" fmla="*/ 350901 w 533400"/>
                  <a:gd name="connsiteY217" fmla="*/ 499110 h 533400"/>
                  <a:gd name="connsiteX218" fmla="*/ 360140 w 533400"/>
                  <a:gd name="connsiteY218" fmla="*/ 524542 h 533400"/>
                  <a:gd name="connsiteX219" fmla="*/ 364617 w 533400"/>
                  <a:gd name="connsiteY219" fmla="*/ 522923 h 533400"/>
                  <a:gd name="connsiteX220" fmla="*/ 355378 w 533400"/>
                  <a:gd name="connsiteY220" fmla="*/ 497491 h 533400"/>
                  <a:gd name="connsiteX221" fmla="*/ 350901 w 533400"/>
                  <a:gd name="connsiteY221" fmla="*/ 499110 h 533400"/>
                  <a:gd name="connsiteX222" fmla="*/ 330613 w 533400"/>
                  <a:gd name="connsiteY222" fmla="*/ 505397 h 533400"/>
                  <a:gd name="connsiteX223" fmla="*/ 337566 w 533400"/>
                  <a:gd name="connsiteY223" fmla="*/ 531400 h 533400"/>
                  <a:gd name="connsiteX224" fmla="*/ 342138 w 533400"/>
                  <a:gd name="connsiteY224" fmla="*/ 530162 h 533400"/>
                  <a:gd name="connsiteX225" fmla="*/ 335090 w 533400"/>
                  <a:gd name="connsiteY225" fmla="*/ 504063 h 533400"/>
                  <a:gd name="connsiteX226" fmla="*/ 330613 w 533400"/>
                  <a:gd name="connsiteY226" fmla="*/ 505397 h 533400"/>
                  <a:gd name="connsiteX227" fmla="*/ 467678 w 533400"/>
                  <a:gd name="connsiteY227" fmla="*/ 411290 h 533400"/>
                  <a:gd name="connsiteX228" fmla="*/ 489871 w 533400"/>
                  <a:gd name="connsiteY228" fmla="*/ 426815 h 533400"/>
                  <a:gd name="connsiteX229" fmla="*/ 492633 w 533400"/>
                  <a:gd name="connsiteY229" fmla="*/ 422910 h 533400"/>
                  <a:gd name="connsiteX230" fmla="*/ 470535 w 533400"/>
                  <a:gd name="connsiteY230" fmla="*/ 407384 h 533400"/>
                  <a:gd name="connsiteX231" fmla="*/ 467678 w 533400"/>
                  <a:gd name="connsiteY231" fmla="*/ 411290 h 533400"/>
                  <a:gd name="connsiteX232" fmla="*/ 511874 w 533400"/>
                  <a:gd name="connsiteY232" fmla="*/ 293561 h 533400"/>
                  <a:gd name="connsiteX233" fmla="*/ 538829 w 533400"/>
                  <a:gd name="connsiteY233" fmla="*/ 295942 h 533400"/>
                  <a:gd name="connsiteX234" fmla="*/ 539210 w 533400"/>
                  <a:gd name="connsiteY234" fmla="*/ 291179 h 533400"/>
                  <a:gd name="connsiteX235" fmla="*/ 512255 w 533400"/>
                  <a:gd name="connsiteY235" fmla="*/ 288798 h 533400"/>
                  <a:gd name="connsiteX236" fmla="*/ 511874 w 533400"/>
                  <a:gd name="connsiteY236" fmla="*/ 293561 h 533400"/>
                  <a:gd name="connsiteX237" fmla="*/ 504158 w 533400"/>
                  <a:gd name="connsiteY237" fmla="*/ 335185 h 533400"/>
                  <a:gd name="connsiteX238" fmla="*/ 530352 w 533400"/>
                  <a:gd name="connsiteY238" fmla="*/ 342233 h 533400"/>
                  <a:gd name="connsiteX239" fmla="*/ 531590 w 533400"/>
                  <a:gd name="connsiteY239" fmla="*/ 337661 h 533400"/>
                  <a:gd name="connsiteX240" fmla="*/ 505587 w 533400"/>
                  <a:gd name="connsiteY240" fmla="*/ 330613 h 533400"/>
                  <a:gd name="connsiteX241" fmla="*/ 504158 w 533400"/>
                  <a:gd name="connsiteY241" fmla="*/ 335185 h 533400"/>
                  <a:gd name="connsiteX242" fmla="*/ 288798 w 533400"/>
                  <a:gd name="connsiteY242" fmla="*/ 512159 h 533400"/>
                  <a:gd name="connsiteX243" fmla="*/ 291179 w 533400"/>
                  <a:gd name="connsiteY243" fmla="*/ 539115 h 533400"/>
                  <a:gd name="connsiteX244" fmla="*/ 295942 w 533400"/>
                  <a:gd name="connsiteY244" fmla="*/ 538734 h 533400"/>
                  <a:gd name="connsiteX245" fmla="*/ 293560 w 533400"/>
                  <a:gd name="connsiteY245" fmla="*/ 511778 h 533400"/>
                  <a:gd name="connsiteX246" fmla="*/ 288798 w 533400"/>
                  <a:gd name="connsiteY246" fmla="*/ 512159 h 533400"/>
                  <a:gd name="connsiteX247" fmla="*/ 513017 w 533400"/>
                  <a:gd name="connsiteY247" fmla="*/ 267653 h 533400"/>
                  <a:gd name="connsiteX248" fmla="*/ 513112 w 533400"/>
                  <a:gd name="connsiteY248" fmla="*/ 270034 h 533400"/>
                  <a:gd name="connsiteX249" fmla="*/ 513017 w 533400"/>
                  <a:gd name="connsiteY249" fmla="*/ 272415 h 533400"/>
                  <a:gd name="connsiteX250" fmla="*/ 540068 w 533400"/>
                  <a:gd name="connsiteY250" fmla="*/ 272415 h 533400"/>
                  <a:gd name="connsiteX251" fmla="*/ 540068 w 533400"/>
                  <a:gd name="connsiteY251" fmla="*/ 267653 h 533400"/>
                  <a:gd name="connsiteX252" fmla="*/ 513017 w 533400"/>
                  <a:gd name="connsiteY252" fmla="*/ 267653 h 533400"/>
                  <a:gd name="connsiteX253" fmla="*/ 508921 w 533400"/>
                  <a:gd name="connsiteY253" fmla="*/ 314516 h 533400"/>
                  <a:gd name="connsiteX254" fmla="*/ 535591 w 533400"/>
                  <a:gd name="connsiteY254" fmla="*/ 319183 h 533400"/>
                  <a:gd name="connsiteX255" fmla="*/ 536353 w 533400"/>
                  <a:gd name="connsiteY255" fmla="*/ 314516 h 533400"/>
                  <a:gd name="connsiteX256" fmla="*/ 509683 w 533400"/>
                  <a:gd name="connsiteY256" fmla="*/ 309848 h 533400"/>
                  <a:gd name="connsiteX257" fmla="*/ 508921 w 533400"/>
                  <a:gd name="connsiteY257" fmla="*/ 314516 h 533400"/>
                  <a:gd name="connsiteX258" fmla="*/ 497586 w 533400"/>
                  <a:gd name="connsiteY258" fmla="*/ 355378 h 533400"/>
                  <a:gd name="connsiteX259" fmla="*/ 523018 w 533400"/>
                  <a:gd name="connsiteY259" fmla="*/ 364617 h 533400"/>
                  <a:gd name="connsiteX260" fmla="*/ 524637 w 533400"/>
                  <a:gd name="connsiteY260" fmla="*/ 360140 h 533400"/>
                  <a:gd name="connsiteX261" fmla="*/ 499205 w 533400"/>
                  <a:gd name="connsiteY261" fmla="*/ 350901 h 533400"/>
                  <a:gd name="connsiteX262" fmla="*/ 497586 w 533400"/>
                  <a:gd name="connsiteY262" fmla="*/ 355378 h 533400"/>
                  <a:gd name="connsiteX263" fmla="*/ 479298 w 533400"/>
                  <a:gd name="connsiteY263" fmla="*/ 393573 h 533400"/>
                  <a:gd name="connsiteX264" fmla="*/ 502730 w 533400"/>
                  <a:gd name="connsiteY264" fmla="*/ 407099 h 533400"/>
                  <a:gd name="connsiteX265" fmla="*/ 505111 w 533400"/>
                  <a:gd name="connsiteY265" fmla="*/ 402908 h 533400"/>
                  <a:gd name="connsiteX266" fmla="*/ 481679 w 533400"/>
                  <a:gd name="connsiteY266" fmla="*/ 389382 h 533400"/>
                  <a:gd name="connsiteX267" fmla="*/ 479298 w 533400"/>
                  <a:gd name="connsiteY267" fmla="*/ 393573 h 533400"/>
                  <a:gd name="connsiteX268" fmla="*/ 489299 w 533400"/>
                  <a:gd name="connsiteY268" fmla="*/ 374904 h 533400"/>
                  <a:gd name="connsiteX269" fmla="*/ 513779 w 533400"/>
                  <a:gd name="connsiteY269" fmla="*/ 386334 h 533400"/>
                  <a:gd name="connsiteX270" fmla="*/ 515779 w 533400"/>
                  <a:gd name="connsiteY270" fmla="*/ 381953 h 533400"/>
                  <a:gd name="connsiteX271" fmla="*/ 491300 w 533400"/>
                  <a:gd name="connsiteY271" fmla="*/ 370523 h 533400"/>
                  <a:gd name="connsiteX272" fmla="*/ 489299 w 533400"/>
                  <a:gd name="connsiteY272" fmla="*/ 374904 h 533400"/>
                  <a:gd name="connsiteX273" fmla="*/ 146495 w 533400"/>
                  <a:gd name="connsiteY273" fmla="*/ 479203 h 533400"/>
                  <a:gd name="connsiteX274" fmla="*/ 132969 w 533400"/>
                  <a:gd name="connsiteY274" fmla="*/ 502634 h 533400"/>
                  <a:gd name="connsiteX275" fmla="*/ 137065 w 533400"/>
                  <a:gd name="connsiteY275" fmla="*/ 505016 h 533400"/>
                  <a:gd name="connsiteX276" fmla="*/ 150590 w 533400"/>
                  <a:gd name="connsiteY276" fmla="*/ 481584 h 533400"/>
                  <a:gd name="connsiteX277" fmla="*/ 146495 w 533400"/>
                  <a:gd name="connsiteY277" fmla="*/ 479203 h 533400"/>
                  <a:gd name="connsiteX278" fmla="*/ 58484 w 533400"/>
                  <a:gd name="connsiteY278" fmla="*/ 389382 h 533400"/>
                  <a:gd name="connsiteX279" fmla="*/ 35052 w 533400"/>
                  <a:gd name="connsiteY279" fmla="*/ 402908 h 533400"/>
                  <a:gd name="connsiteX280" fmla="*/ 37433 w 533400"/>
                  <a:gd name="connsiteY280" fmla="*/ 407003 h 533400"/>
                  <a:gd name="connsiteX281" fmla="*/ 60865 w 533400"/>
                  <a:gd name="connsiteY281" fmla="*/ 393478 h 533400"/>
                  <a:gd name="connsiteX282" fmla="*/ 58484 w 533400"/>
                  <a:gd name="connsiteY282" fmla="*/ 389382 h 533400"/>
                  <a:gd name="connsiteX283" fmla="*/ 48863 w 533400"/>
                  <a:gd name="connsiteY283" fmla="*/ 370523 h 533400"/>
                  <a:gd name="connsiteX284" fmla="*/ 24384 w 533400"/>
                  <a:gd name="connsiteY284" fmla="*/ 381953 h 533400"/>
                  <a:gd name="connsiteX285" fmla="*/ 26384 w 533400"/>
                  <a:gd name="connsiteY285" fmla="*/ 386239 h 533400"/>
                  <a:gd name="connsiteX286" fmla="*/ 50768 w 533400"/>
                  <a:gd name="connsiteY286" fmla="*/ 374809 h 533400"/>
                  <a:gd name="connsiteX287" fmla="*/ 48863 w 533400"/>
                  <a:gd name="connsiteY287" fmla="*/ 370523 h 533400"/>
                  <a:gd name="connsiteX288" fmla="*/ 69723 w 533400"/>
                  <a:gd name="connsiteY288" fmla="*/ 407384 h 533400"/>
                  <a:gd name="connsiteX289" fmla="*/ 47530 w 533400"/>
                  <a:gd name="connsiteY289" fmla="*/ 422910 h 533400"/>
                  <a:gd name="connsiteX290" fmla="*/ 50292 w 533400"/>
                  <a:gd name="connsiteY290" fmla="*/ 426815 h 533400"/>
                  <a:gd name="connsiteX291" fmla="*/ 72485 w 533400"/>
                  <a:gd name="connsiteY291" fmla="*/ 411290 h 533400"/>
                  <a:gd name="connsiteX292" fmla="*/ 69723 w 533400"/>
                  <a:gd name="connsiteY292" fmla="*/ 407384 h 533400"/>
                  <a:gd name="connsiteX293" fmla="*/ 82391 w 533400"/>
                  <a:gd name="connsiteY293" fmla="*/ 424339 h 533400"/>
                  <a:gd name="connsiteX294" fmla="*/ 61722 w 533400"/>
                  <a:gd name="connsiteY294" fmla="*/ 441674 h 533400"/>
                  <a:gd name="connsiteX295" fmla="*/ 64770 w 533400"/>
                  <a:gd name="connsiteY295" fmla="*/ 445294 h 533400"/>
                  <a:gd name="connsiteX296" fmla="*/ 85535 w 533400"/>
                  <a:gd name="connsiteY296" fmla="*/ 427863 h 533400"/>
                  <a:gd name="connsiteX297" fmla="*/ 82391 w 533400"/>
                  <a:gd name="connsiteY297" fmla="*/ 424339 h 533400"/>
                  <a:gd name="connsiteX298" fmla="*/ 96584 w 533400"/>
                  <a:gd name="connsiteY298" fmla="*/ 440055 h 533400"/>
                  <a:gd name="connsiteX299" fmla="*/ 77438 w 533400"/>
                  <a:gd name="connsiteY299" fmla="*/ 459200 h 533400"/>
                  <a:gd name="connsiteX300" fmla="*/ 80772 w 533400"/>
                  <a:gd name="connsiteY300" fmla="*/ 462629 h 533400"/>
                  <a:gd name="connsiteX301" fmla="*/ 99917 w 533400"/>
                  <a:gd name="connsiteY301" fmla="*/ 443484 h 533400"/>
                  <a:gd name="connsiteX302" fmla="*/ 96584 w 533400"/>
                  <a:gd name="connsiteY302" fmla="*/ 440055 h 533400"/>
                  <a:gd name="connsiteX303" fmla="*/ 30385 w 533400"/>
                  <a:gd name="connsiteY303" fmla="*/ 309848 h 533400"/>
                  <a:gd name="connsiteX304" fmla="*/ 3715 w 533400"/>
                  <a:gd name="connsiteY304" fmla="*/ 314516 h 533400"/>
                  <a:gd name="connsiteX305" fmla="*/ 4572 w 533400"/>
                  <a:gd name="connsiteY305" fmla="*/ 319183 h 533400"/>
                  <a:gd name="connsiteX306" fmla="*/ 31242 w 533400"/>
                  <a:gd name="connsiteY306" fmla="*/ 314420 h 533400"/>
                  <a:gd name="connsiteX307" fmla="*/ 30385 w 533400"/>
                  <a:gd name="connsiteY307" fmla="*/ 309848 h 533400"/>
                  <a:gd name="connsiteX308" fmla="*/ 270034 w 533400"/>
                  <a:gd name="connsiteY308" fmla="*/ 513017 h 533400"/>
                  <a:gd name="connsiteX309" fmla="*/ 267653 w 533400"/>
                  <a:gd name="connsiteY309" fmla="*/ 512921 h 533400"/>
                  <a:gd name="connsiteX310" fmla="*/ 267653 w 533400"/>
                  <a:gd name="connsiteY310" fmla="*/ 539972 h 533400"/>
                  <a:gd name="connsiteX311" fmla="*/ 272415 w 533400"/>
                  <a:gd name="connsiteY311" fmla="*/ 539972 h 533400"/>
                  <a:gd name="connsiteX312" fmla="*/ 272415 w 533400"/>
                  <a:gd name="connsiteY312" fmla="*/ 512921 h 533400"/>
                  <a:gd name="connsiteX313" fmla="*/ 270034 w 533400"/>
                  <a:gd name="connsiteY313" fmla="*/ 513017 h 533400"/>
                  <a:gd name="connsiteX314" fmla="*/ 34671 w 533400"/>
                  <a:gd name="connsiteY314" fmla="*/ 330613 h 533400"/>
                  <a:gd name="connsiteX315" fmla="*/ 8573 w 533400"/>
                  <a:gd name="connsiteY315" fmla="*/ 337566 h 533400"/>
                  <a:gd name="connsiteX316" fmla="*/ 9811 w 533400"/>
                  <a:gd name="connsiteY316" fmla="*/ 342138 h 533400"/>
                  <a:gd name="connsiteX317" fmla="*/ 35909 w 533400"/>
                  <a:gd name="connsiteY317" fmla="*/ 335090 h 533400"/>
                  <a:gd name="connsiteX318" fmla="*/ 34671 w 533400"/>
                  <a:gd name="connsiteY318" fmla="*/ 330613 h 533400"/>
                  <a:gd name="connsiteX319" fmla="*/ 40957 w 533400"/>
                  <a:gd name="connsiteY319" fmla="*/ 350901 h 533400"/>
                  <a:gd name="connsiteX320" fmla="*/ 15526 w 533400"/>
                  <a:gd name="connsiteY320" fmla="*/ 360045 h 533400"/>
                  <a:gd name="connsiteX321" fmla="*/ 17145 w 533400"/>
                  <a:gd name="connsiteY321" fmla="*/ 364522 h 533400"/>
                  <a:gd name="connsiteX322" fmla="*/ 42482 w 533400"/>
                  <a:gd name="connsiteY322" fmla="*/ 355283 h 533400"/>
                  <a:gd name="connsiteX323" fmla="*/ 40957 w 533400"/>
                  <a:gd name="connsiteY323" fmla="*/ 350901 h 533400"/>
                  <a:gd name="connsiteX324" fmla="*/ 225552 w 533400"/>
                  <a:gd name="connsiteY324" fmla="*/ 508825 h 533400"/>
                  <a:gd name="connsiteX325" fmla="*/ 220885 w 533400"/>
                  <a:gd name="connsiteY325" fmla="*/ 535496 h 533400"/>
                  <a:gd name="connsiteX326" fmla="*/ 225552 w 533400"/>
                  <a:gd name="connsiteY326" fmla="*/ 536258 h 533400"/>
                  <a:gd name="connsiteX327" fmla="*/ 230315 w 533400"/>
                  <a:gd name="connsiteY327" fmla="*/ 509588 h 533400"/>
                  <a:gd name="connsiteX328" fmla="*/ 225552 w 533400"/>
                  <a:gd name="connsiteY328" fmla="*/ 508825 h 533400"/>
                  <a:gd name="connsiteX329" fmla="*/ 112109 w 533400"/>
                  <a:gd name="connsiteY329" fmla="*/ 454533 h 533400"/>
                  <a:gd name="connsiteX330" fmla="*/ 94679 w 533400"/>
                  <a:gd name="connsiteY330" fmla="*/ 475298 h 533400"/>
                  <a:gd name="connsiteX331" fmla="*/ 98298 w 533400"/>
                  <a:gd name="connsiteY331" fmla="*/ 478346 h 533400"/>
                  <a:gd name="connsiteX332" fmla="*/ 115729 w 533400"/>
                  <a:gd name="connsiteY332" fmla="*/ 457676 h 533400"/>
                  <a:gd name="connsiteX333" fmla="*/ 112109 w 533400"/>
                  <a:gd name="connsiteY333" fmla="*/ 454533 h 533400"/>
                  <a:gd name="connsiteX334" fmla="*/ 184690 w 533400"/>
                  <a:gd name="connsiteY334" fmla="*/ 497491 h 533400"/>
                  <a:gd name="connsiteX335" fmla="*/ 175451 w 533400"/>
                  <a:gd name="connsiteY335" fmla="*/ 522827 h 533400"/>
                  <a:gd name="connsiteX336" fmla="*/ 179927 w 533400"/>
                  <a:gd name="connsiteY336" fmla="*/ 524447 h 533400"/>
                  <a:gd name="connsiteX337" fmla="*/ 189167 w 533400"/>
                  <a:gd name="connsiteY337" fmla="*/ 499015 h 533400"/>
                  <a:gd name="connsiteX338" fmla="*/ 184690 w 533400"/>
                  <a:gd name="connsiteY338" fmla="*/ 497491 h 533400"/>
                  <a:gd name="connsiteX339" fmla="*/ 246602 w 533400"/>
                  <a:gd name="connsiteY339" fmla="*/ 511778 h 533400"/>
                  <a:gd name="connsiteX340" fmla="*/ 244221 w 533400"/>
                  <a:gd name="connsiteY340" fmla="*/ 538734 h 533400"/>
                  <a:gd name="connsiteX341" fmla="*/ 248984 w 533400"/>
                  <a:gd name="connsiteY341" fmla="*/ 539115 h 533400"/>
                  <a:gd name="connsiteX342" fmla="*/ 251365 w 533400"/>
                  <a:gd name="connsiteY342" fmla="*/ 512064 h 533400"/>
                  <a:gd name="connsiteX343" fmla="*/ 246602 w 533400"/>
                  <a:gd name="connsiteY343" fmla="*/ 511778 h 533400"/>
                  <a:gd name="connsiteX344" fmla="*/ 204883 w 533400"/>
                  <a:gd name="connsiteY344" fmla="*/ 504063 h 533400"/>
                  <a:gd name="connsiteX345" fmla="*/ 197834 w 533400"/>
                  <a:gd name="connsiteY345" fmla="*/ 530162 h 533400"/>
                  <a:gd name="connsiteX346" fmla="*/ 202406 w 533400"/>
                  <a:gd name="connsiteY346" fmla="*/ 531400 h 533400"/>
                  <a:gd name="connsiteX347" fmla="*/ 209360 w 533400"/>
                  <a:gd name="connsiteY347" fmla="*/ 505397 h 533400"/>
                  <a:gd name="connsiteX348" fmla="*/ 204883 w 533400"/>
                  <a:gd name="connsiteY348" fmla="*/ 504063 h 533400"/>
                  <a:gd name="connsiteX349" fmla="*/ 128778 w 533400"/>
                  <a:gd name="connsiteY349" fmla="*/ 467582 h 533400"/>
                  <a:gd name="connsiteX350" fmla="*/ 113252 w 533400"/>
                  <a:gd name="connsiteY350" fmla="*/ 489775 h 533400"/>
                  <a:gd name="connsiteX351" fmla="*/ 117158 w 533400"/>
                  <a:gd name="connsiteY351" fmla="*/ 492538 h 533400"/>
                  <a:gd name="connsiteX352" fmla="*/ 132683 w 533400"/>
                  <a:gd name="connsiteY352" fmla="*/ 470345 h 533400"/>
                  <a:gd name="connsiteX353" fmla="*/ 128778 w 533400"/>
                  <a:gd name="connsiteY353" fmla="*/ 467582 h 533400"/>
                  <a:gd name="connsiteX354" fmla="*/ 27813 w 533400"/>
                  <a:gd name="connsiteY354" fmla="*/ 288798 h 533400"/>
                  <a:gd name="connsiteX355" fmla="*/ 857 w 533400"/>
                  <a:gd name="connsiteY355" fmla="*/ 291179 h 533400"/>
                  <a:gd name="connsiteX356" fmla="*/ 1238 w 533400"/>
                  <a:gd name="connsiteY356" fmla="*/ 295942 h 533400"/>
                  <a:gd name="connsiteX357" fmla="*/ 28194 w 533400"/>
                  <a:gd name="connsiteY357" fmla="*/ 293561 h 533400"/>
                  <a:gd name="connsiteX358" fmla="*/ 27813 w 533400"/>
                  <a:gd name="connsiteY358" fmla="*/ 288798 h 533400"/>
                  <a:gd name="connsiteX359" fmla="*/ 165164 w 533400"/>
                  <a:gd name="connsiteY359" fmla="*/ 489299 h 533400"/>
                  <a:gd name="connsiteX360" fmla="*/ 153829 w 533400"/>
                  <a:gd name="connsiteY360" fmla="*/ 513683 h 533400"/>
                  <a:gd name="connsiteX361" fmla="*/ 158115 w 533400"/>
                  <a:gd name="connsiteY361" fmla="*/ 515684 h 533400"/>
                  <a:gd name="connsiteX362" fmla="*/ 169545 w 533400"/>
                  <a:gd name="connsiteY362" fmla="*/ 491204 h 533400"/>
                  <a:gd name="connsiteX363" fmla="*/ 165164 w 533400"/>
                  <a:gd name="connsiteY363" fmla="*/ 489299 h 53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Lst>
                <a:rect l="l" t="t" r="r" b="b"/>
                <a:pathLst>
                  <a:path w="533400" h="533400">
                    <a:moveTo>
                      <a:pt x="146495" y="60770"/>
                    </a:moveTo>
                    <a:lnTo>
                      <a:pt x="132969" y="37338"/>
                    </a:lnTo>
                    <a:lnTo>
                      <a:pt x="137160" y="34957"/>
                    </a:lnTo>
                    <a:lnTo>
                      <a:pt x="150686" y="58388"/>
                    </a:lnTo>
                    <a:cubicBezTo>
                      <a:pt x="149257" y="59150"/>
                      <a:pt x="147923" y="59912"/>
                      <a:pt x="146495" y="60770"/>
                    </a:cubicBezTo>
                    <a:close/>
                    <a:moveTo>
                      <a:pt x="169545" y="48768"/>
                    </a:moveTo>
                    <a:lnTo>
                      <a:pt x="158115" y="24289"/>
                    </a:lnTo>
                    <a:lnTo>
                      <a:pt x="153829" y="26289"/>
                    </a:lnTo>
                    <a:lnTo>
                      <a:pt x="165259" y="50673"/>
                    </a:lnTo>
                    <a:cubicBezTo>
                      <a:pt x="166592" y="50006"/>
                      <a:pt x="168116" y="49435"/>
                      <a:pt x="169545" y="48768"/>
                    </a:cubicBezTo>
                    <a:close/>
                    <a:moveTo>
                      <a:pt x="99917" y="96488"/>
                    </a:moveTo>
                    <a:lnTo>
                      <a:pt x="80867" y="77343"/>
                    </a:lnTo>
                    <a:lnTo>
                      <a:pt x="77438" y="80677"/>
                    </a:lnTo>
                    <a:lnTo>
                      <a:pt x="96584" y="99822"/>
                    </a:lnTo>
                    <a:cubicBezTo>
                      <a:pt x="97727" y="98774"/>
                      <a:pt x="98870" y="97631"/>
                      <a:pt x="99917" y="96488"/>
                    </a:cubicBezTo>
                    <a:close/>
                    <a:moveTo>
                      <a:pt x="115729" y="82296"/>
                    </a:moveTo>
                    <a:lnTo>
                      <a:pt x="98393" y="61627"/>
                    </a:lnTo>
                    <a:lnTo>
                      <a:pt x="94774" y="64675"/>
                    </a:lnTo>
                    <a:lnTo>
                      <a:pt x="112204" y="85439"/>
                    </a:lnTo>
                    <a:cubicBezTo>
                      <a:pt x="113348" y="84392"/>
                      <a:pt x="114491" y="83344"/>
                      <a:pt x="115729" y="82296"/>
                    </a:cubicBezTo>
                    <a:close/>
                    <a:moveTo>
                      <a:pt x="132683" y="69628"/>
                    </a:moveTo>
                    <a:lnTo>
                      <a:pt x="117158" y="47530"/>
                    </a:lnTo>
                    <a:lnTo>
                      <a:pt x="113252" y="50292"/>
                    </a:lnTo>
                    <a:lnTo>
                      <a:pt x="128778" y="72485"/>
                    </a:lnTo>
                    <a:cubicBezTo>
                      <a:pt x="130016" y="71438"/>
                      <a:pt x="131350" y="70485"/>
                      <a:pt x="132683" y="69628"/>
                    </a:cubicBezTo>
                    <a:close/>
                    <a:moveTo>
                      <a:pt x="230219" y="30290"/>
                    </a:moveTo>
                    <a:lnTo>
                      <a:pt x="225552" y="3715"/>
                    </a:lnTo>
                    <a:lnTo>
                      <a:pt x="220885" y="4477"/>
                    </a:lnTo>
                    <a:lnTo>
                      <a:pt x="225552" y="31147"/>
                    </a:lnTo>
                    <a:cubicBezTo>
                      <a:pt x="227076" y="30861"/>
                      <a:pt x="228695" y="30575"/>
                      <a:pt x="230219" y="30290"/>
                    </a:cubicBezTo>
                    <a:close/>
                    <a:moveTo>
                      <a:pt x="189167" y="40862"/>
                    </a:moveTo>
                    <a:lnTo>
                      <a:pt x="179927" y="15526"/>
                    </a:lnTo>
                    <a:lnTo>
                      <a:pt x="175451" y="17145"/>
                    </a:lnTo>
                    <a:lnTo>
                      <a:pt x="184690" y="42482"/>
                    </a:lnTo>
                    <a:cubicBezTo>
                      <a:pt x="186214" y="41910"/>
                      <a:pt x="187643" y="41339"/>
                      <a:pt x="189167" y="40862"/>
                    </a:cubicBezTo>
                    <a:close/>
                    <a:moveTo>
                      <a:pt x="251270" y="27813"/>
                    </a:moveTo>
                    <a:lnTo>
                      <a:pt x="248888" y="857"/>
                    </a:lnTo>
                    <a:lnTo>
                      <a:pt x="244126" y="1238"/>
                    </a:lnTo>
                    <a:lnTo>
                      <a:pt x="246507" y="28194"/>
                    </a:lnTo>
                    <a:cubicBezTo>
                      <a:pt x="248126" y="28004"/>
                      <a:pt x="249746" y="27908"/>
                      <a:pt x="251270" y="27813"/>
                    </a:cubicBezTo>
                    <a:close/>
                    <a:moveTo>
                      <a:pt x="209455" y="34576"/>
                    </a:moveTo>
                    <a:lnTo>
                      <a:pt x="202502" y="8573"/>
                    </a:lnTo>
                    <a:lnTo>
                      <a:pt x="197930" y="9811"/>
                    </a:lnTo>
                    <a:lnTo>
                      <a:pt x="204978" y="35909"/>
                    </a:lnTo>
                    <a:cubicBezTo>
                      <a:pt x="206407" y="35433"/>
                      <a:pt x="207931" y="35052"/>
                      <a:pt x="209455" y="34576"/>
                    </a:cubicBezTo>
                    <a:close/>
                    <a:moveTo>
                      <a:pt x="85535" y="112014"/>
                    </a:moveTo>
                    <a:lnTo>
                      <a:pt x="64865" y="94583"/>
                    </a:lnTo>
                    <a:lnTo>
                      <a:pt x="61817" y="98203"/>
                    </a:lnTo>
                    <a:lnTo>
                      <a:pt x="82487" y="115538"/>
                    </a:lnTo>
                    <a:cubicBezTo>
                      <a:pt x="83439" y="114395"/>
                      <a:pt x="84487" y="113157"/>
                      <a:pt x="85535" y="112014"/>
                    </a:cubicBezTo>
                    <a:close/>
                    <a:moveTo>
                      <a:pt x="36005" y="204788"/>
                    </a:moveTo>
                    <a:lnTo>
                      <a:pt x="9906" y="197834"/>
                    </a:lnTo>
                    <a:lnTo>
                      <a:pt x="8668" y="202406"/>
                    </a:lnTo>
                    <a:lnTo>
                      <a:pt x="34766" y="209360"/>
                    </a:lnTo>
                    <a:cubicBezTo>
                      <a:pt x="35052" y="207836"/>
                      <a:pt x="35528" y="206312"/>
                      <a:pt x="36005" y="204788"/>
                    </a:cubicBezTo>
                    <a:close/>
                    <a:moveTo>
                      <a:pt x="31242" y="225457"/>
                    </a:moveTo>
                    <a:lnTo>
                      <a:pt x="4572" y="220790"/>
                    </a:lnTo>
                    <a:lnTo>
                      <a:pt x="3715" y="225457"/>
                    </a:lnTo>
                    <a:lnTo>
                      <a:pt x="30385" y="230219"/>
                    </a:lnTo>
                    <a:cubicBezTo>
                      <a:pt x="30670" y="228600"/>
                      <a:pt x="30956" y="226981"/>
                      <a:pt x="31242" y="225457"/>
                    </a:cubicBezTo>
                    <a:close/>
                    <a:moveTo>
                      <a:pt x="28194" y="246412"/>
                    </a:moveTo>
                    <a:lnTo>
                      <a:pt x="1238" y="244031"/>
                    </a:lnTo>
                    <a:lnTo>
                      <a:pt x="857" y="248793"/>
                    </a:lnTo>
                    <a:lnTo>
                      <a:pt x="27813" y="251174"/>
                    </a:lnTo>
                    <a:cubicBezTo>
                      <a:pt x="28004" y="249650"/>
                      <a:pt x="28099" y="248031"/>
                      <a:pt x="28194" y="246412"/>
                    </a:cubicBezTo>
                    <a:close/>
                    <a:moveTo>
                      <a:pt x="42577" y="184594"/>
                    </a:moveTo>
                    <a:lnTo>
                      <a:pt x="17240" y="175355"/>
                    </a:lnTo>
                    <a:lnTo>
                      <a:pt x="15621" y="179832"/>
                    </a:lnTo>
                    <a:lnTo>
                      <a:pt x="40957" y="189071"/>
                    </a:lnTo>
                    <a:cubicBezTo>
                      <a:pt x="41434" y="187643"/>
                      <a:pt x="42005" y="186119"/>
                      <a:pt x="42577" y="184594"/>
                    </a:cubicBezTo>
                    <a:close/>
                    <a:moveTo>
                      <a:pt x="60865" y="146495"/>
                    </a:moveTo>
                    <a:lnTo>
                      <a:pt x="37433" y="132969"/>
                    </a:lnTo>
                    <a:lnTo>
                      <a:pt x="35052" y="137065"/>
                    </a:lnTo>
                    <a:lnTo>
                      <a:pt x="58484" y="150590"/>
                    </a:lnTo>
                    <a:cubicBezTo>
                      <a:pt x="59245" y="149162"/>
                      <a:pt x="60007" y="147828"/>
                      <a:pt x="60865" y="146495"/>
                    </a:cubicBezTo>
                    <a:close/>
                    <a:moveTo>
                      <a:pt x="72390" y="128683"/>
                    </a:moveTo>
                    <a:lnTo>
                      <a:pt x="50197" y="113157"/>
                    </a:lnTo>
                    <a:lnTo>
                      <a:pt x="47435" y="117062"/>
                    </a:lnTo>
                    <a:lnTo>
                      <a:pt x="69533" y="132588"/>
                    </a:lnTo>
                    <a:cubicBezTo>
                      <a:pt x="70580" y="131255"/>
                      <a:pt x="71533" y="130016"/>
                      <a:pt x="72390" y="128683"/>
                    </a:cubicBezTo>
                    <a:close/>
                    <a:moveTo>
                      <a:pt x="270034" y="26956"/>
                    </a:moveTo>
                    <a:cubicBezTo>
                      <a:pt x="270796" y="26956"/>
                      <a:pt x="271653" y="27051"/>
                      <a:pt x="272415" y="27051"/>
                    </a:cubicBezTo>
                    <a:lnTo>
                      <a:pt x="272415" y="0"/>
                    </a:lnTo>
                    <a:lnTo>
                      <a:pt x="267653" y="0"/>
                    </a:lnTo>
                    <a:lnTo>
                      <a:pt x="267653" y="27051"/>
                    </a:lnTo>
                    <a:cubicBezTo>
                      <a:pt x="268510" y="27051"/>
                      <a:pt x="269272" y="26956"/>
                      <a:pt x="270034" y="26956"/>
                    </a:cubicBezTo>
                    <a:close/>
                    <a:moveTo>
                      <a:pt x="27051" y="270034"/>
                    </a:moveTo>
                    <a:cubicBezTo>
                      <a:pt x="27051" y="269272"/>
                      <a:pt x="27146" y="268415"/>
                      <a:pt x="27146" y="267653"/>
                    </a:cubicBezTo>
                    <a:lnTo>
                      <a:pt x="0" y="267653"/>
                    </a:lnTo>
                    <a:lnTo>
                      <a:pt x="0" y="272415"/>
                    </a:lnTo>
                    <a:lnTo>
                      <a:pt x="27146" y="272415"/>
                    </a:lnTo>
                    <a:cubicBezTo>
                      <a:pt x="27146" y="271558"/>
                      <a:pt x="27051" y="270796"/>
                      <a:pt x="27051" y="270034"/>
                    </a:cubicBezTo>
                    <a:close/>
                    <a:moveTo>
                      <a:pt x="50768" y="165164"/>
                    </a:moveTo>
                    <a:lnTo>
                      <a:pt x="26384" y="153734"/>
                    </a:lnTo>
                    <a:lnTo>
                      <a:pt x="24384" y="158020"/>
                    </a:lnTo>
                    <a:lnTo>
                      <a:pt x="48863" y="169450"/>
                    </a:lnTo>
                    <a:cubicBezTo>
                      <a:pt x="49530" y="168021"/>
                      <a:pt x="50101" y="166497"/>
                      <a:pt x="50768" y="165164"/>
                    </a:cubicBezTo>
                    <a:close/>
                    <a:moveTo>
                      <a:pt x="293656" y="28194"/>
                    </a:moveTo>
                    <a:lnTo>
                      <a:pt x="296037" y="1238"/>
                    </a:lnTo>
                    <a:lnTo>
                      <a:pt x="291275" y="857"/>
                    </a:lnTo>
                    <a:lnTo>
                      <a:pt x="288893" y="27813"/>
                    </a:lnTo>
                    <a:cubicBezTo>
                      <a:pt x="290513" y="27908"/>
                      <a:pt x="292037" y="28004"/>
                      <a:pt x="293656" y="28194"/>
                    </a:cubicBezTo>
                    <a:close/>
                    <a:moveTo>
                      <a:pt x="491300" y="169450"/>
                    </a:moveTo>
                    <a:lnTo>
                      <a:pt x="515779" y="158115"/>
                    </a:lnTo>
                    <a:lnTo>
                      <a:pt x="513779" y="153829"/>
                    </a:lnTo>
                    <a:lnTo>
                      <a:pt x="489395" y="165259"/>
                    </a:lnTo>
                    <a:cubicBezTo>
                      <a:pt x="489966" y="166592"/>
                      <a:pt x="490633" y="168021"/>
                      <a:pt x="491300" y="169450"/>
                    </a:cubicBezTo>
                    <a:close/>
                    <a:moveTo>
                      <a:pt x="499205" y="189167"/>
                    </a:moveTo>
                    <a:lnTo>
                      <a:pt x="524637" y="179927"/>
                    </a:lnTo>
                    <a:lnTo>
                      <a:pt x="523018" y="175451"/>
                    </a:lnTo>
                    <a:lnTo>
                      <a:pt x="497681" y="184690"/>
                    </a:lnTo>
                    <a:cubicBezTo>
                      <a:pt x="498158" y="186119"/>
                      <a:pt x="498729" y="187643"/>
                      <a:pt x="499205" y="189167"/>
                    </a:cubicBezTo>
                    <a:close/>
                    <a:moveTo>
                      <a:pt x="470535" y="132588"/>
                    </a:moveTo>
                    <a:lnTo>
                      <a:pt x="492633" y="117062"/>
                    </a:lnTo>
                    <a:lnTo>
                      <a:pt x="489871" y="113157"/>
                    </a:lnTo>
                    <a:lnTo>
                      <a:pt x="467678" y="128683"/>
                    </a:lnTo>
                    <a:cubicBezTo>
                      <a:pt x="468630" y="130016"/>
                      <a:pt x="469583" y="131255"/>
                      <a:pt x="470535" y="132588"/>
                    </a:cubicBezTo>
                    <a:close/>
                    <a:moveTo>
                      <a:pt x="505397" y="209455"/>
                    </a:moveTo>
                    <a:lnTo>
                      <a:pt x="531400" y="202502"/>
                    </a:lnTo>
                    <a:lnTo>
                      <a:pt x="530162" y="197930"/>
                    </a:lnTo>
                    <a:lnTo>
                      <a:pt x="504063" y="204883"/>
                    </a:lnTo>
                    <a:cubicBezTo>
                      <a:pt x="504635" y="206312"/>
                      <a:pt x="505016" y="207836"/>
                      <a:pt x="505397" y="209455"/>
                    </a:cubicBezTo>
                    <a:close/>
                    <a:moveTo>
                      <a:pt x="512255" y="251174"/>
                    </a:moveTo>
                    <a:lnTo>
                      <a:pt x="539210" y="248793"/>
                    </a:lnTo>
                    <a:lnTo>
                      <a:pt x="538829" y="244031"/>
                    </a:lnTo>
                    <a:lnTo>
                      <a:pt x="511874" y="246412"/>
                    </a:lnTo>
                    <a:cubicBezTo>
                      <a:pt x="512064" y="248031"/>
                      <a:pt x="512159" y="249650"/>
                      <a:pt x="512255" y="251174"/>
                    </a:cubicBezTo>
                    <a:close/>
                    <a:moveTo>
                      <a:pt x="509778" y="230124"/>
                    </a:moveTo>
                    <a:lnTo>
                      <a:pt x="536353" y="225457"/>
                    </a:lnTo>
                    <a:lnTo>
                      <a:pt x="535591" y="220790"/>
                    </a:lnTo>
                    <a:lnTo>
                      <a:pt x="508921" y="225457"/>
                    </a:lnTo>
                    <a:cubicBezTo>
                      <a:pt x="509207" y="226981"/>
                      <a:pt x="509492" y="228600"/>
                      <a:pt x="509778" y="230124"/>
                    </a:cubicBezTo>
                    <a:close/>
                    <a:moveTo>
                      <a:pt x="457772" y="115634"/>
                    </a:moveTo>
                    <a:lnTo>
                      <a:pt x="478441" y="98298"/>
                    </a:lnTo>
                    <a:lnTo>
                      <a:pt x="475393" y="94678"/>
                    </a:lnTo>
                    <a:lnTo>
                      <a:pt x="454628" y="112109"/>
                    </a:lnTo>
                    <a:cubicBezTo>
                      <a:pt x="455676" y="113252"/>
                      <a:pt x="456724" y="114395"/>
                      <a:pt x="457772" y="115634"/>
                    </a:cubicBezTo>
                    <a:close/>
                    <a:moveTo>
                      <a:pt x="481679" y="150590"/>
                    </a:moveTo>
                    <a:lnTo>
                      <a:pt x="505111" y="137065"/>
                    </a:lnTo>
                    <a:lnTo>
                      <a:pt x="502730" y="132874"/>
                    </a:lnTo>
                    <a:lnTo>
                      <a:pt x="479298" y="146399"/>
                    </a:lnTo>
                    <a:cubicBezTo>
                      <a:pt x="480060" y="147828"/>
                      <a:pt x="480917" y="149162"/>
                      <a:pt x="481679" y="150590"/>
                    </a:cubicBezTo>
                    <a:close/>
                    <a:moveTo>
                      <a:pt x="335280" y="35909"/>
                    </a:moveTo>
                    <a:lnTo>
                      <a:pt x="342233" y="9811"/>
                    </a:lnTo>
                    <a:lnTo>
                      <a:pt x="337661" y="8573"/>
                    </a:lnTo>
                    <a:lnTo>
                      <a:pt x="330708" y="34576"/>
                    </a:lnTo>
                    <a:cubicBezTo>
                      <a:pt x="332232" y="35052"/>
                      <a:pt x="333756" y="35433"/>
                      <a:pt x="335280" y="35909"/>
                    </a:cubicBezTo>
                    <a:close/>
                    <a:moveTo>
                      <a:pt x="374999" y="50768"/>
                    </a:moveTo>
                    <a:lnTo>
                      <a:pt x="386334" y="26289"/>
                    </a:lnTo>
                    <a:lnTo>
                      <a:pt x="382048" y="24289"/>
                    </a:lnTo>
                    <a:lnTo>
                      <a:pt x="370618" y="48768"/>
                    </a:lnTo>
                    <a:cubicBezTo>
                      <a:pt x="372047" y="49435"/>
                      <a:pt x="373571" y="50006"/>
                      <a:pt x="374999" y="50768"/>
                    </a:cubicBezTo>
                    <a:close/>
                    <a:moveTo>
                      <a:pt x="355473" y="42482"/>
                    </a:moveTo>
                    <a:lnTo>
                      <a:pt x="364712" y="17145"/>
                    </a:lnTo>
                    <a:lnTo>
                      <a:pt x="360235" y="15526"/>
                    </a:lnTo>
                    <a:lnTo>
                      <a:pt x="350996" y="40862"/>
                    </a:lnTo>
                    <a:cubicBezTo>
                      <a:pt x="352425" y="41339"/>
                      <a:pt x="353949" y="41910"/>
                      <a:pt x="355473" y="42482"/>
                    </a:cubicBezTo>
                    <a:close/>
                    <a:moveTo>
                      <a:pt x="314611" y="31147"/>
                    </a:moveTo>
                    <a:lnTo>
                      <a:pt x="319278" y="4477"/>
                    </a:lnTo>
                    <a:lnTo>
                      <a:pt x="314611" y="3620"/>
                    </a:lnTo>
                    <a:lnTo>
                      <a:pt x="309944" y="30194"/>
                    </a:lnTo>
                    <a:cubicBezTo>
                      <a:pt x="311468" y="30575"/>
                      <a:pt x="313087" y="30861"/>
                      <a:pt x="314611" y="31147"/>
                    </a:cubicBezTo>
                    <a:close/>
                    <a:moveTo>
                      <a:pt x="393573" y="60770"/>
                    </a:moveTo>
                    <a:lnTo>
                      <a:pt x="407099" y="37338"/>
                    </a:lnTo>
                    <a:lnTo>
                      <a:pt x="403003" y="34957"/>
                    </a:lnTo>
                    <a:lnTo>
                      <a:pt x="389477" y="58388"/>
                    </a:lnTo>
                    <a:cubicBezTo>
                      <a:pt x="390906" y="59150"/>
                      <a:pt x="392335" y="59912"/>
                      <a:pt x="393573" y="60770"/>
                    </a:cubicBezTo>
                    <a:close/>
                    <a:moveTo>
                      <a:pt x="443579" y="99917"/>
                    </a:moveTo>
                    <a:lnTo>
                      <a:pt x="462725" y="80772"/>
                    </a:lnTo>
                    <a:lnTo>
                      <a:pt x="459391" y="77343"/>
                    </a:lnTo>
                    <a:lnTo>
                      <a:pt x="440246" y="96488"/>
                    </a:lnTo>
                    <a:cubicBezTo>
                      <a:pt x="441293" y="97631"/>
                      <a:pt x="442436" y="98774"/>
                      <a:pt x="443579" y="99917"/>
                    </a:cubicBezTo>
                    <a:close/>
                    <a:moveTo>
                      <a:pt x="428054" y="85439"/>
                    </a:moveTo>
                    <a:lnTo>
                      <a:pt x="445484" y="64675"/>
                    </a:lnTo>
                    <a:lnTo>
                      <a:pt x="441865" y="61627"/>
                    </a:lnTo>
                    <a:lnTo>
                      <a:pt x="424529" y="82296"/>
                    </a:lnTo>
                    <a:cubicBezTo>
                      <a:pt x="425672" y="83344"/>
                      <a:pt x="426815" y="84392"/>
                      <a:pt x="428054" y="85439"/>
                    </a:cubicBezTo>
                    <a:close/>
                    <a:moveTo>
                      <a:pt x="411385" y="72390"/>
                    </a:moveTo>
                    <a:lnTo>
                      <a:pt x="426910" y="50197"/>
                    </a:lnTo>
                    <a:lnTo>
                      <a:pt x="423005" y="47435"/>
                    </a:lnTo>
                    <a:lnTo>
                      <a:pt x="407480" y="69533"/>
                    </a:lnTo>
                    <a:cubicBezTo>
                      <a:pt x="408813" y="70485"/>
                      <a:pt x="410051" y="71438"/>
                      <a:pt x="411385" y="72390"/>
                    </a:cubicBezTo>
                    <a:close/>
                    <a:moveTo>
                      <a:pt x="454628" y="427958"/>
                    </a:moveTo>
                    <a:lnTo>
                      <a:pt x="475393" y="445389"/>
                    </a:lnTo>
                    <a:lnTo>
                      <a:pt x="478441" y="441770"/>
                    </a:lnTo>
                    <a:lnTo>
                      <a:pt x="457772" y="424339"/>
                    </a:lnTo>
                    <a:cubicBezTo>
                      <a:pt x="456724" y="425577"/>
                      <a:pt x="455581" y="426815"/>
                      <a:pt x="454628" y="427958"/>
                    </a:cubicBezTo>
                    <a:close/>
                    <a:moveTo>
                      <a:pt x="389477" y="481584"/>
                    </a:moveTo>
                    <a:lnTo>
                      <a:pt x="403003" y="505016"/>
                    </a:lnTo>
                    <a:lnTo>
                      <a:pt x="407099" y="502634"/>
                    </a:lnTo>
                    <a:lnTo>
                      <a:pt x="393573" y="479203"/>
                    </a:lnTo>
                    <a:cubicBezTo>
                      <a:pt x="392240" y="480060"/>
                      <a:pt x="390811" y="480822"/>
                      <a:pt x="389477" y="481584"/>
                    </a:cubicBezTo>
                    <a:close/>
                    <a:moveTo>
                      <a:pt x="407480" y="470440"/>
                    </a:moveTo>
                    <a:lnTo>
                      <a:pt x="423005" y="492633"/>
                    </a:lnTo>
                    <a:lnTo>
                      <a:pt x="426910" y="489871"/>
                    </a:lnTo>
                    <a:lnTo>
                      <a:pt x="411385" y="467678"/>
                    </a:lnTo>
                    <a:cubicBezTo>
                      <a:pt x="410051" y="468535"/>
                      <a:pt x="408718" y="469487"/>
                      <a:pt x="407480" y="470440"/>
                    </a:cubicBezTo>
                    <a:close/>
                    <a:moveTo>
                      <a:pt x="370523" y="491204"/>
                    </a:moveTo>
                    <a:lnTo>
                      <a:pt x="381953" y="515684"/>
                    </a:lnTo>
                    <a:lnTo>
                      <a:pt x="386239" y="513683"/>
                    </a:lnTo>
                    <a:lnTo>
                      <a:pt x="374809" y="489204"/>
                    </a:lnTo>
                    <a:cubicBezTo>
                      <a:pt x="373475" y="489966"/>
                      <a:pt x="372047" y="490538"/>
                      <a:pt x="370523" y="491204"/>
                    </a:cubicBezTo>
                    <a:close/>
                    <a:moveTo>
                      <a:pt x="424434" y="457676"/>
                    </a:moveTo>
                    <a:lnTo>
                      <a:pt x="441770" y="478346"/>
                    </a:lnTo>
                    <a:lnTo>
                      <a:pt x="445389" y="475298"/>
                    </a:lnTo>
                    <a:lnTo>
                      <a:pt x="427958" y="454533"/>
                    </a:lnTo>
                    <a:cubicBezTo>
                      <a:pt x="426815" y="455581"/>
                      <a:pt x="425577" y="456629"/>
                      <a:pt x="424434" y="457676"/>
                    </a:cubicBezTo>
                    <a:close/>
                    <a:moveTo>
                      <a:pt x="440150" y="443484"/>
                    </a:moveTo>
                    <a:lnTo>
                      <a:pt x="459296" y="462629"/>
                    </a:lnTo>
                    <a:lnTo>
                      <a:pt x="462629" y="459296"/>
                    </a:lnTo>
                    <a:lnTo>
                      <a:pt x="443484" y="440150"/>
                    </a:lnTo>
                    <a:cubicBezTo>
                      <a:pt x="442341" y="441198"/>
                      <a:pt x="441293" y="442341"/>
                      <a:pt x="440150" y="443484"/>
                    </a:cubicBezTo>
                    <a:close/>
                    <a:moveTo>
                      <a:pt x="309848" y="509683"/>
                    </a:moveTo>
                    <a:lnTo>
                      <a:pt x="314611" y="536353"/>
                    </a:lnTo>
                    <a:lnTo>
                      <a:pt x="319278" y="535591"/>
                    </a:lnTo>
                    <a:lnTo>
                      <a:pt x="314611" y="508921"/>
                    </a:lnTo>
                    <a:cubicBezTo>
                      <a:pt x="312992" y="509111"/>
                      <a:pt x="311468" y="509397"/>
                      <a:pt x="309848" y="509683"/>
                    </a:cubicBezTo>
                    <a:close/>
                    <a:moveTo>
                      <a:pt x="350901" y="499110"/>
                    </a:moveTo>
                    <a:lnTo>
                      <a:pt x="360140" y="524542"/>
                    </a:lnTo>
                    <a:lnTo>
                      <a:pt x="364617" y="522923"/>
                    </a:lnTo>
                    <a:lnTo>
                      <a:pt x="355378" y="497491"/>
                    </a:lnTo>
                    <a:cubicBezTo>
                      <a:pt x="353854" y="498062"/>
                      <a:pt x="352425" y="498634"/>
                      <a:pt x="350901" y="499110"/>
                    </a:cubicBezTo>
                    <a:close/>
                    <a:moveTo>
                      <a:pt x="330613" y="505397"/>
                    </a:moveTo>
                    <a:lnTo>
                      <a:pt x="337566" y="531400"/>
                    </a:lnTo>
                    <a:lnTo>
                      <a:pt x="342138" y="530162"/>
                    </a:lnTo>
                    <a:lnTo>
                      <a:pt x="335090" y="504063"/>
                    </a:lnTo>
                    <a:cubicBezTo>
                      <a:pt x="333661" y="504539"/>
                      <a:pt x="332137" y="505016"/>
                      <a:pt x="330613" y="505397"/>
                    </a:cubicBezTo>
                    <a:close/>
                    <a:moveTo>
                      <a:pt x="467678" y="411290"/>
                    </a:moveTo>
                    <a:lnTo>
                      <a:pt x="489871" y="426815"/>
                    </a:lnTo>
                    <a:lnTo>
                      <a:pt x="492633" y="422910"/>
                    </a:lnTo>
                    <a:lnTo>
                      <a:pt x="470535" y="407384"/>
                    </a:lnTo>
                    <a:cubicBezTo>
                      <a:pt x="469487" y="408718"/>
                      <a:pt x="468630" y="409956"/>
                      <a:pt x="467678" y="411290"/>
                    </a:cubicBezTo>
                    <a:close/>
                    <a:moveTo>
                      <a:pt x="511874" y="293561"/>
                    </a:moveTo>
                    <a:lnTo>
                      <a:pt x="538829" y="295942"/>
                    </a:lnTo>
                    <a:lnTo>
                      <a:pt x="539210" y="291179"/>
                    </a:lnTo>
                    <a:lnTo>
                      <a:pt x="512255" y="288798"/>
                    </a:lnTo>
                    <a:cubicBezTo>
                      <a:pt x="512159" y="290417"/>
                      <a:pt x="512064" y="291941"/>
                      <a:pt x="511874" y="293561"/>
                    </a:cubicBezTo>
                    <a:close/>
                    <a:moveTo>
                      <a:pt x="504158" y="335185"/>
                    </a:moveTo>
                    <a:lnTo>
                      <a:pt x="530352" y="342233"/>
                    </a:lnTo>
                    <a:lnTo>
                      <a:pt x="531590" y="337661"/>
                    </a:lnTo>
                    <a:lnTo>
                      <a:pt x="505587" y="330613"/>
                    </a:lnTo>
                    <a:cubicBezTo>
                      <a:pt x="505016" y="332137"/>
                      <a:pt x="504539" y="333661"/>
                      <a:pt x="504158" y="335185"/>
                    </a:cubicBezTo>
                    <a:close/>
                    <a:moveTo>
                      <a:pt x="288798" y="512159"/>
                    </a:moveTo>
                    <a:lnTo>
                      <a:pt x="291179" y="539115"/>
                    </a:lnTo>
                    <a:lnTo>
                      <a:pt x="295942" y="538734"/>
                    </a:lnTo>
                    <a:lnTo>
                      <a:pt x="293560" y="511778"/>
                    </a:lnTo>
                    <a:cubicBezTo>
                      <a:pt x="291941" y="511969"/>
                      <a:pt x="290417" y="512064"/>
                      <a:pt x="288798" y="512159"/>
                    </a:cubicBezTo>
                    <a:close/>
                    <a:moveTo>
                      <a:pt x="513017" y="267653"/>
                    </a:moveTo>
                    <a:cubicBezTo>
                      <a:pt x="513017" y="268415"/>
                      <a:pt x="513112" y="269177"/>
                      <a:pt x="513112" y="270034"/>
                    </a:cubicBezTo>
                    <a:cubicBezTo>
                      <a:pt x="513112" y="270891"/>
                      <a:pt x="513017" y="271653"/>
                      <a:pt x="513017" y="272415"/>
                    </a:cubicBezTo>
                    <a:lnTo>
                      <a:pt x="540068" y="272415"/>
                    </a:lnTo>
                    <a:lnTo>
                      <a:pt x="540068" y="267653"/>
                    </a:lnTo>
                    <a:lnTo>
                      <a:pt x="513017" y="267653"/>
                    </a:lnTo>
                    <a:close/>
                    <a:moveTo>
                      <a:pt x="508921" y="314516"/>
                    </a:moveTo>
                    <a:lnTo>
                      <a:pt x="535591" y="319183"/>
                    </a:lnTo>
                    <a:lnTo>
                      <a:pt x="536353" y="314516"/>
                    </a:lnTo>
                    <a:lnTo>
                      <a:pt x="509683" y="309848"/>
                    </a:lnTo>
                    <a:cubicBezTo>
                      <a:pt x="509492" y="311468"/>
                      <a:pt x="509207" y="312992"/>
                      <a:pt x="508921" y="314516"/>
                    </a:cubicBezTo>
                    <a:close/>
                    <a:moveTo>
                      <a:pt x="497586" y="355378"/>
                    </a:moveTo>
                    <a:lnTo>
                      <a:pt x="523018" y="364617"/>
                    </a:lnTo>
                    <a:lnTo>
                      <a:pt x="524637" y="360140"/>
                    </a:lnTo>
                    <a:lnTo>
                      <a:pt x="499205" y="350901"/>
                    </a:lnTo>
                    <a:cubicBezTo>
                      <a:pt x="498729" y="352330"/>
                      <a:pt x="498158" y="353854"/>
                      <a:pt x="497586" y="355378"/>
                    </a:cubicBezTo>
                    <a:close/>
                    <a:moveTo>
                      <a:pt x="479298" y="393573"/>
                    </a:moveTo>
                    <a:lnTo>
                      <a:pt x="502730" y="407099"/>
                    </a:lnTo>
                    <a:lnTo>
                      <a:pt x="505111" y="402908"/>
                    </a:lnTo>
                    <a:lnTo>
                      <a:pt x="481679" y="389382"/>
                    </a:lnTo>
                    <a:cubicBezTo>
                      <a:pt x="480822" y="390811"/>
                      <a:pt x="480060" y="392144"/>
                      <a:pt x="479298" y="393573"/>
                    </a:cubicBezTo>
                    <a:close/>
                    <a:moveTo>
                      <a:pt x="489299" y="374904"/>
                    </a:moveTo>
                    <a:lnTo>
                      <a:pt x="513779" y="386334"/>
                    </a:lnTo>
                    <a:lnTo>
                      <a:pt x="515779" y="381953"/>
                    </a:lnTo>
                    <a:lnTo>
                      <a:pt x="491300" y="370523"/>
                    </a:lnTo>
                    <a:cubicBezTo>
                      <a:pt x="490633" y="371951"/>
                      <a:pt x="489966" y="373475"/>
                      <a:pt x="489299" y="374904"/>
                    </a:cubicBezTo>
                    <a:close/>
                    <a:moveTo>
                      <a:pt x="146495" y="479203"/>
                    </a:moveTo>
                    <a:lnTo>
                      <a:pt x="132969" y="502634"/>
                    </a:lnTo>
                    <a:lnTo>
                      <a:pt x="137065" y="505016"/>
                    </a:lnTo>
                    <a:lnTo>
                      <a:pt x="150590" y="481584"/>
                    </a:lnTo>
                    <a:cubicBezTo>
                      <a:pt x="149257" y="480822"/>
                      <a:pt x="147923" y="479965"/>
                      <a:pt x="146495" y="479203"/>
                    </a:cubicBezTo>
                    <a:close/>
                    <a:moveTo>
                      <a:pt x="58484" y="389382"/>
                    </a:moveTo>
                    <a:lnTo>
                      <a:pt x="35052" y="402908"/>
                    </a:lnTo>
                    <a:lnTo>
                      <a:pt x="37433" y="407003"/>
                    </a:lnTo>
                    <a:lnTo>
                      <a:pt x="60865" y="393478"/>
                    </a:lnTo>
                    <a:cubicBezTo>
                      <a:pt x="60007" y="392144"/>
                      <a:pt x="59245" y="390811"/>
                      <a:pt x="58484" y="389382"/>
                    </a:cubicBezTo>
                    <a:close/>
                    <a:moveTo>
                      <a:pt x="48863" y="370523"/>
                    </a:moveTo>
                    <a:lnTo>
                      <a:pt x="24384" y="381953"/>
                    </a:lnTo>
                    <a:lnTo>
                      <a:pt x="26384" y="386239"/>
                    </a:lnTo>
                    <a:lnTo>
                      <a:pt x="50768" y="374809"/>
                    </a:lnTo>
                    <a:cubicBezTo>
                      <a:pt x="50101" y="373475"/>
                      <a:pt x="49530" y="371951"/>
                      <a:pt x="48863" y="370523"/>
                    </a:cubicBezTo>
                    <a:close/>
                    <a:moveTo>
                      <a:pt x="69723" y="407384"/>
                    </a:moveTo>
                    <a:lnTo>
                      <a:pt x="47530" y="422910"/>
                    </a:lnTo>
                    <a:lnTo>
                      <a:pt x="50292" y="426815"/>
                    </a:lnTo>
                    <a:lnTo>
                      <a:pt x="72485" y="411290"/>
                    </a:lnTo>
                    <a:cubicBezTo>
                      <a:pt x="71533" y="409956"/>
                      <a:pt x="70580" y="408718"/>
                      <a:pt x="69723" y="407384"/>
                    </a:cubicBezTo>
                    <a:close/>
                    <a:moveTo>
                      <a:pt x="82391" y="424339"/>
                    </a:moveTo>
                    <a:lnTo>
                      <a:pt x="61722" y="441674"/>
                    </a:lnTo>
                    <a:lnTo>
                      <a:pt x="64770" y="445294"/>
                    </a:lnTo>
                    <a:lnTo>
                      <a:pt x="85535" y="427863"/>
                    </a:lnTo>
                    <a:cubicBezTo>
                      <a:pt x="84487" y="426720"/>
                      <a:pt x="83439" y="425577"/>
                      <a:pt x="82391" y="424339"/>
                    </a:cubicBezTo>
                    <a:close/>
                    <a:moveTo>
                      <a:pt x="96584" y="440055"/>
                    </a:moveTo>
                    <a:lnTo>
                      <a:pt x="77438" y="459200"/>
                    </a:lnTo>
                    <a:lnTo>
                      <a:pt x="80772" y="462629"/>
                    </a:lnTo>
                    <a:lnTo>
                      <a:pt x="99917" y="443484"/>
                    </a:lnTo>
                    <a:cubicBezTo>
                      <a:pt x="98870" y="442341"/>
                      <a:pt x="97727" y="441198"/>
                      <a:pt x="96584" y="440055"/>
                    </a:cubicBezTo>
                    <a:close/>
                    <a:moveTo>
                      <a:pt x="30385" y="309848"/>
                    </a:moveTo>
                    <a:lnTo>
                      <a:pt x="3715" y="314516"/>
                    </a:lnTo>
                    <a:lnTo>
                      <a:pt x="4572" y="319183"/>
                    </a:lnTo>
                    <a:lnTo>
                      <a:pt x="31242" y="314420"/>
                    </a:lnTo>
                    <a:cubicBezTo>
                      <a:pt x="30956" y="312992"/>
                      <a:pt x="30670" y="311468"/>
                      <a:pt x="30385" y="309848"/>
                    </a:cubicBezTo>
                    <a:close/>
                    <a:moveTo>
                      <a:pt x="270034" y="513017"/>
                    </a:moveTo>
                    <a:cubicBezTo>
                      <a:pt x="269272" y="513017"/>
                      <a:pt x="268415" y="512921"/>
                      <a:pt x="267653" y="512921"/>
                    </a:cubicBezTo>
                    <a:lnTo>
                      <a:pt x="267653" y="539972"/>
                    </a:lnTo>
                    <a:lnTo>
                      <a:pt x="272415" y="539972"/>
                    </a:lnTo>
                    <a:lnTo>
                      <a:pt x="272415" y="512921"/>
                    </a:lnTo>
                    <a:cubicBezTo>
                      <a:pt x="271653" y="512921"/>
                      <a:pt x="270796" y="513017"/>
                      <a:pt x="270034" y="513017"/>
                    </a:cubicBezTo>
                    <a:close/>
                    <a:moveTo>
                      <a:pt x="34671" y="330613"/>
                    </a:moveTo>
                    <a:lnTo>
                      <a:pt x="8573" y="337566"/>
                    </a:lnTo>
                    <a:lnTo>
                      <a:pt x="9811" y="342138"/>
                    </a:lnTo>
                    <a:lnTo>
                      <a:pt x="35909" y="335090"/>
                    </a:lnTo>
                    <a:cubicBezTo>
                      <a:pt x="35528" y="333661"/>
                      <a:pt x="35052" y="332137"/>
                      <a:pt x="34671" y="330613"/>
                    </a:cubicBezTo>
                    <a:close/>
                    <a:moveTo>
                      <a:pt x="40957" y="350901"/>
                    </a:moveTo>
                    <a:lnTo>
                      <a:pt x="15526" y="360045"/>
                    </a:lnTo>
                    <a:lnTo>
                      <a:pt x="17145" y="364522"/>
                    </a:lnTo>
                    <a:lnTo>
                      <a:pt x="42482" y="355283"/>
                    </a:lnTo>
                    <a:cubicBezTo>
                      <a:pt x="42005" y="353854"/>
                      <a:pt x="41434" y="352330"/>
                      <a:pt x="40957" y="350901"/>
                    </a:cubicBezTo>
                    <a:close/>
                    <a:moveTo>
                      <a:pt x="225552" y="508825"/>
                    </a:moveTo>
                    <a:lnTo>
                      <a:pt x="220885" y="535496"/>
                    </a:lnTo>
                    <a:lnTo>
                      <a:pt x="225552" y="536258"/>
                    </a:lnTo>
                    <a:lnTo>
                      <a:pt x="230315" y="509588"/>
                    </a:lnTo>
                    <a:cubicBezTo>
                      <a:pt x="228695" y="509397"/>
                      <a:pt x="227171" y="509111"/>
                      <a:pt x="225552" y="508825"/>
                    </a:cubicBezTo>
                    <a:close/>
                    <a:moveTo>
                      <a:pt x="112109" y="454533"/>
                    </a:moveTo>
                    <a:lnTo>
                      <a:pt x="94679" y="475298"/>
                    </a:lnTo>
                    <a:lnTo>
                      <a:pt x="98298" y="478346"/>
                    </a:lnTo>
                    <a:lnTo>
                      <a:pt x="115729" y="457676"/>
                    </a:lnTo>
                    <a:cubicBezTo>
                      <a:pt x="114491" y="456629"/>
                      <a:pt x="113348" y="455581"/>
                      <a:pt x="112109" y="454533"/>
                    </a:cubicBezTo>
                    <a:close/>
                    <a:moveTo>
                      <a:pt x="184690" y="497491"/>
                    </a:moveTo>
                    <a:lnTo>
                      <a:pt x="175451" y="522827"/>
                    </a:lnTo>
                    <a:lnTo>
                      <a:pt x="179927" y="524447"/>
                    </a:lnTo>
                    <a:lnTo>
                      <a:pt x="189167" y="499015"/>
                    </a:lnTo>
                    <a:cubicBezTo>
                      <a:pt x="187643" y="498634"/>
                      <a:pt x="186214" y="498062"/>
                      <a:pt x="184690" y="497491"/>
                    </a:cubicBezTo>
                    <a:close/>
                    <a:moveTo>
                      <a:pt x="246602" y="511778"/>
                    </a:moveTo>
                    <a:lnTo>
                      <a:pt x="244221" y="538734"/>
                    </a:lnTo>
                    <a:lnTo>
                      <a:pt x="248984" y="539115"/>
                    </a:lnTo>
                    <a:lnTo>
                      <a:pt x="251365" y="512064"/>
                    </a:lnTo>
                    <a:cubicBezTo>
                      <a:pt x="249746" y="512064"/>
                      <a:pt x="248126" y="511969"/>
                      <a:pt x="246602" y="511778"/>
                    </a:cubicBezTo>
                    <a:close/>
                    <a:moveTo>
                      <a:pt x="204883" y="504063"/>
                    </a:moveTo>
                    <a:lnTo>
                      <a:pt x="197834" y="530162"/>
                    </a:lnTo>
                    <a:lnTo>
                      <a:pt x="202406" y="531400"/>
                    </a:lnTo>
                    <a:lnTo>
                      <a:pt x="209360" y="505397"/>
                    </a:lnTo>
                    <a:cubicBezTo>
                      <a:pt x="207931" y="505016"/>
                      <a:pt x="206407" y="504444"/>
                      <a:pt x="204883" y="504063"/>
                    </a:cubicBezTo>
                    <a:close/>
                    <a:moveTo>
                      <a:pt x="128778" y="467582"/>
                    </a:moveTo>
                    <a:lnTo>
                      <a:pt x="113252" y="489775"/>
                    </a:lnTo>
                    <a:lnTo>
                      <a:pt x="117158" y="492538"/>
                    </a:lnTo>
                    <a:lnTo>
                      <a:pt x="132683" y="470345"/>
                    </a:lnTo>
                    <a:cubicBezTo>
                      <a:pt x="131350" y="469487"/>
                      <a:pt x="130016" y="468535"/>
                      <a:pt x="128778" y="467582"/>
                    </a:cubicBezTo>
                    <a:close/>
                    <a:moveTo>
                      <a:pt x="27813" y="288798"/>
                    </a:moveTo>
                    <a:lnTo>
                      <a:pt x="857" y="291179"/>
                    </a:lnTo>
                    <a:lnTo>
                      <a:pt x="1238" y="295942"/>
                    </a:lnTo>
                    <a:lnTo>
                      <a:pt x="28194" y="293561"/>
                    </a:lnTo>
                    <a:cubicBezTo>
                      <a:pt x="28099" y="291941"/>
                      <a:pt x="28004" y="290322"/>
                      <a:pt x="27813" y="288798"/>
                    </a:cubicBezTo>
                    <a:close/>
                    <a:moveTo>
                      <a:pt x="165164" y="489299"/>
                    </a:moveTo>
                    <a:lnTo>
                      <a:pt x="153829" y="513683"/>
                    </a:lnTo>
                    <a:lnTo>
                      <a:pt x="158115" y="515684"/>
                    </a:lnTo>
                    <a:lnTo>
                      <a:pt x="169545" y="491204"/>
                    </a:lnTo>
                    <a:cubicBezTo>
                      <a:pt x="168116" y="490538"/>
                      <a:pt x="166592" y="489966"/>
                      <a:pt x="165164" y="489299"/>
                    </a:cubicBezTo>
                    <a:close/>
                  </a:path>
                </a:pathLst>
              </a:custGeom>
              <a:gradFill>
                <a:gsLst>
                  <a:gs pos="0">
                    <a:schemeClr val="accent1">
                      <a:alpha val="3000"/>
                    </a:schemeClr>
                  </a:gs>
                  <a:gs pos="100000">
                    <a:schemeClr val="accent2"/>
                  </a:gs>
                </a:gsLst>
                <a:lin ang="4500000" scaled="0"/>
              </a:gra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Roboto Light" panose="02000000000000000000"/>
                  <a:ea typeface="思源黑体 CN Normal" panose="020B0400000000000000" charset="-122"/>
                  <a:cs typeface="+mn-cs"/>
                </a:endParaRPr>
              </a:p>
            </p:txBody>
          </p:sp>
        </p:grpSp>
      </p:grpSp>
      <p:grpSp>
        <p:nvGrpSpPr>
          <p:cNvPr id="25" name="组合 24"/>
          <p:cNvGrpSpPr/>
          <p:nvPr/>
        </p:nvGrpSpPr>
        <p:grpSpPr>
          <a:xfrm>
            <a:off x="3527425" y="1903730"/>
            <a:ext cx="1871810" cy="1831975"/>
            <a:chOff x="1635" y="1456"/>
            <a:chExt cx="4029" cy="3944"/>
          </a:xfrm>
        </p:grpSpPr>
        <p:pic>
          <p:nvPicPr>
            <p:cNvPr id="26" name="图片 25" descr="H:\PPT\vs132\PPT\15.jpg.png15.jpg"/>
            <p:cNvPicPr>
              <a:picLocks noChangeAspect="1"/>
            </p:cNvPicPr>
            <p:nvPr>
              <p:custDataLst>
                <p:tags r:id="rId45"/>
              </p:custDataLst>
            </p:nvPr>
          </p:nvPicPr>
          <p:blipFill>
            <a:blip r:embed="rId8"/>
            <a:srcRect/>
            <a:stretch>
              <a:fillRect/>
            </a:stretch>
          </p:blipFill>
          <p:spPr>
            <a:xfrm>
              <a:off x="1933" y="1456"/>
              <a:ext cx="3526" cy="3944"/>
            </a:xfrm>
            <a:prstGeom prst="ellipse">
              <a:avLst/>
            </a:prstGeom>
          </p:spPr>
        </p:pic>
        <p:pic>
          <p:nvPicPr>
            <p:cNvPr id="27" name="图片 26" descr="WS50X组合.1099"/>
            <p:cNvPicPr>
              <a:picLocks noChangeAspect="1"/>
            </p:cNvPicPr>
            <p:nvPr>
              <p:custDataLst>
                <p:tags r:id="rId46"/>
              </p:custDataLst>
            </p:nvPr>
          </p:nvPicPr>
          <p:blipFill>
            <a:blip r:embed="rId47"/>
            <a:srcRect/>
            <a:stretch>
              <a:fillRect/>
            </a:stretch>
          </p:blipFill>
          <p:spPr>
            <a:xfrm>
              <a:off x="1635" y="2140"/>
              <a:ext cx="4029" cy="2402"/>
            </a:xfrm>
            <a:prstGeom prst="rect">
              <a:avLst/>
            </a:prstGeom>
            <a:effectLst>
              <a:outerShdw blurRad="254000" sx="102000" sy="102000" algn="ctr" rotWithShape="0">
                <a:prstClr val="black">
                  <a:alpha val="40000"/>
                </a:prstClr>
              </a:outerShdw>
            </a:effectLst>
          </p:spPr>
        </p:pic>
      </p:grpSp>
    </p:spTree>
    <p:custDataLst>
      <p:tags r:id="rId48"/>
    </p:custData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矩形 36"/>
          <p:cNvSpPr/>
          <p:nvPr>
            <p:custDataLst>
              <p:tags r:id="rId1"/>
            </p:custDataLst>
          </p:nvPr>
        </p:nvSpPr>
        <p:spPr>
          <a:xfrm>
            <a:off x="7464425" y="-16510"/>
            <a:ext cx="4718050" cy="6874510"/>
          </a:xfrm>
          <a:prstGeom prst="rect">
            <a:avLst/>
          </a:prstGeom>
          <a:solidFill>
            <a:srgbClr val="F9F9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60" name="组合 59"/>
          <p:cNvGrpSpPr/>
          <p:nvPr/>
        </p:nvGrpSpPr>
        <p:grpSpPr>
          <a:xfrm>
            <a:off x="6184900" y="467043"/>
            <a:ext cx="1016000" cy="1015365"/>
            <a:chOff x="10225" y="7516"/>
            <a:chExt cx="1600" cy="1599"/>
          </a:xfrm>
        </p:grpSpPr>
        <p:grpSp>
          <p:nvGrpSpPr>
            <p:cNvPr id="43" name="组合 42"/>
            <p:cNvGrpSpPr/>
            <p:nvPr/>
          </p:nvGrpSpPr>
          <p:grpSpPr>
            <a:xfrm>
              <a:off x="10225" y="7516"/>
              <a:ext cx="1600" cy="1599"/>
              <a:chOff x="2366" y="8028"/>
              <a:chExt cx="2310" cy="2310"/>
            </a:xfrm>
          </p:grpSpPr>
          <p:sp>
            <p:nvSpPr>
              <p:cNvPr id="46" name="任意多边形: 形状 18"/>
              <p:cNvSpPr/>
              <p:nvPr/>
            </p:nvSpPr>
            <p:spPr>
              <a:xfrm>
                <a:off x="2366" y="8028"/>
                <a:ext cx="2311" cy="2311"/>
              </a:xfrm>
              <a:custGeom>
                <a:avLst/>
                <a:gdLst>
                  <a:gd name="connsiteX0" fmla="*/ 146495 w 533400"/>
                  <a:gd name="connsiteY0" fmla="*/ 60770 h 533400"/>
                  <a:gd name="connsiteX1" fmla="*/ 132969 w 533400"/>
                  <a:gd name="connsiteY1" fmla="*/ 37338 h 533400"/>
                  <a:gd name="connsiteX2" fmla="*/ 137160 w 533400"/>
                  <a:gd name="connsiteY2" fmla="*/ 34957 h 533400"/>
                  <a:gd name="connsiteX3" fmla="*/ 150686 w 533400"/>
                  <a:gd name="connsiteY3" fmla="*/ 58388 h 533400"/>
                  <a:gd name="connsiteX4" fmla="*/ 146495 w 533400"/>
                  <a:gd name="connsiteY4" fmla="*/ 60770 h 533400"/>
                  <a:gd name="connsiteX5" fmla="*/ 169545 w 533400"/>
                  <a:gd name="connsiteY5" fmla="*/ 48768 h 533400"/>
                  <a:gd name="connsiteX6" fmla="*/ 158115 w 533400"/>
                  <a:gd name="connsiteY6" fmla="*/ 24289 h 533400"/>
                  <a:gd name="connsiteX7" fmla="*/ 153829 w 533400"/>
                  <a:gd name="connsiteY7" fmla="*/ 26289 h 533400"/>
                  <a:gd name="connsiteX8" fmla="*/ 165259 w 533400"/>
                  <a:gd name="connsiteY8" fmla="*/ 50673 h 533400"/>
                  <a:gd name="connsiteX9" fmla="*/ 169545 w 533400"/>
                  <a:gd name="connsiteY9" fmla="*/ 48768 h 533400"/>
                  <a:gd name="connsiteX10" fmla="*/ 99917 w 533400"/>
                  <a:gd name="connsiteY10" fmla="*/ 96488 h 533400"/>
                  <a:gd name="connsiteX11" fmla="*/ 80867 w 533400"/>
                  <a:gd name="connsiteY11" fmla="*/ 77343 h 533400"/>
                  <a:gd name="connsiteX12" fmla="*/ 77438 w 533400"/>
                  <a:gd name="connsiteY12" fmla="*/ 80677 h 533400"/>
                  <a:gd name="connsiteX13" fmla="*/ 96584 w 533400"/>
                  <a:gd name="connsiteY13" fmla="*/ 99822 h 533400"/>
                  <a:gd name="connsiteX14" fmla="*/ 99917 w 533400"/>
                  <a:gd name="connsiteY14" fmla="*/ 96488 h 533400"/>
                  <a:gd name="connsiteX15" fmla="*/ 115729 w 533400"/>
                  <a:gd name="connsiteY15" fmla="*/ 82296 h 533400"/>
                  <a:gd name="connsiteX16" fmla="*/ 98393 w 533400"/>
                  <a:gd name="connsiteY16" fmla="*/ 61627 h 533400"/>
                  <a:gd name="connsiteX17" fmla="*/ 94774 w 533400"/>
                  <a:gd name="connsiteY17" fmla="*/ 64675 h 533400"/>
                  <a:gd name="connsiteX18" fmla="*/ 112204 w 533400"/>
                  <a:gd name="connsiteY18" fmla="*/ 85439 h 533400"/>
                  <a:gd name="connsiteX19" fmla="*/ 115729 w 533400"/>
                  <a:gd name="connsiteY19" fmla="*/ 82296 h 533400"/>
                  <a:gd name="connsiteX20" fmla="*/ 132683 w 533400"/>
                  <a:gd name="connsiteY20" fmla="*/ 69628 h 533400"/>
                  <a:gd name="connsiteX21" fmla="*/ 117158 w 533400"/>
                  <a:gd name="connsiteY21" fmla="*/ 47530 h 533400"/>
                  <a:gd name="connsiteX22" fmla="*/ 113252 w 533400"/>
                  <a:gd name="connsiteY22" fmla="*/ 50292 h 533400"/>
                  <a:gd name="connsiteX23" fmla="*/ 128778 w 533400"/>
                  <a:gd name="connsiteY23" fmla="*/ 72485 h 533400"/>
                  <a:gd name="connsiteX24" fmla="*/ 132683 w 533400"/>
                  <a:gd name="connsiteY24" fmla="*/ 69628 h 533400"/>
                  <a:gd name="connsiteX25" fmla="*/ 230219 w 533400"/>
                  <a:gd name="connsiteY25" fmla="*/ 30290 h 533400"/>
                  <a:gd name="connsiteX26" fmla="*/ 225552 w 533400"/>
                  <a:gd name="connsiteY26" fmla="*/ 3715 h 533400"/>
                  <a:gd name="connsiteX27" fmla="*/ 220885 w 533400"/>
                  <a:gd name="connsiteY27" fmla="*/ 4477 h 533400"/>
                  <a:gd name="connsiteX28" fmla="*/ 225552 w 533400"/>
                  <a:gd name="connsiteY28" fmla="*/ 31147 h 533400"/>
                  <a:gd name="connsiteX29" fmla="*/ 230219 w 533400"/>
                  <a:gd name="connsiteY29" fmla="*/ 30290 h 533400"/>
                  <a:gd name="connsiteX30" fmla="*/ 189167 w 533400"/>
                  <a:gd name="connsiteY30" fmla="*/ 40862 h 533400"/>
                  <a:gd name="connsiteX31" fmla="*/ 179927 w 533400"/>
                  <a:gd name="connsiteY31" fmla="*/ 15526 h 533400"/>
                  <a:gd name="connsiteX32" fmla="*/ 175451 w 533400"/>
                  <a:gd name="connsiteY32" fmla="*/ 17145 h 533400"/>
                  <a:gd name="connsiteX33" fmla="*/ 184690 w 533400"/>
                  <a:gd name="connsiteY33" fmla="*/ 42482 h 533400"/>
                  <a:gd name="connsiteX34" fmla="*/ 189167 w 533400"/>
                  <a:gd name="connsiteY34" fmla="*/ 40862 h 533400"/>
                  <a:gd name="connsiteX35" fmla="*/ 251270 w 533400"/>
                  <a:gd name="connsiteY35" fmla="*/ 27813 h 533400"/>
                  <a:gd name="connsiteX36" fmla="*/ 248888 w 533400"/>
                  <a:gd name="connsiteY36" fmla="*/ 857 h 533400"/>
                  <a:gd name="connsiteX37" fmla="*/ 244126 w 533400"/>
                  <a:gd name="connsiteY37" fmla="*/ 1238 h 533400"/>
                  <a:gd name="connsiteX38" fmla="*/ 246507 w 533400"/>
                  <a:gd name="connsiteY38" fmla="*/ 28194 h 533400"/>
                  <a:gd name="connsiteX39" fmla="*/ 251270 w 533400"/>
                  <a:gd name="connsiteY39" fmla="*/ 27813 h 533400"/>
                  <a:gd name="connsiteX40" fmla="*/ 209455 w 533400"/>
                  <a:gd name="connsiteY40" fmla="*/ 34576 h 533400"/>
                  <a:gd name="connsiteX41" fmla="*/ 202502 w 533400"/>
                  <a:gd name="connsiteY41" fmla="*/ 8573 h 533400"/>
                  <a:gd name="connsiteX42" fmla="*/ 197930 w 533400"/>
                  <a:gd name="connsiteY42" fmla="*/ 9811 h 533400"/>
                  <a:gd name="connsiteX43" fmla="*/ 204978 w 533400"/>
                  <a:gd name="connsiteY43" fmla="*/ 35909 h 533400"/>
                  <a:gd name="connsiteX44" fmla="*/ 209455 w 533400"/>
                  <a:gd name="connsiteY44" fmla="*/ 34576 h 533400"/>
                  <a:gd name="connsiteX45" fmla="*/ 85535 w 533400"/>
                  <a:gd name="connsiteY45" fmla="*/ 112014 h 533400"/>
                  <a:gd name="connsiteX46" fmla="*/ 64865 w 533400"/>
                  <a:gd name="connsiteY46" fmla="*/ 94583 h 533400"/>
                  <a:gd name="connsiteX47" fmla="*/ 61817 w 533400"/>
                  <a:gd name="connsiteY47" fmla="*/ 98203 h 533400"/>
                  <a:gd name="connsiteX48" fmla="*/ 82487 w 533400"/>
                  <a:gd name="connsiteY48" fmla="*/ 115538 h 533400"/>
                  <a:gd name="connsiteX49" fmla="*/ 85535 w 533400"/>
                  <a:gd name="connsiteY49" fmla="*/ 112014 h 533400"/>
                  <a:gd name="connsiteX50" fmla="*/ 36005 w 533400"/>
                  <a:gd name="connsiteY50" fmla="*/ 204788 h 533400"/>
                  <a:gd name="connsiteX51" fmla="*/ 9906 w 533400"/>
                  <a:gd name="connsiteY51" fmla="*/ 197834 h 533400"/>
                  <a:gd name="connsiteX52" fmla="*/ 8668 w 533400"/>
                  <a:gd name="connsiteY52" fmla="*/ 202406 h 533400"/>
                  <a:gd name="connsiteX53" fmla="*/ 34766 w 533400"/>
                  <a:gd name="connsiteY53" fmla="*/ 209360 h 533400"/>
                  <a:gd name="connsiteX54" fmla="*/ 36005 w 533400"/>
                  <a:gd name="connsiteY54" fmla="*/ 204788 h 533400"/>
                  <a:gd name="connsiteX55" fmla="*/ 31242 w 533400"/>
                  <a:gd name="connsiteY55" fmla="*/ 225457 h 533400"/>
                  <a:gd name="connsiteX56" fmla="*/ 4572 w 533400"/>
                  <a:gd name="connsiteY56" fmla="*/ 220790 h 533400"/>
                  <a:gd name="connsiteX57" fmla="*/ 3715 w 533400"/>
                  <a:gd name="connsiteY57" fmla="*/ 225457 h 533400"/>
                  <a:gd name="connsiteX58" fmla="*/ 30385 w 533400"/>
                  <a:gd name="connsiteY58" fmla="*/ 230219 h 533400"/>
                  <a:gd name="connsiteX59" fmla="*/ 31242 w 533400"/>
                  <a:gd name="connsiteY59" fmla="*/ 225457 h 533400"/>
                  <a:gd name="connsiteX60" fmla="*/ 28194 w 533400"/>
                  <a:gd name="connsiteY60" fmla="*/ 246412 h 533400"/>
                  <a:gd name="connsiteX61" fmla="*/ 1238 w 533400"/>
                  <a:gd name="connsiteY61" fmla="*/ 244031 h 533400"/>
                  <a:gd name="connsiteX62" fmla="*/ 857 w 533400"/>
                  <a:gd name="connsiteY62" fmla="*/ 248793 h 533400"/>
                  <a:gd name="connsiteX63" fmla="*/ 27813 w 533400"/>
                  <a:gd name="connsiteY63" fmla="*/ 251174 h 533400"/>
                  <a:gd name="connsiteX64" fmla="*/ 28194 w 533400"/>
                  <a:gd name="connsiteY64" fmla="*/ 246412 h 533400"/>
                  <a:gd name="connsiteX65" fmla="*/ 42577 w 533400"/>
                  <a:gd name="connsiteY65" fmla="*/ 184594 h 533400"/>
                  <a:gd name="connsiteX66" fmla="*/ 17240 w 533400"/>
                  <a:gd name="connsiteY66" fmla="*/ 175355 h 533400"/>
                  <a:gd name="connsiteX67" fmla="*/ 15621 w 533400"/>
                  <a:gd name="connsiteY67" fmla="*/ 179832 h 533400"/>
                  <a:gd name="connsiteX68" fmla="*/ 40957 w 533400"/>
                  <a:gd name="connsiteY68" fmla="*/ 189071 h 533400"/>
                  <a:gd name="connsiteX69" fmla="*/ 42577 w 533400"/>
                  <a:gd name="connsiteY69" fmla="*/ 184594 h 533400"/>
                  <a:gd name="connsiteX70" fmla="*/ 60865 w 533400"/>
                  <a:gd name="connsiteY70" fmla="*/ 146495 h 533400"/>
                  <a:gd name="connsiteX71" fmla="*/ 37433 w 533400"/>
                  <a:gd name="connsiteY71" fmla="*/ 132969 h 533400"/>
                  <a:gd name="connsiteX72" fmla="*/ 35052 w 533400"/>
                  <a:gd name="connsiteY72" fmla="*/ 137065 h 533400"/>
                  <a:gd name="connsiteX73" fmla="*/ 58484 w 533400"/>
                  <a:gd name="connsiteY73" fmla="*/ 150590 h 533400"/>
                  <a:gd name="connsiteX74" fmla="*/ 60865 w 533400"/>
                  <a:gd name="connsiteY74" fmla="*/ 146495 h 533400"/>
                  <a:gd name="connsiteX75" fmla="*/ 72390 w 533400"/>
                  <a:gd name="connsiteY75" fmla="*/ 128683 h 533400"/>
                  <a:gd name="connsiteX76" fmla="*/ 50197 w 533400"/>
                  <a:gd name="connsiteY76" fmla="*/ 113157 h 533400"/>
                  <a:gd name="connsiteX77" fmla="*/ 47435 w 533400"/>
                  <a:gd name="connsiteY77" fmla="*/ 117062 h 533400"/>
                  <a:gd name="connsiteX78" fmla="*/ 69533 w 533400"/>
                  <a:gd name="connsiteY78" fmla="*/ 132588 h 533400"/>
                  <a:gd name="connsiteX79" fmla="*/ 72390 w 533400"/>
                  <a:gd name="connsiteY79" fmla="*/ 128683 h 533400"/>
                  <a:gd name="connsiteX80" fmla="*/ 270034 w 533400"/>
                  <a:gd name="connsiteY80" fmla="*/ 26956 h 533400"/>
                  <a:gd name="connsiteX81" fmla="*/ 272415 w 533400"/>
                  <a:gd name="connsiteY81" fmla="*/ 27051 h 533400"/>
                  <a:gd name="connsiteX82" fmla="*/ 272415 w 533400"/>
                  <a:gd name="connsiteY82" fmla="*/ 0 h 533400"/>
                  <a:gd name="connsiteX83" fmla="*/ 267653 w 533400"/>
                  <a:gd name="connsiteY83" fmla="*/ 0 h 533400"/>
                  <a:gd name="connsiteX84" fmla="*/ 267653 w 533400"/>
                  <a:gd name="connsiteY84" fmla="*/ 27051 h 533400"/>
                  <a:gd name="connsiteX85" fmla="*/ 270034 w 533400"/>
                  <a:gd name="connsiteY85" fmla="*/ 26956 h 533400"/>
                  <a:gd name="connsiteX86" fmla="*/ 27051 w 533400"/>
                  <a:gd name="connsiteY86" fmla="*/ 270034 h 533400"/>
                  <a:gd name="connsiteX87" fmla="*/ 27146 w 533400"/>
                  <a:gd name="connsiteY87" fmla="*/ 267653 h 533400"/>
                  <a:gd name="connsiteX88" fmla="*/ 0 w 533400"/>
                  <a:gd name="connsiteY88" fmla="*/ 267653 h 533400"/>
                  <a:gd name="connsiteX89" fmla="*/ 0 w 533400"/>
                  <a:gd name="connsiteY89" fmla="*/ 272415 h 533400"/>
                  <a:gd name="connsiteX90" fmla="*/ 27146 w 533400"/>
                  <a:gd name="connsiteY90" fmla="*/ 272415 h 533400"/>
                  <a:gd name="connsiteX91" fmla="*/ 27051 w 533400"/>
                  <a:gd name="connsiteY91" fmla="*/ 270034 h 533400"/>
                  <a:gd name="connsiteX92" fmla="*/ 50768 w 533400"/>
                  <a:gd name="connsiteY92" fmla="*/ 165164 h 533400"/>
                  <a:gd name="connsiteX93" fmla="*/ 26384 w 533400"/>
                  <a:gd name="connsiteY93" fmla="*/ 153734 h 533400"/>
                  <a:gd name="connsiteX94" fmla="*/ 24384 w 533400"/>
                  <a:gd name="connsiteY94" fmla="*/ 158020 h 533400"/>
                  <a:gd name="connsiteX95" fmla="*/ 48863 w 533400"/>
                  <a:gd name="connsiteY95" fmla="*/ 169450 h 533400"/>
                  <a:gd name="connsiteX96" fmla="*/ 50768 w 533400"/>
                  <a:gd name="connsiteY96" fmla="*/ 165164 h 533400"/>
                  <a:gd name="connsiteX97" fmla="*/ 293656 w 533400"/>
                  <a:gd name="connsiteY97" fmla="*/ 28194 h 533400"/>
                  <a:gd name="connsiteX98" fmla="*/ 296037 w 533400"/>
                  <a:gd name="connsiteY98" fmla="*/ 1238 h 533400"/>
                  <a:gd name="connsiteX99" fmla="*/ 291275 w 533400"/>
                  <a:gd name="connsiteY99" fmla="*/ 857 h 533400"/>
                  <a:gd name="connsiteX100" fmla="*/ 288893 w 533400"/>
                  <a:gd name="connsiteY100" fmla="*/ 27813 h 533400"/>
                  <a:gd name="connsiteX101" fmla="*/ 293656 w 533400"/>
                  <a:gd name="connsiteY101" fmla="*/ 28194 h 533400"/>
                  <a:gd name="connsiteX102" fmla="*/ 491300 w 533400"/>
                  <a:gd name="connsiteY102" fmla="*/ 169450 h 533400"/>
                  <a:gd name="connsiteX103" fmla="*/ 515779 w 533400"/>
                  <a:gd name="connsiteY103" fmla="*/ 158115 h 533400"/>
                  <a:gd name="connsiteX104" fmla="*/ 513779 w 533400"/>
                  <a:gd name="connsiteY104" fmla="*/ 153829 h 533400"/>
                  <a:gd name="connsiteX105" fmla="*/ 489395 w 533400"/>
                  <a:gd name="connsiteY105" fmla="*/ 165259 h 533400"/>
                  <a:gd name="connsiteX106" fmla="*/ 491300 w 533400"/>
                  <a:gd name="connsiteY106" fmla="*/ 169450 h 533400"/>
                  <a:gd name="connsiteX107" fmla="*/ 499205 w 533400"/>
                  <a:gd name="connsiteY107" fmla="*/ 189167 h 533400"/>
                  <a:gd name="connsiteX108" fmla="*/ 524637 w 533400"/>
                  <a:gd name="connsiteY108" fmla="*/ 179927 h 533400"/>
                  <a:gd name="connsiteX109" fmla="*/ 523018 w 533400"/>
                  <a:gd name="connsiteY109" fmla="*/ 175451 h 533400"/>
                  <a:gd name="connsiteX110" fmla="*/ 497681 w 533400"/>
                  <a:gd name="connsiteY110" fmla="*/ 184690 h 533400"/>
                  <a:gd name="connsiteX111" fmla="*/ 499205 w 533400"/>
                  <a:gd name="connsiteY111" fmla="*/ 189167 h 533400"/>
                  <a:gd name="connsiteX112" fmla="*/ 470535 w 533400"/>
                  <a:gd name="connsiteY112" fmla="*/ 132588 h 533400"/>
                  <a:gd name="connsiteX113" fmla="*/ 492633 w 533400"/>
                  <a:gd name="connsiteY113" fmla="*/ 117062 h 533400"/>
                  <a:gd name="connsiteX114" fmla="*/ 489871 w 533400"/>
                  <a:gd name="connsiteY114" fmla="*/ 113157 h 533400"/>
                  <a:gd name="connsiteX115" fmla="*/ 467678 w 533400"/>
                  <a:gd name="connsiteY115" fmla="*/ 128683 h 533400"/>
                  <a:gd name="connsiteX116" fmla="*/ 470535 w 533400"/>
                  <a:gd name="connsiteY116" fmla="*/ 132588 h 533400"/>
                  <a:gd name="connsiteX117" fmla="*/ 505397 w 533400"/>
                  <a:gd name="connsiteY117" fmla="*/ 209455 h 533400"/>
                  <a:gd name="connsiteX118" fmla="*/ 531400 w 533400"/>
                  <a:gd name="connsiteY118" fmla="*/ 202502 h 533400"/>
                  <a:gd name="connsiteX119" fmla="*/ 530162 w 533400"/>
                  <a:gd name="connsiteY119" fmla="*/ 197930 h 533400"/>
                  <a:gd name="connsiteX120" fmla="*/ 504063 w 533400"/>
                  <a:gd name="connsiteY120" fmla="*/ 204883 h 533400"/>
                  <a:gd name="connsiteX121" fmla="*/ 505397 w 533400"/>
                  <a:gd name="connsiteY121" fmla="*/ 209455 h 533400"/>
                  <a:gd name="connsiteX122" fmla="*/ 512255 w 533400"/>
                  <a:gd name="connsiteY122" fmla="*/ 251174 h 533400"/>
                  <a:gd name="connsiteX123" fmla="*/ 539210 w 533400"/>
                  <a:gd name="connsiteY123" fmla="*/ 248793 h 533400"/>
                  <a:gd name="connsiteX124" fmla="*/ 538829 w 533400"/>
                  <a:gd name="connsiteY124" fmla="*/ 244031 h 533400"/>
                  <a:gd name="connsiteX125" fmla="*/ 511874 w 533400"/>
                  <a:gd name="connsiteY125" fmla="*/ 246412 h 533400"/>
                  <a:gd name="connsiteX126" fmla="*/ 512255 w 533400"/>
                  <a:gd name="connsiteY126" fmla="*/ 251174 h 533400"/>
                  <a:gd name="connsiteX127" fmla="*/ 509778 w 533400"/>
                  <a:gd name="connsiteY127" fmla="*/ 230124 h 533400"/>
                  <a:gd name="connsiteX128" fmla="*/ 536353 w 533400"/>
                  <a:gd name="connsiteY128" fmla="*/ 225457 h 533400"/>
                  <a:gd name="connsiteX129" fmla="*/ 535591 w 533400"/>
                  <a:gd name="connsiteY129" fmla="*/ 220790 h 533400"/>
                  <a:gd name="connsiteX130" fmla="*/ 508921 w 533400"/>
                  <a:gd name="connsiteY130" fmla="*/ 225457 h 533400"/>
                  <a:gd name="connsiteX131" fmla="*/ 509778 w 533400"/>
                  <a:gd name="connsiteY131" fmla="*/ 230124 h 533400"/>
                  <a:gd name="connsiteX132" fmla="*/ 457772 w 533400"/>
                  <a:gd name="connsiteY132" fmla="*/ 115634 h 533400"/>
                  <a:gd name="connsiteX133" fmla="*/ 478441 w 533400"/>
                  <a:gd name="connsiteY133" fmla="*/ 98298 h 533400"/>
                  <a:gd name="connsiteX134" fmla="*/ 475393 w 533400"/>
                  <a:gd name="connsiteY134" fmla="*/ 94678 h 533400"/>
                  <a:gd name="connsiteX135" fmla="*/ 454628 w 533400"/>
                  <a:gd name="connsiteY135" fmla="*/ 112109 h 533400"/>
                  <a:gd name="connsiteX136" fmla="*/ 457772 w 533400"/>
                  <a:gd name="connsiteY136" fmla="*/ 115634 h 533400"/>
                  <a:gd name="connsiteX137" fmla="*/ 481679 w 533400"/>
                  <a:gd name="connsiteY137" fmla="*/ 150590 h 533400"/>
                  <a:gd name="connsiteX138" fmla="*/ 505111 w 533400"/>
                  <a:gd name="connsiteY138" fmla="*/ 137065 h 533400"/>
                  <a:gd name="connsiteX139" fmla="*/ 502730 w 533400"/>
                  <a:gd name="connsiteY139" fmla="*/ 132874 h 533400"/>
                  <a:gd name="connsiteX140" fmla="*/ 479298 w 533400"/>
                  <a:gd name="connsiteY140" fmla="*/ 146399 h 533400"/>
                  <a:gd name="connsiteX141" fmla="*/ 481679 w 533400"/>
                  <a:gd name="connsiteY141" fmla="*/ 150590 h 533400"/>
                  <a:gd name="connsiteX142" fmla="*/ 335280 w 533400"/>
                  <a:gd name="connsiteY142" fmla="*/ 35909 h 533400"/>
                  <a:gd name="connsiteX143" fmla="*/ 342233 w 533400"/>
                  <a:gd name="connsiteY143" fmla="*/ 9811 h 533400"/>
                  <a:gd name="connsiteX144" fmla="*/ 337661 w 533400"/>
                  <a:gd name="connsiteY144" fmla="*/ 8573 h 533400"/>
                  <a:gd name="connsiteX145" fmla="*/ 330708 w 533400"/>
                  <a:gd name="connsiteY145" fmla="*/ 34576 h 533400"/>
                  <a:gd name="connsiteX146" fmla="*/ 335280 w 533400"/>
                  <a:gd name="connsiteY146" fmla="*/ 35909 h 533400"/>
                  <a:gd name="connsiteX147" fmla="*/ 374999 w 533400"/>
                  <a:gd name="connsiteY147" fmla="*/ 50768 h 533400"/>
                  <a:gd name="connsiteX148" fmla="*/ 386334 w 533400"/>
                  <a:gd name="connsiteY148" fmla="*/ 26289 h 533400"/>
                  <a:gd name="connsiteX149" fmla="*/ 382048 w 533400"/>
                  <a:gd name="connsiteY149" fmla="*/ 24289 h 533400"/>
                  <a:gd name="connsiteX150" fmla="*/ 370618 w 533400"/>
                  <a:gd name="connsiteY150" fmla="*/ 48768 h 533400"/>
                  <a:gd name="connsiteX151" fmla="*/ 374999 w 533400"/>
                  <a:gd name="connsiteY151" fmla="*/ 50768 h 533400"/>
                  <a:gd name="connsiteX152" fmla="*/ 355473 w 533400"/>
                  <a:gd name="connsiteY152" fmla="*/ 42482 h 533400"/>
                  <a:gd name="connsiteX153" fmla="*/ 364712 w 533400"/>
                  <a:gd name="connsiteY153" fmla="*/ 17145 h 533400"/>
                  <a:gd name="connsiteX154" fmla="*/ 360235 w 533400"/>
                  <a:gd name="connsiteY154" fmla="*/ 15526 h 533400"/>
                  <a:gd name="connsiteX155" fmla="*/ 350996 w 533400"/>
                  <a:gd name="connsiteY155" fmla="*/ 40862 h 533400"/>
                  <a:gd name="connsiteX156" fmla="*/ 355473 w 533400"/>
                  <a:gd name="connsiteY156" fmla="*/ 42482 h 533400"/>
                  <a:gd name="connsiteX157" fmla="*/ 314611 w 533400"/>
                  <a:gd name="connsiteY157" fmla="*/ 31147 h 533400"/>
                  <a:gd name="connsiteX158" fmla="*/ 319278 w 533400"/>
                  <a:gd name="connsiteY158" fmla="*/ 4477 h 533400"/>
                  <a:gd name="connsiteX159" fmla="*/ 314611 w 533400"/>
                  <a:gd name="connsiteY159" fmla="*/ 3620 h 533400"/>
                  <a:gd name="connsiteX160" fmla="*/ 309944 w 533400"/>
                  <a:gd name="connsiteY160" fmla="*/ 30194 h 533400"/>
                  <a:gd name="connsiteX161" fmla="*/ 314611 w 533400"/>
                  <a:gd name="connsiteY161" fmla="*/ 31147 h 533400"/>
                  <a:gd name="connsiteX162" fmla="*/ 393573 w 533400"/>
                  <a:gd name="connsiteY162" fmla="*/ 60770 h 533400"/>
                  <a:gd name="connsiteX163" fmla="*/ 407099 w 533400"/>
                  <a:gd name="connsiteY163" fmla="*/ 37338 h 533400"/>
                  <a:gd name="connsiteX164" fmla="*/ 403003 w 533400"/>
                  <a:gd name="connsiteY164" fmla="*/ 34957 h 533400"/>
                  <a:gd name="connsiteX165" fmla="*/ 389477 w 533400"/>
                  <a:gd name="connsiteY165" fmla="*/ 58388 h 533400"/>
                  <a:gd name="connsiteX166" fmla="*/ 393573 w 533400"/>
                  <a:gd name="connsiteY166" fmla="*/ 60770 h 533400"/>
                  <a:gd name="connsiteX167" fmla="*/ 443579 w 533400"/>
                  <a:gd name="connsiteY167" fmla="*/ 99917 h 533400"/>
                  <a:gd name="connsiteX168" fmla="*/ 462725 w 533400"/>
                  <a:gd name="connsiteY168" fmla="*/ 80772 h 533400"/>
                  <a:gd name="connsiteX169" fmla="*/ 459391 w 533400"/>
                  <a:gd name="connsiteY169" fmla="*/ 77343 h 533400"/>
                  <a:gd name="connsiteX170" fmla="*/ 440246 w 533400"/>
                  <a:gd name="connsiteY170" fmla="*/ 96488 h 533400"/>
                  <a:gd name="connsiteX171" fmla="*/ 443579 w 533400"/>
                  <a:gd name="connsiteY171" fmla="*/ 99917 h 533400"/>
                  <a:gd name="connsiteX172" fmla="*/ 428054 w 533400"/>
                  <a:gd name="connsiteY172" fmla="*/ 85439 h 533400"/>
                  <a:gd name="connsiteX173" fmla="*/ 445484 w 533400"/>
                  <a:gd name="connsiteY173" fmla="*/ 64675 h 533400"/>
                  <a:gd name="connsiteX174" fmla="*/ 441865 w 533400"/>
                  <a:gd name="connsiteY174" fmla="*/ 61627 h 533400"/>
                  <a:gd name="connsiteX175" fmla="*/ 424529 w 533400"/>
                  <a:gd name="connsiteY175" fmla="*/ 82296 h 533400"/>
                  <a:gd name="connsiteX176" fmla="*/ 428054 w 533400"/>
                  <a:gd name="connsiteY176" fmla="*/ 85439 h 533400"/>
                  <a:gd name="connsiteX177" fmla="*/ 411385 w 533400"/>
                  <a:gd name="connsiteY177" fmla="*/ 72390 h 533400"/>
                  <a:gd name="connsiteX178" fmla="*/ 426910 w 533400"/>
                  <a:gd name="connsiteY178" fmla="*/ 50197 h 533400"/>
                  <a:gd name="connsiteX179" fmla="*/ 423005 w 533400"/>
                  <a:gd name="connsiteY179" fmla="*/ 47435 h 533400"/>
                  <a:gd name="connsiteX180" fmla="*/ 407480 w 533400"/>
                  <a:gd name="connsiteY180" fmla="*/ 69533 h 533400"/>
                  <a:gd name="connsiteX181" fmla="*/ 411385 w 533400"/>
                  <a:gd name="connsiteY181" fmla="*/ 72390 h 533400"/>
                  <a:gd name="connsiteX182" fmla="*/ 454628 w 533400"/>
                  <a:gd name="connsiteY182" fmla="*/ 427958 h 533400"/>
                  <a:gd name="connsiteX183" fmla="*/ 475393 w 533400"/>
                  <a:gd name="connsiteY183" fmla="*/ 445389 h 533400"/>
                  <a:gd name="connsiteX184" fmla="*/ 478441 w 533400"/>
                  <a:gd name="connsiteY184" fmla="*/ 441770 h 533400"/>
                  <a:gd name="connsiteX185" fmla="*/ 457772 w 533400"/>
                  <a:gd name="connsiteY185" fmla="*/ 424339 h 533400"/>
                  <a:gd name="connsiteX186" fmla="*/ 454628 w 533400"/>
                  <a:gd name="connsiteY186" fmla="*/ 427958 h 533400"/>
                  <a:gd name="connsiteX187" fmla="*/ 389477 w 533400"/>
                  <a:gd name="connsiteY187" fmla="*/ 481584 h 533400"/>
                  <a:gd name="connsiteX188" fmla="*/ 403003 w 533400"/>
                  <a:gd name="connsiteY188" fmla="*/ 505016 h 533400"/>
                  <a:gd name="connsiteX189" fmla="*/ 407099 w 533400"/>
                  <a:gd name="connsiteY189" fmla="*/ 502634 h 533400"/>
                  <a:gd name="connsiteX190" fmla="*/ 393573 w 533400"/>
                  <a:gd name="connsiteY190" fmla="*/ 479203 h 533400"/>
                  <a:gd name="connsiteX191" fmla="*/ 389477 w 533400"/>
                  <a:gd name="connsiteY191" fmla="*/ 481584 h 533400"/>
                  <a:gd name="connsiteX192" fmla="*/ 407480 w 533400"/>
                  <a:gd name="connsiteY192" fmla="*/ 470440 h 533400"/>
                  <a:gd name="connsiteX193" fmla="*/ 423005 w 533400"/>
                  <a:gd name="connsiteY193" fmla="*/ 492633 h 533400"/>
                  <a:gd name="connsiteX194" fmla="*/ 426910 w 533400"/>
                  <a:gd name="connsiteY194" fmla="*/ 489871 h 533400"/>
                  <a:gd name="connsiteX195" fmla="*/ 411385 w 533400"/>
                  <a:gd name="connsiteY195" fmla="*/ 467678 h 533400"/>
                  <a:gd name="connsiteX196" fmla="*/ 407480 w 533400"/>
                  <a:gd name="connsiteY196" fmla="*/ 470440 h 533400"/>
                  <a:gd name="connsiteX197" fmla="*/ 370523 w 533400"/>
                  <a:gd name="connsiteY197" fmla="*/ 491204 h 533400"/>
                  <a:gd name="connsiteX198" fmla="*/ 381953 w 533400"/>
                  <a:gd name="connsiteY198" fmla="*/ 515684 h 533400"/>
                  <a:gd name="connsiteX199" fmla="*/ 386239 w 533400"/>
                  <a:gd name="connsiteY199" fmla="*/ 513683 h 533400"/>
                  <a:gd name="connsiteX200" fmla="*/ 374809 w 533400"/>
                  <a:gd name="connsiteY200" fmla="*/ 489204 h 533400"/>
                  <a:gd name="connsiteX201" fmla="*/ 370523 w 533400"/>
                  <a:gd name="connsiteY201" fmla="*/ 491204 h 533400"/>
                  <a:gd name="connsiteX202" fmla="*/ 424434 w 533400"/>
                  <a:gd name="connsiteY202" fmla="*/ 457676 h 533400"/>
                  <a:gd name="connsiteX203" fmla="*/ 441770 w 533400"/>
                  <a:gd name="connsiteY203" fmla="*/ 478346 h 533400"/>
                  <a:gd name="connsiteX204" fmla="*/ 445389 w 533400"/>
                  <a:gd name="connsiteY204" fmla="*/ 475298 h 533400"/>
                  <a:gd name="connsiteX205" fmla="*/ 427958 w 533400"/>
                  <a:gd name="connsiteY205" fmla="*/ 454533 h 533400"/>
                  <a:gd name="connsiteX206" fmla="*/ 424434 w 533400"/>
                  <a:gd name="connsiteY206" fmla="*/ 457676 h 533400"/>
                  <a:gd name="connsiteX207" fmla="*/ 440150 w 533400"/>
                  <a:gd name="connsiteY207" fmla="*/ 443484 h 533400"/>
                  <a:gd name="connsiteX208" fmla="*/ 459296 w 533400"/>
                  <a:gd name="connsiteY208" fmla="*/ 462629 h 533400"/>
                  <a:gd name="connsiteX209" fmla="*/ 462629 w 533400"/>
                  <a:gd name="connsiteY209" fmla="*/ 459296 h 533400"/>
                  <a:gd name="connsiteX210" fmla="*/ 443484 w 533400"/>
                  <a:gd name="connsiteY210" fmla="*/ 440150 h 533400"/>
                  <a:gd name="connsiteX211" fmla="*/ 440150 w 533400"/>
                  <a:gd name="connsiteY211" fmla="*/ 443484 h 533400"/>
                  <a:gd name="connsiteX212" fmla="*/ 309848 w 533400"/>
                  <a:gd name="connsiteY212" fmla="*/ 509683 h 533400"/>
                  <a:gd name="connsiteX213" fmla="*/ 314611 w 533400"/>
                  <a:gd name="connsiteY213" fmla="*/ 536353 h 533400"/>
                  <a:gd name="connsiteX214" fmla="*/ 319278 w 533400"/>
                  <a:gd name="connsiteY214" fmla="*/ 535591 h 533400"/>
                  <a:gd name="connsiteX215" fmla="*/ 314611 w 533400"/>
                  <a:gd name="connsiteY215" fmla="*/ 508921 h 533400"/>
                  <a:gd name="connsiteX216" fmla="*/ 309848 w 533400"/>
                  <a:gd name="connsiteY216" fmla="*/ 509683 h 533400"/>
                  <a:gd name="connsiteX217" fmla="*/ 350901 w 533400"/>
                  <a:gd name="connsiteY217" fmla="*/ 499110 h 533400"/>
                  <a:gd name="connsiteX218" fmla="*/ 360140 w 533400"/>
                  <a:gd name="connsiteY218" fmla="*/ 524542 h 533400"/>
                  <a:gd name="connsiteX219" fmla="*/ 364617 w 533400"/>
                  <a:gd name="connsiteY219" fmla="*/ 522923 h 533400"/>
                  <a:gd name="connsiteX220" fmla="*/ 355378 w 533400"/>
                  <a:gd name="connsiteY220" fmla="*/ 497491 h 533400"/>
                  <a:gd name="connsiteX221" fmla="*/ 350901 w 533400"/>
                  <a:gd name="connsiteY221" fmla="*/ 499110 h 533400"/>
                  <a:gd name="connsiteX222" fmla="*/ 330613 w 533400"/>
                  <a:gd name="connsiteY222" fmla="*/ 505397 h 533400"/>
                  <a:gd name="connsiteX223" fmla="*/ 337566 w 533400"/>
                  <a:gd name="connsiteY223" fmla="*/ 531400 h 533400"/>
                  <a:gd name="connsiteX224" fmla="*/ 342138 w 533400"/>
                  <a:gd name="connsiteY224" fmla="*/ 530162 h 533400"/>
                  <a:gd name="connsiteX225" fmla="*/ 335090 w 533400"/>
                  <a:gd name="connsiteY225" fmla="*/ 504063 h 533400"/>
                  <a:gd name="connsiteX226" fmla="*/ 330613 w 533400"/>
                  <a:gd name="connsiteY226" fmla="*/ 505397 h 533400"/>
                  <a:gd name="connsiteX227" fmla="*/ 467678 w 533400"/>
                  <a:gd name="connsiteY227" fmla="*/ 411290 h 533400"/>
                  <a:gd name="connsiteX228" fmla="*/ 489871 w 533400"/>
                  <a:gd name="connsiteY228" fmla="*/ 426815 h 533400"/>
                  <a:gd name="connsiteX229" fmla="*/ 492633 w 533400"/>
                  <a:gd name="connsiteY229" fmla="*/ 422910 h 533400"/>
                  <a:gd name="connsiteX230" fmla="*/ 470535 w 533400"/>
                  <a:gd name="connsiteY230" fmla="*/ 407384 h 533400"/>
                  <a:gd name="connsiteX231" fmla="*/ 467678 w 533400"/>
                  <a:gd name="connsiteY231" fmla="*/ 411290 h 533400"/>
                  <a:gd name="connsiteX232" fmla="*/ 511874 w 533400"/>
                  <a:gd name="connsiteY232" fmla="*/ 293561 h 533400"/>
                  <a:gd name="connsiteX233" fmla="*/ 538829 w 533400"/>
                  <a:gd name="connsiteY233" fmla="*/ 295942 h 533400"/>
                  <a:gd name="connsiteX234" fmla="*/ 539210 w 533400"/>
                  <a:gd name="connsiteY234" fmla="*/ 291179 h 533400"/>
                  <a:gd name="connsiteX235" fmla="*/ 512255 w 533400"/>
                  <a:gd name="connsiteY235" fmla="*/ 288798 h 533400"/>
                  <a:gd name="connsiteX236" fmla="*/ 511874 w 533400"/>
                  <a:gd name="connsiteY236" fmla="*/ 293561 h 533400"/>
                  <a:gd name="connsiteX237" fmla="*/ 504158 w 533400"/>
                  <a:gd name="connsiteY237" fmla="*/ 335185 h 533400"/>
                  <a:gd name="connsiteX238" fmla="*/ 530352 w 533400"/>
                  <a:gd name="connsiteY238" fmla="*/ 342233 h 533400"/>
                  <a:gd name="connsiteX239" fmla="*/ 531590 w 533400"/>
                  <a:gd name="connsiteY239" fmla="*/ 337661 h 533400"/>
                  <a:gd name="connsiteX240" fmla="*/ 505587 w 533400"/>
                  <a:gd name="connsiteY240" fmla="*/ 330613 h 533400"/>
                  <a:gd name="connsiteX241" fmla="*/ 504158 w 533400"/>
                  <a:gd name="connsiteY241" fmla="*/ 335185 h 533400"/>
                  <a:gd name="connsiteX242" fmla="*/ 288798 w 533400"/>
                  <a:gd name="connsiteY242" fmla="*/ 512159 h 533400"/>
                  <a:gd name="connsiteX243" fmla="*/ 291179 w 533400"/>
                  <a:gd name="connsiteY243" fmla="*/ 539115 h 533400"/>
                  <a:gd name="connsiteX244" fmla="*/ 295942 w 533400"/>
                  <a:gd name="connsiteY244" fmla="*/ 538734 h 533400"/>
                  <a:gd name="connsiteX245" fmla="*/ 293560 w 533400"/>
                  <a:gd name="connsiteY245" fmla="*/ 511778 h 533400"/>
                  <a:gd name="connsiteX246" fmla="*/ 288798 w 533400"/>
                  <a:gd name="connsiteY246" fmla="*/ 512159 h 533400"/>
                  <a:gd name="connsiteX247" fmla="*/ 513017 w 533400"/>
                  <a:gd name="connsiteY247" fmla="*/ 267653 h 533400"/>
                  <a:gd name="connsiteX248" fmla="*/ 513112 w 533400"/>
                  <a:gd name="connsiteY248" fmla="*/ 270034 h 533400"/>
                  <a:gd name="connsiteX249" fmla="*/ 513017 w 533400"/>
                  <a:gd name="connsiteY249" fmla="*/ 272415 h 533400"/>
                  <a:gd name="connsiteX250" fmla="*/ 540068 w 533400"/>
                  <a:gd name="connsiteY250" fmla="*/ 272415 h 533400"/>
                  <a:gd name="connsiteX251" fmla="*/ 540068 w 533400"/>
                  <a:gd name="connsiteY251" fmla="*/ 267653 h 533400"/>
                  <a:gd name="connsiteX252" fmla="*/ 513017 w 533400"/>
                  <a:gd name="connsiteY252" fmla="*/ 267653 h 533400"/>
                  <a:gd name="connsiteX253" fmla="*/ 508921 w 533400"/>
                  <a:gd name="connsiteY253" fmla="*/ 314516 h 533400"/>
                  <a:gd name="connsiteX254" fmla="*/ 535591 w 533400"/>
                  <a:gd name="connsiteY254" fmla="*/ 319183 h 533400"/>
                  <a:gd name="connsiteX255" fmla="*/ 536353 w 533400"/>
                  <a:gd name="connsiteY255" fmla="*/ 314516 h 533400"/>
                  <a:gd name="connsiteX256" fmla="*/ 509683 w 533400"/>
                  <a:gd name="connsiteY256" fmla="*/ 309848 h 533400"/>
                  <a:gd name="connsiteX257" fmla="*/ 508921 w 533400"/>
                  <a:gd name="connsiteY257" fmla="*/ 314516 h 533400"/>
                  <a:gd name="connsiteX258" fmla="*/ 497586 w 533400"/>
                  <a:gd name="connsiteY258" fmla="*/ 355378 h 533400"/>
                  <a:gd name="connsiteX259" fmla="*/ 523018 w 533400"/>
                  <a:gd name="connsiteY259" fmla="*/ 364617 h 533400"/>
                  <a:gd name="connsiteX260" fmla="*/ 524637 w 533400"/>
                  <a:gd name="connsiteY260" fmla="*/ 360140 h 533400"/>
                  <a:gd name="connsiteX261" fmla="*/ 499205 w 533400"/>
                  <a:gd name="connsiteY261" fmla="*/ 350901 h 533400"/>
                  <a:gd name="connsiteX262" fmla="*/ 497586 w 533400"/>
                  <a:gd name="connsiteY262" fmla="*/ 355378 h 533400"/>
                  <a:gd name="connsiteX263" fmla="*/ 479298 w 533400"/>
                  <a:gd name="connsiteY263" fmla="*/ 393573 h 533400"/>
                  <a:gd name="connsiteX264" fmla="*/ 502730 w 533400"/>
                  <a:gd name="connsiteY264" fmla="*/ 407099 h 533400"/>
                  <a:gd name="connsiteX265" fmla="*/ 505111 w 533400"/>
                  <a:gd name="connsiteY265" fmla="*/ 402908 h 533400"/>
                  <a:gd name="connsiteX266" fmla="*/ 481679 w 533400"/>
                  <a:gd name="connsiteY266" fmla="*/ 389382 h 533400"/>
                  <a:gd name="connsiteX267" fmla="*/ 479298 w 533400"/>
                  <a:gd name="connsiteY267" fmla="*/ 393573 h 533400"/>
                  <a:gd name="connsiteX268" fmla="*/ 489299 w 533400"/>
                  <a:gd name="connsiteY268" fmla="*/ 374904 h 533400"/>
                  <a:gd name="connsiteX269" fmla="*/ 513779 w 533400"/>
                  <a:gd name="connsiteY269" fmla="*/ 386334 h 533400"/>
                  <a:gd name="connsiteX270" fmla="*/ 515779 w 533400"/>
                  <a:gd name="connsiteY270" fmla="*/ 381953 h 533400"/>
                  <a:gd name="connsiteX271" fmla="*/ 491300 w 533400"/>
                  <a:gd name="connsiteY271" fmla="*/ 370523 h 533400"/>
                  <a:gd name="connsiteX272" fmla="*/ 489299 w 533400"/>
                  <a:gd name="connsiteY272" fmla="*/ 374904 h 533400"/>
                  <a:gd name="connsiteX273" fmla="*/ 146495 w 533400"/>
                  <a:gd name="connsiteY273" fmla="*/ 479203 h 533400"/>
                  <a:gd name="connsiteX274" fmla="*/ 132969 w 533400"/>
                  <a:gd name="connsiteY274" fmla="*/ 502634 h 533400"/>
                  <a:gd name="connsiteX275" fmla="*/ 137065 w 533400"/>
                  <a:gd name="connsiteY275" fmla="*/ 505016 h 533400"/>
                  <a:gd name="connsiteX276" fmla="*/ 150590 w 533400"/>
                  <a:gd name="connsiteY276" fmla="*/ 481584 h 533400"/>
                  <a:gd name="connsiteX277" fmla="*/ 146495 w 533400"/>
                  <a:gd name="connsiteY277" fmla="*/ 479203 h 533400"/>
                  <a:gd name="connsiteX278" fmla="*/ 58484 w 533400"/>
                  <a:gd name="connsiteY278" fmla="*/ 389382 h 533400"/>
                  <a:gd name="connsiteX279" fmla="*/ 35052 w 533400"/>
                  <a:gd name="connsiteY279" fmla="*/ 402908 h 533400"/>
                  <a:gd name="connsiteX280" fmla="*/ 37433 w 533400"/>
                  <a:gd name="connsiteY280" fmla="*/ 407003 h 533400"/>
                  <a:gd name="connsiteX281" fmla="*/ 60865 w 533400"/>
                  <a:gd name="connsiteY281" fmla="*/ 393478 h 533400"/>
                  <a:gd name="connsiteX282" fmla="*/ 58484 w 533400"/>
                  <a:gd name="connsiteY282" fmla="*/ 389382 h 533400"/>
                  <a:gd name="connsiteX283" fmla="*/ 48863 w 533400"/>
                  <a:gd name="connsiteY283" fmla="*/ 370523 h 533400"/>
                  <a:gd name="connsiteX284" fmla="*/ 24384 w 533400"/>
                  <a:gd name="connsiteY284" fmla="*/ 381953 h 533400"/>
                  <a:gd name="connsiteX285" fmla="*/ 26384 w 533400"/>
                  <a:gd name="connsiteY285" fmla="*/ 386239 h 533400"/>
                  <a:gd name="connsiteX286" fmla="*/ 50768 w 533400"/>
                  <a:gd name="connsiteY286" fmla="*/ 374809 h 533400"/>
                  <a:gd name="connsiteX287" fmla="*/ 48863 w 533400"/>
                  <a:gd name="connsiteY287" fmla="*/ 370523 h 533400"/>
                  <a:gd name="connsiteX288" fmla="*/ 69723 w 533400"/>
                  <a:gd name="connsiteY288" fmla="*/ 407384 h 533400"/>
                  <a:gd name="connsiteX289" fmla="*/ 47530 w 533400"/>
                  <a:gd name="connsiteY289" fmla="*/ 422910 h 533400"/>
                  <a:gd name="connsiteX290" fmla="*/ 50292 w 533400"/>
                  <a:gd name="connsiteY290" fmla="*/ 426815 h 533400"/>
                  <a:gd name="connsiteX291" fmla="*/ 72485 w 533400"/>
                  <a:gd name="connsiteY291" fmla="*/ 411290 h 533400"/>
                  <a:gd name="connsiteX292" fmla="*/ 69723 w 533400"/>
                  <a:gd name="connsiteY292" fmla="*/ 407384 h 533400"/>
                  <a:gd name="connsiteX293" fmla="*/ 82391 w 533400"/>
                  <a:gd name="connsiteY293" fmla="*/ 424339 h 533400"/>
                  <a:gd name="connsiteX294" fmla="*/ 61722 w 533400"/>
                  <a:gd name="connsiteY294" fmla="*/ 441674 h 533400"/>
                  <a:gd name="connsiteX295" fmla="*/ 64770 w 533400"/>
                  <a:gd name="connsiteY295" fmla="*/ 445294 h 533400"/>
                  <a:gd name="connsiteX296" fmla="*/ 85535 w 533400"/>
                  <a:gd name="connsiteY296" fmla="*/ 427863 h 533400"/>
                  <a:gd name="connsiteX297" fmla="*/ 82391 w 533400"/>
                  <a:gd name="connsiteY297" fmla="*/ 424339 h 533400"/>
                  <a:gd name="connsiteX298" fmla="*/ 96584 w 533400"/>
                  <a:gd name="connsiteY298" fmla="*/ 440055 h 533400"/>
                  <a:gd name="connsiteX299" fmla="*/ 77438 w 533400"/>
                  <a:gd name="connsiteY299" fmla="*/ 459200 h 533400"/>
                  <a:gd name="connsiteX300" fmla="*/ 80772 w 533400"/>
                  <a:gd name="connsiteY300" fmla="*/ 462629 h 533400"/>
                  <a:gd name="connsiteX301" fmla="*/ 99917 w 533400"/>
                  <a:gd name="connsiteY301" fmla="*/ 443484 h 533400"/>
                  <a:gd name="connsiteX302" fmla="*/ 96584 w 533400"/>
                  <a:gd name="connsiteY302" fmla="*/ 440055 h 533400"/>
                  <a:gd name="connsiteX303" fmla="*/ 30385 w 533400"/>
                  <a:gd name="connsiteY303" fmla="*/ 309848 h 533400"/>
                  <a:gd name="connsiteX304" fmla="*/ 3715 w 533400"/>
                  <a:gd name="connsiteY304" fmla="*/ 314516 h 533400"/>
                  <a:gd name="connsiteX305" fmla="*/ 4572 w 533400"/>
                  <a:gd name="connsiteY305" fmla="*/ 319183 h 533400"/>
                  <a:gd name="connsiteX306" fmla="*/ 31242 w 533400"/>
                  <a:gd name="connsiteY306" fmla="*/ 314420 h 533400"/>
                  <a:gd name="connsiteX307" fmla="*/ 30385 w 533400"/>
                  <a:gd name="connsiteY307" fmla="*/ 309848 h 533400"/>
                  <a:gd name="connsiteX308" fmla="*/ 270034 w 533400"/>
                  <a:gd name="connsiteY308" fmla="*/ 513017 h 533400"/>
                  <a:gd name="connsiteX309" fmla="*/ 267653 w 533400"/>
                  <a:gd name="connsiteY309" fmla="*/ 512921 h 533400"/>
                  <a:gd name="connsiteX310" fmla="*/ 267653 w 533400"/>
                  <a:gd name="connsiteY310" fmla="*/ 539972 h 533400"/>
                  <a:gd name="connsiteX311" fmla="*/ 272415 w 533400"/>
                  <a:gd name="connsiteY311" fmla="*/ 539972 h 533400"/>
                  <a:gd name="connsiteX312" fmla="*/ 272415 w 533400"/>
                  <a:gd name="connsiteY312" fmla="*/ 512921 h 533400"/>
                  <a:gd name="connsiteX313" fmla="*/ 270034 w 533400"/>
                  <a:gd name="connsiteY313" fmla="*/ 513017 h 533400"/>
                  <a:gd name="connsiteX314" fmla="*/ 34671 w 533400"/>
                  <a:gd name="connsiteY314" fmla="*/ 330613 h 533400"/>
                  <a:gd name="connsiteX315" fmla="*/ 8573 w 533400"/>
                  <a:gd name="connsiteY315" fmla="*/ 337566 h 533400"/>
                  <a:gd name="connsiteX316" fmla="*/ 9811 w 533400"/>
                  <a:gd name="connsiteY316" fmla="*/ 342138 h 533400"/>
                  <a:gd name="connsiteX317" fmla="*/ 35909 w 533400"/>
                  <a:gd name="connsiteY317" fmla="*/ 335090 h 533400"/>
                  <a:gd name="connsiteX318" fmla="*/ 34671 w 533400"/>
                  <a:gd name="connsiteY318" fmla="*/ 330613 h 533400"/>
                  <a:gd name="connsiteX319" fmla="*/ 40957 w 533400"/>
                  <a:gd name="connsiteY319" fmla="*/ 350901 h 533400"/>
                  <a:gd name="connsiteX320" fmla="*/ 15526 w 533400"/>
                  <a:gd name="connsiteY320" fmla="*/ 360045 h 533400"/>
                  <a:gd name="connsiteX321" fmla="*/ 17145 w 533400"/>
                  <a:gd name="connsiteY321" fmla="*/ 364522 h 533400"/>
                  <a:gd name="connsiteX322" fmla="*/ 42482 w 533400"/>
                  <a:gd name="connsiteY322" fmla="*/ 355283 h 533400"/>
                  <a:gd name="connsiteX323" fmla="*/ 40957 w 533400"/>
                  <a:gd name="connsiteY323" fmla="*/ 350901 h 533400"/>
                  <a:gd name="connsiteX324" fmla="*/ 225552 w 533400"/>
                  <a:gd name="connsiteY324" fmla="*/ 508825 h 533400"/>
                  <a:gd name="connsiteX325" fmla="*/ 220885 w 533400"/>
                  <a:gd name="connsiteY325" fmla="*/ 535496 h 533400"/>
                  <a:gd name="connsiteX326" fmla="*/ 225552 w 533400"/>
                  <a:gd name="connsiteY326" fmla="*/ 536258 h 533400"/>
                  <a:gd name="connsiteX327" fmla="*/ 230315 w 533400"/>
                  <a:gd name="connsiteY327" fmla="*/ 509588 h 533400"/>
                  <a:gd name="connsiteX328" fmla="*/ 225552 w 533400"/>
                  <a:gd name="connsiteY328" fmla="*/ 508825 h 533400"/>
                  <a:gd name="connsiteX329" fmla="*/ 112109 w 533400"/>
                  <a:gd name="connsiteY329" fmla="*/ 454533 h 533400"/>
                  <a:gd name="connsiteX330" fmla="*/ 94679 w 533400"/>
                  <a:gd name="connsiteY330" fmla="*/ 475298 h 533400"/>
                  <a:gd name="connsiteX331" fmla="*/ 98298 w 533400"/>
                  <a:gd name="connsiteY331" fmla="*/ 478346 h 533400"/>
                  <a:gd name="connsiteX332" fmla="*/ 115729 w 533400"/>
                  <a:gd name="connsiteY332" fmla="*/ 457676 h 533400"/>
                  <a:gd name="connsiteX333" fmla="*/ 112109 w 533400"/>
                  <a:gd name="connsiteY333" fmla="*/ 454533 h 533400"/>
                  <a:gd name="connsiteX334" fmla="*/ 184690 w 533400"/>
                  <a:gd name="connsiteY334" fmla="*/ 497491 h 533400"/>
                  <a:gd name="connsiteX335" fmla="*/ 175451 w 533400"/>
                  <a:gd name="connsiteY335" fmla="*/ 522827 h 533400"/>
                  <a:gd name="connsiteX336" fmla="*/ 179927 w 533400"/>
                  <a:gd name="connsiteY336" fmla="*/ 524447 h 533400"/>
                  <a:gd name="connsiteX337" fmla="*/ 189167 w 533400"/>
                  <a:gd name="connsiteY337" fmla="*/ 499015 h 533400"/>
                  <a:gd name="connsiteX338" fmla="*/ 184690 w 533400"/>
                  <a:gd name="connsiteY338" fmla="*/ 497491 h 533400"/>
                  <a:gd name="connsiteX339" fmla="*/ 246602 w 533400"/>
                  <a:gd name="connsiteY339" fmla="*/ 511778 h 533400"/>
                  <a:gd name="connsiteX340" fmla="*/ 244221 w 533400"/>
                  <a:gd name="connsiteY340" fmla="*/ 538734 h 533400"/>
                  <a:gd name="connsiteX341" fmla="*/ 248984 w 533400"/>
                  <a:gd name="connsiteY341" fmla="*/ 539115 h 533400"/>
                  <a:gd name="connsiteX342" fmla="*/ 251365 w 533400"/>
                  <a:gd name="connsiteY342" fmla="*/ 512064 h 533400"/>
                  <a:gd name="connsiteX343" fmla="*/ 246602 w 533400"/>
                  <a:gd name="connsiteY343" fmla="*/ 511778 h 533400"/>
                  <a:gd name="connsiteX344" fmla="*/ 204883 w 533400"/>
                  <a:gd name="connsiteY344" fmla="*/ 504063 h 533400"/>
                  <a:gd name="connsiteX345" fmla="*/ 197834 w 533400"/>
                  <a:gd name="connsiteY345" fmla="*/ 530162 h 533400"/>
                  <a:gd name="connsiteX346" fmla="*/ 202406 w 533400"/>
                  <a:gd name="connsiteY346" fmla="*/ 531400 h 533400"/>
                  <a:gd name="connsiteX347" fmla="*/ 209360 w 533400"/>
                  <a:gd name="connsiteY347" fmla="*/ 505397 h 533400"/>
                  <a:gd name="connsiteX348" fmla="*/ 204883 w 533400"/>
                  <a:gd name="connsiteY348" fmla="*/ 504063 h 533400"/>
                  <a:gd name="connsiteX349" fmla="*/ 128778 w 533400"/>
                  <a:gd name="connsiteY349" fmla="*/ 467582 h 533400"/>
                  <a:gd name="connsiteX350" fmla="*/ 113252 w 533400"/>
                  <a:gd name="connsiteY350" fmla="*/ 489775 h 533400"/>
                  <a:gd name="connsiteX351" fmla="*/ 117158 w 533400"/>
                  <a:gd name="connsiteY351" fmla="*/ 492538 h 533400"/>
                  <a:gd name="connsiteX352" fmla="*/ 132683 w 533400"/>
                  <a:gd name="connsiteY352" fmla="*/ 470345 h 533400"/>
                  <a:gd name="connsiteX353" fmla="*/ 128778 w 533400"/>
                  <a:gd name="connsiteY353" fmla="*/ 467582 h 533400"/>
                  <a:gd name="connsiteX354" fmla="*/ 27813 w 533400"/>
                  <a:gd name="connsiteY354" fmla="*/ 288798 h 533400"/>
                  <a:gd name="connsiteX355" fmla="*/ 857 w 533400"/>
                  <a:gd name="connsiteY355" fmla="*/ 291179 h 533400"/>
                  <a:gd name="connsiteX356" fmla="*/ 1238 w 533400"/>
                  <a:gd name="connsiteY356" fmla="*/ 295942 h 533400"/>
                  <a:gd name="connsiteX357" fmla="*/ 28194 w 533400"/>
                  <a:gd name="connsiteY357" fmla="*/ 293561 h 533400"/>
                  <a:gd name="connsiteX358" fmla="*/ 27813 w 533400"/>
                  <a:gd name="connsiteY358" fmla="*/ 288798 h 533400"/>
                  <a:gd name="connsiteX359" fmla="*/ 165164 w 533400"/>
                  <a:gd name="connsiteY359" fmla="*/ 489299 h 533400"/>
                  <a:gd name="connsiteX360" fmla="*/ 153829 w 533400"/>
                  <a:gd name="connsiteY360" fmla="*/ 513683 h 533400"/>
                  <a:gd name="connsiteX361" fmla="*/ 158115 w 533400"/>
                  <a:gd name="connsiteY361" fmla="*/ 515684 h 533400"/>
                  <a:gd name="connsiteX362" fmla="*/ 169545 w 533400"/>
                  <a:gd name="connsiteY362" fmla="*/ 491204 h 533400"/>
                  <a:gd name="connsiteX363" fmla="*/ 165164 w 533400"/>
                  <a:gd name="connsiteY363" fmla="*/ 489299 h 53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Lst>
                <a:rect l="l" t="t" r="r" b="b"/>
                <a:pathLst>
                  <a:path w="533400" h="533400">
                    <a:moveTo>
                      <a:pt x="146495" y="60770"/>
                    </a:moveTo>
                    <a:lnTo>
                      <a:pt x="132969" y="37338"/>
                    </a:lnTo>
                    <a:lnTo>
                      <a:pt x="137160" y="34957"/>
                    </a:lnTo>
                    <a:lnTo>
                      <a:pt x="150686" y="58388"/>
                    </a:lnTo>
                    <a:cubicBezTo>
                      <a:pt x="149257" y="59150"/>
                      <a:pt x="147923" y="59912"/>
                      <a:pt x="146495" y="60770"/>
                    </a:cubicBezTo>
                    <a:close/>
                    <a:moveTo>
                      <a:pt x="169545" y="48768"/>
                    </a:moveTo>
                    <a:lnTo>
                      <a:pt x="158115" y="24289"/>
                    </a:lnTo>
                    <a:lnTo>
                      <a:pt x="153829" y="26289"/>
                    </a:lnTo>
                    <a:lnTo>
                      <a:pt x="165259" y="50673"/>
                    </a:lnTo>
                    <a:cubicBezTo>
                      <a:pt x="166592" y="50006"/>
                      <a:pt x="168116" y="49435"/>
                      <a:pt x="169545" y="48768"/>
                    </a:cubicBezTo>
                    <a:close/>
                    <a:moveTo>
                      <a:pt x="99917" y="96488"/>
                    </a:moveTo>
                    <a:lnTo>
                      <a:pt x="80867" y="77343"/>
                    </a:lnTo>
                    <a:lnTo>
                      <a:pt x="77438" y="80677"/>
                    </a:lnTo>
                    <a:lnTo>
                      <a:pt x="96584" y="99822"/>
                    </a:lnTo>
                    <a:cubicBezTo>
                      <a:pt x="97727" y="98774"/>
                      <a:pt x="98870" y="97631"/>
                      <a:pt x="99917" y="96488"/>
                    </a:cubicBezTo>
                    <a:close/>
                    <a:moveTo>
                      <a:pt x="115729" y="82296"/>
                    </a:moveTo>
                    <a:lnTo>
                      <a:pt x="98393" y="61627"/>
                    </a:lnTo>
                    <a:lnTo>
                      <a:pt x="94774" y="64675"/>
                    </a:lnTo>
                    <a:lnTo>
                      <a:pt x="112204" y="85439"/>
                    </a:lnTo>
                    <a:cubicBezTo>
                      <a:pt x="113348" y="84392"/>
                      <a:pt x="114491" y="83344"/>
                      <a:pt x="115729" y="82296"/>
                    </a:cubicBezTo>
                    <a:close/>
                    <a:moveTo>
                      <a:pt x="132683" y="69628"/>
                    </a:moveTo>
                    <a:lnTo>
                      <a:pt x="117158" y="47530"/>
                    </a:lnTo>
                    <a:lnTo>
                      <a:pt x="113252" y="50292"/>
                    </a:lnTo>
                    <a:lnTo>
                      <a:pt x="128778" y="72485"/>
                    </a:lnTo>
                    <a:cubicBezTo>
                      <a:pt x="130016" y="71438"/>
                      <a:pt x="131350" y="70485"/>
                      <a:pt x="132683" y="69628"/>
                    </a:cubicBezTo>
                    <a:close/>
                    <a:moveTo>
                      <a:pt x="230219" y="30290"/>
                    </a:moveTo>
                    <a:lnTo>
                      <a:pt x="225552" y="3715"/>
                    </a:lnTo>
                    <a:lnTo>
                      <a:pt x="220885" y="4477"/>
                    </a:lnTo>
                    <a:lnTo>
                      <a:pt x="225552" y="31147"/>
                    </a:lnTo>
                    <a:cubicBezTo>
                      <a:pt x="227076" y="30861"/>
                      <a:pt x="228695" y="30575"/>
                      <a:pt x="230219" y="30290"/>
                    </a:cubicBezTo>
                    <a:close/>
                    <a:moveTo>
                      <a:pt x="189167" y="40862"/>
                    </a:moveTo>
                    <a:lnTo>
                      <a:pt x="179927" y="15526"/>
                    </a:lnTo>
                    <a:lnTo>
                      <a:pt x="175451" y="17145"/>
                    </a:lnTo>
                    <a:lnTo>
                      <a:pt x="184690" y="42482"/>
                    </a:lnTo>
                    <a:cubicBezTo>
                      <a:pt x="186214" y="41910"/>
                      <a:pt x="187643" y="41339"/>
                      <a:pt x="189167" y="40862"/>
                    </a:cubicBezTo>
                    <a:close/>
                    <a:moveTo>
                      <a:pt x="251270" y="27813"/>
                    </a:moveTo>
                    <a:lnTo>
                      <a:pt x="248888" y="857"/>
                    </a:lnTo>
                    <a:lnTo>
                      <a:pt x="244126" y="1238"/>
                    </a:lnTo>
                    <a:lnTo>
                      <a:pt x="246507" y="28194"/>
                    </a:lnTo>
                    <a:cubicBezTo>
                      <a:pt x="248126" y="28004"/>
                      <a:pt x="249746" y="27908"/>
                      <a:pt x="251270" y="27813"/>
                    </a:cubicBezTo>
                    <a:close/>
                    <a:moveTo>
                      <a:pt x="209455" y="34576"/>
                    </a:moveTo>
                    <a:lnTo>
                      <a:pt x="202502" y="8573"/>
                    </a:lnTo>
                    <a:lnTo>
                      <a:pt x="197930" y="9811"/>
                    </a:lnTo>
                    <a:lnTo>
                      <a:pt x="204978" y="35909"/>
                    </a:lnTo>
                    <a:cubicBezTo>
                      <a:pt x="206407" y="35433"/>
                      <a:pt x="207931" y="35052"/>
                      <a:pt x="209455" y="34576"/>
                    </a:cubicBezTo>
                    <a:close/>
                    <a:moveTo>
                      <a:pt x="85535" y="112014"/>
                    </a:moveTo>
                    <a:lnTo>
                      <a:pt x="64865" y="94583"/>
                    </a:lnTo>
                    <a:lnTo>
                      <a:pt x="61817" y="98203"/>
                    </a:lnTo>
                    <a:lnTo>
                      <a:pt x="82487" y="115538"/>
                    </a:lnTo>
                    <a:cubicBezTo>
                      <a:pt x="83439" y="114395"/>
                      <a:pt x="84487" y="113157"/>
                      <a:pt x="85535" y="112014"/>
                    </a:cubicBezTo>
                    <a:close/>
                    <a:moveTo>
                      <a:pt x="36005" y="204788"/>
                    </a:moveTo>
                    <a:lnTo>
                      <a:pt x="9906" y="197834"/>
                    </a:lnTo>
                    <a:lnTo>
                      <a:pt x="8668" y="202406"/>
                    </a:lnTo>
                    <a:lnTo>
                      <a:pt x="34766" y="209360"/>
                    </a:lnTo>
                    <a:cubicBezTo>
                      <a:pt x="35052" y="207836"/>
                      <a:pt x="35528" y="206312"/>
                      <a:pt x="36005" y="204788"/>
                    </a:cubicBezTo>
                    <a:close/>
                    <a:moveTo>
                      <a:pt x="31242" y="225457"/>
                    </a:moveTo>
                    <a:lnTo>
                      <a:pt x="4572" y="220790"/>
                    </a:lnTo>
                    <a:lnTo>
                      <a:pt x="3715" y="225457"/>
                    </a:lnTo>
                    <a:lnTo>
                      <a:pt x="30385" y="230219"/>
                    </a:lnTo>
                    <a:cubicBezTo>
                      <a:pt x="30670" y="228600"/>
                      <a:pt x="30956" y="226981"/>
                      <a:pt x="31242" y="225457"/>
                    </a:cubicBezTo>
                    <a:close/>
                    <a:moveTo>
                      <a:pt x="28194" y="246412"/>
                    </a:moveTo>
                    <a:lnTo>
                      <a:pt x="1238" y="244031"/>
                    </a:lnTo>
                    <a:lnTo>
                      <a:pt x="857" y="248793"/>
                    </a:lnTo>
                    <a:lnTo>
                      <a:pt x="27813" y="251174"/>
                    </a:lnTo>
                    <a:cubicBezTo>
                      <a:pt x="28004" y="249650"/>
                      <a:pt x="28099" y="248031"/>
                      <a:pt x="28194" y="246412"/>
                    </a:cubicBezTo>
                    <a:close/>
                    <a:moveTo>
                      <a:pt x="42577" y="184594"/>
                    </a:moveTo>
                    <a:lnTo>
                      <a:pt x="17240" y="175355"/>
                    </a:lnTo>
                    <a:lnTo>
                      <a:pt x="15621" y="179832"/>
                    </a:lnTo>
                    <a:lnTo>
                      <a:pt x="40957" y="189071"/>
                    </a:lnTo>
                    <a:cubicBezTo>
                      <a:pt x="41434" y="187643"/>
                      <a:pt x="42005" y="186119"/>
                      <a:pt x="42577" y="184594"/>
                    </a:cubicBezTo>
                    <a:close/>
                    <a:moveTo>
                      <a:pt x="60865" y="146495"/>
                    </a:moveTo>
                    <a:lnTo>
                      <a:pt x="37433" y="132969"/>
                    </a:lnTo>
                    <a:lnTo>
                      <a:pt x="35052" y="137065"/>
                    </a:lnTo>
                    <a:lnTo>
                      <a:pt x="58484" y="150590"/>
                    </a:lnTo>
                    <a:cubicBezTo>
                      <a:pt x="59245" y="149162"/>
                      <a:pt x="60007" y="147828"/>
                      <a:pt x="60865" y="146495"/>
                    </a:cubicBezTo>
                    <a:close/>
                    <a:moveTo>
                      <a:pt x="72390" y="128683"/>
                    </a:moveTo>
                    <a:lnTo>
                      <a:pt x="50197" y="113157"/>
                    </a:lnTo>
                    <a:lnTo>
                      <a:pt x="47435" y="117062"/>
                    </a:lnTo>
                    <a:lnTo>
                      <a:pt x="69533" y="132588"/>
                    </a:lnTo>
                    <a:cubicBezTo>
                      <a:pt x="70580" y="131255"/>
                      <a:pt x="71533" y="130016"/>
                      <a:pt x="72390" y="128683"/>
                    </a:cubicBezTo>
                    <a:close/>
                    <a:moveTo>
                      <a:pt x="270034" y="26956"/>
                    </a:moveTo>
                    <a:cubicBezTo>
                      <a:pt x="270796" y="26956"/>
                      <a:pt x="271653" y="27051"/>
                      <a:pt x="272415" y="27051"/>
                    </a:cubicBezTo>
                    <a:lnTo>
                      <a:pt x="272415" y="0"/>
                    </a:lnTo>
                    <a:lnTo>
                      <a:pt x="267653" y="0"/>
                    </a:lnTo>
                    <a:lnTo>
                      <a:pt x="267653" y="27051"/>
                    </a:lnTo>
                    <a:cubicBezTo>
                      <a:pt x="268510" y="27051"/>
                      <a:pt x="269272" y="26956"/>
                      <a:pt x="270034" y="26956"/>
                    </a:cubicBezTo>
                    <a:close/>
                    <a:moveTo>
                      <a:pt x="27051" y="270034"/>
                    </a:moveTo>
                    <a:cubicBezTo>
                      <a:pt x="27051" y="269272"/>
                      <a:pt x="27146" y="268415"/>
                      <a:pt x="27146" y="267653"/>
                    </a:cubicBezTo>
                    <a:lnTo>
                      <a:pt x="0" y="267653"/>
                    </a:lnTo>
                    <a:lnTo>
                      <a:pt x="0" y="272415"/>
                    </a:lnTo>
                    <a:lnTo>
                      <a:pt x="27146" y="272415"/>
                    </a:lnTo>
                    <a:cubicBezTo>
                      <a:pt x="27146" y="271558"/>
                      <a:pt x="27051" y="270796"/>
                      <a:pt x="27051" y="270034"/>
                    </a:cubicBezTo>
                    <a:close/>
                    <a:moveTo>
                      <a:pt x="50768" y="165164"/>
                    </a:moveTo>
                    <a:lnTo>
                      <a:pt x="26384" y="153734"/>
                    </a:lnTo>
                    <a:lnTo>
                      <a:pt x="24384" y="158020"/>
                    </a:lnTo>
                    <a:lnTo>
                      <a:pt x="48863" y="169450"/>
                    </a:lnTo>
                    <a:cubicBezTo>
                      <a:pt x="49530" y="168021"/>
                      <a:pt x="50101" y="166497"/>
                      <a:pt x="50768" y="165164"/>
                    </a:cubicBezTo>
                    <a:close/>
                    <a:moveTo>
                      <a:pt x="293656" y="28194"/>
                    </a:moveTo>
                    <a:lnTo>
                      <a:pt x="296037" y="1238"/>
                    </a:lnTo>
                    <a:lnTo>
                      <a:pt x="291275" y="857"/>
                    </a:lnTo>
                    <a:lnTo>
                      <a:pt x="288893" y="27813"/>
                    </a:lnTo>
                    <a:cubicBezTo>
                      <a:pt x="290513" y="27908"/>
                      <a:pt x="292037" y="28004"/>
                      <a:pt x="293656" y="28194"/>
                    </a:cubicBezTo>
                    <a:close/>
                    <a:moveTo>
                      <a:pt x="491300" y="169450"/>
                    </a:moveTo>
                    <a:lnTo>
                      <a:pt x="515779" y="158115"/>
                    </a:lnTo>
                    <a:lnTo>
                      <a:pt x="513779" y="153829"/>
                    </a:lnTo>
                    <a:lnTo>
                      <a:pt x="489395" y="165259"/>
                    </a:lnTo>
                    <a:cubicBezTo>
                      <a:pt x="489966" y="166592"/>
                      <a:pt x="490633" y="168021"/>
                      <a:pt x="491300" y="169450"/>
                    </a:cubicBezTo>
                    <a:close/>
                    <a:moveTo>
                      <a:pt x="499205" y="189167"/>
                    </a:moveTo>
                    <a:lnTo>
                      <a:pt x="524637" y="179927"/>
                    </a:lnTo>
                    <a:lnTo>
                      <a:pt x="523018" y="175451"/>
                    </a:lnTo>
                    <a:lnTo>
                      <a:pt x="497681" y="184690"/>
                    </a:lnTo>
                    <a:cubicBezTo>
                      <a:pt x="498158" y="186119"/>
                      <a:pt x="498729" y="187643"/>
                      <a:pt x="499205" y="189167"/>
                    </a:cubicBezTo>
                    <a:close/>
                    <a:moveTo>
                      <a:pt x="470535" y="132588"/>
                    </a:moveTo>
                    <a:lnTo>
                      <a:pt x="492633" y="117062"/>
                    </a:lnTo>
                    <a:lnTo>
                      <a:pt x="489871" y="113157"/>
                    </a:lnTo>
                    <a:lnTo>
                      <a:pt x="467678" y="128683"/>
                    </a:lnTo>
                    <a:cubicBezTo>
                      <a:pt x="468630" y="130016"/>
                      <a:pt x="469583" y="131255"/>
                      <a:pt x="470535" y="132588"/>
                    </a:cubicBezTo>
                    <a:close/>
                    <a:moveTo>
                      <a:pt x="505397" y="209455"/>
                    </a:moveTo>
                    <a:lnTo>
                      <a:pt x="531400" y="202502"/>
                    </a:lnTo>
                    <a:lnTo>
                      <a:pt x="530162" y="197930"/>
                    </a:lnTo>
                    <a:lnTo>
                      <a:pt x="504063" y="204883"/>
                    </a:lnTo>
                    <a:cubicBezTo>
                      <a:pt x="504635" y="206312"/>
                      <a:pt x="505016" y="207836"/>
                      <a:pt x="505397" y="209455"/>
                    </a:cubicBezTo>
                    <a:close/>
                    <a:moveTo>
                      <a:pt x="512255" y="251174"/>
                    </a:moveTo>
                    <a:lnTo>
                      <a:pt x="539210" y="248793"/>
                    </a:lnTo>
                    <a:lnTo>
                      <a:pt x="538829" y="244031"/>
                    </a:lnTo>
                    <a:lnTo>
                      <a:pt x="511874" y="246412"/>
                    </a:lnTo>
                    <a:cubicBezTo>
                      <a:pt x="512064" y="248031"/>
                      <a:pt x="512159" y="249650"/>
                      <a:pt x="512255" y="251174"/>
                    </a:cubicBezTo>
                    <a:close/>
                    <a:moveTo>
                      <a:pt x="509778" y="230124"/>
                    </a:moveTo>
                    <a:lnTo>
                      <a:pt x="536353" y="225457"/>
                    </a:lnTo>
                    <a:lnTo>
                      <a:pt x="535591" y="220790"/>
                    </a:lnTo>
                    <a:lnTo>
                      <a:pt x="508921" y="225457"/>
                    </a:lnTo>
                    <a:cubicBezTo>
                      <a:pt x="509207" y="226981"/>
                      <a:pt x="509492" y="228600"/>
                      <a:pt x="509778" y="230124"/>
                    </a:cubicBezTo>
                    <a:close/>
                    <a:moveTo>
                      <a:pt x="457772" y="115634"/>
                    </a:moveTo>
                    <a:lnTo>
                      <a:pt x="478441" y="98298"/>
                    </a:lnTo>
                    <a:lnTo>
                      <a:pt x="475393" y="94678"/>
                    </a:lnTo>
                    <a:lnTo>
                      <a:pt x="454628" y="112109"/>
                    </a:lnTo>
                    <a:cubicBezTo>
                      <a:pt x="455676" y="113252"/>
                      <a:pt x="456724" y="114395"/>
                      <a:pt x="457772" y="115634"/>
                    </a:cubicBezTo>
                    <a:close/>
                    <a:moveTo>
                      <a:pt x="481679" y="150590"/>
                    </a:moveTo>
                    <a:lnTo>
                      <a:pt x="505111" y="137065"/>
                    </a:lnTo>
                    <a:lnTo>
                      <a:pt x="502730" y="132874"/>
                    </a:lnTo>
                    <a:lnTo>
                      <a:pt x="479298" y="146399"/>
                    </a:lnTo>
                    <a:cubicBezTo>
                      <a:pt x="480060" y="147828"/>
                      <a:pt x="480917" y="149162"/>
                      <a:pt x="481679" y="150590"/>
                    </a:cubicBezTo>
                    <a:close/>
                    <a:moveTo>
                      <a:pt x="335280" y="35909"/>
                    </a:moveTo>
                    <a:lnTo>
                      <a:pt x="342233" y="9811"/>
                    </a:lnTo>
                    <a:lnTo>
                      <a:pt x="337661" y="8573"/>
                    </a:lnTo>
                    <a:lnTo>
                      <a:pt x="330708" y="34576"/>
                    </a:lnTo>
                    <a:cubicBezTo>
                      <a:pt x="332232" y="35052"/>
                      <a:pt x="333756" y="35433"/>
                      <a:pt x="335280" y="35909"/>
                    </a:cubicBezTo>
                    <a:close/>
                    <a:moveTo>
                      <a:pt x="374999" y="50768"/>
                    </a:moveTo>
                    <a:lnTo>
                      <a:pt x="386334" y="26289"/>
                    </a:lnTo>
                    <a:lnTo>
                      <a:pt x="382048" y="24289"/>
                    </a:lnTo>
                    <a:lnTo>
                      <a:pt x="370618" y="48768"/>
                    </a:lnTo>
                    <a:cubicBezTo>
                      <a:pt x="372047" y="49435"/>
                      <a:pt x="373571" y="50006"/>
                      <a:pt x="374999" y="50768"/>
                    </a:cubicBezTo>
                    <a:close/>
                    <a:moveTo>
                      <a:pt x="355473" y="42482"/>
                    </a:moveTo>
                    <a:lnTo>
                      <a:pt x="364712" y="17145"/>
                    </a:lnTo>
                    <a:lnTo>
                      <a:pt x="360235" y="15526"/>
                    </a:lnTo>
                    <a:lnTo>
                      <a:pt x="350996" y="40862"/>
                    </a:lnTo>
                    <a:cubicBezTo>
                      <a:pt x="352425" y="41339"/>
                      <a:pt x="353949" y="41910"/>
                      <a:pt x="355473" y="42482"/>
                    </a:cubicBezTo>
                    <a:close/>
                    <a:moveTo>
                      <a:pt x="314611" y="31147"/>
                    </a:moveTo>
                    <a:lnTo>
                      <a:pt x="319278" y="4477"/>
                    </a:lnTo>
                    <a:lnTo>
                      <a:pt x="314611" y="3620"/>
                    </a:lnTo>
                    <a:lnTo>
                      <a:pt x="309944" y="30194"/>
                    </a:lnTo>
                    <a:cubicBezTo>
                      <a:pt x="311468" y="30575"/>
                      <a:pt x="313087" y="30861"/>
                      <a:pt x="314611" y="31147"/>
                    </a:cubicBezTo>
                    <a:close/>
                    <a:moveTo>
                      <a:pt x="393573" y="60770"/>
                    </a:moveTo>
                    <a:lnTo>
                      <a:pt x="407099" y="37338"/>
                    </a:lnTo>
                    <a:lnTo>
                      <a:pt x="403003" y="34957"/>
                    </a:lnTo>
                    <a:lnTo>
                      <a:pt x="389477" y="58388"/>
                    </a:lnTo>
                    <a:cubicBezTo>
                      <a:pt x="390906" y="59150"/>
                      <a:pt x="392335" y="59912"/>
                      <a:pt x="393573" y="60770"/>
                    </a:cubicBezTo>
                    <a:close/>
                    <a:moveTo>
                      <a:pt x="443579" y="99917"/>
                    </a:moveTo>
                    <a:lnTo>
                      <a:pt x="462725" y="80772"/>
                    </a:lnTo>
                    <a:lnTo>
                      <a:pt x="459391" y="77343"/>
                    </a:lnTo>
                    <a:lnTo>
                      <a:pt x="440246" y="96488"/>
                    </a:lnTo>
                    <a:cubicBezTo>
                      <a:pt x="441293" y="97631"/>
                      <a:pt x="442436" y="98774"/>
                      <a:pt x="443579" y="99917"/>
                    </a:cubicBezTo>
                    <a:close/>
                    <a:moveTo>
                      <a:pt x="428054" y="85439"/>
                    </a:moveTo>
                    <a:lnTo>
                      <a:pt x="445484" y="64675"/>
                    </a:lnTo>
                    <a:lnTo>
                      <a:pt x="441865" y="61627"/>
                    </a:lnTo>
                    <a:lnTo>
                      <a:pt x="424529" y="82296"/>
                    </a:lnTo>
                    <a:cubicBezTo>
                      <a:pt x="425672" y="83344"/>
                      <a:pt x="426815" y="84392"/>
                      <a:pt x="428054" y="85439"/>
                    </a:cubicBezTo>
                    <a:close/>
                    <a:moveTo>
                      <a:pt x="411385" y="72390"/>
                    </a:moveTo>
                    <a:lnTo>
                      <a:pt x="426910" y="50197"/>
                    </a:lnTo>
                    <a:lnTo>
                      <a:pt x="423005" y="47435"/>
                    </a:lnTo>
                    <a:lnTo>
                      <a:pt x="407480" y="69533"/>
                    </a:lnTo>
                    <a:cubicBezTo>
                      <a:pt x="408813" y="70485"/>
                      <a:pt x="410051" y="71438"/>
                      <a:pt x="411385" y="72390"/>
                    </a:cubicBezTo>
                    <a:close/>
                    <a:moveTo>
                      <a:pt x="454628" y="427958"/>
                    </a:moveTo>
                    <a:lnTo>
                      <a:pt x="475393" y="445389"/>
                    </a:lnTo>
                    <a:lnTo>
                      <a:pt x="478441" y="441770"/>
                    </a:lnTo>
                    <a:lnTo>
                      <a:pt x="457772" y="424339"/>
                    </a:lnTo>
                    <a:cubicBezTo>
                      <a:pt x="456724" y="425577"/>
                      <a:pt x="455581" y="426815"/>
                      <a:pt x="454628" y="427958"/>
                    </a:cubicBezTo>
                    <a:close/>
                    <a:moveTo>
                      <a:pt x="389477" y="481584"/>
                    </a:moveTo>
                    <a:lnTo>
                      <a:pt x="403003" y="505016"/>
                    </a:lnTo>
                    <a:lnTo>
                      <a:pt x="407099" y="502634"/>
                    </a:lnTo>
                    <a:lnTo>
                      <a:pt x="393573" y="479203"/>
                    </a:lnTo>
                    <a:cubicBezTo>
                      <a:pt x="392240" y="480060"/>
                      <a:pt x="390811" y="480822"/>
                      <a:pt x="389477" y="481584"/>
                    </a:cubicBezTo>
                    <a:close/>
                    <a:moveTo>
                      <a:pt x="407480" y="470440"/>
                    </a:moveTo>
                    <a:lnTo>
                      <a:pt x="423005" y="492633"/>
                    </a:lnTo>
                    <a:lnTo>
                      <a:pt x="426910" y="489871"/>
                    </a:lnTo>
                    <a:lnTo>
                      <a:pt x="411385" y="467678"/>
                    </a:lnTo>
                    <a:cubicBezTo>
                      <a:pt x="410051" y="468535"/>
                      <a:pt x="408718" y="469487"/>
                      <a:pt x="407480" y="470440"/>
                    </a:cubicBezTo>
                    <a:close/>
                    <a:moveTo>
                      <a:pt x="370523" y="491204"/>
                    </a:moveTo>
                    <a:lnTo>
                      <a:pt x="381953" y="515684"/>
                    </a:lnTo>
                    <a:lnTo>
                      <a:pt x="386239" y="513683"/>
                    </a:lnTo>
                    <a:lnTo>
                      <a:pt x="374809" y="489204"/>
                    </a:lnTo>
                    <a:cubicBezTo>
                      <a:pt x="373475" y="489966"/>
                      <a:pt x="372047" y="490538"/>
                      <a:pt x="370523" y="491204"/>
                    </a:cubicBezTo>
                    <a:close/>
                    <a:moveTo>
                      <a:pt x="424434" y="457676"/>
                    </a:moveTo>
                    <a:lnTo>
                      <a:pt x="441770" y="478346"/>
                    </a:lnTo>
                    <a:lnTo>
                      <a:pt x="445389" y="475298"/>
                    </a:lnTo>
                    <a:lnTo>
                      <a:pt x="427958" y="454533"/>
                    </a:lnTo>
                    <a:cubicBezTo>
                      <a:pt x="426815" y="455581"/>
                      <a:pt x="425577" y="456629"/>
                      <a:pt x="424434" y="457676"/>
                    </a:cubicBezTo>
                    <a:close/>
                    <a:moveTo>
                      <a:pt x="440150" y="443484"/>
                    </a:moveTo>
                    <a:lnTo>
                      <a:pt x="459296" y="462629"/>
                    </a:lnTo>
                    <a:lnTo>
                      <a:pt x="462629" y="459296"/>
                    </a:lnTo>
                    <a:lnTo>
                      <a:pt x="443484" y="440150"/>
                    </a:lnTo>
                    <a:cubicBezTo>
                      <a:pt x="442341" y="441198"/>
                      <a:pt x="441293" y="442341"/>
                      <a:pt x="440150" y="443484"/>
                    </a:cubicBezTo>
                    <a:close/>
                    <a:moveTo>
                      <a:pt x="309848" y="509683"/>
                    </a:moveTo>
                    <a:lnTo>
                      <a:pt x="314611" y="536353"/>
                    </a:lnTo>
                    <a:lnTo>
                      <a:pt x="319278" y="535591"/>
                    </a:lnTo>
                    <a:lnTo>
                      <a:pt x="314611" y="508921"/>
                    </a:lnTo>
                    <a:cubicBezTo>
                      <a:pt x="312992" y="509111"/>
                      <a:pt x="311468" y="509397"/>
                      <a:pt x="309848" y="509683"/>
                    </a:cubicBezTo>
                    <a:close/>
                    <a:moveTo>
                      <a:pt x="350901" y="499110"/>
                    </a:moveTo>
                    <a:lnTo>
                      <a:pt x="360140" y="524542"/>
                    </a:lnTo>
                    <a:lnTo>
                      <a:pt x="364617" y="522923"/>
                    </a:lnTo>
                    <a:lnTo>
                      <a:pt x="355378" y="497491"/>
                    </a:lnTo>
                    <a:cubicBezTo>
                      <a:pt x="353854" y="498062"/>
                      <a:pt x="352425" y="498634"/>
                      <a:pt x="350901" y="499110"/>
                    </a:cubicBezTo>
                    <a:close/>
                    <a:moveTo>
                      <a:pt x="330613" y="505397"/>
                    </a:moveTo>
                    <a:lnTo>
                      <a:pt x="337566" y="531400"/>
                    </a:lnTo>
                    <a:lnTo>
                      <a:pt x="342138" y="530162"/>
                    </a:lnTo>
                    <a:lnTo>
                      <a:pt x="335090" y="504063"/>
                    </a:lnTo>
                    <a:cubicBezTo>
                      <a:pt x="333661" y="504539"/>
                      <a:pt x="332137" y="505016"/>
                      <a:pt x="330613" y="505397"/>
                    </a:cubicBezTo>
                    <a:close/>
                    <a:moveTo>
                      <a:pt x="467678" y="411290"/>
                    </a:moveTo>
                    <a:lnTo>
                      <a:pt x="489871" y="426815"/>
                    </a:lnTo>
                    <a:lnTo>
                      <a:pt x="492633" y="422910"/>
                    </a:lnTo>
                    <a:lnTo>
                      <a:pt x="470535" y="407384"/>
                    </a:lnTo>
                    <a:cubicBezTo>
                      <a:pt x="469487" y="408718"/>
                      <a:pt x="468630" y="409956"/>
                      <a:pt x="467678" y="411290"/>
                    </a:cubicBezTo>
                    <a:close/>
                    <a:moveTo>
                      <a:pt x="511874" y="293561"/>
                    </a:moveTo>
                    <a:lnTo>
                      <a:pt x="538829" y="295942"/>
                    </a:lnTo>
                    <a:lnTo>
                      <a:pt x="539210" y="291179"/>
                    </a:lnTo>
                    <a:lnTo>
                      <a:pt x="512255" y="288798"/>
                    </a:lnTo>
                    <a:cubicBezTo>
                      <a:pt x="512159" y="290417"/>
                      <a:pt x="512064" y="291941"/>
                      <a:pt x="511874" y="293561"/>
                    </a:cubicBezTo>
                    <a:close/>
                    <a:moveTo>
                      <a:pt x="504158" y="335185"/>
                    </a:moveTo>
                    <a:lnTo>
                      <a:pt x="530352" y="342233"/>
                    </a:lnTo>
                    <a:lnTo>
                      <a:pt x="531590" y="337661"/>
                    </a:lnTo>
                    <a:lnTo>
                      <a:pt x="505587" y="330613"/>
                    </a:lnTo>
                    <a:cubicBezTo>
                      <a:pt x="505016" y="332137"/>
                      <a:pt x="504539" y="333661"/>
                      <a:pt x="504158" y="335185"/>
                    </a:cubicBezTo>
                    <a:close/>
                    <a:moveTo>
                      <a:pt x="288798" y="512159"/>
                    </a:moveTo>
                    <a:lnTo>
                      <a:pt x="291179" y="539115"/>
                    </a:lnTo>
                    <a:lnTo>
                      <a:pt x="295942" y="538734"/>
                    </a:lnTo>
                    <a:lnTo>
                      <a:pt x="293560" y="511778"/>
                    </a:lnTo>
                    <a:cubicBezTo>
                      <a:pt x="291941" y="511969"/>
                      <a:pt x="290417" y="512064"/>
                      <a:pt x="288798" y="512159"/>
                    </a:cubicBezTo>
                    <a:close/>
                    <a:moveTo>
                      <a:pt x="513017" y="267653"/>
                    </a:moveTo>
                    <a:cubicBezTo>
                      <a:pt x="513017" y="268415"/>
                      <a:pt x="513112" y="269177"/>
                      <a:pt x="513112" y="270034"/>
                    </a:cubicBezTo>
                    <a:cubicBezTo>
                      <a:pt x="513112" y="270891"/>
                      <a:pt x="513017" y="271653"/>
                      <a:pt x="513017" y="272415"/>
                    </a:cubicBezTo>
                    <a:lnTo>
                      <a:pt x="540068" y="272415"/>
                    </a:lnTo>
                    <a:lnTo>
                      <a:pt x="540068" y="267653"/>
                    </a:lnTo>
                    <a:lnTo>
                      <a:pt x="513017" y="267653"/>
                    </a:lnTo>
                    <a:close/>
                    <a:moveTo>
                      <a:pt x="508921" y="314516"/>
                    </a:moveTo>
                    <a:lnTo>
                      <a:pt x="535591" y="319183"/>
                    </a:lnTo>
                    <a:lnTo>
                      <a:pt x="536353" y="314516"/>
                    </a:lnTo>
                    <a:lnTo>
                      <a:pt x="509683" y="309848"/>
                    </a:lnTo>
                    <a:cubicBezTo>
                      <a:pt x="509492" y="311468"/>
                      <a:pt x="509207" y="312992"/>
                      <a:pt x="508921" y="314516"/>
                    </a:cubicBezTo>
                    <a:close/>
                    <a:moveTo>
                      <a:pt x="497586" y="355378"/>
                    </a:moveTo>
                    <a:lnTo>
                      <a:pt x="523018" y="364617"/>
                    </a:lnTo>
                    <a:lnTo>
                      <a:pt x="524637" y="360140"/>
                    </a:lnTo>
                    <a:lnTo>
                      <a:pt x="499205" y="350901"/>
                    </a:lnTo>
                    <a:cubicBezTo>
                      <a:pt x="498729" y="352330"/>
                      <a:pt x="498158" y="353854"/>
                      <a:pt x="497586" y="355378"/>
                    </a:cubicBezTo>
                    <a:close/>
                    <a:moveTo>
                      <a:pt x="479298" y="393573"/>
                    </a:moveTo>
                    <a:lnTo>
                      <a:pt x="502730" y="407099"/>
                    </a:lnTo>
                    <a:lnTo>
                      <a:pt x="505111" y="402908"/>
                    </a:lnTo>
                    <a:lnTo>
                      <a:pt x="481679" y="389382"/>
                    </a:lnTo>
                    <a:cubicBezTo>
                      <a:pt x="480822" y="390811"/>
                      <a:pt x="480060" y="392144"/>
                      <a:pt x="479298" y="393573"/>
                    </a:cubicBezTo>
                    <a:close/>
                    <a:moveTo>
                      <a:pt x="489299" y="374904"/>
                    </a:moveTo>
                    <a:lnTo>
                      <a:pt x="513779" y="386334"/>
                    </a:lnTo>
                    <a:lnTo>
                      <a:pt x="515779" y="381953"/>
                    </a:lnTo>
                    <a:lnTo>
                      <a:pt x="491300" y="370523"/>
                    </a:lnTo>
                    <a:cubicBezTo>
                      <a:pt x="490633" y="371951"/>
                      <a:pt x="489966" y="373475"/>
                      <a:pt x="489299" y="374904"/>
                    </a:cubicBezTo>
                    <a:close/>
                    <a:moveTo>
                      <a:pt x="146495" y="479203"/>
                    </a:moveTo>
                    <a:lnTo>
                      <a:pt x="132969" y="502634"/>
                    </a:lnTo>
                    <a:lnTo>
                      <a:pt x="137065" y="505016"/>
                    </a:lnTo>
                    <a:lnTo>
                      <a:pt x="150590" y="481584"/>
                    </a:lnTo>
                    <a:cubicBezTo>
                      <a:pt x="149257" y="480822"/>
                      <a:pt x="147923" y="479965"/>
                      <a:pt x="146495" y="479203"/>
                    </a:cubicBezTo>
                    <a:close/>
                    <a:moveTo>
                      <a:pt x="58484" y="389382"/>
                    </a:moveTo>
                    <a:lnTo>
                      <a:pt x="35052" y="402908"/>
                    </a:lnTo>
                    <a:lnTo>
                      <a:pt x="37433" y="407003"/>
                    </a:lnTo>
                    <a:lnTo>
                      <a:pt x="60865" y="393478"/>
                    </a:lnTo>
                    <a:cubicBezTo>
                      <a:pt x="60007" y="392144"/>
                      <a:pt x="59245" y="390811"/>
                      <a:pt x="58484" y="389382"/>
                    </a:cubicBezTo>
                    <a:close/>
                    <a:moveTo>
                      <a:pt x="48863" y="370523"/>
                    </a:moveTo>
                    <a:lnTo>
                      <a:pt x="24384" y="381953"/>
                    </a:lnTo>
                    <a:lnTo>
                      <a:pt x="26384" y="386239"/>
                    </a:lnTo>
                    <a:lnTo>
                      <a:pt x="50768" y="374809"/>
                    </a:lnTo>
                    <a:cubicBezTo>
                      <a:pt x="50101" y="373475"/>
                      <a:pt x="49530" y="371951"/>
                      <a:pt x="48863" y="370523"/>
                    </a:cubicBezTo>
                    <a:close/>
                    <a:moveTo>
                      <a:pt x="69723" y="407384"/>
                    </a:moveTo>
                    <a:lnTo>
                      <a:pt x="47530" y="422910"/>
                    </a:lnTo>
                    <a:lnTo>
                      <a:pt x="50292" y="426815"/>
                    </a:lnTo>
                    <a:lnTo>
                      <a:pt x="72485" y="411290"/>
                    </a:lnTo>
                    <a:cubicBezTo>
                      <a:pt x="71533" y="409956"/>
                      <a:pt x="70580" y="408718"/>
                      <a:pt x="69723" y="407384"/>
                    </a:cubicBezTo>
                    <a:close/>
                    <a:moveTo>
                      <a:pt x="82391" y="424339"/>
                    </a:moveTo>
                    <a:lnTo>
                      <a:pt x="61722" y="441674"/>
                    </a:lnTo>
                    <a:lnTo>
                      <a:pt x="64770" y="445294"/>
                    </a:lnTo>
                    <a:lnTo>
                      <a:pt x="85535" y="427863"/>
                    </a:lnTo>
                    <a:cubicBezTo>
                      <a:pt x="84487" y="426720"/>
                      <a:pt x="83439" y="425577"/>
                      <a:pt x="82391" y="424339"/>
                    </a:cubicBezTo>
                    <a:close/>
                    <a:moveTo>
                      <a:pt x="96584" y="440055"/>
                    </a:moveTo>
                    <a:lnTo>
                      <a:pt x="77438" y="459200"/>
                    </a:lnTo>
                    <a:lnTo>
                      <a:pt x="80772" y="462629"/>
                    </a:lnTo>
                    <a:lnTo>
                      <a:pt x="99917" y="443484"/>
                    </a:lnTo>
                    <a:cubicBezTo>
                      <a:pt x="98870" y="442341"/>
                      <a:pt x="97727" y="441198"/>
                      <a:pt x="96584" y="440055"/>
                    </a:cubicBezTo>
                    <a:close/>
                    <a:moveTo>
                      <a:pt x="30385" y="309848"/>
                    </a:moveTo>
                    <a:lnTo>
                      <a:pt x="3715" y="314516"/>
                    </a:lnTo>
                    <a:lnTo>
                      <a:pt x="4572" y="319183"/>
                    </a:lnTo>
                    <a:lnTo>
                      <a:pt x="31242" y="314420"/>
                    </a:lnTo>
                    <a:cubicBezTo>
                      <a:pt x="30956" y="312992"/>
                      <a:pt x="30670" y="311468"/>
                      <a:pt x="30385" y="309848"/>
                    </a:cubicBezTo>
                    <a:close/>
                    <a:moveTo>
                      <a:pt x="270034" y="513017"/>
                    </a:moveTo>
                    <a:cubicBezTo>
                      <a:pt x="269272" y="513017"/>
                      <a:pt x="268415" y="512921"/>
                      <a:pt x="267653" y="512921"/>
                    </a:cubicBezTo>
                    <a:lnTo>
                      <a:pt x="267653" y="539972"/>
                    </a:lnTo>
                    <a:lnTo>
                      <a:pt x="272415" y="539972"/>
                    </a:lnTo>
                    <a:lnTo>
                      <a:pt x="272415" y="512921"/>
                    </a:lnTo>
                    <a:cubicBezTo>
                      <a:pt x="271653" y="512921"/>
                      <a:pt x="270796" y="513017"/>
                      <a:pt x="270034" y="513017"/>
                    </a:cubicBezTo>
                    <a:close/>
                    <a:moveTo>
                      <a:pt x="34671" y="330613"/>
                    </a:moveTo>
                    <a:lnTo>
                      <a:pt x="8573" y="337566"/>
                    </a:lnTo>
                    <a:lnTo>
                      <a:pt x="9811" y="342138"/>
                    </a:lnTo>
                    <a:lnTo>
                      <a:pt x="35909" y="335090"/>
                    </a:lnTo>
                    <a:cubicBezTo>
                      <a:pt x="35528" y="333661"/>
                      <a:pt x="35052" y="332137"/>
                      <a:pt x="34671" y="330613"/>
                    </a:cubicBezTo>
                    <a:close/>
                    <a:moveTo>
                      <a:pt x="40957" y="350901"/>
                    </a:moveTo>
                    <a:lnTo>
                      <a:pt x="15526" y="360045"/>
                    </a:lnTo>
                    <a:lnTo>
                      <a:pt x="17145" y="364522"/>
                    </a:lnTo>
                    <a:lnTo>
                      <a:pt x="42482" y="355283"/>
                    </a:lnTo>
                    <a:cubicBezTo>
                      <a:pt x="42005" y="353854"/>
                      <a:pt x="41434" y="352330"/>
                      <a:pt x="40957" y="350901"/>
                    </a:cubicBezTo>
                    <a:close/>
                    <a:moveTo>
                      <a:pt x="225552" y="508825"/>
                    </a:moveTo>
                    <a:lnTo>
                      <a:pt x="220885" y="535496"/>
                    </a:lnTo>
                    <a:lnTo>
                      <a:pt x="225552" y="536258"/>
                    </a:lnTo>
                    <a:lnTo>
                      <a:pt x="230315" y="509588"/>
                    </a:lnTo>
                    <a:cubicBezTo>
                      <a:pt x="228695" y="509397"/>
                      <a:pt x="227171" y="509111"/>
                      <a:pt x="225552" y="508825"/>
                    </a:cubicBezTo>
                    <a:close/>
                    <a:moveTo>
                      <a:pt x="112109" y="454533"/>
                    </a:moveTo>
                    <a:lnTo>
                      <a:pt x="94679" y="475298"/>
                    </a:lnTo>
                    <a:lnTo>
                      <a:pt x="98298" y="478346"/>
                    </a:lnTo>
                    <a:lnTo>
                      <a:pt x="115729" y="457676"/>
                    </a:lnTo>
                    <a:cubicBezTo>
                      <a:pt x="114491" y="456629"/>
                      <a:pt x="113348" y="455581"/>
                      <a:pt x="112109" y="454533"/>
                    </a:cubicBezTo>
                    <a:close/>
                    <a:moveTo>
                      <a:pt x="184690" y="497491"/>
                    </a:moveTo>
                    <a:lnTo>
                      <a:pt x="175451" y="522827"/>
                    </a:lnTo>
                    <a:lnTo>
                      <a:pt x="179927" y="524447"/>
                    </a:lnTo>
                    <a:lnTo>
                      <a:pt x="189167" y="499015"/>
                    </a:lnTo>
                    <a:cubicBezTo>
                      <a:pt x="187643" y="498634"/>
                      <a:pt x="186214" y="498062"/>
                      <a:pt x="184690" y="497491"/>
                    </a:cubicBezTo>
                    <a:close/>
                    <a:moveTo>
                      <a:pt x="246602" y="511778"/>
                    </a:moveTo>
                    <a:lnTo>
                      <a:pt x="244221" y="538734"/>
                    </a:lnTo>
                    <a:lnTo>
                      <a:pt x="248984" y="539115"/>
                    </a:lnTo>
                    <a:lnTo>
                      <a:pt x="251365" y="512064"/>
                    </a:lnTo>
                    <a:cubicBezTo>
                      <a:pt x="249746" y="512064"/>
                      <a:pt x="248126" y="511969"/>
                      <a:pt x="246602" y="511778"/>
                    </a:cubicBezTo>
                    <a:close/>
                    <a:moveTo>
                      <a:pt x="204883" y="504063"/>
                    </a:moveTo>
                    <a:lnTo>
                      <a:pt x="197834" y="530162"/>
                    </a:lnTo>
                    <a:lnTo>
                      <a:pt x="202406" y="531400"/>
                    </a:lnTo>
                    <a:lnTo>
                      <a:pt x="209360" y="505397"/>
                    </a:lnTo>
                    <a:cubicBezTo>
                      <a:pt x="207931" y="505016"/>
                      <a:pt x="206407" y="504444"/>
                      <a:pt x="204883" y="504063"/>
                    </a:cubicBezTo>
                    <a:close/>
                    <a:moveTo>
                      <a:pt x="128778" y="467582"/>
                    </a:moveTo>
                    <a:lnTo>
                      <a:pt x="113252" y="489775"/>
                    </a:lnTo>
                    <a:lnTo>
                      <a:pt x="117158" y="492538"/>
                    </a:lnTo>
                    <a:lnTo>
                      <a:pt x="132683" y="470345"/>
                    </a:lnTo>
                    <a:cubicBezTo>
                      <a:pt x="131350" y="469487"/>
                      <a:pt x="130016" y="468535"/>
                      <a:pt x="128778" y="467582"/>
                    </a:cubicBezTo>
                    <a:close/>
                    <a:moveTo>
                      <a:pt x="27813" y="288798"/>
                    </a:moveTo>
                    <a:lnTo>
                      <a:pt x="857" y="291179"/>
                    </a:lnTo>
                    <a:lnTo>
                      <a:pt x="1238" y="295942"/>
                    </a:lnTo>
                    <a:lnTo>
                      <a:pt x="28194" y="293561"/>
                    </a:lnTo>
                    <a:cubicBezTo>
                      <a:pt x="28099" y="291941"/>
                      <a:pt x="28004" y="290322"/>
                      <a:pt x="27813" y="288798"/>
                    </a:cubicBezTo>
                    <a:close/>
                    <a:moveTo>
                      <a:pt x="165164" y="489299"/>
                    </a:moveTo>
                    <a:lnTo>
                      <a:pt x="153829" y="513683"/>
                    </a:lnTo>
                    <a:lnTo>
                      <a:pt x="158115" y="515684"/>
                    </a:lnTo>
                    <a:lnTo>
                      <a:pt x="169545" y="491204"/>
                    </a:lnTo>
                    <a:cubicBezTo>
                      <a:pt x="168116" y="490538"/>
                      <a:pt x="166592" y="489966"/>
                      <a:pt x="165164" y="489299"/>
                    </a:cubicBezTo>
                    <a:close/>
                  </a:path>
                </a:pathLst>
              </a:custGeom>
              <a:gradFill>
                <a:gsLst>
                  <a:gs pos="0">
                    <a:schemeClr val="accent1">
                      <a:alpha val="3000"/>
                    </a:schemeClr>
                  </a:gs>
                  <a:gs pos="100000">
                    <a:schemeClr val="accent2"/>
                  </a:gs>
                </a:gsLst>
                <a:lin ang="4500000" scaled="0"/>
              </a:gra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Roboto Light" panose="02000000000000000000"/>
                  <a:ea typeface="思源黑体 CN Normal" panose="020B0400000000000000" charset="-122"/>
                  <a:cs typeface="+mn-cs"/>
                </a:endParaRPr>
              </a:p>
            </p:txBody>
          </p:sp>
          <p:sp>
            <p:nvSpPr>
              <p:cNvPr id="48" name="椭圆 47"/>
              <p:cNvSpPr/>
              <p:nvPr/>
            </p:nvSpPr>
            <p:spPr>
              <a:xfrm>
                <a:off x="2554" y="8216"/>
                <a:ext cx="1935" cy="1935"/>
              </a:xfrm>
              <a:prstGeom prst="ellipse">
                <a:avLst/>
              </a:prstGeom>
              <a:gradFill flip="none" rotWithShape="1">
                <a:gsLst>
                  <a:gs pos="0">
                    <a:srgbClr val="008ED6">
                      <a:alpha val="7000"/>
                    </a:srgbClr>
                  </a:gs>
                  <a:gs pos="100000">
                    <a:srgbClr val="008ED6">
                      <a:alpha val="0"/>
                    </a:srgbClr>
                  </a:gs>
                </a:gsLst>
                <a:lin ang="5400000" scaled="1"/>
                <a:tileRect/>
              </a:gradFill>
              <a:ln>
                <a:solidFill>
                  <a:schemeClr val="accent1"/>
                </a:solidFill>
              </a:ln>
              <a:effectLst>
                <a:outerShdw blurRad="279400" dist="342900" dir="5400000" sx="88000" sy="88000" algn="t" rotWithShape="0">
                  <a:schemeClr val="accent1">
                    <a:alpha val="4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800" b="0" i="0" u="none" strike="noStrike" kern="1200" cap="none" spc="0" normalizeH="0" baseline="0" noProof="0" dirty="0">
                  <a:ln>
                    <a:noFill/>
                  </a:ln>
                  <a:solidFill>
                    <a:prstClr val="white"/>
                  </a:solidFill>
                  <a:effectLst/>
                  <a:uLnTx/>
                  <a:uFillTx/>
                  <a:latin typeface="思源黑体 CN Normal" panose="020B0400000000000000" charset="-122"/>
                  <a:ea typeface="思源黑体 CN Normal" panose="020B0400000000000000" charset="-122"/>
                  <a:cs typeface="+mn-cs"/>
                </a:endParaRPr>
              </a:p>
            </p:txBody>
          </p:sp>
        </p:grpSp>
        <p:pic>
          <p:nvPicPr>
            <p:cNvPr id="49" name="图片 48"/>
            <p:cNvPicPr/>
            <p:nvPr/>
          </p:nvPicPr>
          <p:blipFill>
            <a:blip r:embed="rId2"/>
            <a:stretch>
              <a:fillRect/>
            </a:stretch>
          </p:blipFill>
          <p:spPr>
            <a:xfrm>
              <a:off x="10458" y="7749"/>
              <a:ext cx="1134" cy="1134"/>
            </a:xfrm>
            <a:prstGeom prst="ellipse">
              <a:avLst/>
            </a:prstGeom>
            <a:noFill/>
            <a:ln w="9525">
              <a:noFill/>
            </a:ln>
          </p:spPr>
        </p:pic>
      </p:grpSp>
      <p:grpSp>
        <p:nvGrpSpPr>
          <p:cNvPr id="61" name="组合 60"/>
          <p:cNvGrpSpPr/>
          <p:nvPr/>
        </p:nvGrpSpPr>
        <p:grpSpPr>
          <a:xfrm>
            <a:off x="4707890" y="467043"/>
            <a:ext cx="1118870" cy="1015365"/>
            <a:chOff x="7046" y="7509"/>
            <a:chExt cx="1762" cy="1599"/>
          </a:xfrm>
        </p:grpSpPr>
        <p:grpSp>
          <p:nvGrpSpPr>
            <p:cNvPr id="50" name="组合 49"/>
            <p:cNvGrpSpPr/>
            <p:nvPr/>
          </p:nvGrpSpPr>
          <p:grpSpPr>
            <a:xfrm>
              <a:off x="7119" y="7509"/>
              <a:ext cx="1600" cy="1599"/>
              <a:chOff x="8225" y="8832"/>
              <a:chExt cx="1600" cy="1599"/>
            </a:xfrm>
          </p:grpSpPr>
          <p:grpSp>
            <p:nvGrpSpPr>
              <p:cNvPr id="51" name="组合 50"/>
              <p:cNvGrpSpPr/>
              <p:nvPr/>
            </p:nvGrpSpPr>
            <p:grpSpPr>
              <a:xfrm>
                <a:off x="8225" y="8832"/>
                <a:ext cx="1600" cy="1599"/>
                <a:chOff x="2366" y="8028"/>
                <a:chExt cx="2310" cy="2310"/>
              </a:xfrm>
            </p:grpSpPr>
            <p:sp>
              <p:nvSpPr>
                <p:cNvPr id="52" name="任意多边形: 形状 18"/>
                <p:cNvSpPr/>
                <p:nvPr/>
              </p:nvSpPr>
              <p:spPr>
                <a:xfrm>
                  <a:off x="2366" y="8028"/>
                  <a:ext cx="2311" cy="2311"/>
                </a:xfrm>
                <a:custGeom>
                  <a:avLst/>
                  <a:gdLst>
                    <a:gd name="connsiteX0" fmla="*/ 146495 w 533400"/>
                    <a:gd name="connsiteY0" fmla="*/ 60770 h 533400"/>
                    <a:gd name="connsiteX1" fmla="*/ 132969 w 533400"/>
                    <a:gd name="connsiteY1" fmla="*/ 37338 h 533400"/>
                    <a:gd name="connsiteX2" fmla="*/ 137160 w 533400"/>
                    <a:gd name="connsiteY2" fmla="*/ 34957 h 533400"/>
                    <a:gd name="connsiteX3" fmla="*/ 150686 w 533400"/>
                    <a:gd name="connsiteY3" fmla="*/ 58388 h 533400"/>
                    <a:gd name="connsiteX4" fmla="*/ 146495 w 533400"/>
                    <a:gd name="connsiteY4" fmla="*/ 60770 h 533400"/>
                    <a:gd name="connsiteX5" fmla="*/ 169545 w 533400"/>
                    <a:gd name="connsiteY5" fmla="*/ 48768 h 533400"/>
                    <a:gd name="connsiteX6" fmla="*/ 158115 w 533400"/>
                    <a:gd name="connsiteY6" fmla="*/ 24289 h 533400"/>
                    <a:gd name="connsiteX7" fmla="*/ 153829 w 533400"/>
                    <a:gd name="connsiteY7" fmla="*/ 26289 h 533400"/>
                    <a:gd name="connsiteX8" fmla="*/ 165259 w 533400"/>
                    <a:gd name="connsiteY8" fmla="*/ 50673 h 533400"/>
                    <a:gd name="connsiteX9" fmla="*/ 169545 w 533400"/>
                    <a:gd name="connsiteY9" fmla="*/ 48768 h 533400"/>
                    <a:gd name="connsiteX10" fmla="*/ 99917 w 533400"/>
                    <a:gd name="connsiteY10" fmla="*/ 96488 h 533400"/>
                    <a:gd name="connsiteX11" fmla="*/ 80867 w 533400"/>
                    <a:gd name="connsiteY11" fmla="*/ 77343 h 533400"/>
                    <a:gd name="connsiteX12" fmla="*/ 77438 w 533400"/>
                    <a:gd name="connsiteY12" fmla="*/ 80677 h 533400"/>
                    <a:gd name="connsiteX13" fmla="*/ 96584 w 533400"/>
                    <a:gd name="connsiteY13" fmla="*/ 99822 h 533400"/>
                    <a:gd name="connsiteX14" fmla="*/ 99917 w 533400"/>
                    <a:gd name="connsiteY14" fmla="*/ 96488 h 533400"/>
                    <a:gd name="connsiteX15" fmla="*/ 115729 w 533400"/>
                    <a:gd name="connsiteY15" fmla="*/ 82296 h 533400"/>
                    <a:gd name="connsiteX16" fmla="*/ 98393 w 533400"/>
                    <a:gd name="connsiteY16" fmla="*/ 61627 h 533400"/>
                    <a:gd name="connsiteX17" fmla="*/ 94774 w 533400"/>
                    <a:gd name="connsiteY17" fmla="*/ 64675 h 533400"/>
                    <a:gd name="connsiteX18" fmla="*/ 112204 w 533400"/>
                    <a:gd name="connsiteY18" fmla="*/ 85439 h 533400"/>
                    <a:gd name="connsiteX19" fmla="*/ 115729 w 533400"/>
                    <a:gd name="connsiteY19" fmla="*/ 82296 h 533400"/>
                    <a:gd name="connsiteX20" fmla="*/ 132683 w 533400"/>
                    <a:gd name="connsiteY20" fmla="*/ 69628 h 533400"/>
                    <a:gd name="connsiteX21" fmla="*/ 117158 w 533400"/>
                    <a:gd name="connsiteY21" fmla="*/ 47530 h 533400"/>
                    <a:gd name="connsiteX22" fmla="*/ 113252 w 533400"/>
                    <a:gd name="connsiteY22" fmla="*/ 50292 h 533400"/>
                    <a:gd name="connsiteX23" fmla="*/ 128778 w 533400"/>
                    <a:gd name="connsiteY23" fmla="*/ 72485 h 533400"/>
                    <a:gd name="connsiteX24" fmla="*/ 132683 w 533400"/>
                    <a:gd name="connsiteY24" fmla="*/ 69628 h 533400"/>
                    <a:gd name="connsiteX25" fmla="*/ 230219 w 533400"/>
                    <a:gd name="connsiteY25" fmla="*/ 30290 h 533400"/>
                    <a:gd name="connsiteX26" fmla="*/ 225552 w 533400"/>
                    <a:gd name="connsiteY26" fmla="*/ 3715 h 533400"/>
                    <a:gd name="connsiteX27" fmla="*/ 220885 w 533400"/>
                    <a:gd name="connsiteY27" fmla="*/ 4477 h 533400"/>
                    <a:gd name="connsiteX28" fmla="*/ 225552 w 533400"/>
                    <a:gd name="connsiteY28" fmla="*/ 31147 h 533400"/>
                    <a:gd name="connsiteX29" fmla="*/ 230219 w 533400"/>
                    <a:gd name="connsiteY29" fmla="*/ 30290 h 533400"/>
                    <a:gd name="connsiteX30" fmla="*/ 189167 w 533400"/>
                    <a:gd name="connsiteY30" fmla="*/ 40862 h 533400"/>
                    <a:gd name="connsiteX31" fmla="*/ 179927 w 533400"/>
                    <a:gd name="connsiteY31" fmla="*/ 15526 h 533400"/>
                    <a:gd name="connsiteX32" fmla="*/ 175451 w 533400"/>
                    <a:gd name="connsiteY32" fmla="*/ 17145 h 533400"/>
                    <a:gd name="connsiteX33" fmla="*/ 184690 w 533400"/>
                    <a:gd name="connsiteY33" fmla="*/ 42482 h 533400"/>
                    <a:gd name="connsiteX34" fmla="*/ 189167 w 533400"/>
                    <a:gd name="connsiteY34" fmla="*/ 40862 h 533400"/>
                    <a:gd name="connsiteX35" fmla="*/ 251270 w 533400"/>
                    <a:gd name="connsiteY35" fmla="*/ 27813 h 533400"/>
                    <a:gd name="connsiteX36" fmla="*/ 248888 w 533400"/>
                    <a:gd name="connsiteY36" fmla="*/ 857 h 533400"/>
                    <a:gd name="connsiteX37" fmla="*/ 244126 w 533400"/>
                    <a:gd name="connsiteY37" fmla="*/ 1238 h 533400"/>
                    <a:gd name="connsiteX38" fmla="*/ 246507 w 533400"/>
                    <a:gd name="connsiteY38" fmla="*/ 28194 h 533400"/>
                    <a:gd name="connsiteX39" fmla="*/ 251270 w 533400"/>
                    <a:gd name="connsiteY39" fmla="*/ 27813 h 533400"/>
                    <a:gd name="connsiteX40" fmla="*/ 209455 w 533400"/>
                    <a:gd name="connsiteY40" fmla="*/ 34576 h 533400"/>
                    <a:gd name="connsiteX41" fmla="*/ 202502 w 533400"/>
                    <a:gd name="connsiteY41" fmla="*/ 8573 h 533400"/>
                    <a:gd name="connsiteX42" fmla="*/ 197930 w 533400"/>
                    <a:gd name="connsiteY42" fmla="*/ 9811 h 533400"/>
                    <a:gd name="connsiteX43" fmla="*/ 204978 w 533400"/>
                    <a:gd name="connsiteY43" fmla="*/ 35909 h 533400"/>
                    <a:gd name="connsiteX44" fmla="*/ 209455 w 533400"/>
                    <a:gd name="connsiteY44" fmla="*/ 34576 h 533400"/>
                    <a:gd name="connsiteX45" fmla="*/ 85535 w 533400"/>
                    <a:gd name="connsiteY45" fmla="*/ 112014 h 533400"/>
                    <a:gd name="connsiteX46" fmla="*/ 64865 w 533400"/>
                    <a:gd name="connsiteY46" fmla="*/ 94583 h 533400"/>
                    <a:gd name="connsiteX47" fmla="*/ 61817 w 533400"/>
                    <a:gd name="connsiteY47" fmla="*/ 98203 h 533400"/>
                    <a:gd name="connsiteX48" fmla="*/ 82487 w 533400"/>
                    <a:gd name="connsiteY48" fmla="*/ 115538 h 533400"/>
                    <a:gd name="connsiteX49" fmla="*/ 85535 w 533400"/>
                    <a:gd name="connsiteY49" fmla="*/ 112014 h 533400"/>
                    <a:gd name="connsiteX50" fmla="*/ 36005 w 533400"/>
                    <a:gd name="connsiteY50" fmla="*/ 204788 h 533400"/>
                    <a:gd name="connsiteX51" fmla="*/ 9906 w 533400"/>
                    <a:gd name="connsiteY51" fmla="*/ 197834 h 533400"/>
                    <a:gd name="connsiteX52" fmla="*/ 8668 w 533400"/>
                    <a:gd name="connsiteY52" fmla="*/ 202406 h 533400"/>
                    <a:gd name="connsiteX53" fmla="*/ 34766 w 533400"/>
                    <a:gd name="connsiteY53" fmla="*/ 209360 h 533400"/>
                    <a:gd name="connsiteX54" fmla="*/ 36005 w 533400"/>
                    <a:gd name="connsiteY54" fmla="*/ 204788 h 533400"/>
                    <a:gd name="connsiteX55" fmla="*/ 31242 w 533400"/>
                    <a:gd name="connsiteY55" fmla="*/ 225457 h 533400"/>
                    <a:gd name="connsiteX56" fmla="*/ 4572 w 533400"/>
                    <a:gd name="connsiteY56" fmla="*/ 220790 h 533400"/>
                    <a:gd name="connsiteX57" fmla="*/ 3715 w 533400"/>
                    <a:gd name="connsiteY57" fmla="*/ 225457 h 533400"/>
                    <a:gd name="connsiteX58" fmla="*/ 30385 w 533400"/>
                    <a:gd name="connsiteY58" fmla="*/ 230219 h 533400"/>
                    <a:gd name="connsiteX59" fmla="*/ 31242 w 533400"/>
                    <a:gd name="connsiteY59" fmla="*/ 225457 h 533400"/>
                    <a:gd name="connsiteX60" fmla="*/ 28194 w 533400"/>
                    <a:gd name="connsiteY60" fmla="*/ 246412 h 533400"/>
                    <a:gd name="connsiteX61" fmla="*/ 1238 w 533400"/>
                    <a:gd name="connsiteY61" fmla="*/ 244031 h 533400"/>
                    <a:gd name="connsiteX62" fmla="*/ 857 w 533400"/>
                    <a:gd name="connsiteY62" fmla="*/ 248793 h 533400"/>
                    <a:gd name="connsiteX63" fmla="*/ 27813 w 533400"/>
                    <a:gd name="connsiteY63" fmla="*/ 251174 h 533400"/>
                    <a:gd name="connsiteX64" fmla="*/ 28194 w 533400"/>
                    <a:gd name="connsiteY64" fmla="*/ 246412 h 533400"/>
                    <a:gd name="connsiteX65" fmla="*/ 42577 w 533400"/>
                    <a:gd name="connsiteY65" fmla="*/ 184594 h 533400"/>
                    <a:gd name="connsiteX66" fmla="*/ 17240 w 533400"/>
                    <a:gd name="connsiteY66" fmla="*/ 175355 h 533400"/>
                    <a:gd name="connsiteX67" fmla="*/ 15621 w 533400"/>
                    <a:gd name="connsiteY67" fmla="*/ 179832 h 533400"/>
                    <a:gd name="connsiteX68" fmla="*/ 40957 w 533400"/>
                    <a:gd name="connsiteY68" fmla="*/ 189071 h 533400"/>
                    <a:gd name="connsiteX69" fmla="*/ 42577 w 533400"/>
                    <a:gd name="connsiteY69" fmla="*/ 184594 h 533400"/>
                    <a:gd name="connsiteX70" fmla="*/ 60865 w 533400"/>
                    <a:gd name="connsiteY70" fmla="*/ 146495 h 533400"/>
                    <a:gd name="connsiteX71" fmla="*/ 37433 w 533400"/>
                    <a:gd name="connsiteY71" fmla="*/ 132969 h 533400"/>
                    <a:gd name="connsiteX72" fmla="*/ 35052 w 533400"/>
                    <a:gd name="connsiteY72" fmla="*/ 137065 h 533400"/>
                    <a:gd name="connsiteX73" fmla="*/ 58484 w 533400"/>
                    <a:gd name="connsiteY73" fmla="*/ 150590 h 533400"/>
                    <a:gd name="connsiteX74" fmla="*/ 60865 w 533400"/>
                    <a:gd name="connsiteY74" fmla="*/ 146495 h 533400"/>
                    <a:gd name="connsiteX75" fmla="*/ 72390 w 533400"/>
                    <a:gd name="connsiteY75" fmla="*/ 128683 h 533400"/>
                    <a:gd name="connsiteX76" fmla="*/ 50197 w 533400"/>
                    <a:gd name="connsiteY76" fmla="*/ 113157 h 533400"/>
                    <a:gd name="connsiteX77" fmla="*/ 47435 w 533400"/>
                    <a:gd name="connsiteY77" fmla="*/ 117062 h 533400"/>
                    <a:gd name="connsiteX78" fmla="*/ 69533 w 533400"/>
                    <a:gd name="connsiteY78" fmla="*/ 132588 h 533400"/>
                    <a:gd name="connsiteX79" fmla="*/ 72390 w 533400"/>
                    <a:gd name="connsiteY79" fmla="*/ 128683 h 533400"/>
                    <a:gd name="connsiteX80" fmla="*/ 270034 w 533400"/>
                    <a:gd name="connsiteY80" fmla="*/ 26956 h 533400"/>
                    <a:gd name="connsiteX81" fmla="*/ 272415 w 533400"/>
                    <a:gd name="connsiteY81" fmla="*/ 27051 h 533400"/>
                    <a:gd name="connsiteX82" fmla="*/ 272415 w 533400"/>
                    <a:gd name="connsiteY82" fmla="*/ 0 h 533400"/>
                    <a:gd name="connsiteX83" fmla="*/ 267653 w 533400"/>
                    <a:gd name="connsiteY83" fmla="*/ 0 h 533400"/>
                    <a:gd name="connsiteX84" fmla="*/ 267653 w 533400"/>
                    <a:gd name="connsiteY84" fmla="*/ 27051 h 533400"/>
                    <a:gd name="connsiteX85" fmla="*/ 270034 w 533400"/>
                    <a:gd name="connsiteY85" fmla="*/ 26956 h 533400"/>
                    <a:gd name="connsiteX86" fmla="*/ 27051 w 533400"/>
                    <a:gd name="connsiteY86" fmla="*/ 270034 h 533400"/>
                    <a:gd name="connsiteX87" fmla="*/ 27146 w 533400"/>
                    <a:gd name="connsiteY87" fmla="*/ 267653 h 533400"/>
                    <a:gd name="connsiteX88" fmla="*/ 0 w 533400"/>
                    <a:gd name="connsiteY88" fmla="*/ 267653 h 533400"/>
                    <a:gd name="connsiteX89" fmla="*/ 0 w 533400"/>
                    <a:gd name="connsiteY89" fmla="*/ 272415 h 533400"/>
                    <a:gd name="connsiteX90" fmla="*/ 27146 w 533400"/>
                    <a:gd name="connsiteY90" fmla="*/ 272415 h 533400"/>
                    <a:gd name="connsiteX91" fmla="*/ 27051 w 533400"/>
                    <a:gd name="connsiteY91" fmla="*/ 270034 h 533400"/>
                    <a:gd name="connsiteX92" fmla="*/ 50768 w 533400"/>
                    <a:gd name="connsiteY92" fmla="*/ 165164 h 533400"/>
                    <a:gd name="connsiteX93" fmla="*/ 26384 w 533400"/>
                    <a:gd name="connsiteY93" fmla="*/ 153734 h 533400"/>
                    <a:gd name="connsiteX94" fmla="*/ 24384 w 533400"/>
                    <a:gd name="connsiteY94" fmla="*/ 158020 h 533400"/>
                    <a:gd name="connsiteX95" fmla="*/ 48863 w 533400"/>
                    <a:gd name="connsiteY95" fmla="*/ 169450 h 533400"/>
                    <a:gd name="connsiteX96" fmla="*/ 50768 w 533400"/>
                    <a:gd name="connsiteY96" fmla="*/ 165164 h 533400"/>
                    <a:gd name="connsiteX97" fmla="*/ 293656 w 533400"/>
                    <a:gd name="connsiteY97" fmla="*/ 28194 h 533400"/>
                    <a:gd name="connsiteX98" fmla="*/ 296037 w 533400"/>
                    <a:gd name="connsiteY98" fmla="*/ 1238 h 533400"/>
                    <a:gd name="connsiteX99" fmla="*/ 291275 w 533400"/>
                    <a:gd name="connsiteY99" fmla="*/ 857 h 533400"/>
                    <a:gd name="connsiteX100" fmla="*/ 288893 w 533400"/>
                    <a:gd name="connsiteY100" fmla="*/ 27813 h 533400"/>
                    <a:gd name="connsiteX101" fmla="*/ 293656 w 533400"/>
                    <a:gd name="connsiteY101" fmla="*/ 28194 h 533400"/>
                    <a:gd name="connsiteX102" fmla="*/ 491300 w 533400"/>
                    <a:gd name="connsiteY102" fmla="*/ 169450 h 533400"/>
                    <a:gd name="connsiteX103" fmla="*/ 515779 w 533400"/>
                    <a:gd name="connsiteY103" fmla="*/ 158115 h 533400"/>
                    <a:gd name="connsiteX104" fmla="*/ 513779 w 533400"/>
                    <a:gd name="connsiteY104" fmla="*/ 153829 h 533400"/>
                    <a:gd name="connsiteX105" fmla="*/ 489395 w 533400"/>
                    <a:gd name="connsiteY105" fmla="*/ 165259 h 533400"/>
                    <a:gd name="connsiteX106" fmla="*/ 491300 w 533400"/>
                    <a:gd name="connsiteY106" fmla="*/ 169450 h 533400"/>
                    <a:gd name="connsiteX107" fmla="*/ 499205 w 533400"/>
                    <a:gd name="connsiteY107" fmla="*/ 189167 h 533400"/>
                    <a:gd name="connsiteX108" fmla="*/ 524637 w 533400"/>
                    <a:gd name="connsiteY108" fmla="*/ 179927 h 533400"/>
                    <a:gd name="connsiteX109" fmla="*/ 523018 w 533400"/>
                    <a:gd name="connsiteY109" fmla="*/ 175451 h 533400"/>
                    <a:gd name="connsiteX110" fmla="*/ 497681 w 533400"/>
                    <a:gd name="connsiteY110" fmla="*/ 184690 h 533400"/>
                    <a:gd name="connsiteX111" fmla="*/ 499205 w 533400"/>
                    <a:gd name="connsiteY111" fmla="*/ 189167 h 533400"/>
                    <a:gd name="connsiteX112" fmla="*/ 470535 w 533400"/>
                    <a:gd name="connsiteY112" fmla="*/ 132588 h 533400"/>
                    <a:gd name="connsiteX113" fmla="*/ 492633 w 533400"/>
                    <a:gd name="connsiteY113" fmla="*/ 117062 h 533400"/>
                    <a:gd name="connsiteX114" fmla="*/ 489871 w 533400"/>
                    <a:gd name="connsiteY114" fmla="*/ 113157 h 533400"/>
                    <a:gd name="connsiteX115" fmla="*/ 467678 w 533400"/>
                    <a:gd name="connsiteY115" fmla="*/ 128683 h 533400"/>
                    <a:gd name="connsiteX116" fmla="*/ 470535 w 533400"/>
                    <a:gd name="connsiteY116" fmla="*/ 132588 h 533400"/>
                    <a:gd name="connsiteX117" fmla="*/ 505397 w 533400"/>
                    <a:gd name="connsiteY117" fmla="*/ 209455 h 533400"/>
                    <a:gd name="connsiteX118" fmla="*/ 531400 w 533400"/>
                    <a:gd name="connsiteY118" fmla="*/ 202502 h 533400"/>
                    <a:gd name="connsiteX119" fmla="*/ 530162 w 533400"/>
                    <a:gd name="connsiteY119" fmla="*/ 197930 h 533400"/>
                    <a:gd name="connsiteX120" fmla="*/ 504063 w 533400"/>
                    <a:gd name="connsiteY120" fmla="*/ 204883 h 533400"/>
                    <a:gd name="connsiteX121" fmla="*/ 505397 w 533400"/>
                    <a:gd name="connsiteY121" fmla="*/ 209455 h 533400"/>
                    <a:gd name="connsiteX122" fmla="*/ 512255 w 533400"/>
                    <a:gd name="connsiteY122" fmla="*/ 251174 h 533400"/>
                    <a:gd name="connsiteX123" fmla="*/ 539210 w 533400"/>
                    <a:gd name="connsiteY123" fmla="*/ 248793 h 533400"/>
                    <a:gd name="connsiteX124" fmla="*/ 538829 w 533400"/>
                    <a:gd name="connsiteY124" fmla="*/ 244031 h 533400"/>
                    <a:gd name="connsiteX125" fmla="*/ 511874 w 533400"/>
                    <a:gd name="connsiteY125" fmla="*/ 246412 h 533400"/>
                    <a:gd name="connsiteX126" fmla="*/ 512255 w 533400"/>
                    <a:gd name="connsiteY126" fmla="*/ 251174 h 533400"/>
                    <a:gd name="connsiteX127" fmla="*/ 509778 w 533400"/>
                    <a:gd name="connsiteY127" fmla="*/ 230124 h 533400"/>
                    <a:gd name="connsiteX128" fmla="*/ 536353 w 533400"/>
                    <a:gd name="connsiteY128" fmla="*/ 225457 h 533400"/>
                    <a:gd name="connsiteX129" fmla="*/ 535591 w 533400"/>
                    <a:gd name="connsiteY129" fmla="*/ 220790 h 533400"/>
                    <a:gd name="connsiteX130" fmla="*/ 508921 w 533400"/>
                    <a:gd name="connsiteY130" fmla="*/ 225457 h 533400"/>
                    <a:gd name="connsiteX131" fmla="*/ 509778 w 533400"/>
                    <a:gd name="connsiteY131" fmla="*/ 230124 h 533400"/>
                    <a:gd name="connsiteX132" fmla="*/ 457772 w 533400"/>
                    <a:gd name="connsiteY132" fmla="*/ 115634 h 533400"/>
                    <a:gd name="connsiteX133" fmla="*/ 478441 w 533400"/>
                    <a:gd name="connsiteY133" fmla="*/ 98298 h 533400"/>
                    <a:gd name="connsiteX134" fmla="*/ 475393 w 533400"/>
                    <a:gd name="connsiteY134" fmla="*/ 94678 h 533400"/>
                    <a:gd name="connsiteX135" fmla="*/ 454628 w 533400"/>
                    <a:gd name="connsiteY135" fmla="*/ 112109 h 533400"/>
                    <a:gd name="connsiteX136" fmla="*/ 457772 w 533400"/>
                    <a:gd name="connsiteY136" fmla="*/ 115634 h 533400"/>
                    <a:gd name="connsiteX137" fmla="*/ 481679 w 533400"/>
                    <a:gd name="connsiteY137" fmla="*/ 150590 h 533400"/>
                    <a:gd name="connsiteX138" fmla="*/ 505111 w 533400"/>
                    <a:gd name="connsiteY138" fmla="*/ 137065 h 533400"/>
                    <a:gd name="connsiteX139" fmla="*/ 502730 w 533400"/>
                    <a:gd name="connsiteY139" fmla="*/ 132874 h 533400"/>
                    <a:gd name="connsiteX140" fmla="*/ 479298 w 533400"/>
                    <a:gd name="connsiteY140" fmla="*/ 146399 h 533400"/>
                    <a:gd name="connsiteX141" fmla="*/ 481679 w 533400"/>
                    <a:gd name="connsiteY141" fmla="*/ 150590 h 533400"/>
                    <a:gd name="connsiteX142" fmla="*/ 335280 w 533400"/>
                    <a:gd name="connsiteY142" fmla="*/ 35909 h 533400"/>
                    <a:gd name="connsiteX143" fmla="*/ 342233 w 533400"/>
                    <a:gd name="connsiteY143" fmla="*/ 9811 h 533400"/>
                    <a:gd name="connsiteX144" fmla="*/ 337661 w 533400"/>
                    <a:gd name="connsiteY144" fmla="*/ 8573 h 533400"/>
                    <a:gd name="connsiteX145" fmla="*/ 330708 w 533400"/>
                    <a:gd name="connsiteY145" fmla="*/ 34576 h 533400"/>
                    <a:gd name="connsiteX146" fmla="*/ 335280 w 533400"/>
                    <a:gd name="connsiteY146" fmla="*/ 35909 h 533400"/>
                    <a:gd name="connsiteX147" fmla="*/ 374999 w 533400"/>
                    <a:gd name="connsiteY147" fmla="*/ 50768 h 533400"/>
                    <a:gd name="connsiteX148" fmla="*/ 386334 w 533400"/>
                    <a:gd name="connsiteY148" fmla="*/ 26289 h 533400"/>
                    <a:gd name="connsiteX149" fmla="*/ 382048 w 533400"/>
                    <a:gd name="connsiteY149" fmla="*/ 24289 h 533400"/>
                    <a:gd name="connsiteX150" fmla="*/ 370618 w 533400"/>
                    <a:gd name="connsiteY150" fmla="*/ 48768 h 533400"/>
                    <a:gd name="connsiteX151" fmla="*/ 374999 w 533400"/>
                    <a:gd name="connsiteY151" fmla="*/ 50768 h 533400"/>
                    <a:gd name="connsiteX152" fmla="*/ 355473 w 533400"/>
                    <a:gd name="connsiteY152" fmla="*/ 42482 h 533400"/>
                    <a:gd name="connsiteX153" fmla="*/ 364712 w 533400"/>
                    <a:gd name="connsiteY153" fmla="*/ 17145 h 533400"/>
                    <a:gd name="connsiteX154" fmla="*/ 360235 w 533400"/>
                    <a:gd name="connsiteY154" fmla="*/ 15526 h 533400"/>
                    <a:gd name="connsiteX155" fmla="*/ 350996 w 533400"/>
                    <a:gd name="connsiteY155" fmla="*/ 40862 h 533400"/>
                    <a:gd name="connsiteX156" fmla="*/ 355473 w 533400"/>
                    <a:gd name="connsiteY156" fmla="*/ 42482 h 533400"/>
                    <a:gd name="connsiteX157" fmla="*/ 314611 w 533400"/>
                    <a:gd name="connsiteY157" fmla="*/ 31147 h 533400"/>
                    <a:gd name="connsiteX158" fmla="*/ 319278 w 533400"/>
                    <a:gd name="connsiteY158" fmla="*/ 4477 h 533400"/>
                    <a:gd name="connsiteX159" fmla="*/ 314611 w 533400"/>
                    <a:gd name="connsiteY159" fmla="*/ 3620 h 533400"/>
                    <a:gd name="connsiteX160" fmla="*/ 309944 w 533400"/>
                    <a:gd name="connsiteY160" fmla="*/ 30194 h 533400"/>
                    <a:gd name="connsiteX161" fmla="*/ 314611 w 533400"/>
                    <a:gd name="connsiteY161" fmla="*/ 31147 h 533400"/>
                    <a:gd name="connsiteX162" fmla="*/ 393573 w 533400"/>
                    <a:gd name="connsiteY162" fmla="*/ 60770 h 533400"/>
                    <a:gd name="connsiteX163" fmla="*/ 407099 w 533400"/>
                    <a:gd name="connsiteY163" fmla="*/ 37338 h 533400"/>
                    <a:gd name="connsiteX164" fmla="*/ 403003 w 533400"/>
                    <a:gd name="connsiteY164" fmla="*/ 34957 h 533400"/>
                    <a:gd name="connsiteX165" fmla="*/ 389477 w 533400"/>
                    <a:gd name="connsiteY165" fmla="*/ 58388 h 533400"/>
                    <a:gd name="connsiteX166" fmla="*/ 393573 w 533400"/>
                    <a:gd name="connsiteY166" fmla="*/ 60770 h 533400"/>
                    <a:gd name="connsiteX167" fmla="*/ 443579 w 533400"/>
                    <a:gd name="connsiteY167" fmla="*/ 99917 h 533400"/>
                    <a:gd name="connsiteX168" fmla="*/ 462725 w 533400"/>
                    <a:gd name="connsiteY168" fmla="*/ 80772 h 533400"/>
                    <a:gd name="connsiteX169" fmla="*/ 459391 w 533400"/>
                    <a:gd name="connsiteY169" fmla="*/ 77343 h 533400"/>
                    <a:gd name="connsiteX170" fmla="*/ 440246 w 533400"/>
                    <a:gd name="connsiteY170" fmla="*/ 96488 h 533400"/>
                    <a:gd name="connsiteX171" fmla="*/ 443579 w 533400"/>
                    <a:gd name="connsiteY171" fmla="*/ 99917 h 533400"/>
                    <a:gd name="connsiteX172" fmla="*/ 428054 w 533400"/>
                    <a:gd name="connsiteY172" fmla="*/ 85439 h 533400"/>
                    <a:gd name="connsiteX173" fmla="*/ 445484 w 533400"/>
                    <a:gd name="connsiteY173" fmla="*/ 64675 h 533400"/>
                    <a:gd name="connsiteX174" fmla="*/ 441865 w 533400"/>
                    <a:gd name="connsiteY174" fmla="*/ 61627 h 533400"/>
                    <a:gd name="connsiteX175" fmla="*/ 424529 w 533400"/>
                    <a:gd name="connsiteY175" fmla="*/ 82296 h 533400"/>
                    <a:gd name="connsiteX176" fmla="*/ 428054 w 533400"/>
                    <a:gd name="connsiteY176" fmla="*/ 85439 h 533400"/>
                    <a:gd name="connsiteX177" fmla="*/ 411385 w 533400"/>
                    <a:gd name="connsiteY177" fmla="*/ 72390 h 533400"/>
                    <a:gd name="connsiteX178" fmla="*/ 426910 w 533400"/>
                    <a:gd name="connsiteY178" fmla="*/ 50197 h 533400"/>
                    <a:gd name="connsiteX179" fmla="*/ 423005 w 533400"/>
                    <a:gd name="connsiteY179" fmla="*/ 47435 h 533400"/>
                    <a:gd name="connsiteX180" fmla="*/ 407480 w 533400"/>
                    <a:gd name="connsiteY180" fmla="*/ 69533 h 533400"/>
                    <a:gd name="connsiteX181" fmla="*/ 411385 w 533400"/>
                    <a:gd name="connsiteY181" fmla="*/ 72390 h 533400"/>
                    <a:gd name="connsiteX182" fmla="*/ 454628 w 533400"/>
                    <a:gd name="connsiteY182" fmla="*/ 427958 h 533400"/>
                    <a:gd name="connsiteX183" fmla="*/ 475393 w 533400"/>
                    <a:gd name="connsiteY183" fmla="*/ 445389 h 533400"/>
                    <a:gd name="connsiteX184" fmla="*/ 478441 w 533400"/>
                    <a:gd name="connsiteY184" fmla="*/ 441770 h 533400"/>
                    <a:gd name="connsiteX185" fmla="*/ 457772 w 533400"/>
                    <a:gd name="connsiteY185" fmla="*/ 424339 h 533400"/>
                    <a:gd name="connsiteX186" fmla="*/ 454628 w 533400"/>
                    <a:gd name="connsiteY186" fmla="*/ 427958 h 533400"/>
                    <a:gd name="connsiteX187" fmla="*/ 389477 w 533400"/>
                    <a:gd name="connsiteY187" fmla="*/ 481584 h 533400"/>
                    <a:gd name="connsiteX188" fmla="*/ 403003 w 533400"/>
                    <a:gd name="connsiteY188" fmla="*/ 505016 h 533400"/>
                    <a:gd name="connsiteX189" fmla="*/ 407099 w 533400"/>
                    <a:gd name="connsiteY189" fmla="*/ 502634 h 533400"/>
                    <a:gd name="connsiteX190" fmla="*/ 393573 w 533400"/>
                    <a:gd name="connsiteY190" fmla="*/ 479203 h 533400"/>
                    <a:gd name="connsiteX191" fmla="*/ 389477 w 533400"/>
                    <a:gd name="connsiteY191" fmla="*/ 481584 h 533400"/>
                    <a:gd name="connsiteX192" fmla="*/ 407480 w 533400"/>
                    <a:gd name="connsiteY192" fmla="*/ 470440 h 533400"/>
                    <a:gd name="connsiteX193" fmla="*/ 423005 w 533400"/>
                    <a:gd name="connsiteY193" fmla="*/ 492633 h 533400"/>
                    <a:gd name="connsiteX194" fmla="*/ 426910 w 533400"/>
                    <a:gd name="connsiteY194" fmla="*/ 489871 h 533400"/>
                    <a:gd name="connsiteX195" fmla="*/ 411385 w 533400"/>
                    <a:gd name="connsiteY195" fmla="*/ 467678 h 533400"/>
                    <a:gd name="connsiteX196" fmla="*/ 407480 w 533400"/>
                    <a:gd name="connsiteY196" fmla="*/ 470440 h 533400"/>
                    <a:gd name="connsiteX197" fmla="*/ 370523 w 533400"/>
                    <a:gd name="connsiteY197" fmla="*/ 491204 h 533400"/>
                    <a:gd name="connsiteX198" fmla="*/ 381953 w 533400"/>
                    <a:gd name="connsiteY198" fmla="*/ 515684 h 533400"/>
                    <a:gd name="connsiteX199" fmla="*/ 386239 w 533400"/>
                    <a:gd name="connsiteY199" fmla="*/ 513683 h 533400"/>
                    <a:gd name="connsiteX200" fmla="*/ 374809 w 533400"/>
                    <a:gd name="connsiteY200" fmla="*/ 489204 h 533400"/>
                    <a:gd name="connsiteX201" fmla="*/ 370523 w 533400"/>
                    <a:gd name="connsiteY201" fmla="*/ 491204 h 533400"/>
                    <a:gd name="connsiteX202" fmla="*/ 424434 w 533400"/>
                    <a:gd name="connsiteY202" fmla="*/ 457676 h 533400"/>
                    <a:gd name="connsiteX203" fmla="*/ 441770 w 533400"/>
                    <a:gd name="connsiteY203" fmla="*/ 478346 h 533400"/>
                    <a:gd name="connsiteX204" fmla="*/ 445389 w 533400"/>
                    <a:gd name="connsiteY204" fmla="*/ 475298 h 533400"/>
                    <a:gd name="connsiteX205" fmla="*/ 427958 w 533400"/>
                    <a:gd name="connsiteY205" fmla="*/ 454533 h 533400"/>
                    <a:gd name="connsiteX206" fmla="*/ 424434 w 533400"/>
                    <a:gd name="connsiteY206" fmla="*/ 457676 h 533400"/>
                    <a:gd name="connsiteX207" fmla="*/ 440150 w 533400"/>
                    <a:gd name="connsiteY207" fmla="*/ 443484 h 533400"/>
                    <a:gd name="connsiteX208" fmla="*/ 459296 w 533400"/>
                    <a:gd name="connsiteY208" fmla="*/ 462629 h 533400"/>
                    <a:gd name="connsiteX209" fmla="*/ 462629 w 533400"/>
                    <a:gd name="connsiteY209" fmla="*/ 459296 h 533400"/>
                    <a:gd name="connsiteX210" fmla="*/ 443484 w 533400"/>
                    <a:gd name="connsiteY210" fmla="*/ 440150 h 533400"/>
                    <a:gd name="connsiteX211" fmla="*/ 440150 w 533400"/>
                    <a:gd name="connsiteY211" fmla="*/ 443484 h 533400"/>
                    <a:gd name="connsiteX212" fmla="*/ 309848 w 533400"/>
                    <a:gd name="connsiteY212" fmla="*/ 509683 h 533400"/>
                    <a:gd name="connsiteX213" fmla="*/ 314611 w 533400"/>
                    <a:gd name="connsiteY213" fmla="*/ 536353 h 533400"/>
                    <a:gd name="connsiteX214" fmla="*/ 319278 w 533400"/>
                    <a:gd name="connsiteY214" fmla="*/ 535591 h 533400"/>
                    <a:gd name="connsiteX215" fmla="*/ 314611 w 533400"/>
                    <a:gd name="connsiteY215" fmla="*/ 508921 h 533400"/>
                    <a:gd name="connsiteX216" fmla="*/ 309848 w 533400"/>
                    <a:gd name="connsiteY216" fmla="*/ 509683 h 533400"/>
                    <a:gd name="connsiteX217" fmla="*/ 350901 w 533400"/>
                    <a:gd name="connsiteY217" fmla="*/ 499110 h 533400"/>
                    <a:gd name="connsiteX218" fmla="*/ 360140 w 533400"/>
                    <a:gd name="connsiteY218" fmla="*/ 524542 h 533400"/>
                    <a:gd name="connsiteX219" fmla="*/ 364617 w 533400"/>
                    <a:gd name="connsiteY219" fmla="*/ 522923 h 533400"/>
                    <a:gd name="connsiteX220" fmla="*/ 355378 w 533400"/>
                    <a:gd name="connsiteY220" fmla="*/ 497491 h 533400"/>
                    <a:gd name="connsiteX221" fmla="*/ 350901 w 533400"/>
                    <a:gd name="connsiteY221" fmla="*/ 499110 h 533400"/>
                    <a:gd name="connsiteX222" fmla="*/ 330613 w 533400"/>
                    <a:gd name="connsiteY222" fmla="*/ 505397 h 533400"/>
                    <a:gd name="connsiteX223" fmla="*/ 337566 w 533400"/>
                    <a:gd name="connsiteY223" fmla="*/ 531400 h 533400"/>
                    <a:gd name="connsiteX224" fmla="*/ 342138 w 533400"/>
                    <a:gd name="connsiteY224" fmla="*/ 530162 h 533400"/>
                    <a:gd name="connsiteX225" fmla="*/ 335090 w 533400"/>
                    <a:gd name="connsiteY225" fmla="*/ 504063 h 533400"/>
                    <a:gd name="connsiteX226" fmla="*/ 330613 w 533400"/>
                    <a:gd name="connsiteY226" fmla="*/ 505397 h 533400"/>
                    <a:gd name="connsiteX227" fmla="*/ 467678 w 533400"/>
                    <a:gd name="connsiteY227" fmla="*/ 411290 h 533400"/>
                    <a:gd name="connsiteX228" fmla="*/ 489871 w 533400"/>
                    <a:gd name="connsiteY228" fmla="*/ 426815 h 533400"/>
                    <a:gd name="connsiteX229" fmla="*/ 492633 w 533400"/>
                    <a:gd name="connsiteY229" fmla="*/ 422910 h 533400"/>
                    <a:gd name="connsiteX230" fmla="*/ 470535 w 533400"/>
                    <a:gd name="connsiteY230" fmla="*/ 407384 h 533400"/>
                    <a:gd name="connsiteX231" fmla="*/ 467678 w 533400"/>
                    <a:gd name="connsiteY231" fmla="*/ 411290 h 533400"/>
                    <a:gd name="connsiteX232" fmla="*/ 511874 w 533400"/>
                    <a:gd name="connsiteY232" fmla="*/ 293561 h 533400"/>
                    <a:gd name="connsiteX233" fmla="*/ 538829 w 533400"/>
                    <a:gd name="connsiteY233" fmla="*/ 295942 h 533400"/>
                    <a:gd name="connsiteX234" fmla="*/ 539210 w 533400"/>
                    <a:gd name="connsiteY234" fmla="*/ 291179 h 533400"/>
                    <a:gd name="connsiteX235" fmla="*/ 512255 w 533400"/>
                    <a:gd name="connsiteY235" fmla="*/ 288798 h 533400"/>
                    <a:gd name="connsiteX236" fmla="*/ 511874 w 533400"/>
                    <a:gd name="connsiteY236" fmla="*/ 293561 h 533400"/>
                    <a:gd name="connsiteX237" fmla="*/ 504158 w 533400"/>
                    <a:gd name="connsiteY237" fmla="*/ 335185 h 533400"/>
                    <a:gd name="connsiteX238" fmla="*/ 530352 w 533400"/>
                    <a:gd name="connsiteY238" fmla="*/ 342233 h 533400"/>
                    <a:gd name="connsiteX239" fmla="*/ 531590 w 533400"/>
                    <a:gd name="connsiteY239" fmla="*/ 337661 h 533400"/>
                    <a:gd name="connsiteX240" fmla="*/ 505587 w 533400"/>
                    <a:gd name="connsiteY240" fmla="*/ 330613 h 533400"/>
                    <a:gd name="connsiteX241" fmla="*/ 504158 w 533400"/>
                    <a:gd name="connsiteY241" fmla="*/ 335185 h 533400"/>
                    <a:gd name="connsiteX242" fmla="*/ 288798 w 533400"/>
                    <a:gd name="connsiteY242" fmla="*/ 512159 h 533400"/>
                    <a:gd name="connsiteX243" fmla="*/ 291179 w 533400"/>
                    <a:gd name="connsiteY243" fmla="*/ 539115 h 533400"/>
                    <a:gd name="connsiteX244" fmla="*/ 295942 w 533400"/>
                    <a:gd name="connsiteY244" fmla="*/ 538734 h 533400"/>
                    <a:gd name="connsiteX245" fmla="*/ 293560 w 533400"/>
                    <a:gd name="connsiteY245" fmla="*/ 511778 h 533400"/>
                    <a:gd name="connsiteX246" fmla="*/ 288798 w 533400"/>
                    <a:gd name="connsiteY246" fmla="*/ 512159 h 533400"/>
                    <a:gd name="connsiteX247" fmla="*/ 513017 w 533400"/>
                    <a:gd name="connsiteY247" fmla="*/ 267653 h 533400"/>
                    <a:gd name="connsiteX248" fmla="*/ 513112 w 533400"/>
                    <a:gd name="connsiteY248" fmla="*/ 270034 h 533400"/>
                    <a:gd name="connsiteX249" fmla="*/ 513017 w 533400"/>
                    <a:gd name="connsiteY249" fmla="*/ 272415 h 533400"/>
                    <a:gd name="connsiteX250" fmla="*/ 540068 w 533400"/>
                    <a:gd name="connsiteY250" fmla="*/ 272415 h 533400"/>
                    <a:gd name="connsiteX251" fmla="*/ 540068 w 533400"/>
                    <a:gd name="connsiteY251" fmla="*/ 267653 h 533400"/>
                    <a:gd name="connsiteX252" fmla="*/ 513017 w 533400"/>
                    <a:gd name="connsiteY252" fmla="*/ 267653 h 533400"/>
                    <a:gd name="connsiteX253" fmla="*/ 508921 w 533400"/>
                    <a:gd name="connsiteY253" fmla="*/ 314516 h 533400"/>
                    <a:gd name="connsiteX254" fmla="*/ 535591 w 533400"/>
                    <a:gd name="connsiteY254" fmla="*/ 319183 h 533400"/>
                    <a:gd name="connsiteX255" fmla="*/ 536353 w 533400"/>
                    <a:gd name="connsiteY255" fmla="*/ 314516 h 533400"/>
                    <a:gd name="connsiteX256" fmla="*/ 509683 w 533400"/>
                    <a:gd name="connsiteY256" fmla="*/ 309848 h 533400"/>
                    <a:gd name="connsiteX257" fmla="*/ 508921 w 533400"/>
                    <a:gd name="connsiteY257" fmla="*/ 314516 h 533400"/>
                    <a:gd name="connsiteX258" fmla="*/ 497586 w 533400"/>
                    <a:gd name="connsiteY258" fmla="*/ 355378 h 533400"/>
                    <a:gd name="connsiteX259" fmla="*/ 523018 w 533400"/>
                    <a:gd name="connsiteY259" fmla="*/ 364617 h 533400"/>
                    <a:gd name="connsiteX260" fmla="*/ 524637 w 533400"/>
                    <a:gd name="connsiteY260" fmla="*/ 360140 h 533400"/>
                    <a:gd name="connsiteX261" fmla="*/ 499205 w 533400"/>
                    <a:gd name="connsiteY261" fmla="*/ 350901 h 533400"/>
                    <a:gd name="connsiteX262" fmla="*/ 497586 w 533400"/>
                    <a:gd name="connsiteY262" fmla="*/ 355378 h 533400"/>
                    <a:gd name="connsiteX263" fmla="*/ 479298 w 533400"/>
                    <a:gd name="connsiteY263" fmla="*/ 393573 h 533400"/>
                    <a:gd name="connsiteX264" fmla="*/ 502730 w 533400"/>
                    <a:gd name="connsiteY264" fmla="*/ 407099 h 533400"/>
                    <a:gd name="connsiteX265" fmla="*/ 505111 w 533400"/>
                    <a:gd name="connsiteY265" fmla="*/ 402908 h 533400"/>
                    <a:gd name="connsiteX266" fmla="*/ 481679 w 533400"/>
                    <a:gd name="connsiteY266" fmla="*/ 389382 h 533400"/>
                    <a:gd name="connsiteX267" fmla="*/ 479298 w 533400"/>
                    <a:gd name="connsiteY267" fmla="*/ 393573 h 533400"/>
                    <a:gd name="connsiteX268" fmla="*/ 489299 w 533400"/>
                    <a:gd name="connsiteY268" fmla="*/ 374904 h 533400"/>
                    <a:gd name="connsiteX269" fmla="*/ 513779 w 533400"/>
                    <a:gd name="connsiteY269" fmla="*/ 386334 h 533400"/>
                    <a:gd name="connsiteX270" fmla="*/ 515779 w 533400"/>
                    <a:gd name="connsiteY270" fmla="*/ 381953 h 533400"/>
                    <a:gd name="connsiteX271" fmla="*/ 491300 w 533400"/>
                    <a:gd name="connsiteY271" fmla="*/ 370523 h 533400"/>
                    <a:gd name="connsiteX272" fmla="*/ 489299 w 533400"/>
                    <a:gd name="connsiteY272" fmla="*/ 374904 h 533400"/>
                    <a:gd name="connsiteX273" fmla="*/ 146495 w 533400"/>
                    <a:gd name="connsiteY273" fmla="*/ 479203 h 533400"/>
                    <a:gd name="connsiteX274" fmla="*/ 132969 w 533400"/>
                    <a:gd name="connsiteY274" fmla="*/ 502634 h 533400"/>
                    <a:gd name="connsiteX275" fmla="*/ 137065 w 533400"/>
                    <a:gd name="connsiteY275" fmla="*/ 505016 h 533400"/>
                    <a:gd name="connsiteX276" fmla="*/ 150590 w 533400"/>
                    <a:gd name="connsiteY276" fmla="*/ 481584 h 533400"/>
                    <a:gd name="connsiteX277" fmla="*/ 146495 w 533400"/>
                    <a:gd name="connsiteY277" fmla="*/ 479203 h 533400"/>
                    <a:gd name="connsiteX278" fmla="*/ 58484 w 533400"/>
                    <a:gd name="connsiteY278" fmla="*/ 389382 h 533400"/>
                    <a:gd name="connsiteX279" fmla="*/ 35052 w 533400"/>
                    <a:gd name="connsiteY279" fmla="*/ 402908 h 533400"/>
                    <a:gd name="connsiteX280" fmla="*/ 37433 w 533400"/>
                    <a:gd name="connsiteY280" fmla="*/ 407003 h 533400"/>
                    <a:gd name="connsiteX281" fmla="*/ 60865 w 533400"/>
                    <a:gd name="connsiteY281" fmla="*/ 393478 h 533400"/>
                    <a:gd name="connsiteX282" fmla="*/ 58484 w 533400"/>
                    <a:gd name="connsiteY282" fmla="*/ 389382 h 533400"/>
                    <a:gd name="connsiteX283" fmla="*/ 48863 w 533400"/>
                    <a:gd name="connsiteY283" fmla="*/ 370523 h 533400"/>
                    <a:gd name="connsiteX284" fmla="*/ 24384 w 533400"/>
                    <a:gd name="connsiteY284" fmla="*/ 381953 h 533400"/>
                    <a:gd name="connsiteX285" fmla="*/ 26384 w 533400"/>
                    <a:gd name="connsiteY285" fmla="*/ 386239 h 533400"/>
                    <a:gd name="connsiteX286" fmla="*/ 50768 w 533400"/>
                    <a:gd name="connsiteY286" fmla="*/ 374809 h 533400"/>
                    <a:gd name="connsiteX287" fmla="*/ 48863 w 533400"/>
                    <a:gd name="connsiteY287" fmla="*/ 370523 h 533400"/>
                    <a:gd name="connsiteX288" fmla="*/ 69723 w 533400"/>
                    <a:gd name="connsiteY288" fmla="*/ 407384 h 533400"/>
                    <a:gd name="connsiteX289" fmla="*/ 47530 w 533400"/>
                    <a:gd name="connsiteY289" fmla="*/ 422910 h 533400"/>
                    <a:gd name="connsiteX290" fmla="*/ 50292 w 533400"/>
                    <a:gd name="connsiteY290" fmla="*/ 426815 h 533400"/>
                    <a:gd name="connsiteX291" fmla="*/ 72485 w 533400"/>
                    <a:gd name="connsiteY291" fmla="*/ 411290 h 533400"/>
                    <a:gd name="connsiteX292" fmla="*/ 69723 w 533400"/>
                    <a:gd name="connsiteY292" fmla="*/ 407384 h 533400"/>
                    <a:gd name="connsiteX293" fmla="*/ 82391 w 533400"/>
                    <a:gd name="connsiteY293" fmla="*/ 424339 h 533400"/>
                    <a:gd name="connsiteX294" fmla="*/ 61722 w 533400"/>
                    <a:gd name="connsiteY294" fmla="*/ 441674 h 533400"/>
                    <a:gd name="connsiteX295" fmla="*/ 64770 w 533400"/>
                    <a:gd name="connsiteY295" fmla="*/ 445294 h 533400"/>
                    <a:gd name="connsiteX296" fmla="*/ 85535 w 533400"/>
                    <a:gd name="connsiteY296" fmla="*/ 427863 h 533400"/>
                    <a:gd name="connsiteX297" fmla="*/ 82391 w 533400"/>
                    <a:gd name="connsiteY297" fmla="*/ 424339 h 533400"/>
                    <a:gd name="connsiteX298" fmla="*/ 96584 w 533400"/>
                    <a:gd name="connsiteY298" fmla="*/ 440055 h 533400"/>
                    <a:gd name="connsiteX299" fmla="*/ 77438 w 533400"/>
                    <a:gd name="connsiteY299" fmla="*/ 459200 h 533400"/>
                    <a:gd name="connsiteX300" fmla="*/ 80772 w 533400"/>
                    <a:gd name="connsiteY300" fmla="*/ 462629 h 533400"/>
                    <a:gd name="connsiteX301" fmla="*/ 99917 w 533400"/>
                    <a:gd name="connsiteY301" fmla="*/ 443484 h 533400"/>
                    <a:gd name="connsiteX302" fmla="*/ 96584 w 533400"/>
                    <a:gd name="connsiteY302" fmla="*/ 440055 h 533400"/>
                    <a:gd name="connsiteX303" fmla="*/ 30385 w 533400"/>
                    <a:gd name="connsiteY303" fmla="*/ 309848 h 533400"/>
                    <a:gd name="connsiteX304" fmla="*/ 3715 w 533400"/>
                    <a:gd name="connsiteY304" fmla="*/ 314516 h 533400"/>
                    <a:gd name="connsiteX305" fmla="*/ 4572 w 533400"/>
                    <a:gd name="connsiteY305" fmla="*/ 319183 h 533400"/>
                    <a:gd name="connsiteX306" fmla="*/ 31242 w 533400"/>
                    <a:gd name="connsiteY306" fmla="*/ 314420 h 533400"/>
                    <a:gd name="connsiteX307" fmla="*/ 30385 w 533400"/>
                    <a:gd name="connsiteY307" fmla="*/ 309848 h 533400"/>
                    <a:gd name="connsiteX308" fmla="*/ 270034 w 533400"/>
                    <a:gd name="connsiteY308" fmla="*/ 513017 h 533400"/>
                    <a:gd name="connsiteX309" fmla="*/ 267653 w 533400"/>
                    <a:gd name="connsiteY309" fmla="*/ 512921 h 533400"/>
                    <a:gd name="connsiteX310" fmla="*/ 267653 w 533400"/>
                    <a:gd name="connsiteY310" fmla="*/ 539972 h 533400"/>
                    <a:gd name="connsiteX311" fmla="*/ 272415 w 533400"/>
                    <a:gd name="connsiteY311" fmla="*/ 539972 h 533400"/>
                    <a:gd name="connsiteX312" fmla="*/ 272415 w 533400"/>
                    <a:gd name="connsiteY312" fmla="*/ 512921 h 533400"/>
                    <a:gd name="connsiteX313" fmla="*/ 270034 w 533400"/>
                    <a:gd name="connsiteY313" fmla="*/ 513017 h 533400"/>
                    <a:gd name="connsiteX314" fmla="*/ 34671 w 533400"/>
                    <a:gd name="connsiteY314" fmla="*/ 330613 h 533400"/>
                    <a:gd name="connsiteX315" fmla="*/ 8573 w 533400"/>
                    <a:gd name="connsiteY315" fmla="*/ 337566 h 533400"/>
                    <a:gd name="connsiteX316" fmla="*/ 9811 w 533400"/>
                    <a:gd name="connsiteY316" fmla="*/ 342138 h 533400"/>
                    <a:gd name="connsiteX317" fmla="*/ 35909 w 533400"/>
                    <a:gd name="connsiteY317" fmla="*/ 335090 h 533400"/>
                    <a:gd name="connsiteX318" fmla="*/ 34671 w 533400"/>
                    <a:gd name="connsiteY318" fmla="*/ 330613 h 533400"/>
                    <a:gd name="connsiteX319" fmla="*/ 40957 w 533400"/>
                    <a:gd name="connsiteY319" fmla="*/ 350901 h 533400"/>
                    <a:gd name="connsiteX320" fmla="*/ 15526 w 533400"/>
                    <a:gd name="connsiteY320" fmla="*/ 360045 h 533400"/>
                    <a:gd name="connsiteX321" fmla="*/ 17145 w 533400"/>
                    <a:gd name="connsiteY321" fmla="*/ 364522 h 533400"/>
                    <a:gd name="connsiteX322" fmla="*/ 42482 w 533400"/>
                    <a:gd name="connsiteY322" fmla="*/ 355283 h 533400"/>
                    <a:gd name="connsiteX323" fmla="*/ 40957 w 533400"/>
                    <a:gd name="connsiteY323" fmla="*/ 350901 h 533400"/>
                    <a:gd name="connsiteX324" fmla="*/ 225552 w 533400"/>
                    <a:gd name="connsiteY324" fmla="*/ 508825 h 533400"/>
                    <a:gd name="connsiteX325" fmla="*/ 220885 w 533400"/>
                    <a:gd name="connsiteY325" fmla="*/ 535496 h 533400"/>
                    <a:gd name="connsiteX326" fmla="*/ 225552 w 533400"/>
                    <a:gd name="connsiteY326" fmla="*/ 536258 h 533400"/>
                    <a:gd name="connsiteX327" fmla="*/ 230315 w 533400"/>
                    <a:gd name="connsiteY327" fmla="*/ 509588 h 533400"/>
                    <a:gd name="connsiteX328" fmla="*/ 225552 w 533400"/>
                    <a:gd name="connsiteY328" fmla="*/ 508825 h 533400"/>
                    <a:gd name="connsiteX329" fmla="*/ 112109 w 533400"/>
                    <a:gd name="connsiteY329" fmla="*/ 454533 h 533400"/>
                    <a:gd name="connsiteX330" fmla="*/ 94679 w 533400"/>
                    <a:gd name="connsiteY330" fmla="*/ 475298 h 533400"/>
                    <a:gd name="connsiteX331" fmla="*/ 98298 w 533400"/>
                    <a:gd name="connsiteY331" fmla="*/ 478346 h 533400"/>
                    <a:gd name="connsiteX332" fmla="*/ 115729 w 533400"/>
                    <a:gd name="connsiteY332" fmla="*/ 457676 h 533400"/>
                    <a:gd name="connsiteX333" fmla="*/ 112109 w 533400"/>
                    <a:gd name="connsiteY333" fmla="*/ 454533 h 533400"/>
                    <a:gd name="connsiteX334" fmla="*/ 184690 w 533400"/>
                    <a:gd name="connsiteY334" fmla="*/ 497491 h 533400"/>
                    <a:gd name="connsiteX335" fmla="*/ 175451 w 533400"/>
                    <a:gd name="connsiteY335" fmla="*/ 522827 h 533400"/>
                    <a:gd name="connsiteX336" fmla="*/ 179927 w 533400"/>
                    <a:gd name="connsiteY336" fmla="*/ 524447 h 533400"/>
                    <a:gd name="connsiteX337" fmla="*/ 189167 w 533400"/>
                    <a:gd name="connsiteY337" fmla="*/ 499015 h 533400"/>
                    <a:gd name="connsiteX338" fmla="*/ 184690 w 533400"/>
                    <a:gd name="connsiteY338" fmla="*/ 497491 h 533400"/>
                    <a:gd name="connsiteX339" fmla="*/ 246602 w 533400"/>
                    <a:gd name="connsiteY339" fmla="*/ 511778 h 533400"/>
                    <a:gd name="connsiteX340" fmla="*/ 244221 w 533400"/>
                    <a:gd name="connsiteY340" fmla="*/ 538734 h 533400"/>
                    <a:gd name="connsiteX341" fmla="*/ 248984 w 533400"/>
                    <a:gd name="connsiteY341" fmla="*/ 539115 h 533400"/>
                    <a:gd name="connsiteX342" fmla="*/ 251365 w 533400"/>
                    <a:gd name="connsiteY342" fmla="*/ 512064 h 533400"/>
                    <a:gd name="connsiteX343" fmla="*/ 246602 w 533400"/>
                    <a:gd name="connsiteY343" fmla="*/ 511778 h 533400"/>
                    <a:gd name="connsiteX344" fmla="*/ 204883 w 533400"/>
                    <a:gd name="connsiteY344" fmla="*/ 504063 h 533400"/>
                    <a:gd name="connsiteX345" fmla="*/ 197834 w 533400"/>
                    <a:gd name="connsiteY345" fmla="*/ 530162 h 533400"/>
                    <a:gd name="connsiteX346" fmla="*/ 202406 w 533400"/>
                    <a:gd name="connsiteY346" fmla="*/ 531400 h 533400"/>
                    <a:gd name="connsiteX347" fmla="*/ 209360 w 533400"/>
                    <a:gd name="connsiteY347" fmla="*/ 505397 h 533400"/>
                    <a:gd name="connsiteX348" fmla="*/ 204883 w 533400"/>
                    <a:gd name="connsiteY348" fmla="*/ 504063 h 533400"/>
                    <a:gd name="connsiteX349" fmla="*/ 128778 w 533400"/>
                    <a:gd name="connsiteY349" fmla="*/ 467582 h 533400"/>
                    <a:gd name="connsiteX350" fmla="*/ 113252 w 533400"/>
                    <a:gd name="connsiteY350" fmla="*/ 489775 h 533400"/>
                    <a:gd name="connsiteX351" fmla="*/ 117158 w 533400"/>
                    <a:gd name="connsiteY351" fmla="*/ 492538 h 533400"/>
                    <a:gd name="connsiteX352" fmla="*/ 132683 w 533400"/>
                    <a:gd name="connsiteY352" fmla="*/ 470345 h 533400"/>
                    <a:gd name="connsiteX353" fmla="*/ 128778 w 533400"/>
                    <a:gd name="connsiteY353" fmla="*/ 467582 h 533400"/>
                    <a:gd name="connsiteX354" fmla="*/ 27813 w 533400"/>
                    <a:gd name="connsiteY354" fmla="*/ 288798 h 533400"/>
                    <a:gd name="connsiteX355" fmla="*/ 857 w 533400"/>
                    <a:gd name="connsiteY355" fmla="*/ 291179 h 533400"/>
                    <a:gd name="connsiteX356" fmla="*/ 1238 w 533400"/>
                    <a:gd name="connsiteY356" fmla="*/ 295942 h 533400"/>
                    <a:gd name="connsiteX357" fmla="*/ 28194 w 533400"/>
                    <a:gd name="connsiteY357" fmla="*/ 293561 h 533400"/>
                    <a:gd name="connsiteX358" fmla="*/ 27813 w 533400"/>
                    <a:gd name="connsiteY358" fmla="*/ 288798 h 533400"/>
                    <a:gd name="connsiteX359" fmla="*/ 165164 w 533400"/>
                    <a:gd name="connsiteY359" fmla="*/ 489299 h 533400"/>
                    <a:gd name="connsiteX360" fmla="*/ 153829 w 533400"/>
                    <a:gd name="connsiteY360" fmla="*/ 513683 h 533400"/>
                    <a:gd name="connsiteX361" fmla="*/ 158115 w 533400"/>
                    <a:gd name="connsiteY361" fmla="*/ 515684 h 533400"/>
                    <a:gd name="connsiteX362" fmla="*/ 169545 w 533400"/>
                    <a:gd name="connsiteY362" fmla="*/ 491204 h 533400"/>
                    <a:gd name="connsiteX363" fmla="*/ 165164 w 533400"/>
                    <a:gd name="connsiteY363" fmla="*/ 489299 h 53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Lst>
                  <a:rect l="l" t="t" r="r" b="b"/>
                  <a:pathLst>
                    <a:path w="533400" h="533400">
                      <a:moveTo>
                        <a:pt x="146495" y="60770"/>
                      </a:moveTo>
                      <a:lnTo>
                        <a:pt x="132969" y="37338"/>
                      </a:lnTo>
                      <a:lnTo>
                        <a:pt x="137160" y="34957"/>
                      </a:lnTo>
                      <a:lnTo>
                        <a:pt x="150686" y="58388"/>
                      </a:lnTo>
                      <a:cubicBezTo>
                        <a:pt x="149257" y="59150"/>
                        <a:pt x="147923" y="59912"/>
                        <a:pt x="146495" y="60770"/>
                      </a:cubicBezTo>
                      <a:close/>
                      <a:moveTo>
                        <a:pt x="169545" y="48768"/>
                      </a:moveTo>
                      <a:lnTo>
                        <a:pt x="158115" y="24289"/>
                      </a:lnTo>
                      <a:lnTo>
                        <a:pt x="153829" y="26289"/>
                      </a:lnTo>
                      <a:lnTo>
                        <a:pt x="165259" y="50673"/>
                      </a:lnTo>
                      <a:cubicBezTo>
                        <a:pt x="166592" y="50006"/>
                        <a:pt x="168116" y="49435"/>
                        <a:pt x="169545" y="48768"/>
                      </a:cubicBezTo>
                      <a:close/>
                      <a:moveTo>
                        <a:pt x="99917" y="96488"/>
                      </a:moveTo>
                      <a:lnTo>
                        <a:pt x="80867" y="77343"/>
                      </a:lnTo>
                      <a:lnTo>
                        <a:pt x="77438" y="80677"/>
                      </a:lnTo>
                      <a:lnTo>
                        <a:pt x="96584" y="99822"/>
                      </a:lnTo>
                      <a:cubicBezTo>
                        <a:pt x="97727" y="98774"/>
                        <a:pt x="98870" y="97631"/>
                        <a:pt x="99917" y="96488"/>
                      </a:cubicBezTo>
                      <a:close/>
                      <a:moveTo>
                        <a:pt x="115729" y="82296"/>
                      </a:moveTo>
                      <a:lnTo>
                        <a:pt x="98393" y="61627"/>
                      </a:lnTo>
                      <a:lnTo>
                        <a:pt x="94774" y="64675"/>
                      </a:lnTo>
                      <a:lnTo>
                        <a:pt x="112204" y="85439"/>
                      </a:lnTo>
                      <a:cubicBezTo>
                        <a:pt x="113348" y="84392"/>
                        <a:pt x="114491" y="83344"/>
                        <a:pt x="115729" y="82296"/>
                      </a:cubicBezTo>
                      <a:close/>
                      <a:moveTo>
                        <a:pt x="132683" y="69628"/>
                      </a:moveTo>
                      <a:lnTo>
                        <a:pt x="117158" y="47530"/>
                      </a:lnTo>
                      <a:lnTo>
                        <a:pt x="113252" y="50292"/>
                      </a:lnTo>
                      <a:lnTo>
                        <a:pt x="128778" y="72485"/>
                      </a:lnTo>
                      <a:cubicBezTo>
                        <a:pt x="130016" y="71438"/>
                        <a:pt x="131350" y="70485"/>
                        <a:pt x="132683" y="69628"/>
                      </a:cubicBezTo>
                      <a:close/>
                      <a:moveTo>
                        <a:pt x="230219" y="30290"/>
                      </a:moveTo>
                      <a:lnTo>
                        <a:pt x="225552" y="3715"/>
                      </a:lnTo>
                      <a:lnTo>
                        <a:pt x="220885" y="4477"/>
                      </a:lnTo>
                      <a:lnTo>
                        <a:pt x="225552" y="31147"/>
                      </a:lnTo>
                      <a:cubicBezTo>
                        <a:pt x="227076" y="30861"/>
                        <a:pt x="228695" y="30575"/>
                        <a:pt x="230219" y="30290"/>
                      </a:cubicBezTo>
                      <a:close/>
                      <a:moveTo>
                        <a:pt x="189167" y="40862"/>
                      </a:moveTo>
                      <a:lnTo>
                        <a:pt x="179927" y="15526"/>
                      </a:lnTo>
                      <a:lnTo>
                        <a:pt x="175451" y="17145"/>
                      </a:lnTo>
                      <a:lnTo>
                        <a:pt x="184690" y="42482"/>
                      </a:lnTo>
                      <a:cubicBezTo>
                        <a:pt x="186214" y="41910"/>
                        <a:pt x="187643" y="41339"/>
                        <a:pt x="189167" y="40862"/>
                      </a:cubicBezTo>
                      <a:close/>
                      <a:moveTo>
                        <a:pt x="251270" y="27813"/>
                      </a:moveTo>
                      <a:lnTo>
                        <a:pt x="248888" y="857"/>
                      </a:lnTo>
                      <a:lnTo>
                        <a:pt x="244126" y="1238"/>
                      </a:lnTo>
                      <a:lnTo>
                        <a:pt x="246507" y="28194"/>
                      </a:lnTo>
                      <a:cubicBezTo>
                        <a:pt x="248126" y="28004"/>
                        <a:pt x="249746" y="27908"/>
                        <a:pt x="251270" y="27813"/>
                      </a:cubicBezTo>
                      <a:close/>
                      <a:moveTo>
                        <a:pt x="209455" y="34576"/>
                      </a:moveTo>
                      <a:lnTo>
                        <a:pt x="202502" y="8573"/>
                      </a:lnTo>
                      <a:lnTo>
                        <a:pt x="197930" y="9811"/>
                      </a:lnTo>
                      <a:lnTo>
                        <a:pt x="204978" y="35909"/>
                      </a:lnTo>
                      <a:cubicBezTo>
                        <a:pt x="206407" y="35433"/>
                        <a:pt x="207931" y="35052"/>
                        <a:pt x="209455" y="34576"/>
                      </a:cubicBezTo>
                      <a:close/>
                      <a:moveTo>
                        <a:pt x="85535" y="112014"/>
                      </a:moveTo>
                      <a:lnTo>
                        <a:pt x="64865" y="94583"/>
                      </a:lnTo>
                      <a:lnTo>
                        <a:pt x="61817" y="98203"/>
                      </a:lnTo>
                      <a:lnTo>
                        <a:pt x="82487" y="115538"/>
                      </a:lnTo>
                      <a:cubicBezTo>
                        <a:pt x="83439" y="114395"/>
                        <a:pt x="84487" y="113157"/>
                        <a:pt x="85535" y="112014"/>
                      </a:cubicBezTo>
                      <a:close/>
                      <a:moveTo>
                        <a:pt x="36005" y="204788"/>
                      </a:moveTo>
                      <a:lnTo>
                        <a:pt x="9906" y="197834"/>
                      </a:lnTo>
                      <a:lnTo>
                        <a:pt x="8668" y="202406"/>
                      </a:lnTo>
                      <a:lnTo>
                        <a:pt x="34766" y="209360"/>
                      </a:lnTo>
                      <a:cubicBezTo>
                        <a:pt x="35052" y="207836"/>
                        <a:pt x="35528" y="206312"/>
                        <a:pt x="36005" y="204788"/>
                      </a:cubicBezTo>
                      <a:close/>
                      <a:moveTo>
                        <a:pt x="31242" y="225457"/>
                      </a:moveTo>
                      <a:lnTo>
                        <a:pt x="4572" y="220790"/>
                      </a:lnTo>
                      <a:lnTo>
                        <a:pt x="3715" y="225457"/>
                      </a:lnTo>
                      <a:lnTo>
                        <a:pt x="30385" y="230219"/>
                      </a:lnTo>
                      <a:cubicBezTo>
                        <a:pt x="30670" y="228600"/>
                        <a:pt x="30956" y="226981"/>
                        <a:pt x="31242" y="225457"/>
                      </a:cubicBezTo>
                      <a:close/>
                      <a:moveTo>
                        <a:pt x="28194" y="246412"/>
                      </a:moveTo>
                      <a:lnTo>
                        <a:pt x="1238" y="244031"/>
                      </a:lnTo>
                      <a:lnTo>
                        <a:pt x="857" y="248793"/>
                      </a:lnTo>
                      <a:lnTo>
                        <a:pt x="27813" y="251174"/>
                      </a:lnTo>
                      <a:cubicBezTo>
                        <a:pt x="28004" y="249650"/>
                        <a:pt x="28099" y="248031"/>
                        <a:pt x="28194" y="246412"/>
                      </a:cubicBezTo>
                      <a:close/>
                      <a:moveTo>
                        <a:pt x="42577" y="184594"/>
                      </a:moveTo>
                      <a:lnTo>
                        <a:pt x="17240" y="175355"/>
                      </a:lnTo>
                      <a:lnTo>
                        <a:pt x="15621" y="179832"/>
                      </a:lnTo>
                      <a:lnTo>
                        <a:pt x="40957" y="189071"/>
                      </a:lnTo>
                      <a:cubicBezTo>
                        <a:pt x="41434" y="187643"/>
                        <a:pt x="42005" y="186119"/>
                        <a:pt x="42577" y="184594"/>
                      </a:cubicBezTo>
                      <a:close/>
                      <a:moveTo>
                        <a:pt x="60865" y="146495"/>
                      </a:moveTo>
                      <a:lnTo>
                        <a:pt x="37433" y="132969"/>
                      </a:lnTo>
                      <a:lnTo>
                        <a:pt x="35052" y="137065"/>
                      </a:lnTo>
                      <a:lnTo>
                        <a:pt x="58484" y="150590"/>
                      </a:lnTo>
                      <a:cubicBezTo>
                        <a:pt x="59245" y="149162"/>
                        <a:pt x="60007" y="147828"/>
                        <a:pt x="60865" y="146495"/>
                      </a:cubicBezTo>
                      <a:close/>
                      <a:moveTo>
                        <a:pt x="72390" y="128683"/>
                      </a:moveTo>
                      <a:lnTo>
                        <a:pt x="50197" y="113157"/>
                      </a:lnTo>
                      <a:lnTo>
                        <a:pt x="47435" y="117062"/>
                      </a:lnTo>
                      <a:lnTo>
                        <a:pt x="69533" y="132588"/>
                      </a:lnTo>
                      <a:cubicBezTo>
                        <a:pt x="70580" y="131255"/>
                        <a:pt x="71533" y="130016"/>
                        <a:pt x="72390" y="128683"/>
                      </a:cubicBezTo>
                      <a:close/>
                      <a:moveTo>
                        <a:pt x="270034" y="26956"/>
                      </a:moveTo>
                      <a:cubicBezTo>
                        <a:pt x="270796" y="26956"/>
                        <a:pt x="271653" y="27051"/>
                        <a:pt x="272415" y="27051"/>
                      </a:cubicBezTo>
                      <a:lnTo>
                        <a:pt x="272415" y="0"/>
                      </a:lnTo>
                      <a:lnTo>
                        <a:pt x="267653" y="0"/>
                      </a:lnTo>
                      <a:lnTo>
                        <a:pt x="267653" y="27051"/>
                      </a:lnTo>
                      <a:cubicBezTo>
                        <a:pt x="268510" y="27051"/>
                        <a:pt x="269272" y="26956"/>
                        <a:pt x="270034" y="26956"/>
                      </a:cubicBezTo>
                      <a:close/>
                      <a:moveTo>
                        <a:pt x="27051" y="270034"/>
                      </a:moveTo>
                      <a:cubicBezTo>
                        <a:pt x="27051" y="269272"/>
                        <a:pt x="27146" y="268415"/>
                        <a:pt x="27146" y="267653"/>
                      </a:cubicBezTo>
                      <a:lnTo>
                        <a:pt x="0" y="267653"/>
                      </a:lnTo>
                      <a:lnTo>
                        <a:pt x="0" y="272415"/>
                      </a:lnTo>
                      <a:lnTo>
                        <a:pt x="27146" y="272415"/>
                      </a:lnTo>
                      <a:cubicBezTo>
                        <a:pt x="27146" y="271558"/>
                        <a:pt x="27051" y="270796"/>
                        <a:pt x="27051" y="270034"/>
                      </a:cubicBezTo>
                      <a:close/>
                      <a:moveTo>
                        <a:pt x="50768" y="165164"/>
                      </a:moveTo>
                      <a:lnTo>
                        <a:pt x="26384" y="153734"/>
                      </a:lnTo>
                      <a:lnTo>
                        <a:pt x="24384" y="158020"/>
                      </a:lnTo>
                      <a:lnTo>
                        <a:pt x="48863" y="169450"/>
                      </a:lnTo>
                      <a:cubicBezTo>
                        <a:pt x="49530" y="168021"/>
                        <a:pt x="50101" y="166497"/>
                        <a:pt x="50768" y="165164"/>
                      </a:cubicBezTo>
                      <a:close/>
                      <a:moveTo>
                        <a:pt x="293656" y="28194"/>
                      </a:moveTo>
                      <a:lnTo>
                        <a:pt x="296037" y="1238"/>
                      </a:lnTo>
                      <a:lnTo>
                        <a:pt x="291275" y="857"/>
                      </a:lnTo>
                      <a:lnTo>
                        <a:pt x="288893" y="27813"/>
                      </a:lnTo>
                      <a:cubicBezTo>
                        <a:pt x="290513" y="27908"/>
                        <a:pt x="292037" y="28004"/>
                        <a:pt x="293656" y="28194"/>
                      </a:cubicBezTo>
                      <a:close/>
                      <a:moveTo>
                        <a:pt x="491300" y="169450"/>
                      </a:moveTo>
                      <a:lnTo>
                        <a:pt x="515779" y="158115"/>
                      </a:lnTo>
                      <a:lnTo>
                        <a:pt x="513779" y="153829"/>
                      </a:lnTo>
                      <a:lnTo>
                        <a:pt x="489395" y="165259"/>
                      </a:lnTo>
                      <a:cubicBezTo>
                        <a:pt x="489966" y="166592"/>
                        <a:pt x="490633" y="168021"/>
                        <a:pt x="491300" y="169450"/>
                      </a:cubicBezTo>
                      <a:close/>
                      <a:moveTo>
                        <a:pt x="499205" y="189167"/>
                      </a:moveTo>
                      <a:lnTo>
                        <a:pt x="524637" y="179927"/>
                      </a:lnTo>
                      <a:lnTo>
                        <a:pt x="523018" y="175451"/>
                      </a:lnTo>
                      <a:lnTo>
                        <a:pt x="497681" y="184690"/>
                      </a:lnTo>
                      <a:cubicBezTo>
                        <a:pt x="498158" y="186119"/>
                        <a:pt x="498729" y="187643"/>
                        <a:pt x="499205" y="189167"/>
                      </a:cubicBezTo>
                      <a:close/>
                      <a:moveTo>
                        <a:pt x="470535" y="132588"/>
                      </a:moveTo>
                      <a:lnTo>
                        <a:pt x="492633" y="117062"/>
                      </a:lnTo>
                      <a:lnTo>
                        <a:pt x="489871" y="113157"/>
                      </a:lnTo>
                      <a:lnTo>
                        <a:pt x="467678" y="128683"/>
                      </a:lnTo>
                      <a:cubicBezTo>
                        <a:pt x="468630" y="130016"/>
                        <a:pt x="469583" y="131255"/>
                        <a:pt x="470535" y="132588"/>
                      </a:cubicBezTo>
                      <a:close/>
                      <a:moveTo>
                        <a:pt x="505397" y="209455"/>
                      </a:moveTo>
                      <a:lnTo>
                        <a:pt x="531400" y="202502"/>
                      </a:lnTo>
                      <a:lnTo>
                        <a:pt x="530162" y="197930"/>
                      </a:lnTo>
                      <a:lnTo>
                        <a:pt x="504063" y="204883"/>
                      </a:lnTo>
                      <a:cubicBezTo>
                        <a:pt x="504635" y="206312"/>
                        <a:pt x="505016" y="207836"/>
                        <a:pt x="505397" y="209455"/>
                      </a:cubicBezTo>
                      <a:close/>
                      <a:moveTo>
                        <a:pt x="512255" y="251174"/>
                      </a:moveTo>
                      <a:lnTo>
                        <a:pt x="539210" y="248793"/>
                      </a:lnTo>
                      <a:lnTo>
                        <a:pt x="538829" y="244031"/>
                      </a:lnTo>
                      <a:lnTo>
                        <a:pt x="511874" y="246412"/>
                      </a:lnTo>
                      <a:cubicBezTo>
                        <a:pt x="512064" y="248031"/>
                        <a:pt x="512159" y="249650"/>
                        <a:pt x="512255" y="251174"/>
                      </a:cubicBezTo>
                      <a:close/>
                      <a:moveTo>
                        <a:pt x="509778" y="230124"/>
                      </a:moveTo>
                      <a:lnTo>
                        <a:pt x="536353" y="225457"/>
                      </a:lnTo>
                      <a:lnTo>
                        <a:pt x="535591" y="220790"/>
                      </a:lnTo>
                      <a:lnTo>
                        <a:pt x="508921" y="225457"/>
                      </a:lnTo>
                      <a:cubicBezTo>
                        <a:pt x="509207" y="226981"/>
                        <a:pt x="509492" y="228600"/>
                        <a:pt x="509778" y="230124"/>
                      </a:cubicBezTo>
                      <a:close/>
                      <a:moveTo>
                        <a:pt x="457772" y="115634"/>
                      </a:moveTo>
                      <a:lnTo>
                        <a:pt x="478441" y="98298"/>
                      </a:lnTo>
                      <a:lnTo>
                        <a:pt x="475393" y="94678"/>
                      </a:lnTo>
                      <a:lnTo>
                        <a:pt x="454628" y="112109"/>
                      </a:lnTo>
                      <a:cubicBezTo>
                        <a:pt x="455676" y="113252"/>
                        <a:pt x="456724" y="114395"/>
                        <a:pt x="457772" y="115634"/>
                      </a:cubicBezTo>
                      <a:close/>
                      <a:moveTo>
                        <a:pt x="481679" y="150590"/>
                      </a:moveTo>
                      <a:lnTo>
                        <a:pt x="505111" y="137065"/>
                      </a:lnTo>
                      <a:lnTo>
                        <a:pt x="502730" y="132874"/>
                      </a:lnTo>
                      <a:lnTo>
                        <a:pt x="479298" y="146399"/>
                      </a:lnTo>
                      <a:cubicBezTo>
                        <a:pt x="480060" y="147828"/>
                        <a:pt x="480917" y="149162"/>
                        <a:pt x="481679" y="150590"/>
                      </a:cubicBezTo>
                      <a:close/>
                      <a:moveTo>
                        <a:pt x="335280" y="35909"/>
                      </a:moveTo>
                      <a:lnTo>
                        <a:pt x="342233" y="9811"/>
                      </a:lnTo>
                      <a:lnTo>
                        <a:pt x="337661" y="8573"/>
                      </a:lnTo>
                      <a:lnTo>
                        <a:pt x="330708" y="34576"/>
                      </a:lnTo>
                      <a:cubicBezTo>
                        <a:pt x="332232" y="35052"/>
                        <a:pt x="333756" y="35433"/>
                        <a:pt x="335280" y="35909"/>
                      </a:cubicBezTo>
                      <a:close/>
                      <a:moveTo>
                        <a:pt x="374999" y="50768"/>
                      </a:moveTo>
                      <a:lnTo>
                        <a:pt x="386334" y="26289"/>
                      </a:lnTo>
                      <a:lnTo>
                        <a:pt x="382048" y="24289"/>
                      </a:lnTo>
                      <a:lnTo>
                        <a:pt x="370618" y="48768"/>
                      </a:lnTo>
                      <a:cubicBezTo>
                        <a:pt x="372047" y="49435"/>
                        <a:pt x="373571" y="50006"/>
                        <a:pt x="374999" y="50768"/>
                      </a:cubicBezTo>
                      <a:close/>
                      <a:moveTo>
                        <a:pt x="355473" y="42482"/>
                      </a:moveTo>
                      <a:lnTo>
                        <a:pt x="364712" y="17145"/>
                      </a:lnTo>
                      <a:lnTo>
                        <a:pt x="360235" y="15526"/>
                      </a:lnTo>
                      <a:lnTo>
                        <a:pt x="350996" y="40862"/>
                      </a:lnTo>
                      <a:cubicBezTo>
                        <a:pt x="352425" y="41339"/>
                        <a:pt x="353949" y="41910"/>
                        <a:pt x="355473" y="42482"/>
                      </a:cubicBezTo>
                      <a:close/>
                      <a:moveTo>
                        <a:pt x="314611" y="31147"/>
                      </a:moveTo>
                      <a:lnTo>
                        <a:pt x="319278" y="4477"/>
                      </a:lnTo>
                      <a:lnTo>
                        <a:pt x="314611" y="3620"/>
                      </a:lnTo>
                      <a:lnTo>
                        <a:pt x="309944" y="30194"/>
                      </a:lnTo>
                      <a:cubicBezTo>
                        <a:pt x="311468" y="30575"/>
                        <a:pt x="313087" y="30861"/>
                        <a:pt x="314611" y="31147"/>
                      </a:cubicBezTo>
                      <a:close/>
                      <a:moveTo>
                        <a:pt x="393573" y="60770"/>
                      </a:moveTo>
                      <a:lnTo>
                        <a:pt x="407099" y="37338"/>
                      </a:lnTo>
                      <a:lnTo>
                        <a:pt x="403003" y="34957"/>
                      </a:lnTo>
                      <a:lnTo>
                        <a:pt x="389477" y="58388"/>
                      </a:lnTo>
                      <a:cubicBezTo>
                        <a:pt x="390906" y="59150"/>
                        <a:pt x="392335" y="59912"/>
                        <a:pt x="393573" y="60770"/>
                      </a:cubicBezTo>
                      <a:close/>
                      <a:moveTo>
                        <a:pt x="443579" y="99917"/>
                      </a:moveTo>
                      <a:lnTo>
                        <a:pt x="462725" y="80772"/>
                      </a:lnTo>
                      <a:lnTo>
                        <a:pt x="459391" y="77343"/>
                      </a:lnTo>
                      <a:lnTo>
                        <a:pt x="440246" y="96488"/>
                      </a:lnTo>
                      <a:cubicBezTo>
                        <a:pt x="441293" y="97631"/>
                        <a:pt x="442436" y="98774"/>
                        <a:pt x="443579" y="99917"/>
                      </a:cubicBezTo>
                      <a:close/>
                      <a:moveTo>
                        <a:pt x="428054" y="85439"/>
                      </a:moveTo>
                      <a:lnTo>
                        <a:pt x="445484" y="64675"/>
                      </a:lnTo>
                      <a:lnTo>
                        <a:pt x="441865" y="61627"/>
                      </a:lnTo>
                      <a:lnTo>
                        <a:pt x="424529" y="82296"/>
                      </a:lnTo>
                      <a:cubicBezTo>
                        <a:pt x="425672" y="83344"/>
                        <a:pt x="426815" y="84392"/>
                        <a:pt x="428054" y="85439"/>
                      </a:cubicBezTo>
                      <a:close/>
                      <a:moveTo>
                        <a:pt x="411385" y="72390"/>
                      </a:moveTo>
                      <a:lnTo>
                        <a:pt x="426910" y="50197"/>
                      </a:lnTo>
                      <a:lnTo>
                        <a:pt x="423005" y="47435"/>
                      </a:lnTo>
                      <a:lnTo>
                        <a:pt x="407480" y="69533"/>
                      </a:lnTo>
                      <a:cubicBezTo>
                        <a:pt x="408813" y="70485"/>
                        <a:pt x="410051" y="71438"/>
                        <a:pt x="411385" y="72390"/>
                      </a:cubicBezTo>
                      <a:close/>
                      <a:moveTo>
                        <a:pt x="454628" y="427958"/>
                      </a:moveTo>
                      <a:lnTo>
                        <a:pt x="475393" y="445389"/>
                      </a:lnTo>
                      <a:lnTo>
                        <a:pt x="478441" y="441770"/>
                      </a:lnTo>
                      <a:lnTo>
                        <a:pt x="457772" y="424339"/>
                      </a:lnTo>
                      <a:cubicBezTo>
                        <a:pt x="456724" y="425577"/>
                        <a:pt x="455581" y="426815"/>
                        <a:pt x="454628" y="427958"/>
                      </a:cubicBezTo>
                      <a:close/>
                      <a:moveTo>
                        <a:pt x="389477" y="481584"/>
                      </a:moveTo>
                      <a:lnTo>
                        <a:pt x="403003" y="505016"/>
                      </a:lnTo>
                      <a:lnTo>
                        <a:pt x="407099" y="502634"/>
                      </a:lnTo>
                      <a:lnTo>
                        <a:pt x="393573" y="479203"/>
                      </a:lnTo>
                      <a:cubicBezTo>
                        <a:pt x="392240" y="480060"/>
                        <a:pt x="390811" y="480822"/>
                        <a:pt x="389477" y="481584"/>
                      </a:cubicBezTo>
                      <a:close/>
                      <a:moveTo>
                        <a:pt x="407480" y="470440"/>
                      </a:moveTo>
                      <a:lnTo>
                        <a:pt x="423005" y="492633"/>
                      </a:lnTo>
                      <a:lnTo>
                        <a:pt x="426910" y="489871"/>
                      </a:lnTo>
                      <a:lnTo>
                        <a:pt x="411385" y="467678"/>
                      </a:lnTo>
                      <a:cubicBezTo>
                        <a:pt x="410051" y="468535"/>
                        <a:pt x="408718" y="469487"/>
                        <a:pt x="407480" y="470440"/>
                      </a:cubicBezTo>
                      <a:close/>
                      <a:moveTo>
                        <a:pt x="370523" y="491204"/>
                      </a:moveTo>
                      <a:lnTo>
                        <a:pt x="381953" y="515684"/>
                      </a:lnTo>
                      <a:lnTo>
                        <a:pt x="386239" y="513683"/>
                      </a:lnTo>
                      <a:lnTo>
                        <a:pt x="374809" y="489204"/>
                      </a:lnTo>
                      <a:cubicBezTo>
                        <a:pt x="373475" y="489966"/>
                        <a:pt x="372047" y="490538"/>
                        <a:pt x="370523" y="491204"/>
                      </a:cubicBezTo>
                      <a:close/>
                      <a:moveTo>
                        <a:pt x="424434" y="457676"/>
                      </a:moveTo>
                      <a:lnTo>
                        <a:pt x="441770" y="478346"/>
                      </a:lnTo>
                      <a:lnTo>
                        <a:pt x="445389" y="475298"/>
                      </a:lnTo>
                      <a:lnTo>
                        <a:pt x="427958" y="454533"/>
                      </a:lnTo>
                      <a:cubicBezTo>
                        <a:pt x="426815" y="455581"/>
                        <a:pt x="425577" y="456629"/>
                        <a:pt x="424434" y="457676"/>
                      </a:cubicBezTo>
                      <a:close/>
                      <a:moveTo>
                        <a:pt x="440150" y="443484"/>
                      </a:moveTo>
                      <a:lnTo>
                        <a:pt x="459296" y="462629"/>
                      </a:lnTo>
                      <a:lnTo>
                        <a:pt x="462629" y="459296"/>
                      </a:lnTo>
                      <a:lnTo>
                        <a:pt x="443484" y="440150"/>
                      </a:lnTo>
                      <a:cubicBezTo>
                        <a:pt x="442341" y="441198"/>
                        <a:pt x="441293" y="442341"/>
                        <a:pt x="440150" y="443484"/>
                      </a:cubicBezTo>
                      <a:close/>
                      <a:moveTo>
                        <a:pt x="309848" y="509683"/>
                      </a:moveTo>
                      <a:lnTo>
                        <a:pt x="314611" y="536353"/>
                      </a:lnTo>
                      <a:lnTo>
                        <a:pt x="319278" y="535591"/>
                      </a:lnTo>
                      <a:lnTo>
                        <a:pt x="314611" y="508921"/>
                      </a:lnTo>
                      <a:cubicBezTo>
                        <a:pt x="312992" y="509111"/>
                        <a:pt x="311468" y="509397"/>
                        <a:pt x="309848" y="509683"/>
                      </a:cubicBezTo>
                      <a:close/>
                      <a:moveTo>
                        <a:pt x="350901" y="499110"/>
                      </a:moveTo>
                      <a:lnTo>
                        <a:pt x="360140" y="524542"/>
                      </a:lnTo>
                      <a:lnTo>
                        <a:pt x="364617" y="522923"/>
                      </a:lnTo>
                      <a:lnTo>
                        <a:pt x="355378" y="497491"/>
                      </a:lnTo>
                      <a:cubicBezTo>
                        <a:pt x="353854" y="498062"/>
                        <a:pt x="352425" y="498634"/>
                        <a:pt x="350901" y="499110"/>
                      </a:cubicBezTo>
                      <a:close/>
                      <a:moveTo>
                        <a:pt x="330613" y="505397"/>
                      </a:moveTo>
                      <a:lnTo>
                        <a:pt x="337566" y="531400"/>
                      </a:lnTo>
                      <a:lnTo>
                        <a:pt x="342138" y="530162"/>
                      </a:lnTo>
                      <a:lnTo>
                        <a:pt x="335090" y="504063"/>
                      </a:lnTo>
                      <a:cubicBezTo>
                        <a:pt x="333661" y="504539"/>
                        <a:pt x="332137" y="505016"/>
                        <a:pt x="330613" y="505397"/>
                      </a:cubicBezTo>
                      <a:close/>
                      <a:moveTo>
                        <a:pt x="467678" y="411290"/>
                      </a:moveTo>
                      <a:lnTo>
                        <a:pt x="489871" y="426815"/>
                      </a:lnTo>
                      <a:lnTo>
                        <a:pt x="492633" y="422910"/>
                      </a:lnTo>
                      <a:lnTo>
                        <a:pt x="470535" y="407384"/>
                      </a:lnTo>
                      <a:cubicBezTo>
                        <a:pt x="469487" y="408718"/>
                        <a:pt x="468630" y="409956"/>
                        <a:pt x="467678" y="411290"/>
                      </a:cubicBezTo>
                      <a:close/>
                      <a:moveTo>
                        <a:pt x="511874" y="293561"/>
                      </a:moveTo>
                      <a:lnTo>
                        <a:pt x="538829" y="295942"/>
                      </a:lnTo>
                      <a:lnTo>
                        <a:pt x="539210" y="291179"/>
                      </a:lnTo>
                      <a:lnTo>
                        <a:pt x="512255" y="288798"/>
                      </a:lnTo>
                      <a:cubicBezTo>
                        <a:pt x="512159" y="290417"/>
                        <a:pt x="512064" y="291941"/>
                        <a:pt x="511874" y="293561"/>
                      </a:cubicBezTo>
                      <a:close/>
                      <a:moveTo>
                        <a:pt x="504158" y="335185"/>
                      </a:moveTo>
                      <a:lnTo>
                        <a:pt x="530352" y="342233"/>
                      </a:lnTo>
                      <a:lnTo>
                        <a:pt x="531590" y="337661"/>
                      </a:lnTo>
                      <a:lnTo>
                        <a:pt x="505587" y="330613"/>
                      </a:lnTo>
                      <a:cubicBezTo>
                        <a:pt x="505016" y="332137"/>
                        <a:pt x="504539" y="333661"/>
                        <a:pt x="504158" y="335185"/>
                      </a:cubicBezTo>
                      <a:close/>
                      <a:moveTo>
                        <a:pt x="288798" y="512159"/>
                      </a:moveTo>
                      <a:lnTo>
                        <a:pt x="291179" y="539115"/>
                      </a:lnTo>
                      <a:lnTo>
                        <a:pt x="295942" y="538734"/>
                      </a:lnTo>
                      <a:lnTo>
                        <a:pt x="293560" y="511778"/>
                      </a:lnTo>
                      <a:cubicBezTo>
                        <a:pt x="291941" y="511969"/>
                        <a:pt x="290417" y="512064"/>
                        <a:pt x="288798" y="512159"/>
                      </a:cubicBezTo>
                      <a:close/>
                      <a:moveTo>
                        <a:pt x="513017" y="267653"/>
                      </a:moveTo>
                      <a:cubicBezTo>
                        <a:pt x="513017" y="268415"/>
                        <a:pt x="513112" y="269177"/>
                        <a:pt x="513112" y="270034"/>
                      </a:cubicBezTo>
                      <a:cubicBezTo>
                        <a:pt x="513112" y="270891"/>
                        <a:pt x="513017" y="271653"/>
                        <a:pt x="513017" y="272415"/>
                      </a:cubicBezTo>
                      <a:lnTo>
                        <a:pt x="540068" y="272415"/>
                      </a:lnTo>
                      <a:lnTo>
                        <a:pt x="540068" y="267653"/>
                      </a:lnTo>
                      <a:lnTo>
                        <a:pt x="513017" y="267653"/>
                      </a:lnTo>
                      <a:close/>
                      <a:moveTo>
                        <a:pt x="508921" y="314516"/>
                      </a:moveTo>
                      <a:lnTo>
                        <a:pt x="535591" y="319183"/>
                      </a:lnTo>
                      <a:lnTo>
                        <a:pt x="536353" y="314516"/>
                      </a:lnTo>
                      <a:lnTo>
                        <a:pt x="509683" y="309848"/>
                      </a:lnTo>
                      <a:cubicBezTo>
                        <a:pt x="509492" y="311468"/>
                        <a:pt x="509207" y="312992"/>
                        <a:pt x="508921" y="314516"/>
                      </a:cubicBezTo>
                      <a:close/>
                      <a:moveTo>
                        <a:pt x="497586" y="355378"/>
                      </a:moveTo>
                      <a:lnTo>
                        <a:pt x="523018" y="364617"/>
                      </a:lnTo>
                      <a:lnTo>
                        <a:pt x="524637" y="360140"/>
                      </a:lnTo>
                      <a:lnTo>
                        <a:pt x="499205" y="350901"/>
                      </a:lnTo>
                      <a:cubicBezTo>
                        <a:pt x="498729" y="352330"/>
                        <a:pt x="498158" y="353854"/>
                        <a:pt x="497586" y="355378"/>
                      </a:cubicBezTo>
                      <a:close/>
                      <a:moveTo>
                        <a:pt x="479298" y="393573"/>
                      </a:moveTo>
                      <a:lnTo>
                        <a:pt x="502730" y="407099"/>
                      </a:lnTo>
                      <a:lnTo>
                        <a:pt x="505111" y="402908"/>
                      </a:lnTo>
                      <a:lnTo>
                        <a:pt x="481679" y="389382"/>
                      </a:lnTo>
                      <a:cubicBezTo>
                        <a:pt x="480822" y="390811"/>
                        <a:pt x="480060" y="392144"/>
                        <a:pt x="479298" y="393573"/>
                      </a:cubicBezTo>
                      <a:close/>
                      <a:moveTo>
                        <a:pt x="489299" y="374904"/>
                      </a:moveTo>
                      <a:lnTo>
                        <a:pt x="513779" y="386334"/>
                      </a:lnTo>
                      <a:lnTo>
                        <a:pt x="515779" y="381953"/>
                      </a:lnTo>
                      <a:lnTo>
                        <a:pt x="491300" y="370523"/>
                      </a:lnTo>
                      <a:cubicBezTo>
                        <a:pt x="490633" y="371951"/>
                        <a:pt x="489966" y="373475"/>
                        <a:pt x="489299" y="374904"/>
                      </a:cubicBezTo>
                      <a:close/>
                      <a:moveTo>
                        <a:pt x="146495" y="479203"/>
                      </a:moveTo>
                      <a:lnTo>
                        <a:pt x="132969" y="502634"/>
                      </a:lnTo>
                      <a:lnTo>
                        <a:pt x="137065" y="505016"/>
                      </a:lnTo>
                      <a:lnTo>
                        <a:pt x="150590" y="481584"/>
                      </a:lnTo>
                      <a:cubicBezTo>
                        <a:pt x="149257" y="480822"/>
                        <a:pt x="147923" y="479965"/>
                        <a:pt x="146495" y="479203"/>
                      </a:cubicBezTo>
                      <a:close/>
                      <a:moveTo>
                        <a:pt x="58484" y="389382"/>
                      </a:moveTo>
                      <a:lnTo>
                        <a:pt x="35052" y="402908"/>
                      </a:lnTo>
                      <a:lnTo>
                        <a:pt x="37433" y="407003"/>
                      </a:lnTo>
                      <a:lnTo>
                        <a:pt x="60865" y="393478"/>
                      </a:lnTo>
                      <a:cubicBezTo>
                        <a:pt x="60007" y="392144"/>
                        <a:pt x="59245" y="390811"/>
                        <a:pt x="58484" y="389382"/>
                      </a:cubicBezTo>
                      <a:close/>
                      <a:moveTo>
                        <a:pt x="48863" y="370523"/>
                      </a:moveTo>
                      <a:lnTo>
                        <a:pt x="24384" y="381953"/>
                      </a:lnTo>
                      <a:lnTo>
                        <a:pt x="26384" y="386239"/>
                      </a:lnTo>
                      <a:lnTo>
                        <a:pt x="50768" y="374809"/>
                      </a:lnTo>
                      <a:cubicBezTo>
                        <a:pt x="50101" y="373475"/>
                        <a:pt x="49530" y="371951"/>
                        <a:pt x="48863" y="370523"/>
                      </a:cubicBezTo>
                      <a:close/>
                      <a:moveTo>
                        <a:pt x="69723" y="407384"/>
                      </a:moveTo>
                      <a:lnTo>
                        <a:pt x="47530" y="422910"/>
                      </a:lnTo>
                      <a:lnTo>
                        <a:pt x="50292" y="426815"/>
                      </a:lnTo>
                      <a:lnTo>
                        <a:pt x="72485" y="411290"/>
                      </a:lnTo>
                      <a:cubicBezTo>
                        <a:pt x="71533" y="409956"/>
                        <a:pt x="70580" y="408718"/>
                        <a:pt x="69723" y="407384"/>
                      </a:cubicBezTo>
                      <a:close/>
                      <a:moveTo>
                        <a:pt x="82391" y="424339"/>
                      </a:moveTo>
                      <a:lnTo>
                        <a:pt x="61722" y="441674"/>
                      </a:lnTo>
                      <a:lnTo>
                        <a:pt x="64770" y="445294"/>
                      </a:lnTo>
                      <a:lnTo>
                        <a:pt x="85535" y="427863"/>
                      </a:lnTo>
                      <a:cubicBezTo>
                        <a:pt x="84487" y="426720"/>
                        <a:pt x="83439" y="425577"/>
                        <a:pt x="82391" y="424339"/>
                      </a:cubicBezTo>
                      <a:close/>
                      <a:moveTo>
                        <a:pt x="96584" y="440055"/>
                      </a:moveTo>
                      <a:lnTo>
                        <a:pt x="77438" y="459200"/>
                      </a:lnTo>
                      <a:lnTo>
                        <a:pt x="80772" y="462629"/>
                      </a:lnTo>
                      <a:lnTo>
                        <a:pt x="99917" y="443484"/>
                      </a:lnTo>
                      <a:cubicBezTo>
                        <a:pt x="98870" y="442341"/>
                        <a:pt x="97727" y="441198"/>
                        <a:pt x="96584" y="440055"/>
                      </a:cubicBezTo>
                      <a:close/>
                      <a:moveTo>
                        <a:pt x="30385" y="309848"/>
                      </a:moveTo>
                      <a:lnTo>
                        <a:pt x="3715" y="314516"/>
                      </a:lnTo>
                      <a:lnTo>
                        <a:pt x="4572" y="319183"/>
                      </a:lnTo>
                      <a:lnTo>
                        <a:pt x="31242" y="314420"/>
                      </a:lnTo>
                      <a:cubicBezTo>
                        <a:pt x="30956" y="312992"/>
                        <a:pt x="30670" y="311468"/>
                        <a:pt x="30385" y="309848"/>
                      </a:cubicBezTo>
                      <a:close/>
                      <a:moveTo>
                        <a:pt x="270034" y="513017"/>
                      </a:moveTo>
                      <a:cubicBezTo>
                        <a:pt x="269272" y="513017"/>
                        <a:pt x="268415" y="512921"/>
                        <a:pt x="267653" y="512921"/>
                      </a:cubicBezTo>
                      <a:lnTo>
                        <a:pt x="267653" y="539972"/>
                      </a:lnTo>
                      <a:lnTo>
                        <a:pt x="272415" y="539972"/>
                      </a:lnTo>
                      <a:lnTo>
                        <a:pt x="272415" y="512921"/>
                      </a:lnTo>
                      <a:cubicBezTo>
                        <a:pt x="271653" y="512921"/>
                        <a:pt x="270796" y="513017"/>
                        <a:pt x="270034" y="513017"/>
                      </a:cubicBezTo>
                      <a:close/>
                      <a:moveTo>
                        <a:pt x="34671" y="330613"/>
                      </a:moveTo>
                      <a:lnTo>
                        <a:pt x="8573" y="337566"/>
                      </a:lnTo>
                      <a:lnTo>
                        <a:pt x="9811" y="342138"/>
                      </a:lnTo>
                      <a:lnTo>
                        <a:pt x="35909" y="335090"/>
                      </a:lnTo>
                      <a:cubicBezTo>
                        <a:pt x="35528" y="333661"/>
                        <a:pt x="35052" y="332137"/>
                        <a:pt x="34671" y="330613"/>
                      </a:cubicBezTo>
                      <a:close/>
                      <a:moveTo>
                        <a:pt x="40957" y="350901"/>
                      </a:moveTo>
                      <a:lnTo>
                        <a:pt x="15526" y="360045"/>
                      </a:lnTo>
                      <a:lnTo>
                        <a:pt x="17145" y="364522"/>
                      </a:lnTo>
                      <a:lnTo>
                        <a:pt x="42482" y="355283"/>
                      </a:lnTo>
                      <a:cubicBezTo>
                        <a:pt x="42005" y="353854"/>
                        <a:pt x="41434" y="352330"/>
                        <a:pt x="40957" y="350901"/>
                      </a:cubicBezTo>
                      <a:close/>
                      <a:moveTo>
                        <a:pt x="225552" y="508825"/>
                      </a:moveTo>
                      <a:lnTo>
                        <a:pt x="220885" y="535496"/>
                      </a:lnTo>
                      <a:lnTo>
                        <a:pt x="225552" y="536258"/>
                      </a:lnTo>
                      <a:lnTo>
                        <a:pt x="230315" y="509588"/>
                      </a:lnTo>
                      <a:cubicBezTo>
                        <a:pt x="228695" y="509397"/>
                        <a:pt x="227171" y="509111"/>
                        <a:pt x="225552" y="508825"/>
                      </a:cubicBezTo>
                      <a:close/>
                      <a:moveTo>
                        <a:pt x="112109" y="454533"/>
                      </a:moveTo>
                      <a:lnTo>
                        <a:pt x="94679" y="475298"/>
                      </a:lnTo>
                      <a:lnTo>
                        <a:pt x="98298" y="478346"/>
                      </a:lnTo>
                      <a:lnTo>
                        <a:pt x="115729" y="457676"/>
                      </a:lnTo>
                      <a:cubicBezTo>
                        <a:pt x="114491" y="456629"/>
                        <a:pt x="113348" y="455581"/>
                        <a:pt x="112109" y="454533"/>
                      </a:cubicBezTo>
                      <a:close/>
                      <a:moveTo>
                        <a:pt x="184690" y="497491"/>
                      </a:moveTo>
                      <a:lnTo>
                        <a:pt x="175451" y="522827"/>
                      </a:lnTo>
                      <a:lnTo>
                        <a:pt x="179927" y="524447"/>
                      </a:lnTo>
                      <a:lnTo>
                        <a:pt x="189167" y="499015"/>
                      </a:lnTo>
                      <a:cubicBezTo>
                        <a:pt x="187643" y="498634"/>
                        <a:pt x="186214" y="498062"/>
                        <a:pt x="184690" y="497491"/>
                      </a:cubicBezTo>
                      <a:close/>
                      <a:moveTo>
                        <a:pt x="246602" y="511778"/>
                      </a:moveTo>
                      <a:lnTo>
                        <a:pt x="244221" y="538734"/>
                      </a:lnTo>
                      <a:lnTo>
                        <a:pt x="248984" y="539115"/>
                      </a:lnTo>
                      <a:lnTo>
                        <a:pt x="251365" y="512064"/>
                      </a:lnTo>
                      <a:cubicBezTo>
                        <a:pt x="249746" y="512064"/>
                        <a:pt x="248126" y="511969"/>
                        <a:pt x="246602" y="511778"/>
                      </a:cubicBezTo>
                      <a:close/>
                      <a:moveTo>
                        <a:pt x="204883" y="504063"/>
                      </a:moveTo>
                      <a:lnTo>
                        <a:pt x="197834" y="530162"/>
                      </a:lnTo>
                      <a:lnTo>
                        <a:pt x="202406" y="531400"/>
                      </a:lnTo>
                      <a:lnTo>
                        <a:pt x="209360" y="505397"/>
                      </a:lnTo>
                      <a:cubicBezTo>
                        <a:pt x="207931" y="505016"/>
                        <a:pt x="206407" y="504444"/>
                        <a:pt x="204883" y="504063"/>
                      </a:cubicBezTo>
                      <a:close/>
                      <a:moveTo>
                        <a:pt x="128778" y="467582"/>
                      </a:moveTo>
                      <a:lnTo>
                        <a:pt x="113252" y="489775"/>
                      </a:lnTo>
                      <a:lnTo>
                        <a:pt x="117158" y="492538"/>
                      </a:lnTo>
                      <a:lnTo>
                        <a:pt x="132683" y="470345"/>
                      </a:lnTo>
                      <a:cubicBezTo>
                        <a:pt x="131350" y="469487"/>
                        <a:pt x="130016" y="468535"/>
                        <a:pt x="128778" y="467582"/>
                      </a:cubicBezTo>
                      <a:close/>
                      <a:moveTo>
                        <a:pt x="27813" y="288798"/>
                      </a:moveTo>
                      <a:lnTo>
                        <a:pt x="857" y="291179"/>
                      </a:lnTo>
                      <a:lnTo>
                        <a:pt x="1238" y="295942"/>
                      </a:lnTo>
                      <a:lnTo>
                        <a:pt x="28194" y="293561"/>
                      </a:lnTo>
                      <a:cubicBezTo>
                        <a:pt x="28099" y="291941"/>
                        <a:pt x="28004" y="290322"/>
                        <a:pt x="27813" y="288798"/>
                      </a:cubicBezTo>
                      <a:close/>
                      <a:moveTo>
                        <a:pt x="165164" y="489299"/>
                      </a:moveTo>
                      <a:lnTo>
                        <a:pt x="153829" y="513683"/>
                      </a:lnTo>
                      <a:lnTo>
                        <a:pt x="158115" y="515684"/>
                      </a:lnTo>
                      <a:lnTo>
                        <a:pt x="169545" y="491204"/>
                      </a:lnTo>
                      <a:cubicBezTo>
                        <a:pt x="168116" y="490538"/>
                        <a:pt x="166592" y="489966"/>
                        <a:pt x="165164" y="489299"/>
                      </a:cubicBezTo>
                      <a:close/>
                    </a:path>
                  </a:pathLst>
                </a:custGeom>
                <a:gradFill>
                  <a:gsLst>
                    <a:gs pos="0">
                      <a:schemeClr val="accent1">
                        <a:alpha val="3000"/>
                      </a:schemeClr>
                    </a:gs>
                    <a:gs pos="100000">
                      <a:schemeClr val="accent2"/>
                    </a:gs>
                  </a:gsLst>
                  <a:lin ang="4500000" scaled="0"/>
                </a:gra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Roboto Light" panose="02000000000000000000"/>
                    <a:ea typeface="思源黑体 CN Normal" panose="020B0400000000000000" charset="-122"/>
                    <a:cs typeface="+mn-cs"/>
                  </a:endParaRPr>
                </a:p>
              </p:txBody>
            </p:sp>
            <p:sp>
              <p:nvSpPr>
                <p:cNvPr id="53" name="椭圆 52"/>
                <p:cNvSpPr/>
                <p:nvPr/>
              </p:nvSpPr>
              <p:spPr>
                <a:xfrm>
                  <a:off x="2554" y="8216"/>
                  <a:ext cx="1935" cy="1935"/>
                </a:xfrm>
                <a:prstGeom prst="ellipse">
                  <a:avLst/>
                </a:prstGeom>
                <a:gradFill flip="none" rotWithShape="1">
                  <a:gsLst>
                    <a:gs pos="0">
                      <a:srgbClr val="008ED6">
                        <a:alpha val="7000"/>
                      </a:srgbClr>
                    </a:gs>
                    <a:gs pos="100000">
                      <a:srgbClr val="008ED6">
                        <a:alpha val="0"/>
                      </a:srgbClr>
                    </a:gs>
                  </a:gsLst>
                  <a:lin ang="5400000" scaled="1"/>
                  <a:tileRect/>
                </a:gradFill>
                <a:ln>
                  <a:solidFill>
                    <a:schemeClr val="accent1"/>
                  </a:solidFill>
                </a:ln>
                <a:effectLst>
                  <a:outerShdw blurRad="279400" dist="342900" dir="5400000" sx="88000" sy="88000" algn="t" rotWithShape="0">
                    <a:schemeClr val="accent1">
                      <a:alpha val="4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800" b="0" i="0" u="none" strike="noStrike" kern="1200" cap="none" spc="0" normalizeH="0" baseline="0" noProof="0" dirty="0">
                    <a:ln>
                      <a:noFill/>
                    </a:ln>
                    <a:solidFill>
                      <a:prstClr val="white"/>
                    </a:solidFill>
                    <a:effectLst/>
                    <a:uLnTx/>
                    <a:uFillTx/>
                    <a:latin typeface="思源黑体 CN Normal" panose="020B0400000000000000" charset="-122"/>
                    <a:ea typeface="思源黑体 CN Normal" panose="020B0400000000000000" charset="-122"/>
                    <a:cs typeface="+mn-cs"/>
                  </a:endParaRPr>
                </a:p>
              </p:txBody>
            </p:sp>
          </p:grpSp>
          <p:pic>
            <p:nvPicPr>
              <p:cNvPr id="54" name="图片 53"/>
              <p:cNvPicPr>
                <a:picLocks noChangeAspect="1"/>
              </p:cNvPicPr>
              <p:nvPr/>
            </p:nvPicPr>
            <p:blipFill>
              <a:blip r:embed="rId3"/>
              <a:stretch>
                <a:fillRect/>
              </a:stretch>
            </p:blipFill>
            <p:spPr>
              <a:xfrm>
                <a:off x="8703" y="8962"/>
                <a:ext cx="646" cy="631"/>
              </a:xfrm>
              <a:prstGeom prst="ellipse">
                <a:avLst/>
              </a:prstGeom>
            </p:spPr>
          </p:pic>
        </p:grpSp>
        <p:sp>
          <p:nvSpPr>
            <p:cNvPr id="55" name="文本框 54"/>
            <p:cNvSpPr txBox="1"/>
            <p:nvPr/>
          </p:nvSpPr>
          <p:spPr>
            <a:xfrm>
              <a:off x="7046" y="8271"/>
              <a:ext cx="1762" cy="725"/>
            </a:xfrm>
            <a:prstGeom prst="rect">
              <a:avLst/>
            </a:prstGeom>
            <a:noFill/>
          </p:spPr>
          <p:txBody>
            <a:bodyPr wrap="square" rtlCol="0" anchor="t">
              <a:spAutoFit/>
            </a:bodyPr>
            <a:lstStyle/>
            <a:p>
              <a:pPr algn="ctr">
                <a:buClrTx/>
                <a:buSzTx/>
                <a:buFontTx/>
              </a:pPr>
              <a:r>
                <a:rPr lang="en-US" altLang="zh-CN" sz="1200" dirty="0">
                  <a:solidFill>
                    <a:schemeClr val="tx1">
                      <a:lumMod val="50000"/>
                      <a:lumOff val="50000"/>
                    </a:schemeClr>
                  </a:solidFill>
                  <a:latin typeface="微软雅黑" panose="020B0503020204020204" charset="-122"/>
                  <a:ea typeface="微软雅黑" panose="020B0503020204020204" charset="-122"/>
                  <a:sym typeface="+mn-ea"/>
                </a:rPr>
                <a:t>1180mAh</a:t>
              </a:r>
              <a:endParaRPr lang="en-US" altLang="zh-CN" sz="1200" dirty="0">
                <a:solidFill>
                  <a:schemeClr val="tx1">
                    <a:lumMod val="50000"/>
                    <a:lumOff val="50000"/>
                  </a:schemeClr>
                </a:solidFill>
                <a:latin typeface="微软雅黑" panose="020B0503020204020204" charset="-122"/>
                <a:ea typeface="微软雅黑" panose="020B0503020204020204" charset="-122"/>
                <a:sym typeface="+mn-ea"/>
              </a:endParaRPr>
            </a:p>
            <a:p>
              <a:pPr algn="ctr">
                <a:buClrTx/>
                <a:buSzTx/>
                <a:buFontTx/>
              </a:pPr>
              <a:r>
                <a:rPr lang="en-US" altLang="zh-CN" sz="1200" dirty="0">
                  <a:solidFill>
                    <a:schemeClr val="tx1">
                      <a:lumMod val="50000"/>
                      <a:lumOff val="50000"/>
                    </a:schemeClr>
                  </a:solidFill>
                  <a:latin typeface="微软雅黑" panose="020B0503020204020204" charset="-122"/>
                  <a:ea typeface="微软雅黑" panose="020B0503020204020204" charset="-122"/>
                  <a:sym typeface="+mn-ea"/>
                </a:rPr>
                <a:t>3</a:t>
              </a:r>
              <a:r>
                <a:rPr lang="zh-CN" altLang="en-US" sz="1200" dirty="0">
                  <a:solidFill>
                    <a:schemeClr val="tx1">
                      <a:lumMod val="50000"/>
                      <a:lumOff val="50000"/>
                    </a:schemeClr>
                  </a:solidFill>
                  <a:latin typeface="微软雅黑" panose="020B0503020204020204" charset="-122"/>
                  <a:ea typeface="微软雅黑" panose="020B0503020204020204" charset="-122"/>
                  <a:sym typeface="+mn-ea"/>
                </a:rPr>
                <a:t>年</a:t>
              </a:r>
              <a:endParaRPr lang="zh-CN" altLang="en-US" sz="1200" dirty="0">
                <a:solidFill>
                  <a:schemeClr val="tx1">
                    <a:lumMod val="50000"/>
                    <a:lumOff val="50000"/>
                  </a:schemeClr>
                </a:solidFill>
                <a:latin typeface="微软雅黑" panose="020B0503020204020204" charset="-122"/>
                <a:ea typeface="微软雅黑" panose="020B0503020204020204" charset="-122"/>
                <a:sym typeface="+mn-ea"/>
              </a:endParaRPr>
            </a:p>
          </p:txBody>
        </p:sp>
      </p:grpSp>
      <p:grpSp>
        <p:nvGrpSpPr>
          <p:cNvPr id="20" name="组合 19"/>
          <p:cNvGrpSpPr/>
          <p:nvPr/>
        </p:nvGrpSpPr>
        <p:grpSpPr>
          <a:xfrm>
            <a:off x="8251825" y="3405505"/>
            <a:ext cx="3437890" cy="2877820"/>
            <a:chOff x="2068" y="5705"/>
            <a:chExt cx="5414" cy="4532"/>
          </a:xfrm>
        </p:grpSpPr>
        <p:sp>
          <p:nvSpPr>
            <p:cNvPr id="21" name="文本框 20"/>
            <p:cNvSpPr txBox="1"/>
            <p:nvPr>
              <p:custDataLst>
                <p:tags r:id="rId4"/>
              </p:custDataLst>
            </p:nvPr>
          </p:nvSpPr>
          <p:spPr>
            <a:xfrm>
              <a:off x="2250" y="5705"/>
              <a:ext cx="5232" cy="4532"/>
            </a:xfrm>
            <a:prstGeom prst="rect">
              <a:avLst/>
            </a:prstGeom>
            <a:noFill/>
          </p:spPr>
          <p:txBody>
            <a:bodyPr wrap="square" rtlCol="0">
              <a:spAutoFit/>
            </a:bodyPr>
            <a:lstStyle/>
            <a:p>
              <a:pPr algn="l">
                <a:lnSpc>
                  <a:spcPct val="90000"/>
                </a:lnSpc>
                <a:spcBef>
                  <a:spcPts val="300"/>
                </a:spcBef>
                <a:buClrTx/>
                <a:buSzTx/>
                <a:buFontTx/>
                <a:buNone/>
              </a:pPr>
              <a:r>
                <a:rPr lang="zh-CN" altLang="en-US" sz="1400" b="1"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ea"/>
                </a:rPr>
                <a:t>一键群控（共六枚按键）</a:t>
              </a:r>
              <a:endParaRPr lang="zh-CN" altLang="en-US" sz="1400" b="1"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ea"/>
              </a:endParaRPr>
            </a:p>
            <a:p>
              <a:pPr algn="l">
                <a:lnSpc>
                  <a:spcPct val="90000"/>
                </a:lnSpc>
                <a:spcBef>
                  <a:spcPts val="300"/>
                </a:spcBef>
                <a:buClrTx/>
                <a:buSzTx/>
                <a:buFontTx/>
                <a:buNone/>
              </a:pPr>
              <a:r>
                <a:rPr lang="en-US" altLang="zh-CN" sz="1000" dirty="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sym typeface="+mn-ea"/>
                </a:rPr>
                <a:t>一键控制多路设备，支持Milesight D2D设备间无网关快速通信</a:t>
              </a:r>
              <a:endParaRPr lang="en-US" altLang="zh-CN" sz="1000" dirty="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sym typeface="+mn-ea"/>
              </a:endParaRPr>
            </a:p>
            <a:p>
              <a:pPr algn="l">
                <a:lnSpc>
                  <a:spcPct val="90000"/>
                </a:lnSpc>
                <a:spcBef>
                  <a:spcPts val="300"/>
                </a:spcBef>
                <a:buClrTx/>
                <a:buSzTx/>
                <a:buFontTx/>
                <a:buNone/>
              </a:pPr>
              <a:endParaRPr lang="zh-CN" altLang="en-US" sz="1400" b="0" dirty="0">
                <a:solidFill>
                  <a:schemeClr val="tx1">
                    <a:lumMod val="75000"/>
                    <a:lumOff val="25000"/>
                  </a:schemeClr>
                </a:solidFill>
                <a:latin typeface="微软雅黑" panose="020B0503020204020204" charset="-122"/>
                <a:ea typeface="微软雅黑" panose="020B0503020204020204" charset="-122"/>
                <a:cs typeface="Arial" panose="020B0604020202020204" pitchFamily="34" charset="0"/>
              </a:endParaRPr>
            </a:p>
            <a:p>
              <a:pPr algn="l">
                <a:lnSpc>
                  <a:spcPct val="90000"/>
                </a:lnSpc>
                <a:spcBef>
                  <a:spcPts val="300"/>
                </a:spcBef>
                <a:buClrTx/>
                <a:buSzTx/>
                <a:buFontTx/>
                <a:buNone/>
              </a:pPr>
              <a:r>
                <a:rPr lang="zh-CN" altLang="en-US" sz="1400" b="1"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ea"/>
                </a:rPr>
                <a:t>外观可定制</a:t>
              </a:r>
              <a:endParaRPr lang="zh-CN" altLang="en-US" sz="1400" b="1"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ea"/>
              </a:endParaRPr>
            </a:p>
            <a:p>
              <a:pPr algn="l">
                <a:lnSpc>
                  <a:spcPct val="90000"/>
                </a:lnSpc>
                <a:spcBef>
                  <a:spcPts val="300"/>
                </a:spcBef>
                <a:buClrTx/>
                <a:buSzTx/>
                <a:buFontTx/>
                <a:buNone/>
              </a:pPr>
              <a:r>
                <a:rPr lang="en-US" altLang="zh-CN" sz="1000" dirty="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sym typeface="+mn-ea"/>
                </a:rPr>
                <a:t>WS136：PVC面板（内容可定制）</a:t>
              </a:r>
              <a:endParaRPr lang="en-US" altLang="zh-CN" sz="1000" dirty="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sym typeface="+mn-ea"/>
              </a:endParaRPr>
            </a:p>
            <a:p>
              <a:pPr algn="l">
                <a:lnSpc>
                  <a:spcPct val="90000"/>
                </a:lnSpc>
                <a:spcBef>
                  <a:spcPts val="300"/>
                </a:spcBef>
                <a:buClrTx/>
                <a:buSzTx/>
                <a:buFontTx/>
                <a:buNone/>
              </a:pPr>
              <a:r>
                <a:rPr lang="en-US" altLang="zh-CN" sz="1000" dirty="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sym typeface="+mn-ea"/>
                </a:rPr>
                <a:t>WS156：2.9英寸电子墨水屏（数字/文字/图片自定义）</a:t>
              </a:r>
              <a:endParaRPr lang="en-US" altLang="zh-CN" sz="1000" dirty="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sym typeface="+mn-ea"/>
              </a:endParaRPr>
            </a:p>
            <a:p>
              <a:pPr algn="l">
                <a:lnSpc>
                  <a:spcPct val="90000"/>
                </a:lnSpc>
                <a:spcBef>
                  <a:spcPts val="300"/>
                </a:spcBef>
                <a:buClrTx/>
                <a:buSzTx/>
                <a:buFontTx/>
                <a:buNone/>
              </a:pPr>
              <a:endParaRPr lang="zh-CN" altLang="en-US" sz="1400" b="1"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endParaRPr>
            </a:p>
            <a:p>
              <a:pPr algn="l">
                <a:lnSpc>
                  <a:spcPct val="90000"/>
                </a:lnSpc>
                <a:spcBef>
                  <a:spcPts val="300"/>
                </a:spcBef>
                <a:buClrTx/>
                <a:buSzTx/>
                <a:buFontTx/>
                <a:buNone/>
              </a:pPr>
              <a:r>
                <a:rPr lang="zh-CN" altLang="en-US" sz="1400" b="1"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ea"/>
                </a:rPr>
                <a:t>无需布线，安装无限制</a:t>
              </a:r>
              <a:endParaRPr lang="zh-CN" altLang="en-US" sz="1400" b="1"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ea"/>
              </a:endParaRPr>
            </a:p>
            <a:p>
              <a:pPr algn="l">
                <a:lnSpc>
                  <a:spcPct val="90000"/>
                </a:lnSpc>
                <a:spcBef>
                  <a:spcPts val="300"/>
                </a:spcBef>
                <a:buClrTx/>
                <a:buSzTx/>
                <a:buFontTx/>
                <a:buNone/>
              </a:pPr>
              <a:r>
                <a:rPr lang="en-US" altLang="zh-CN" sz="1000" dirty="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sym typeface="+mn-ea"/>
                </a:rPr>
                <a:t>LoRa低功耗无线技术 + 电池供电</a:t>
              </a:r>
              <a:endParaRPr lang="en-US" altLang="zh-CN" sz="1000" dirty="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sym typeface="+mn-ea"/>
              </a:endParaRPr>
            </a:p>
            <a:p>
              <a:pPr algn="l">
                <a:lnSpc>
                  <a:spcPct val="90000"/>
                </a:lnSpc>
                <a:spcBef>
                  <a:spcPts val="300"/>
                </a:spcBef>
                <a:buClrTx/>
                <a:buSzTx/>
                <a:buFontTx/>
                <a:buNone/>
              </a:pPr>
              <a:r>
                <a:rPr lang="en-US" altLang="zh-CN" sz="1000" dirty="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sym typeface="+mn-ea"/>
                </a:rPr>
                <a:t>支持86底盒、3M胶贴、桌面放置</a:t>
              </a:r>
              <a:endParaRPr lang="en-US" altLang="zh-CN" sz="1000" dirty="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sym typeface="+mn-ea"/>
              </a:endParaRPr>
            </a:p>
            <a:p>
              <a:pPr algn="l">
                <a:lnSpc>
                  <a:spcPct val="90000"/>
                </a:lnSpc>
                <a:spcBef>
                  <a:spcPts val="300"/>
                </a:spcBef>
                <a:buClrTx/>
                <a:buSzTx/>
                <a:buFontTx/>
                <a:buNone/>
              </a:pPr>
              <a:endParaRPr lang="zh-CN" altLang="en-US" sz="1400" dirty="0">
                <a:solidFill>
                  <a:schemeClr val="tx1">
                    <a:lumMod val="75000"/>
                    <a:lumOff val="25000"/>
                  </a:schemeClr>
                </a:solidFill>
                <a:latin typeface="微软雅黑" panose="020B0503020204020204" charset="-122"/>
                <a:ea typeface="微软雅黑" panose="020B0503020204020204" charset="-122"/>
                <a:cs typeface="Arial" panose="020B0604020202020204" pitchFamily="34" charset="0"/>
                <a:sym typeface="+mn-ea"/>
              </a:endParaRPr>
            </a:p>
            <a:p>
              <a:pPr algn="l">
                <a:lnSpc>
                  <a:spcPct val="90000"/>
                </a:lnSpc>
                <a:spcBef>
                  <a:spcPts val="300"/>
                </a:spcBef>
                <a:buClrTx/>
                <a:buSzTx/>
                <a:buFontTx/>
                <a:buNone/>
              </a:pPr>
              <a:r>
                <a:rPr lang="zh-CN" altLang="en-US" sz="1400" b="1"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ea"/>
                </a:rPr>
                <a:t>NFC配置</a:t>
              </a:r>
              <a:endParaRPr lang="zh-CN" altLang="en-US" sz="1400" b="1"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ea"/>
              </a:endParaRPr>
            </a:p>
            <a:p>
              <a:pPr algn="l">
                <a:lnSpc>
                  <a:spcPct val="90000"/>
                </a:lnSpc>
                <a:spcBef>
                  <a:spcPts val="300"/>
                </a:spcBef>
                <a:buClrTx/>
                <a:buSzTx/>
                <a:buFontTx/>
                <a:buNone/>
              </a:pPr>
              <a:r>
                <a:rPr lang="en-US" altLang="zh-CN" sz="1000" dirty="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sym typeface="+mn-ea"/>
                </a:rPr>
                <a:t>无需拆卸，快速部署</a:t>
              </a:r>
              <a:endParaRPr lang="en-US" altLang="zh-CN" sz="1000" dirty="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sym typeface="+mn-ea"/>
              </a:endParaRPr>
            </a:p>
          </p:txBody>
        </p:sp>
        <p:grpSp>
          <p:nvGrpSpPr>
            <p:cNvPr id="22" name="组合 21"/>
            <p:cNvGrpSpPr/>
            <p:nvPr/>
          </p:nvGrpSpPr>
          <p:grpSpPr>
            <a:xfrm>
              <a:off x="2068" y="5826"/>
              <a:ext cx="119" cy="4272"/>
              <a:chOff x="2068" y="5841"/>
              <a:chExt cx="119" cy="4272"/>
            </a:xfrm>
          </p:grpSpPr>
          <p:grpSp>
            <p:nvGrpSpPr>
              <p:cNvPr id="26" name="组合 25"/>
              <p:cNvGrpSpPr/>
              <p:nvPr/>
            </p:nvGrpSpPr>
            <p:grpSpPr>
              <a:xfrm>
                <a:off x="2068" y="5841"/>
                <a:ext cx="119" cy="4272"/>
                <a:chOff x="2430" y="5569"/>
                <a:chExt cx="119" cy="4272"/>
              </a:xfrm>
            </p:grpSpPr>
            <p:sp>
              <p:nvSpPr>
                <p:cNvPr id="27" name="椭圆 26"/>
                <p:cNvSpPr/>
                <p:nvPr>
                  <p:custDataLst>
                    <p:tags r:id="rId5"/>
                  </p:custDataLst>
                </p:nvPr>
              </p:nvSpPr>
              <p:spPr>
                <a:xfrm>
                  <a:off x="2430" y="5569"/>
                  <a:ext cx="119" cy="119"/>
                </a:xfrm>
                <a:prstGeom prst="ellipse">
                  <a:avLst/>
                </a:prstGeom>
                <a:solidFill>
                  <a:srgbClr val="017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椭圆 27"/>
                <p:cNvSpPr/>
                <p:nvPr>
                  <p:custDataLst>
                    <p:tags r:id="rId6"/>
                  </p:custDataLst>
                </p:nvPr>
              </p:nvSpPr>
              <p:spPr>
                <a:xfrm>
                  <a:off x="2430" y="6774"/>
                  <a:ext cx="119" cy="119"/>
                </a:xfrm>
                <a:prstGeom prst="ellipse">
                  <a:avLst/>
                </a:prstGeom>
                <a:solidFill>
                  <a:srgbClr val="017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4" name="直接连接符 33"/>
                <p:cNvCxnSpPr/>
                <p:nvPr>
                  <p:custDataLst>
                    <p:tags r:id="rId7"/>
                  </p:custDataLst>
                </p:nvPr>
              </p:nvCxnSpPr>
              <p:spPr>
                <a:xfrm>
                  <a:off x="2489" y="5569"/>
                  <a:ext cx="0" cy="4272"/>
                </a:xfrm>
                <a:prstGeom prst="line">
                  <a:avLst/>
                </a:prstGeom>
                <a:ln>
                  <a:solidFill>
                    <a:srgbClr val="017AEA"/>
                  </a:solidFill>
                </a:ln>
              </p:spPr>
              <p:style>
                <a:lnRef idx="1">
                  <a:schemeClr val="accent1"/>
                </a:lnRef>
                <a:fillRef idx="0">
                  <a:schemeClr val="accent1"/>
                </a:fillRef>
                <a:effectRef idx="0">
                  <a:schemeClr val="accent1"/>
                </a:effectRef>
                <a:fontRef idx="minor">
                  <a:schemeClr val="tx1"/>
                </a:fontRef>
              </p:style>
            </p:cxnSp>
          </p:grpSp>
          <p:sp>
            <p:nvSpPr>
              <p:cNvPr id="36" name="椭圆 35"/>
              <p:cNvSpPr/>
              <p:nvPr>
                <p:custDataLst>
                  <p:tags r:id="rId8"/>
                </p:custDataLst>
              </p:nvPr>
            </p:nvSpPr>
            <p:spPr>
              <a:xfrm>
                <a:off x="2068" y="8344"/>
                <a:ext cx="119" cy="119"/>
              </a:xfrm>
              <a:prstGeom prst="ellipse">
                <a:avLst/>
              </a:prstGeom>
              <a:solidFill>
                <a:srgbClr val="017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40" name="John Alexis"/>
          <p:cNvSpPr/>
          <p:nvPr>
            <p:custDataLst>
              <p:tags r:id="rId9"/>
            </p:custDataLst>
          </p:nvPr>
        </p:nvSpPr>
        <p:spPr>
          <a:xfrm>
            <a:off x="6261100" y="2216150"/>
            <a:ext cx="1748790" cy="337820"/>
          </a:xfrm>
          <a:prstGeom prst="rect">
            <a:avLst/>
          </a:prstGeom>
          <a:ln w="12700">
            <a:miter lim="400000"/>
          </a:ln>
        </p:spPr>
        <p:txBody>
          <a:bodyPr wrap="none" lIns="90000" tIns="46800" rIns="90000" bIns="46800" anchor="ctr">
            <a:noAutofit/>
          </a:bodyPr>
          <a:lstStyle>
            <a:defPPr>
              <a:defRPr lang="zh-CN"/>
            </a:defPPr>
            <a:lvl1pPr marL="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1pPr>
            <a:lvl2pPr marL="4572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2pPr>
            <a:lvl3pPr marL="9144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3pPr>
            <a:lvl4pPr marL="13716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4pPr>
            <a:lvl5pPr marL="18288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5pPr>
            <a:lvl6pPr marL="22860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6pPr>
            <a:lvl7pPr marL="27432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7pPr>
            <a:lvl8pPr marL="32004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8pPr>
            <a:lvl9pPr marL="36576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9pPr>
          </a:lstStyle>
          <a:p>
            <a:pPr marL="0" marR="0" lvl="0" indent="0" algn="ctr" defTabSz="914400" rtl="0" eaLnBrk="1" fontAlgn="auto" latinLnBrk="0" hangingPunct="1">
              <a:lnSpc>
                <a:spcPct val="120000"/>
              </a:lnSpc>
              <a:spcBef>
                <a:spcPts val="0"/>
              </a:spcBef>
              <a:spcAft>
                <a:spcPts val="0"/>
              </a:spcAft>
              <a:buClrTx/>
              <a:buSzTx/>
              <a:buFontTx/>
              <a:buNone/>
              <a:defRPr sz="3200">
                <a:solidFill>
                  <a:srgbClr val="232323"/>
                </a:solidFill>
                <a:latin typeface="Helvetica" panose="020B0604020202030204"/>
                <a:ea typeface="Helvetica" panose="020B0604020202030204"/>
                <a:cs typeface="Helvetica" panose="020B0604020202030204"/>
                <a:sym typeface="Helvetica" panose="020B0604020202030204"/>
              </a:defRPr>
            </a:pPr>
            <a:r>
              <a:rPr lang="en-US" altLang="zh-CN" sz="1800" dirty="0">
                <a:solidFill>
                  <a:srgbClr val="127EE0"/>
                </a:solidFill>
                <a:latin typeface="微软雅黑" panose="020B0503020204020204" charset="-122"/>
                <a:ea typeface="微软雅黑" panose="020B0503020204020204" charset="-122"/>
                <a:cs typeface="Arial" panose="020B0604020202020204" pitchFamily="34" charset="0"/>
                <a:sym typeface="+mn-ea"/>
              </a:rPr>
              <a:t>WS136/WS156</a:t>
            </a:r>
            <a:endParaRPr kumimoji="0" lang="en-US" altLang="zh-CN" sz="1800" b="1" i="0" u="none" strike="noStrike" kern="1200" cap="none" normalizeH="0" dirty="0">
              <a:solidFill>
                <a:srgbClr val="127EE0"/>
              </a:solidFill>
              <a:latin typeface="微软雅黑" panose="020B0503020204020204" charset="-122"/>
              <a:ea typeface="微软雅黑" panose="020B0503020204020204" charset="-122"/>
              <a:cs typeface="Arial" panose="020B0604020202020204" pitchFamily="34" charset="0"/>
              <a:sym typeface="+mn-ea"/>
            </a:endParaRPr>
          </a:p>
        </p:txBody>
      </p:sp>
      <p:grpSp>
        <p:nvGrpSpPr>
          <p:cNvPr id="41" name="组合 40"/>
          <p:cNvGrpSpPr/>
          <p:nvPr/>
        </p:nvGrpSpPr>
        <p:grpSpPr>
          <a:xfrm>
            <a:off x="193040" y="-26670"/>
            <a:ext cx="7152640" cy="2665730"/>
            <a:chOff x="304" y="-42"/>
            <a:chExt cx="11264" cy="4198"/>
          </a:xfrm>
        </p:grpSpPr>
        <p:grpSp>
          <p:nvGrpSpPr>
            <p:cNvPr id="44" name="组合 43"/>
            <p:cNvGrpSpPr/>
            <p:nvPr/>
          </p:nvGrpSpPr>
          <p:grpSpPr>
            <a:xfrm>
              <a:off x="304" y="376"/>
              <a:ext cx="11264" cy="3780"/>
              <a:chOff x="304" y="376"/>
              <a:chExt cx="11264" cy="3780"/>
            </a:xfrm>
          </p:grpSpPr>
          <p:sp>
            <p:nvSpPr>
              <p:cNvPr id="45" name="TextBox 8"/>
              <p:cNvSpPr txBox="1"/>
              <p:nvPr>
                <p:custDataLst>
                  <p:tags r:id="rId10"/>
                </p:custDataLst>
              </p:nvPr>
            </p:nvSpPr>
            <p:spPr>
              <a:xfrm>
                <a:off x="944" y="376"/>
                <a:ext cx="10624" cy="947"/>
              </a:xfrm>
              <a:prstGeom prst="rect">
                <a:avLst/>
              </a:prstGeom>
              <a:noFill/>
            </p:spPr>
            <p:txBody>
              <a:bodyPr wrap="square" lIns="91440" tIns="45720" rIns="91440" bIns="45720" rtlCol="0" anchor="t">
                <a:noAutofit/>
              </a:bodyPr>
              <a:lstStyle/>
              <a:p>
                <a:pPr lvl="0" algn="l">
                  <a:lnSpc>
                    <a:spcPct val="90000"/>
                  </a:lnSpc>
                  <a:buClrTx/>
                  <a:buSzTx/>
                  <a:buFontTx/>
                </a:pPr>
                <a:r>
                  <a:rPr lang="zh-CN" altLang="en-US" sz="2800" b="1" dirty="0">
                    <a:solidFill>
                      <a:schemeClr val="tx1">
                        <a:lumMod val="75000"/>
                        <a:lumOff val="25000"/>
                      </a:schemeClr>
                    </a:solidFill>
                    <a:latin typeface="微软雅黑" panose="020B0503020204020204" charset="-122"/>
                    <a:ea typeface="微软雅黑" panose="020B0503020204020204" charset="-122"/>
                    <a:cs typeface="Arial" panose="020B0604020202020204" pitchFamily="34" charset="0"/>
                    <a:sym typeface="+mn-ea"/>
                  </a:rPr>
                  <a:t>智能情景面板</a:t>
                </a:r>
                <a:endParaRPr lang="zh-CN" altLang="en-US" sz="2800" b="1" dirty="0">
                  <a:solidFill>
                    <a:schemeClr val="tx1">
                      <a:lumMod val="75000"/>
                      <a:lumOff val="25000"/>
                    </a:schemeClr>
                  </a:solidFill>
                  <a:latin typeface="微软雅黑" panose="020B0503020204020204" charset="-122"/>
                  <a:ea typeface="微软雅黑" panose="020B0503020204020204" charset="-122"/>
                  <a:cs typeface="Arial" panose="020B0604020202020204" pitchFamily="34" charset="0"/>
                  <a:sym typeface="+mn-ea"/>
                </a:endParaRPr>
              </a:p>
            </p:txBody>
          </p:sp>
          <p:sp>
            <p:nvSpPr>
              <p:cNvPr id="47" name="文本框 23"/>
              <p:cNvSpPr txBox="1">
                <a:spLocks noChangeArrowheads="1"/>
              </p:cNvSpPr>
              <p:nvPr>
                <p:custDataLst>
                  <p:tags r:id="rId11"/>
                </p:custDataLst>
              </p:nvPr>
            </p:nvSpPr>
            <p:spPr bwMode="auto">
              <a:xfrm rot="5400000">
                <a:off x="-776" y="2666"/>
                <a:ext cx="2570" cy="410"/>
              </a:xfrm>
              <a:prstGeom prst="rect">
                <a:avLst/>
              </a:prstGeom>
              <a:noFill/>
              <a:ln w="9525">
                <a:noFill/>
                <a:miter lim="800000"/>
              </a:ln>
            </p:spPr>
            <p:txBody>
              <a:bodyPr wrap="square">
                <a:spAutoFit/>
              </a:bodyPr>
              <a:lstStyle/>
              <a:p>
                <a:pPr algn="dist">
                  <a:lnSpc>
                    <a:spcPct val="100000"/>
                  </a:lnSpc>
                </a:pPr>
                <a:r>
                  <a:rPr lang="en-US" sz="1100" dirty="0">
                    <a:solidFill>
                      <a:schemeClr val="bg1">
                        <a:lumMod val="50000"/>
                      </a:schemeClr>
                    </a:solidFill>
                    <a:latin typeface="微软雅黑" panose="020B0503020204020204" charset="-122"/>
                    <a:ea typeface="微软雅黑" panose="020B0503020204020204" charset="-122"/>
                    <a:cs typeface="微软雅黑" panose="020B0503020204020204" charset="-122"/>
                  </a:rPr>
                  <a:t>打开视界  感知无界</a:t>
                </a:r>
                <a:endParaRPr lang="en-US" sz="1100" dirty="0">
                  <a:solidFill>
                    <a:schemeClr val="bg1">
                      <a:lumMod val="50000"/>
                    </a:schemeClr>
                  </a:solidFill>
                  <a:latin typeface="微软雅黑" panose="020B0503020204020204" charset="-122"/>
                  <a:ea typeface="微软雅黑" panose="020B0503020204020204" charset="-122"/>
                  <a:cs typeface="微软雅黑" panose="020B0503020204020204" charset="-122"/>
                </a:endParaRPr>
              </a:p>
            </p:txBody>
          </p:sp>
        </p:grpSp>
        <p:sp>
          <p:nvSpPr>
            <p:cNvPr id="57" name="矩形 56"/>
            <p:cNvSpPr/>
            <p:nvPr>
              <p:custDataLst>
                <p:tags r:id="rId12"/>
              </p:custDataLst>
            </p:nvPr>
          </p:nvSpPr>
          <p:spPr>
            <a:xfrm>
              <a:off x="416" y="-42"/>
              <a:ext cx="255" cy="1184"/>
            </a:xfrm>
            <a:prstGeom prst="rect">
              <a:avLst/>
            </a:prstGeom>
            <a:solidFill>
              <a:srgbClr val="479E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阿里巴巴普惠体" panose="00020600040101010101" charset="-122"/>
              </a:endParaRPr>
            </a:p>
          </p:txBody>
        </p:sp>
      </p:grpSp>
      <p:grpSp>
        <p:nvGrpSpPr>
          <p:cNvPr id="62" name="组合 61"/>
          <p:cNvGrpSpPr/>
          <p:nvPr/>
        </p:nvGrpSpPr>
        <p:grpSpPr>
          <a:xfrm>
            <a:off x="735013" y="1255713"/>
            <a:ext cx="3072447" cy="473075"/>
            <a:chOff x="8502" y="7080"/>
            <a:chExt cx="4838" cy="745"/>
          </a:xfrm>
        </p:grpSpPr>
        <p:pic>
          <p:nvPicPr>
            <p:cNvPr id="63" name="图片 62" descr="lorat图标"/>
            <p:cNvPicPr>
              <a:picLocks noChangeAspect="1"/>
            </p:cNvPicPr>
            <p:nvPr>
              <p:custDataLst>
                <p:tags r:id="rId13"/>
              </p:custDataLst>
            </p:nvPr>
          </p:nvPicPr>
          <p:blipFill>
            <a:blip r:embed="rId14"/>
            <a:stretch>
              <a:fillRect/>
            </a:stretch>
          </p:blipFill>
          <p:spPr>
            <a:xfrm>
              <a:off x="8502" y="7080"/>
              <a:ext cx="1703" cy="745"/>
            </a:xfrm>
            <a:prstGeom prst="rect">
              <a:avLst/>
            </a:prstGeom>
          </p:spPr>
        </p:pic>
        <p:sp>
          <p:nvSpPr>
            <p:cNvPr id="64" name="文本框 63"/>
            <p:cNvSpPr txBox="1"/>
            <p:nvPr>
              <p:custDataLst>
                <p:tags r:id="rId15"/>
              </p:custDataLst>
            </p:nvPr>
          </p:nvSpPr>
          <p:spPr>
            <a:xfrm>
              <a:off x="10230" y="7191"/>
              <a:ext cx="3110" cy="531"/>
            </a:xfrm>
            <a:prstGeom prst="rect">
              <a:avLst/>
            </a:prstGeom>
            <a:noFill/>
          </p:spPr>
          <p:txBody>
            <a:bodyPr wrap="square" rtlCol="0">
              <a:spAutoFit/>
            </a:bodyPr>
            <a:lstStyle/>
            <a:p>
              <a:r>
                <a:rPr lang="en-US" altLang="zh-CN" sz="1600" b="1" dirty="0">
                  <a:solidFill>
                    <a:srgbClr val="00B0F0"/>
                  </a:solidFill>
                  <a:latin typeface="微软雅黑" panose="020B0503020204020204" charset="-122"/>
                  <a:ea typeface="微软雅黑" panose="020B0503020204020204" charset="-122"/>
                  <a:cs typeface="Arial" panose="020B0604020202020204" pitchFamily="34" charset="0"/>
                </a:rPr>
                <a:t>Milesight</a:t>
              </a:r>
              <a:r>
                <a:rPr lang="en-US" altLang="zh-CN" sz="1600" b="1" dirty="0">
                  <a:solidFill>
                    <a:schemeClr val="tx1">
                      <a:lumMod val="75000"/>
                      <a:lumOff val="25000"/>
                    </a:schemeClr>
                  </a:solidFill>
                  <a:latin typeface="微软雅黑" panose="020B0503020204020204" charset="-122"/>
                  <a:ea typeface="微软雅黑" panose="020B0503020204020204" charset="-122"/>
                  <a:cs typeface="Arial" panose="020B0604020202020204" pitchFamily="34" charset="0"/>
                </a:rPr>
                <a:t> D2D</a:t>
              </a:r>
              <a:endParaRPr lang="en-US" altLang="zh-CN" sz="1600" b="1" dirty="0">
                <a:solidFill>
                  <a:schemeClr val="tx1">
                    <a:lumMod val="75000"/>
                    <a:lumOff val="25000"/>
                  </a:schemeClr>
                </a:solidFill>
                <a:latin typeface="微软雅黑" panose="020B0503020204020204" charset="-122"/>
                <a:ea typeface="微软雅黑" panose="020B0503020204020204" charset="-122"/>
                <a:cs typeface="Arial" panose="020B0604020202020204" pitchFamily="34" charset="0"/>
              </a:endParaRPr>
            </a:p>
          </p:txBody>
        </p:sp>
      </p:grpSp>
      <p:grpSp>
        <p:nvGrpSpPr>
          <p:cNvPr id="67" name="组合 66"/>
          <p:cNvGrpSpPr/>
          <p:nvPr/>
        </p:nvGrpSpPr>
        <p:grpSpPr>
          <a:xfrm rot="10800000">
            <a:off x="5871210" y="2073910"/>
            <a:ext cx="3004185" cy="142240"/>
            <a:chOff x="3591" y="4123"/>
            <a:chExt cx="4731" cy="224"/>
          </a:xfrm>
        </p:grpSpPr>
        <p:cxnSp>
          <p:nvCxnSpPr>
            <p:cNvPr id="65" name="直接连接符 64"/>
            <p:cNvCxnSpPr/>
            <p:nvPr>
              <p:custDataLst>
                <p:tags r:id="rId16"/>
              </p:custDataLst>
            </p:nvPr>
          </p:nvCxnSpPr>
          <p:spPr>
            <a:xfrm>
              <a:off x="3591" y="4229"/>
              <a:ext cx="4679" cy="0"/>
            </a:xfrm>
            <a:prstGeom prst="line">
              <a:avLst/>
            </a:prstGeom>
            <a:ln w="12700">
              <a:solidFill>
                <a:srgbClr val="017AEA"/>
              </a:solidFill>
            </a:ln>
          </p:spPr>
          <p:style>
            <a:lnRef idx="1">
              <a:schemeClr val="accent1"/>
            </a:lnRef>
            <a:fillRef idx="0">
              <a:schemeClr val="accent1"/>
            </a:fillRef>
            <a:effectRef idx="0">
              <a:schemeClr val="accent1"/>
            </a:effectRef>
            <a:fontRef idx="minor">
              <a:schemeClr val="tx1"/>
            </a:fontRef>
          </p:style>
        </p:cxnSp>
        <p:sp>
          <p:nvSpPr>
            <p:cNvPr id="66" name="椭圆 65"/>
            <p:cNvSpPr/>
            <p:nvPr>
              <p:custDataLst>
                <p:tags r:id="rId17"/>
              </p:custDataLst>
            </p:nvPr>
          </p:nvSpPr>
          <p:spPr>
            <a:xfrm>
              <a:off x="8098" y="4123"/>
              <a:ext cx="225" cy="225"/>
            </a:xfrm>
            <a:prstGeom prst="ellipse">
              <a:avLst/>
            </a:prstGeom>
            <a:solidFill>
              <a:srgbClr val="017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8" name="矩形 67"/>
          <p:cNvSpPr/>
          <p:nvPr>
            <p:custDataLst>
              <p:tags r:id="rId18"/>
            </p:custDataLst>
          </p:nvPr>
        </p:nvSpPr>
        <p:spPr>
          <a:xfrm>
            <a:off x="756285" y="1767205"/>
            <a:ext cx="5147310" cy="1612265"/>
          </a:xfrm>
          <a:prstGeom prst="rect">
            <a:avLst/>
          </a:prstGeom>
          <a:ln w="12700">
            <a:solidFill>
              <a:srgbClr val="017AEA"/>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pic>
        <p:nvPicPr>
          <p:cNvPr id="39" name="图片 38" descr="H:\PPT\vs132\PPT\15.jpg.png15.jpg"/>
          <p:cNvPicPr>
            <a:picLocks noChangeAspect="1"/>
          </p:cNvPicPr>
          <p:nvPr>
            <p:custDataLst>
              <p:tags r:id="rId19"/>
            </p:custDataLst>
          </p:nvPr>
        </p:nvPicPr>
        <p:blipFill>
          <a:blip r:embed="rId20"/>
          <a:srcRect/>
          <a:stretch>
            <a:fillRect/>
          </a:stretch>
        </p:blipFill>
        <p:spPr>
          <a:xfrm>
            <a:off x="8118475" y="1333500"/>
            <a:ext cx="1786890" cy="1998345"/>
          </a:xfrm>
          <a:prstGeom prst="ellipse">
            <a:avLst/>
          </a:prstGeom>
        </p:spPr>
      </p:pic>
      <p:sp>
        <p:nvSpPr>
          <p:cNvPr id="6" name="椭圆 5"/>
          <p:cNvSpPr/>
          <p:nvPr>
            <p:custDataLst>
              <p:tags r:id="rId21"/>
            </p:custDataLst>
          </p:nvPr>
        </p:nvSpPr>
        <p:spPr>
          <a:xfrm>
            <a:off x="8258810" y="5895975"/>
            <a:ext cx="75565" cy="75565"/>
          </a:xfrm>
          <a:prstGeom prst="ellipse">
            <a:avLst/>
          </a:prstGeom>
          <a:solidFill>
            <a:srgbClr val="017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grpSp>
        <p:nvGrpSpPr>
          <p:cNvPr id="8" name="组合 7"/>
          <p:cNvGrpSpPr/>
          <p:nvPr/>
        </p:nvGrpSpPr>
        <p:grpSpPr>
          <a:xfrm>
            <a:off x="847090" y="1882140"/>
            <a:ext cx="4965106" cy="1470058"/>
            <a:chOff x="1768" y="3002"/>
            <a:chExt cx="7340" cy="2174"/>
          </a:xfrm>
        </p:grpSpPr>
        <p:grpSp>
          <p:nvGrpSpPr>
            <p:cNvPr id="59" name="组合 58"/>
            <p:cNvGrpSpPr/>
            <p:nvPr/>
          </p:nvGrpSpPr>
          <p:grpSpPr>
            <a:xfrm>
              <a:off x="2003" y="3002"/>
              <a:ext cx="7105" cy="2174"/>
              <a:chOff x="2003" y="1983"/>
              <a:chExt cx="6806" cy="2082"/>
            </a:xfrm>
          </p:grpSpPr>
          <p:pic>
            <p:nvPicPr>
              <p:cNvPr id="4" name="图片 3"/>
              <p:cNvPicPr>
                <a:picLocks noChangeAspect="1"/>
              </p:cNvPicPr>
              <p:nvPr/>
            </p:nvPicPr>
            <p:blipFill>
              <a:blip r:embed="rId22"/>
              <a:stretch>
                <a:fillRect/>
              </a:stretch>
            </p:blipFill>
            <p:spPr>
              <a:xfrm>
                <a:off x="2003" y="1983"/>
                <a:ext cx="6806" cy="1750"/>
              </a:xfrm>
              <a:prstGeom prst="roundRect">
                <a:avLst>
                  <a:gd name="adj" fmla="val 0"/>
                </a:avLst>
              </a:prstGeom>
            </p:spPr>
          </p:pic>
          <p:sp>
            <p:nvSpPr>
              <p:cNvPr id="33" name="矩形 32"/>
              <p:cNvSpPr/>
              <p:nvPr/>
            </p:nvSpPr>
            <p:spPr>
              <a:xfrm>
                <a:off x="2385" y="3718"/>
                <a:ext cx="5883" cy="347"/>
              </a:xfrm>
              <a:prstGeom prst="rect">
                <a:avLst/>
              </a:prstGeom>
            </p:spPr>
            <p:txBody>
              <a:bodyPr wrap="square">
                <a:spAutoFit/>
              </a:bodyPr>
              <a:lstStyle/>
              <a:p>
                <a:pPr algn="ctr"/>
                <a:r>
                  <a:rPr lang="zh-CN" altLang="en-US" sz="1000" dirty="0">
                    <a:solidFill>
                      <a:schemeClr val="tx1">
                        <a:lumMod val="65000"/>
                        <a:lumOff val="35000"/>
                      </a:schemeClr>
                    </a:solidFill>
                    <a:latin typeface="微软雅黑" panose="020B0503020204020204" charset="-122"/>
                    <a:ea typeface="微软雅黑" panose="020B0503020204020204" charset="-122"/>
                    <a:cs typeface="思源黑体 CN Normal" panose="020B0400000000000000" charset="-122"/>
                    <a:sym typeface="+mn-ea"/>
                  </a:rPr>
                  <a:t>智慧学校</a:t>
                </a:r>
                <a:r>
                  <a:rPr lang="en-US" altLang="zh-CN" sz="1000" dirty="0">
                    <a:solidFill>
                      <a:schemeClr val="tx1">
                        <a:lumMod val="65000"/>
                        <a:lumOff val="35000"/>
                      </a:schemeClr>
                    </a:solidFill>
                    <a:latin typeface="微软雅黑" panose="020B0503020204020204" charset="-122"/>
                    <a:ea typeface="微软雅黑" panose="020B0503020204020204" charset="-122"/>
                    <a:cs typeface="思源黑体 CN Normal" panose="020B0400000000000000" charset="-122"/>
                    <a:sym typeface="+mn-ea"/>
                  </a:rPr>
                  <a:t>               </a:t>
                </a:r>
                <a:r>
                  <a:rPr lang="zh-CN" altLang="en-US" sz="1000" dirty="0">
                    <a:solidFill>
                      <a:schemeClr val="tx1">
                        <a:lumMod val="65000"/>
                        <a:lumOff val="35000"/>
                      </a:schemeClr>
                    </a:solidFill>
                    <a:latin typeface="微软雅黑" panose="020B0503020204020204" charset="-122"/>
                    <a:ea typeface="微软雅黑" panose="020B0503020204020204" charset="-122"/>
                    <a:cs typeface="思源黑体 CN Normal" panose="020B0400000000000000" charset="-122"/>
                    <a:sym typeface="+mn-ea"/>
                  </a:rPr>
                  <a:t>智慧酒店</a:t>
                </a:r>
                <a:r>
                  <a:rPr lang="en-US" altLang="zh-CN" sz="1000" dirty="0">
                    <a:solidFill>
                      <a:schemeClr val="tx1">
                        <a:lumMod val="65000"/>
                        <a:lumOff val="35000"/>
                      </a:schemeClr>
                    </a:solidFill>
                    <a:latin typeface="微软雅黑" panose="020B0503020204020204" charset="-122"/>
                    <a:ea typeface="微软雅黑" panose="020B0503020204020204" charset="-122"/>
                    <a:cs typeface="思源黑体 CN Normal" panose="020B0400000000000000" charset="-122"/>
                    <a:sym typeface="+mn-ea"/>
                  </a:rPr>
                  <a:t>                    </a:t>
                </a:r>
                <a:r>
                  <a:rPr lang="zh-CN" altLang="en-US" sz="1000" dirty="0">
                    <a:solidFill>
                      <a:schemeClr val="tx1">
                        <a:lumMod val="65000"/>
                        <a:lumOff val="35000"/>
                      </a:schemeClr>
                    </a:solidFill>
                    <a:latin typeface="微软雅黑" panose="020B0503020204020204" charset="-122"/>
                    <a:ea typeface="微软雅黑" panose="020B0503020204020204" charset="-122"/>
                    <a:cs typeface="思源黑体 CN Normal" panose="020B0400000000000000" charset="-122"/>
                    <a:sym typeface="+mn-ea"/>
                  </a:rPr>
                  <a:t>智慧办公</a:t>
                </a:r>
                <a:r>
                  <a:rPr lang="en-US" altLang="zh-CN" sz="1000" dirty="0">
                    <a:solidFill>
                      <a:schemeClr val="tx1">
                        <a:lumMod val="65000"/>
                        <a:lumOff val="35000"/>
                      </a:schemeClr>
                    </a:solidFill>
                    <a:latin typeface="微软雅黑" panose="020B0503020204020204" charset="-122"/>
                    <a:ea typeface="微软雅黑" panose="020B0503020204020204" charset="-122"/>
                    <a:cs typeface="思源黑体 CN Normal" panose="020B0400000000000000" charset="-122"/>
                    <a:sym typeface="+mn-ea"/>
                  </a:rPr>
                  <a:t>                                    </a:t>
                </a:r>
                <a:endParaRPr lang="zh-CN" altLang="en-US" sz="1000" dirty="0">
                  <a:solidFill>
                    <a:schemeClr val="tx1">
                      <a:lumMod val="65000"/>
                      <a:lumOff val="35000"/>
                    </a:schemeClr>
                  </a:solidFill>
                  <a:latin typeface="微软雅黑" panose="020B0503020204020204" charset="-122"/>
                  <a:ea typeface="微软雅黑" panose="020B0503020204020204" charset="-122"/>
                  <a:cs typeface="思源黑体 CN Normal" panose="020B0400000000000000" charset="-122"/>
                  <a:sym typeface="+mn-ea"/>
                </a:endParaRPr>
              </a:p>
            </p:txBody>
          </p:sp>
        </p:grpSp>
        <p:pic>
          <p:nvPicPr>
            <p:cNvPr id="25" name="图片 24"/>
            <p:cNvPicPr>
              <a:picLocks noChangeAspect="1"/>
            </p:cNvPicPr>
            <p:nvPr>
              <p:custDataLst>
                <p:tags r:id="rId23"/>
              </p:custDataLst>
            </p:nvPr>
          </p:nvPicPr>
          <p:blipFill>
            <a:blip r:embed="rId24"/>
            <a:srcRect/>
            <a:stretch>
              <a:fillRect/>
            </a:stretch>
          </p:blipFill>
          <p:spPr>
            <a:xfrm>
              <a:off x="1768" y="3002"/>
              <a:ext cx="2550" cy="1782"/>
            </a:xfrm>
            <a:prstGeom prst="roundRect">
              <a:avLst>
                <a:gd name="adj" fmla="val 9932"/>
              </a:avLst>
            </a:prstGeom>
            <a:noFill/>
            <a:ln w="19050" cmpd="sng">
              <a:noFill/>
              <a:prstDash val="solid"/>
            </a:ln>
            <a:effectLst/>
          </p:spPr>
        </p:pic>
      </p:grpSp>
      <p:pic>
        <p:nvPicPr>
          <p:cNvPr id="10" name="图片 9" descr="WS136.1130bip"/>
          <p:cNvPicPr>
            <a:picLocks noChangeAspect="1"/>
          </p:cNvPicPr>
          <p:nvPr/>
        </p:nvPicPr>
        <p:blipFill>
          <a:blip r:embed="rId25"/>
          <a:stretch>
            <a:fillRect/>
          </a:stretch>
        </p:blipFill>
        <p:spPr>
          <a:xfrm>
            <a:off x="8257540" y="1769745"/>
            <a:ext cx="1450340" cy="1038225"/>
          </a:xfrm>
          <a:prstGeom prst="rect">
            <a:avLst/>
          </a:prstGeom>
          <a:effectLst>
            <a:outerShdw blurRad="317500" sx="102000" sy="102000" algn="ctr" rotWithShape="0">
              <a:prstClr val="black">
                <a:alpha val="40000"/>
              </a:prstClr>
            </a:outerShdw>
          </a:effectLst>
        </p:spPr>
      </p:pic>
      <p:sp>
        <p:nvSpPr>
          <p:cNvPr id="125" name="矩形 124"/>
          <p:cNvSpPr/>
          <p:nvPr>
            <p:custDataLst>
              <p:tags r:id="rId26"/>
            </p:custDataLst>
          </p:nvPr>
        </p:nvSpPr>
        <p:spPr>
          <a:xfrm>
            <a:off x="264160" y="-26670"/>
            <a:ext cx="161925" cy="751840"/>
          </a:xfrm>
          <a:prstGeom prst="rect">
            <a:avLst/>
          </a:prstGeom>
          <a:solidFill>
            <a:srgbClr val="2490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阿里巴巴普惠体" panose="00020600040101010101" charset="-122"/>
            </a:endParaRPr>
          </a:p>
        </p:txBody>
      </p:sp>
      <p:sp>
        <p:nvSpPr>
          <p:cNvPr id="2" name="矩形: 圆角 1"/>
          <p:cNvSpPr/>
          <p:nvPr>
            <p:custDataLst>
              <p:tags r:id="rId27"/>
            </p:custDataLst>
          </p:nvPr>
        </p:nvSpPr>
        <p:spPr>
          <a:xfrm>
            <a:off x="497205" y="4649470"/>
            <a:ext cx="1158875" cy="474980"/>
          </a:xfrm>
          <a:prstGeom prst="roundRect">
            <a:avLst/>
          </a:prstGeom>
          <a:solidFill>
            <a:schemeClr val="accent3">
              <a:lumMod val="40000"/>
              <a:lumOff val="60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b="1" dirty="0">
                <a:solidFill>
                  <a:schemeClr val="tx1">
                    <a:lumMod val="75000"/>
                    <a:lumOff val="25000"/>
                  </a:schemeClr>
                </a:solidFill>
                <a:latin typeface="微软雅黑" panose="020B0503020204020204" charset="-122"/>
                <a:ea typeface="微软雅黑" panose="020B0503020204020204" charset="-122"/>
              </a:rPr>
              <a:t>传统开关</a:t>
            </a:r>
            <a:endParaRPr lang="zh-CN" altLang="en-US" sz="1400" b="1" dirty="0">
              <a:solidFill>
                <a:schemeClr val="tx1">
                  <a:lumMod val="75000"/>
                  <a:lumOff val="25000"/>
                </a:schemeClr>
              </a:solidFill>
              <a:latin typeface="微软雅黑" panose="020B0503020204020204" charset="-122"/>
              <a:ea typeface="微软雅黑" panose="020B0503020204020204" charset="-122"/>
            </a:endParaRPr>
          </a:p>
        </p:txBody>
      </p:sp>
      <p:sp>
        <p:nvSpPr>
          <p:cNvPr id="3" name="文本框 2"/>
          <p:cNvSpPr txBox="1"/>
          <p:nvPr>
            <p:custDataLst>
              <p:tags r:id="rId28"/>
            </p:custDataLst>
          </p:nvPr>
        </p:nvSpPr>
        <p:spPr>
          <a:xfrm>
            <a:off x="425421" y="4017910"/>
            <a:ext cx="1314450" cy="368300"/>
          </a:xfrm>
          <a:prstGeom prst="rect">
            <a:avLst/>
          </a:prstGeom>
          <a:noFill/>
        </p:spPr>
        <p:txBody>
          <a:bodyPr wrap="square" rtlCol="0">
            <a:spAutoFit/>
          </a:bodyPr>
          <a:lstStyle/>
          <a:p>
            <a:pPr algn="ctr"/>
            <a:r>
              <a:rPr lang="zh-CN" altLang="en-US" b="1" dirty="0">
                <a:latin typeface="微软雅黑" panose="020B0503020204020204" charset="-122"/>
                <a:ea typeface="微软雅黑" panose="020B0503020204020204" charset="-122"/>
              </a:rPr>
              <a:t>触发设备</a:t>
            </a:r>
            <a:endParaRPr lang="zh-CN" altLang="en-US" b="1" dirty="0">
              <a:latin typeface="微软雅黑" panose="020B0503020204020204" charset="-122"/>
              <a:ea typeface="微软雅黑" panose="020B0503020204020204" charset="-122"/>
            </a:endParaRPr>
          </a:p>
        </p:txBody>
      </p:sp>
      <p:sp>
        <p:nvSpPr>
          <p:cNvPr id="5" name="文本框 4"/>
          <p:cNvSpPr txBox="1"/>
          <p:nvPr>
            <p:custDataLst>
              <p:tags r:id="rId29"/>
            </p:custDataLst>
          </p:nvPr>
        </p:nvSpPr>
        <p:spPr>
          <a:xfrm>
            <a:off x="2187431" y="4018545"/>
            <a:ext cx="1314450" cy="368300"/>
          </a:xfrm>
          <a:prstGeom prst="rect">
            <a:avLst/>
          </a:prstGeom>
          <a:noFill/>
        </p:spPr>
        <p:txBody>
          <a:bodyPr wrap="square" rtlCol="0">
            <a:spAutoFit/>
          </a:bodyPr>
          <a:lstStyle/>
          <a:p>
            <a:pPr algn="ctr"/>
            <a:r>
              <a:rPr lang="zh-CN" altLang="en-US" b="1" dirty="0">
                <a:latin typeface="微软雅黑" panose="020B0503020204020204" charset="-122"/>
                <a:ea typeface="微软雅黑" panose="020B0503020204020204" charset="-122"/>
              </a:rPr>
              <a:t>响应设备</a:t>
            </a:r>
            <a:endParaRPr lang="zh-CN" altLang="en-US" b="1" dirty="0">
              <a:latin typeface="微软雅黑" panose="020B0503020204020204" charset="-122"/>
              <a:ea typeface="微软雅黑" panose="020B0503020204020204" charset="-122"/>
            </a:endParaRPr>
          </a:p>
        </p:txBody>
      </p:sp>
      <p:sp>
        <p:nvSpPr>
          <p:cNvPr id="9" name="文本框 8"/>
          <p:cNvSpPr txBox="1"/>
          <p:nvPr>
            <p:custDataLst>
              <p:tags r:id="rId30"/>
            </p:custDataLst>
          </p:nvPr>
        </p:nvSpPr>
        <p:spPr>
          <a:xfrm>
            <a:off x="4207656" y="4018132"/>
            <a:ext cx="1314450" cy="368300"/>
          </a:xfrm>
          <a:prstGeom prst="rect">
            <a:avLst/>
          </a:prstGeom>
          <a:noFill/>
        </p:spPr>
        <p:txBody>
          <a:bodyPr wrap="square" rtlCol="0">
            <a:spAutoFit/>
          </a:bodyPr>
          <a:lstStyle/>
          <a:p>
            <a:pPr algn="ctr"/>
            <a:r>
              <a:rPr lang="zh-CN" altLang="en-US" b="1" dirty="0">
                <a:latin typeface="微软雅黑" panose="020B0503020204020204" charset="-122"/>
                <a:ea typeface="微软雅黑" panose="020B0503020204020204" charset="-122"/>
              </a:rPr>
              <a:t>目的</a:t>
            </a:r>
            <a:endParaRPr lang="zh-CN" altLang="en-US" b="1" dirty="0">
              <a:latin typeface="微软雅黑" panose="020B0503020204020204" charset="-122"/>
              <a:ea typeface="微软雅黑" panose="020B0503020204020204" charset="-122"/>
            </a:endParaRPr>
          </a:p>
        </p:txBody>
      </p:sp>
      <p:sp>
        <p:nvSpPr>
          <p:cNvPr id="11" name="矩形: 圆角 26"/>
          <p:cNvSpPr/>
          <p:nvPr>
            <p:custDataLst>
              <p:tags r:id="rId31"/>
            </p:custDataLst>
          </p:nvPr>
        </p:nvSpPr>
        <p:spPr>
          <a:xfrm>
            <a:off x="2200910" y="4649470"/>
            <a:ext cx="1227455" cy="474980"/>
          </a:xfrm>
          <a:prstGeom prst="roundRect">
            <a:avLst/>
          </a:prstGeom>
          <a:solidFill>
            <a:schemeClr val="accent3">
              <a:lumMod val="40000"/>
              <a:lumOff val="60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solidFill>
                  <a:schemeClr val="tx1">
                    <a:lumMod val="75000"/>
                    <a:lumOff val="25000"/>
                  </a:schemeClr>
                </a:solidFill>
                <a:latin typeface="微软雅黑" panose="020B0503020204020204" charset="-122"/>
                <a:ea typeface="微软雅黑" panose="020B0503020204020204" charset="-122"/>
              </a:rPr>
              <a:t>单种类型</a:t>
            </a:r>
            <a:endParaRPr lang="zh-CN" altLang="en-US" sz="1400" dirty="0">
              <a:solidFill>
                <a:schemeClr val="tx1">
                  <a:lumMod val="75000"/>
                  <a:lumOff val="25000"/>
                </a:schemeClr>
              </a:solidFill>
              <a:latin typeface="微软雅黑" panose="020B0503020204020204" charset="-122"/>
              <a:ea typeface="微软雅黑" panose="020B0503020204020204" charset="-122"/>
            </a:endParaRPr>
          </a:p>
        </p:txBody>
      </p:sp>
      <p:sp>
        <p:nvSpPr>
          <p:cNvPr id="30" name="矩形: 圆角 29"/>
          <p:cNvSpPr/>
          <p:nvPr>
            <p:custDataLst>
              <p:tags r:id="rId32"/>
            </p:custDataLst>
          </p:nvPr>
        </p:nvSpPr>
        <p:spPr>
          <a:xfrm>
            <a:off x="3988435" y="4649470"/>
            <a:ext cx="1757045" cy="474980"/>
          </a:xfrm>
          <a:prstGeom prst="roundRect">
            <a:avLst/>
          </a:prstGeom>
          <a:solidFill>
            <a:schemeClr val="accent3">
              <a:lumMod val="40000"/>
              <a:lumOff val="60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solidFill>
                  <a:schemeClr val="tx1">
                    <a:lumMod val="75000"/>
                    <a:lumOff val="25000"/>
                  </a:schemeClr>
                </a:solidFill>
                <a:latin typeface="微软雅黑" panose="020B0503020204020204" charset="-122"/>
                <a:ea typeface="微软雅黑" panose="020B0503020204020204" charset="-122"/>
              </a:rPr>
              <a:t>控制设备的开关</a:t>
            </a:r>
            <a:endParaRPr lang="zh-CN" altLang="en-US" sz="1400" dirty="0">
              <a:solidFill>
                <a:schemeClr val="tx1">
                  <a:lumMod val="75000"/>
                  <a:lumOff val="25000"/>
                </a:schemeClr>
              </a:solidFill>
              <a:latin typeface="微软雅黑" panose="020B0503020204020204" charset="-122"/>
              <a:ea typeface="微软雅黑" panose="020B0503020204020204" charset="-122"/>
            </a:endParaRPr>
          </a:p>
        </p:txBody>
      </p:sp>
      <p:sp>
        <p:nvSpPr>
          <p:cNvPr id="12" name="矩形: 圆角 35"/>
          <p:cNvSpPr/>
          <p:nvPr>
            <p:custDataLst>
              <p:tags r:id="rId33"/>
            </p:custDataLst>
          </p:nvPr>
        </p:nvSpPr>
        <p:spPr>
          <a:xfrm>
            <a:off x="519430" y="5496560"/>
            <a:ext cx="1137285" cy="474980"/>
          </a:xfrm>
          <a:prstGeom prst="roundRect">
            <a:avLst/>
          </a:prstGeom>
          <a:solidFill>
            <a:srgbClr val="479EF6"/>
          </a:solidFill>
          <a:ln>
            <a:solidFill>
              <a:srgbClr val="2E8DF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b="1" dirty="0">
                <a:solidFill>
                  <a:schemeClr val="tx1">
                    <a:lumMod val="75000"/>
                    <a:lumOff val="25000"/>
                  </a:schemeClr>
                </a:solidFill>
                <a:latin typeface="微软雅黑" panose="020B0503020204020204" charset="-122"/>
                <a:ea typeface="微软雅黑" panose="020B0503020204020204" charset="-122"/>
              </a:rPr>
              <a:t>情景面板</a:t>
            </a:r>
            <a:endParaRPr lang="zh-CN" altLang="en-US" sz="1400" b="1" dirty="0">
              <a:solidFill>
                <a:schemeClr val="tx1">
                  <a:lumMod val="75000"/>
                  <a:lumOff val="25000"/>
                </a:schemeClr>
              </a:solidFill>
              <a:latin typeface="微软雅黑" panose="020B0503020204020204" charset="-122"/>
              <a:ea typeface="微软雅黑" panose="020B0503020204020204" charset="-122"/>
            </a:endParaRPr>
          </a:p>
        </p:txBody>
      </p:sp>
      <p:sp>
        <p:nvSpPr>
          <p:cNvPr id="13" name="矩形: 圆角 36"/>
          <p:cNvSpPr/>
          <p:nvPr>
            <p:custDataLst>
              <p:tags r:id="rId34"/>
            </p:custDataLst>
          </p:nvPr>
        </p:nvSpPr>
        <p:spPr>
          <a:xfrm>
            <a:off x="2195195" y="5496560"/>
            <a:ext cx="1233170" cy="474980"/>
          </a:xfrm>
          <a:prstGeom prst="roundRect">
            <a:avLst/>
          </a:prstGeom>
          <a:solidFill>
            <a:srgbClr val="479EF6"/>
          </a:solidFill>
          <a:ln>
            <a:solidFill>
              <a:srgbClr val="2E8DF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solidFill>
                  <a:schemeClr val="tx1">
                    <a:lumMod val="75000"/>
                    <a:lumOff val="25000"/>
                  </a:schemeClr>
                </a:solidFill>
                <a:latin typeface="微软雅黑" panose="020B0503020204020204" charset="-122"/>
                <a:ea typeface="微软雅黑" panose="020B0503020204020204" charset="-122"/>
              </a:rPr>
              <a:t>多种类型</a:t>
            </a:r>
            <a:endParaRPr lang="zh-CN" altLang="en-US" sz="1400" dirty="0">
              <a:solidFill>
                <a:schemeClr val="tx1">
                  <a:lumMod val="75000"/>
                  <a:lumOff val="25000"/>
                </a:schemeClr>
              </a:solidFill>
              <a:latin typeface="微软雅黑" panose="020B0503020204020204" charset="-122"/>
              <a:ea typeface="微软雅黑" panose="020B0503020204020204" charset="-122"/>
            </a:endParaRPr>
          </a:p>
        </p:txBody>
      </p:sp>
      <p:sp>
        <p:nvSpPr>
          <p:cNvPr id="38" name="矩形: 圆角 37"/>
          <p:cNvSpPr/>
          <p:nvPr>
            <p:custDataLst>
              <p:tags r:id="rId35"/>
            </p:custDataLst>
          </p:nvPr>
        </p:nvSpPr>
        <p:spPr>
          <a:xfrm>
            <a:off x="3988435" y="5496560"/>
            <a:ext cx="1757045" cy="474980"/>
          </a:xfrm>
          <a:prstGeom prst="roundRect">
            <a:avLst/>
          </a:prstGeom>
          <a:solidFill>
            <a:srgbClr val="479EF6"/>
          </a:solidFill>
          <a:ln>
            <a:solidFill>
              <a:srgbClr val="2E8DF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solidFill>
                  <a:schemeClr val="tx1">
                    <a:lumMod val="75000"/>
                    <a:lumOff val="25000"/>
                  </a:schemeClr>
                </a:solidFill>
                <a:latin typeface="微软雅黑" panose="020B0503020204020204" charset="-122"/>
                <a:ea typeface="微软雅黑" panose="020B0503020204020204" charset="-122"/>
              </a:rPr>
              <a:t>所处情景的切换</a:t>
            </a:r>
            <a:endParaRPr lang="zh-CN" altLang="en-US" sz="1400" dirty="0">
              <a:solidFill>
                <a:schemeClr val="tx1">
                  <a:lumMod val="75000"/>
                  <a:lumOff val="25000"/>
                </a:schemeClr>
              </a:solidFill>
              <a:latin typeface="微软雅黑" panose="020B0503020204020204" charset="-122"/>
              <a:ea typeface="微软雅黑" panose="020B0503020204020204" charset="-122"/>
            </a:endParaRPr>
          </a:p>
        </p:txBody>
      </p:sp>
      <p:sp>
        <p:nvSpPr>
          <p:cNvPr id="14" name="文本框 13"/>
          <p:cNvSpPr txBox="1"/>
          <p:nvPr>
            <p:custDataLst>
              <p:tags r:id="rId36"/>
            </p:custDataLst>
          </p:nvPr>
        </p:nvSpPr>
        <p:spPr>
          <a:xfrm>
            <a:off x="6306690" y="4018545"/>
            <a:ext cx="1314450" cy="368300"/>
          </a:xfrm>
          <a:prstGeom prst="rect">
            <a:avLst/>
          </a:prstGeom>
          <a:noFill/>
        </p:spPr>
        <p:txBody>
          <a:bodyPr wrap="square" rtlCol="0">
            <a:spAutoFit/>
          </a:bodyPr>
          <a:lstStyle/>
          <a:p>
            <a:pPr algn="ctr"/>
            <a:r>
              <a:rPr lang="zh-CN" altLang="en-US" b="1" dirty="0">
                <a:latin typeface="微软雅黑" panose="020B0503020204020204" charset="-122"/>
                <a:ea typeface="微软雅黑" panose="020B0503020204020204" charset="-122"/>
              </a:rPr>
              <a:t>面对对象</a:t>
            </a:r>
            <a:endParaRPr lang="zh-CN" altLang="en-US" b="1" dirty="0">
              <a:latin typeface="微软雅黑" panose="020B0503020204020204" charset="-122"/>
              <a:ea typeface="微软雅黑" panose="020B0503020204020204" charset="-122"/>
            </a:endParaRPr>
          </a:p>
        </p:txBody>
      </p:sp>
      <p:sp>
        <p:nvSpPr>
          <p:cNvPr id="15" name="矩形: 圆角 39"/>
          <p:cNvSpPr/>
          <p:nvPr>
            <p:custDataLst>
              <p:tags r:id="rId37"/>
            </p:custDataLst>
          </p:nvPr>
        </p:nvSpPr>
        <p:spPr>
          <a:xfrm>
            <a:off x="6301740" y="4649470"/>
            <a:ext cx="1543685" cy="474980"/>
          </a:xfrm>
          <a:prstGeom prst="roundRect">
            <a:avLst/>
          </a:prstGeom>
          <a:solidFill>
            <a:schemeClr val="accent3">
              <a:lumMod val="40000"/>
              <a:lumOff val="60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solidFill>
                  <a:schemeClr val="tx1">
                    <a:lumMod val="75000"/>
                    <a:lumOff val="25000"/>
                  </a:schemeClr>
                </a:solidFill>
                <a:latin typeface="微软雅黑" panose="020B0503020204020204" charset="-122"/>
                <a:ea typeface="微软雅黑" panose="020B0503020204020204" charset="-122"/>
              </a:rPr>
              <a:t>以设备为对象</a:t>
            </a:r>
            <a:endParaRPr lang="zh-CN" altLang="en-US" sz="1400" dirty="0">
              <a:solidFill>
                <a:schemeClr val="tx1">
                  <a:lumMod val="75000"/>
                  <a:lumOff val="25000"/>
                </a:schemeClr>
              </a:solidFill>
              <a:latin typeface="微软雅黑" panose="020B0503020204020204" charset="-122"/>
              <a:ea typeface="微软雅黑" panose="020B0503020204020204" charset="-122"/>
            </a:endParaRPr>
          </a:p>
        </p:txBody>
      </p:sp>
      <p:sp>
        <p:nvSpPr>
          <p:cNvPr id="16" name="矩形: 圆角 40"/>
          <p:cNvSpPr/>
          <p:nvPr>
            <p:custDataLst>
              <p:tags r:id="rId38"/>
            </p:custDataLst>
          </p:nvPr>
        </p:nvSpPr>
        <p:spPr>
          <a:xfrm>
            <a:off x="6301740" y="5496560"/>
            <a:ext cx="1544320" cy="474980"/>
          </a:xfrm>
          <a:prstGeom prst="roundRect">
            <a:avLst/>
          </a:prstGeom>
          <a:solidFill>
            <a:srgbClr val="479EF6"/>
          </a:solidFill>
          <a:ln>
            <a:solidFill>
              <a:srgbClr val="2E8DF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solidFill>
                  <a:schemeClr val="tx1">
                    <a:lumMod val="75000"/>
                    <a:lumOff val="25000"/>
                  </a:schemeClr>
                </a:solidFill>
                <a:latin typeface="微软雅黑" panose="020B0503020204020204" charset="-122"/>
                <a:ea typeface="微软雅黑" panose="020B0503020204020204" charset="-122"/>
              </a:rPr>
              <a:t>以用户为对象</a:t>
            </a:r>
            <a:endParaRPr lang="zh-CN" altLang="en-US" sz="1400" dirty="0">
              <a:solidFill>
                <a:schemeClr val="tx1">
                  <a:lumMod val="75000"/>
                  <a:lumOff val="25000"/>
                </a:schemeClr>
              </a:solidFill>
              <a:latin typeface="微软雅黑" panose="020B0503020204020204" charset="-122"/>
              <a:ea typeface="微软雅黑" panose="020B0503020204020204" charset="-122"/>
            </a:endParaRPr>
          </a:p>
        </p:txBody>
      </p:sp>
      <p:cxnSp>
        <p:nvCxnSpPr>
          <p:cNvPr id="17" name="直接箭头连接符 16"/>
          <p:cNvCxnSpPr/>
          <p:nvPr>
            <p:custDataLst>
              <p:tags r:id="rId39"/>
            </p:custDataLst>
          </p:nvPr>
        </p:nvCxnSpPr>
        <p:spPr>
          <a:xfrm flipV="1">
            <a:off x="1697900" y="4889416"/>
            <a:ext cx="493402"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直接箭头连接符 17"/>
          <p:cNvCxnSpPr/>
          <p:nvPr>
            <p:custDataLst>
              <p:tags r:id="rId40"/>
            </p:custDataLst>
          </p:nvPr>
        </p:nvCxnSpPr>
        <p:spPr>
          <a:xfrm flipV="1">
            <a:off x="3469174" y="4887076"/>
            <a:ext cx="493402"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直接箭头连接符 18"/>
          <p:cNvCxnSpPr/>
          <p:nvPr>
            <p:custDataLst>
              <p:tags r:id="rId41"/>
            </p:custDataLst>
          </p:nvPr>
        </p:nvCxnSpPr>
        <p:spPr>
          <a:xfrm flipV="1">
            <a:off x="5769133" y="4887076"/>
            <a:ext cx="493402"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直接箭头连接符 22"/>
          <p:cNvCxnSpPr/>
          <p:nvPr>
            <p:custDataLst>
              <p:tags r:id="rId42"/>
            </p:custDataLst>
          </p:nvPr>
        </p:nvCxnSpPr>
        <p:spPr>
          <a:xfrm flipV="1">
            <a:off x="1695043" y="5733773"/>
            <a:ext cx="493402"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直接箭头连接符 23"/>
          <p:cNvCxnSpPr/>
          <p:nvPr>
            <p:custDataLst>
              <p:tags r:id="rId43"/>
            </p:custDataLst>
          </p:nvPr>
        </p:nvCxnSpPr>
        <p:spPr>
          <a:xfrm flipV="1">
            <a:off x="3469158" y="5733772"/>
            <a:ext cx="493402"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直接箭头连接符 28"/>
          <p:cNvCxnSpPr/>
          <p:nvPr>
            <p:custDataLst>
              <p:tags r:id="rId44"/>
            </p:custDataLst>
          </p:nvPr>
        </p:nvCxnSpPr>
        <p:spPr>
          <a:xfrm flipV="1">
            <a:off x="5768873" y="5733772"/>
            <a:ext cx="493402"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descr="C:/Users/六月/Desktop/ppt素材/00/02.png02"/>
          <p:cNvPicPr>
            <a:picLocks noChangeAspect="1"/>
          </p:cNvPicPr>
          <p:nvPr/>
        </p:nvPicPr>
        <p:blipFill>
          <a:blip r:embed="rId1"/>
          <a:srcRect/>
          <a:stretch>
            <a:fillRect/>
          </a:stretch>
        </p:blipFill>
        <p:spPr>
          <a:xfrm>
            <a:off x="0" y="0"/>
            <a:ext cx="12192000" cy="5029200"/>
          </a:xfrm>
          <a:prstGeom prst="rect">
            <a:avLst/>
          </a:prstGeom>
        </p:spPr>
      </p:pic>
      <p:sp>
        <p:nvSpPr>
          <p:cNvPr id="15" name="平行四边形 14"/>
          <p:cNvSpPr/>
          <p:nvPr/>
        </p:nvSpPr>
        <p:spPr>
          <a:xfrm>
            <a:off x="4479925" y="7620"/>
            <a:ext cx="7042785" cy="4373880"/>
          </a:xfrm>
          <a:prstGeom prst="parallelogram">
            <a:avLst>
              <a:gd name="adj" fmla="val 26146"/>
            </a:avLst>
          </a:prstGeom>
          <a:solidFill>
            <a:srgbClr val="0A3B79">
              <a:alpha val="76000"/>
            </a:srgb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cs typeface="微软雅黑" panose="020B0503020204020204" charset="-122"/>
            </a:endParaRPr>
          </a:p>
        </p:txBody>
      </p:sp>
      <p:sp>
        <p:nvSpPr>
          <p:cNvPr id="6" name="圆角矩形 5"/>
          <p:cNvSpPr/>
          <p:nvPr/>
        </p:nvSpPr>
        <p:spPr>
          <a:xfrm>
            <a:off x="828675" y="4338320"/>
            <a:ext cx="10652760" cy="1821180"/>
          </a:xfrm>
          <a:prstGeom prst="roundRect">
            <a:avLst>
              <a:gd name="adj" fmla="val 0"/>
            </a:avLst>
          </a:prstGeom>
          <a:solidFill>
            <a:schemeClr val="bg1"/>
          </a:solidFill>
          <a:ln>
            <a:noFill/>
          </a:ln>
          <a:effectLst>
            <a:outerShdw blurRad="584200" dist="76200" dir="2700000" algn="tl" rotWithShape="0">
              <a:prstClr val="black">
                <a:alpha val="25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cs typeface="微软雅黑" panose="020B0503020204020204" charset="-122"/>
            </a:endParaRPr>
          </a:p>
        </p:txBody>
      </p:sp>
      <p:sp>
        <p:nvSpPr>
          <p:cNvPr id="16" name="标题 14"/>
          <p:cNvSpPr>
            <a:spLocks noGrp="1"/>
          </p:cNvSpPr>
          <p:nvPr>
            <p:custDataLst>
              <p:tags r:id="rId2"/>
            </p:custDataLst>
          </p:nvPr>
        </p:nvSpPr>
        <p:spPr>
          <a:xfrm>
            <a:off x="1227455" y="1828165"/>
            <a:ext cx="3450590" cy="732790"/>
          </a:xfrm>
          <a:prstGeom prst="rect">
            <a:avLst/>
          </a:prstGeom>
        </p:spPr>
        <p:txBody>
          <a:bodyPr vert="horz" lIns="0" tIns="0" rIns="0" bIns="0" rtlCol="0" anchor="t" anchorCtr="0"/>
          <a:lstStyle>
            <a:lvl1pPr algn="ctr" defTabSz="914400" rtl="0" eaLnBrk="1" fontAlgn="auto" latinLnBrk="0" hangingPunct="1">
              <a:lnSpc>
                <a:spcPct val="100000"/>
              </a:lnSpc>
              <a:spcBef>
                <a:spcPct val="0"/>
              </a:spcBef>
              <a:buNone/>
              <a:defRPr sz="6000" b="1" u="none" strike="noStrike" kern="1200" cap="none" spc="300" normalizeH="0" baseline="0">
                <a:solidFill>
                  <a:schemeClr val="tx1">
                    <a:lumMod val="85000"/>
                    <a:lumOff val="15000"/>
                  </a:schemeClr>
                </a:solidFill>
                <a:uFillTx/>
                <a:latin typeface="+mj-lt"/>
                <a:ea typeface="+mj-ea"/>
                <a:cs typeface="+mj-cs"/>
              </a:defRPr>
            </a:lvl1pPr>
          </a:lstStyle>
          <a:p>
            <a:pPr algn="l">
              <a:lnSpc>
                <a:spcPct val="90000"/>
              </a:lnSpc>
            </a:pPr>
            <a:r>
              <a:rPr lang="zh-CN" altLang="en-US" sz="4400" cap="all" spc="-50" dirty="0">
                <a:solidFill>
                  <a:schemeClr val="bg1"/>
                </a:solidFill>
                <a:effectLst/>
                <a:latin typeface="微软雅黑" panose="020B0503020204020204" charset="-122"/>
                <a:ea typeface="微软雅黑" panose="020B0503020204020204" charset="-122"/>
                <a:cs typeface="Arial" panose="020B0604020202020204" pitchFamily="34" charset="0"/>
                <a:sym typeface="微软雅黑" panose="020B0503020204020204" charset="-122"/>
              </a:rPr>
              <a:t>公司简介</a:t>
            </a:r>
            <a:endParaRPr lang="zh-CN" altLang="en-US" sz="4400" kern="0" cap="all" spc="-50" dirty="0">
              <a:solidFill>
                <a:schemeClr val="bg1"/>
              </a:solidFill>
              <a:effectLst/>
              <a:latin typeface="微软雅黑" panose="020B0503020204020204" charset="-122"/>
              <a:ea typeface="微软雅黑" panose="020B0503020204020204" charset="-122"/>
              <a:cs typeface="Arial" panose="020B0604020202020204" pitchFamily="34" charset="0"/>
              <a:sym typeface="微软雅黑" panose="020B0503020204020204" charset="-122"/>
            </a:endParaRPr>
          </a:p>
        </p:txBody>
      </p:sp>
      <p:sp>
        <p:nvSpPr>
          <p:cNvPr id="3" name="文本框 2"/>
          <p:cNvSpPr txBox="1"/>
          <p:nvPr>
            <p:custDataLst>
              <p:tags r:id="rId3"/>
            </p:custDataLst>
          </p:nvPr>
        </p:nvSpPr>
        <p:spPr>
          <a:xfrm>
            <a:off x="4097655" y="5154295"/>
            <a:ext cx="1379855" cy="460375"/>
          </a:xfrm>
          <a:prstGeom prst="rect">
            <a:avLst/>
          </a:prstGeom>
          <a:noFill/>
        </p:spPr>
        <p:txBody>
          <a:bodyPr wrap="square" rtlCol="0">
            <a:spAutoFit/>
          </a:bodyPr>
          <a:lstStyle/>
          <a:p>
            <a:pPr algn="ctr"/>
            <a:r>
              <a:rPr lang="zh-CN" altLang="en-US" sz="2400" b="1">
                <a:solidFill>
                  <a:srgbClr val="0D4893"/>
                </a:solidFill>
                <a:latin typeface="微软雅黑" panose="020B0503020204020204" charset="-122"/>
                <a:ea typeface="微软雅黑" panose="020B0503020204020204" charset="-122"/>
                <a:cs typeface="微软雅黑" panose="020B0503020204020204" charset="-122"/>
              </a:rPr>
              <a:t>＞</a:t>
            </a:r>
            <a:r>
              <a:rPr lang="en-US" altLang="zh-CN" sz="2400" b="1">
                <a:solidFill>
                  <a:srgbClr val="0D4893"/>
                </a:solidFill>
                <a:latin typeface="微软雅黑" panose="020B0503020204020204" charset="-122"/>
                <a:ea typeface="微软雅黑" panose="020B0503020204020204" charset="-122"/>
                <a:cs typeface="微软雅黑" panose="020B0503020204020204" charset="-122"/>
              </a:rPr>
              <a:t>50</a:t>
            </a:r>
            <a:r>
              <a:rPr lang="zh-CN" altLang="en-US" sz="2400" b="1">
                <a:solidFill>
                  <a:srgbClr val="0D4893"/>
                </a:solidFill>
                <a:latin typeface="微软雅黑" panose="020B0503020204020204" charset="-122"/>
                <a:ea typeface="微软雅黑" panose="020B0503020204020204" charset="-122"/>
                <a:cs typeface="微软雅黑" panose="020B0503020204020204" charset="-122"/>
              </a:rPr>
              <a:t>%</a:t>
            </a:r>
            <a:endParaRPr lang="zh-CN" altLang="en-US" sz="2400" b="1">
              <a:solidFill>
                <a:srgbClr val="0D4893"/>
              </a:solidFill>
              <a:latin typeface="微软雅黑" panose="020B0503020204020204" charset="-122"/>
              <a:ea typeface="微软雅黑" panose="020B0503020204020204" charset="-122"/>
              <a:cs typeface="微软雅黑" panose="020B0503020204020204" charset="-122"/>
            </a:endParaRPr>
          </a:p>
        </p:txBody>
      </p:sp>
      <p:sp>
        <p:nvSpPr>
          <p:cNvPr id="47" name="文本框 46"/>
          <p:cNvSpPr txBox="1"/>
          <p:nvPr>
            <p:custDataLst>
              <p:tags r:id="rId4"/>
            </p:custDataLst>
          </p:nvPr>
        </p:nvSpPr>
        <p:spPr>
          <a:xfrm>
            <a:off x="7332663" y="5154295"/>
            <a:ext cx="1420495" cy="460375"/>
          </a:xfrm>
          <a:prstGeom prst="rect">
            <a:avLst/>
          </a:prstGeom>
          <a:noFill/>
        </p:spPr>
        <p:txBody>
          <a:bodyPr wrap="square" rtlCol="0">
            <a:spAutoFit/>
          </a:bodyPr>
          <a:lstStyle/>
          <a:p>
            <a:pPr algn="ctr"/>
            <a:r>
              <a:rPr lang="en-US" altLang="zh-CN" sz="2400" b="1">
                <a:solidFill>
                  <a:srgbClr val="30C58E"/>
                </a:solidFill>
                <a:latin typeface="微软雅黑" panose="020B0503020204020204" charset="-122"/>
                <a:ea typeface="微软雅黑" panose="020B0503020204020204" charset="-122"/>
                <a:cs typeface="微软雅黑" panose="020B0503020204020204" charset="-122"/>
              </a:rPr>
              <a:t>126</a:t>
            </a:r>
            <a:r>
              <a:rPr lang="zh-CN" altLang="en-US" b="1">
                <a:solidFill>
                  <a:srgbClr val="30C58E"/>
                </a:solidFill>
                <a:latin typeface="微软雅黑" panose="020B0503020204020204" charset="-122"/>
                <a:ea typeface="微软雅黑" panose="020B0503020204020204" charset="-122"/>
                <a:cs typeface="微软雅黑" panose="020B0503020204020204" charset="-122"/>
              </a:rPr>
              <a:t>项</a:t>
            </a:r>
            <a:endParaRPr lang="zh-CN" altLang="en-US" b="1">
              <a:solidFill>
                <a:srgbClr val="30C58E"/>
              </a:solidFill>
              <a:latin typeface="微软雅黑" panose="020B0503020204020204" charset="-122"/>
              <a:ea typeface="微软雅黑" panose="020B0503020204020204" charset="-122"/>
              <a:cs typeface="微软雅黑" panose="020B0503020204020204" charset="-122"/>
            </a:endParaRPr>
          </a:p>
        </p:txBody>
      </p:sp>
      <p:sp>
        <p:nvSpPr>
          <p:cNvPr id="50" name="文本框 49"/>
          <p:cNvSpPr txBox="1"/>
          <p:nvPr>
            <p:custDataLst>
              <p:tags r:id="rId5"/>
            </p:custDataLst>
          </p:nvPr>
        </p:nvSpPr>
        <p:spPr>
          <a:xfrm>
            <a:off x="8709502" y="5154295"/>
            <a:ext cx="1724660" cy="460375"/>
          </a:xfrm>
          <a:prstGeom prst="rect">
            <a:avLst/>
          </a:prstGeom>
          <a:noFill/>
        </p:spPr>
        <p:txBody>
          <a:bodyPr wrap="square" rtlCol="0">
            <a:spAutoFit/>
          </a:bodyPr>
          <a:lstStyle/>
          <a:p>
            <a:pPr algn="ctr"/>
            <a:r>
              <a:rPr lang="en-US" altLang="zh-CN" sz="2400" b="1">
                <a:solidFill>
                  <a:srgbClr val="0299F4"/>
                </a:solidFill>
                <a:latin typeface="微软雅黑" panose="020B0503020204020204" charset="-122"/>
                <a:ea typeface="微软雅黑" panose="020B0503020204020204" charset="-122"/>
                <a:cs typeface="微软雅黑" panose="020B0503020204020204" charset="-122"/>
              </a:rPr>
              <a:t>191</a:t>
            </a:r>
            <a:r>
              <a:rPr lang="zh-CN" altLang="en-US" b="1">
                <a:solidFill>
                  <a:srgbClr val="0299F4"/>
                </a:solidFill>
                <a:latin typeface="微软雅黑" panose="020B0503020204020204" charset="-122"/>
                <a:ea typeface="微软雅黑" panose="020B0503020204020204" charset="-122"/>
                <a:cs typeface="微软雅黑" panose="020B0503020204020204" charset="-122"/>
              </a:rPr>
              <a:t>项</a:t>
            </a:r>
            <a:endParaRPr lang="zh-CN" altLang="en-US" b="1">
              <a:solidFill>
                <a:srgbClr val="0299F4"/>
              </a:solidFill>
              <a:latin typeface="微软雅黑" panose="020B0503020204020204" charset="-122"/>
              <a:ea typeface="微软雅黑" panose="020B0503020204020204" charset="-122"/>
              <a:cs typeface="微软雅黑" panose="020B0503020204020204" charset="-122"/>
            </a:endParaRPr>
          </a:p>
        </p:txBody>
      </p:sp>
      <p:pic>
        <p:nvPicPr>
          <p:cNvPr id="10" name="图片 9" descr="sensing"/>
          <p:cNvPicPr>
            <a:picLocks noChangeAspect="1"/>
          </p:cNvPicPr>
          <p:nvPr>
            <p:custDataLst>
              <p:tags r:id="rId6"/>
            </p:custDataLst>
          </p:nvPr>
        </p:nvPicPr>
        <p:blipFill>
          <a:blip r:embed="rId7">
            <a:extLst>
              <a:ext uri="{96DAC541-7B7A-43D3-8B79-37D633B846F1}">
                <asvg:svgBlip xmlns:asvg="http://schemas.microsoft.com/office/drawing/2016/SVG/main" r:embed="rId8"/>
              </a:ext>
            </a:extLst>
          </a:blip>
          <a:stretch>
            <a:fillRect/>
          </a:stretch>
        </p:blipFill>
        <p:spPr>
          <a:xfrm>
            <a:off x="4578985" y="4702810"/>
            <a:ext cx="417195" cy="401955"/>
          </a:xfrm>
          <a:prstGeom prst="rect">
            <a:avLst/>
          </a:prstGeom>
        </p:spPr>
      </p:pic>
      <p:pic>
        <p:nvPicPr>
          <p:cNvPr id="41" name="图片 40" descr="地球"/>
          <p:cNvPicPr>
            <a:picLocks noChangeAspect="1"/>
          </p:cNvPicPr>
          <p:nvPr>
            <p:custDataLst>
              <p:tags r:id="rId9"/>
            </p:custDataLst>
          </p:nvPr>
        </p:nvPicPr>
        <p:blipFill>
          <a:blip r:embed="rId10">
            <a:extLst>
              <a:ext uri="{96DAC541-7B7A-43D3-8B79-37D633B846F1}">
                <asvg:svgBlip xmlns:asvg="http://schemas.microsoft.com/office/drawing/2016/SVG/main" r:embed="rId11"/>
              </a:ext>
            </a:extLst>
          </a:blip>
          <a:stretch>
            <a:fillRect/>
          </a:stretch>
        </p:blipFill>
        <p:spPr>
          <a:xfrm>
            <a:off x="7847965" y="4727893"/>
            <a:ext cx="364490" cy="364490"/>
          </a:xfrm>
          <a:prstGeom prst="rect">
            <a:avLst/>
          </a:prstGeom>
        </p:spPr>
      </p:pic>
      <p:grpSp>
        <p:nvGrpSpPr>
          <p:cNvPr id="27" name="组合 26"/>
          <p:cNvGrpSpPr/>
          <p:nvPr>
            <p:custDataLst>
              <p:tags r:id="rId12"/>
            </p:custDataLst>
          </p:nvPr>
        </p:nvGrpSpPr>
        <p:grpSpPr>
          <a:xfrm>
            <a:off x="1622425" y="4224655"/>
            <a:ext cx="2263775" cy="2035175"/>
            <a:chOff x="2450" y="6653"/>
            <a:chExt cx="3565" cy="3205"/>
          </a:xfrm>
        </p:grpSpPr>
        <p:sp>
          <p:nvSpPr>
            <p:cNvPr id="14" name="平行四边形 13"/>
            <p:cNvSpPr/>
            <p:nvPr/>
          </p:nvSpPr>
          <p:spPr>
            <a:xfrm>
              <a:off x="2450" y="6653"/>
              <a:ext cx="3565" cy="3205"/>
            </a:xfrm>
            <a:prstGeom prst="parallelogram">
              <a:avLst>
                <a:gd name="adj" fmla="val 21435"/>
              </a:avLst>
            </a:prstGeom>
            <a:solidFill>
              <a:srgbClr val="0299F4"/>
            </a:solidFill>
            <a:ln>
              <a:no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cs typeface="微软雅黑" panose="020B0503020204020204" charset="-122"/>
                <a:sym typeface="+mn-ea"/>
              </a:endParaRPr>
            </a:p>
          </p:txBody>
        </p:sp>
        <p:sp>
          <p:nvSpPr>
            <p:cNvPr id="53" name="文本框 52"/>
            <p:cNvSpPr txBox="1"/>
            <p:nvPr>
              <p:custDataLst>
                <p:tags r:id="rId13"/>
              </p:custDataLst>
            </p:nvPr>
          </p:nvSpPr>
          <p:spPr>
            <a:xfrm>
              <a:off x="2906" y="8051"/>
              <a:ext cx="2802" cy="822"/>
            </a:xfrm>
            <a:prstGeom prst="rect">
              <a:avLst/>
            </a:prstGeom>
            <a:noFill/>
          </p:spPr>
          <p:txBody>
            <a:bodyPr wrap="square" rtlCol="0">
              <a:spAutoFit/>
            </a:bodyPr>
            <a:lstStyle/>
            <a:p>
              <a:pPr algn="ctr"/>
              <a:r>
                <a:rPr lang="en-US" altLang="zh-CN" sz="2800" b="1">
                  <a:solidFill>
                    <a:schemeClr val="bg1"/>
                  </a:solidFill>
                  <a:latin typeface="微软雅黑" panose="020B0503020204020204" charset="-122"/>
                  <a:ea typeface="微软雅黑" panose="020B0503020204020204" charset="-122"/>
                  <a:cs typeface="微软雅黑" panose="020B0503020204020204" charset="-122"/>
                </a:rPr>
                <a:t>800+</a:t>
              </a:r>
              <a:endParaRPr lang="en-US" altLang="zh-CN" sz="2800" b="1">
                <a:solidFill>
                  <a:schemeClr val="bg1"/>
                </a:solidFill>
                <a:latin typeface="微软雅黑" panose="020B0503020204020204" charset="-122"/>
                <a:ea typeface="微软雅黑" panose="020B0503020204020204" charset="-122"/>
                <a:cs typeface="微软雅黑" panose="020B0503020204020204" charset="-122"/>
              </a:endParaRPr>
            </a:p>
          </p:txBody>
        </p:sp>
        <p:sp>
          <p:nvSpPr>
            <p:cNvPr id="2" name="文本框 1"/>
            <p:cNvSpPr txBox="1"/>
            <p:nvPr>
              <p:custDataLst>
                <p:tags r:id="rId14"/>
              </p:custDataLst>
            </p:nvPr>
          </p:nvSpPr>
          <p:spPr>
            <a:xfrm>
              <a:off x="2680" y="8801"/>
              <a:ext cx="3028" cy="376"/>
            </a:xfrm>
            <a:prstGeom prst="rect">
              <a:avLst/>
            </a:prstGeom>
            <a:noFill/>
          </p:spPr>
          <p:txBody>
            <a:bodyPr wrap="square" rtlCol="0">
              <a:spAutoFit/>
            </a:bodyPr>
            <a:p>
              <a:pPr algn="ctr">
                <a:lnSpc>
                  <a:spcPct val="80000"/>
                </a:lnSpc>
                <a:spcBef>
                  <a:spcPts val="0"/>
                </a:spcBef>
                <a:spcAft>
                  <a:spcPts val="0"/>
                </a:spcAft>
              </a:pPr>
              <a:r>
                <a:rPr lang="zh-CN" altLang="en-US" sz="1200">
                  <a:solidFill>
                    <a:schemeClr val="bg1"/>
                  </a:solidFill>
                  <a:latin typeface="微软雅黑" panose="020B0503020204020204" charset="-122"/>
                  <a:ea typeface="微软雅黑" panose="020B0503020204020204" charset="-122"/>
                  <a:cs typeface="+mn-lt"/>
                </a:rPr>
                <a:t>团队</a:t>
              </a:r>
              <a:r>
                <a:rPr lang="zh-CN" altLang="en-US" sz="1200">
                  <a:solidFill>
                    <a:schemeClr val="bg1"/>
                  </a:solidFill>
                  <a:latin typeface="微软雅黑" panose="020B0503020204020204" charset="-122"/>
                  <a:ea typeface="微软雅黑" panose="020B0503020204020204" charset="-122"/>
                  <a:cs typeface="+mn-lt"/>
                </a:rPr>
                <a:t>精英</a:t>
              </a:r>
              <a:endParaRPr lang="zh-CN" altLang="en-US" sz="1200">
                <a:solidFill>
                  <a:schemeClr val="bg1"/>
                </a:solidFill>
                <a:latin typeface="微软雅黑" panose="020B0503020204020204" charset="-122"/>
                <a:ea typeface="微软雅黑" panose="020B0503020204020204" charset="-122"/>
                <a:cs typeface="+mn-lt"/>
              </a:endParaRPr>
            </a:p>
          </p:txBody>
        </p:sp>
      </p:grpSp>
      <p:sp>
        <p:nvSpPr>
          <p:cNvPr id="5" name="文本框 4"/>
          <p:cNvSpPr txBox="1"/>
          <p:nvPr>
            <p:custDataLst>
              <p:tags r:id="rId15"/>
            </p:custDataLst>
          </p:nvPr>
        </p:nvSpPr>
        <p:spPr>
          <a:xfrm>
            <a:off x="4172585" y="5580380"/>
            <a:ext cx="1229995" cy="238760"/>
          </a:xfrm>
          <a:prstGeom prst="rect">
            <a:avLst/>
          </a:prstGeom>
          <a:noFill/>
        </p:spPr>
        <p:txBody>
          <a:bodyPr wrap="square" rtlCol="0" anchor="ctr" anchorCtr="0">
            <a:spAutoFit/>
          </a:bodyPr>
          <a:p>
            <a:pPr algn="ctr">
              <a:lnSpc>
                <a:spcPct val="80000"/>
              </a:lnSpc>
              <a:spcBef>
                <a:spcPts val="0"/>
              </a:spcBef>
              <a:spcAft>
                <a:spcPts val="0"/>
              </a:spcAft>
              <a:buClrTx/>
              <a:buSzTx/>
              <a:buFontTx/>
            </a:pPr>
            <a:r>
              <a:rPr lang="zh-CN" altLang="en-US" sz="1200">
                <a:solidFill>
                  <a:schemeClr val="tx1">
                    <a:lumMod val="65000"/>
                    <a:lumOff val="35000"/>
                  </a:schemeClr>
                </a:solidFill>
                <a:latin typeface="微软雅黑" panose="020B0503020204020204" charset="-122"/>
                <a:ea typeface="微软雅黑" panose="020B0503020204020204" charset="-122"/>
                <a:cs typeface="+mn-lt"/>
              </a:rPr>
              <a:t>研发工程师</a:t>
            </a:r>
            <a:endParaRPr lang="zh-CN" altLang="en-US" sz="1200">
              <a:solidFill>
                <a:schemeClr val="tx1">
                  <a:lumMod val="65000"/>
                  <a:lumOff val="35000"/>
                </a:schemeClr>
              </a:solidFill>
              <a:latin typeface="微软雅黑" panose="020B0503020204020204" charset="-122"/>
              <a:ea typeface="微软雅黑" panose="020B0503020204020204" charset="-122"/>
              <a:cs typeface="+mn-lt"/>
            </a:endParaRPr>
          </a:p>
        </p:txBody>
      </p:sp>
      <p:sp>
        <p:nvSpPr>
          <p:cNvPr id="9" name="文本框 8"/>
          <p:cNvSpPr txBox="1"/>
          <p:nvPr>
            <p:custDataLst>
              <p:tags r:id="rId16"/>
            </p:custDataLst>
          </p:nvPr>
        </p:nvSpPr>
        <p:spPr>
          <a:xfrm>
            <a:off x="7081520" y="5580380"/>
            <a:ext cx="1922780" cy="238760"/>
          </a:xfrm>
          <a:prstGeom prst="rect">
            <a:avLst/>
          </a:prstGeom>
          <a:noFill/>
        </p:spPr>
        <p:txBody>
          <a:bodyPr wrap="square" rtlCol="0" anchor="ctr" anchorCtr="0">
            <a:spAutoFit/>
          </a:bodyPr>
          <a:p>
            <a:pPr algn="ctr">
              <a:lnSpc>
                <a:spcPct val="80000"/>
              </a:lnSpc>
              <a:spcBef>
                <a:spcPts val="0"/>
              </a:spcBef>
              <a:spcAft>
                <a:spcPts val="0"/>
              </a:spcAft>
            </a:pPr>
            <a:r>
              <a:rPr lang="zh-CN" altLang="en-US" sz="1200">
                <a:solidFill>
                  <a:schemeClr val="tx1">
                    <a:lumMod val="65000"/>
                    <a:lumOff val="35000"/>
                  </a:schemeClr>
                </a:solidFill>
                <a:latin typeface="微软雅黑" panose="020B0503020204020204" charset="-122"/>
                <a:ea typeface="微软雅黑" panose="020B0503020204020204" charset="-122"/>
                <a:cs typeface="+mn-lt"/>
              </a:rPr>
              <a:t>专利</a:t>
            </a:r>
            <a:r>
              <a:rPr lang="zh-CN" altLang="en-US" sz="1200">
                <a:solidFill>
                  <a:schemeClr val="tx1">
                    <a:lumMod val="65000"/>
                    <a:lumOff val="35000"/>
                  </a:schemeClr>
                </a:solidFill>
                <a:latin typeface="微软雅黑" panose="020B0503020204020204" charset="-122"/>
                <a:ea typeface="微软雅黑" panose="020B0503020204020204" charset="-122"/>
                <a:cs typeface="+mn-lt"/>
              </a:rPr>
              <a:t>证书</a:t>
            </a:r>
            <a:endParaRPr lang="zh-CN" altLang="en-US" sz="1200">
              <a:solidFill>
                <a:schemeClr val="tx1">
                  <a:lumMod val="65000"/>
                  <a:lumOff val="35000"/>
                </a:schemeClr>
              </a:solidFill>
              <a:latin typeface="微软雅黑" panose="020B0503020204020204" charset="-122"/>
              <a:ea typeface="微软雅黑" panose="020B0503020204020204" charset="-122"/>
              <a:cs typeface="+mn-lt"/>
            </a:endParaRPr>
          </a:p>
        </p:txBody>
      </p:sp>
      <p:sp>
        <p:nvSpPr>
          <p:cNvPr id="26" name="文本框 25"/>
          <p:cNvSpPr txBox="1"/>
          <p:nvPr>
            <p:custDataLst>
              <p:tags r:id="rId17"/>
            </p:custDataLst>
          </p:nvPr>
        </p:nvSpPr>
        <p:spPr>
          <a:xfrm>
            <a:off x="8610442" y="5580380"/>
            <a:ext cx="1922780" cy="238760"/>
          </a:xfrm>
          <a:prstGeom prst="rect">
            <a:avLst/>
          </a:prstGeom>
          <a:noFill/>
        </p:spPr>
        <p:txBody>
          <a:bodyPr wrap="square" rtlCol="0" anchor="ctr" anchorCtr="0">
            <a:spAutoFit/>
          </a:bodyPr>
          <a:p>
            <a:pPr algn="ctr">
              <a:lnSpc>
                <a:spcPct val="80000"/>
              </a:lnSpc>
              <a:spcBef>
                <a:spcPts val="0"/>
              </a:spcBef>
              <a:spcAft>
                <a:spcPts val="0"/>
              </a:spcAft>
              <a:buClrTx/>
              <a:buSzTx/>
              <a:buFontTx/>
            </a:pPr>
            <a:r>
              <a:rPr lang="zh-CN" altLang="en-US" sz="1200">
                <a:solidFill>
                  <a:schemeClr val="tx1">
                    <a:lumMod val="65000"/>
                    <a:lumOff val="35000"/>
                  </a:schemeClr>
                </a:solidFill>
                <a:latin typeface="微软雅黑" panose="020B0503020204020204" charset="-122"/>
                <a:ea typeface="微软雅黑" panose="020B0503020204020204" charset="-122"/>
                <a:cs typeface="+mn-lt"/>
              </a:rPr>
              <a:t>软件著作权</a:t>
            </a:r>
            <a:endParaRPr lang="zh-CN" altLang="en-US" sz="1200">
              <a:solidFill>
                <a:schemeClr val="tx1">
                  <a:lumMod val="65000"/>
                  <a:lumOff val="35000"/>
                </a:schemeClr>
              </a:solidFill>
              <a:latin typeface="微软雅黑" panose="020B0503020204020204" charset="-122"/>
              <a:ea typeface="微软雅黑" panose="020B0503020204020204" charset="-122"/>
              <a:cs typeface="+mn-lt"/>
            </a:endParaRPr>
          </a:p>
        </p:txBody>
      </p:sp>
      <p:sp>
        <p:nvSpPr>
          <p:cNvPr id="11" name="文本框 10"/>
          <p:cNvSpPr txBox="1"/>
          <p:nvPr/>
        </p:nvSpPr>
        <p:spPr>
          <a:xfrm>
            <a:off x="5669915" y="1054735"/>
            <a:ext cx="5532755" cy="553085"/>
          </a:xfrm>
          <a:prstGeom prst="rect">
            <a:avLst/>
          </a:prstGeom>
          <a:noFill/>
        </p:spPr>
        <p:txBody>
          <a:bodyPr wrap="square" rtlCol="0">
            <a:noAutofit/>
          </a:bodyPr>
          <a:p>
            <a:pPr algn="l">
              <a:lnSpc>
                <a:spcPct val="130000"/>
              </a:lnSpc>
            </a:pPr>
            <a:r>
              <a:rPr lang="zh-CN" altLang="en-US" sz="1400" kern="0" spc="0" dirty="0">
                <a:solidFill>
                  <a:schemeClr val="bg1"/>
                </a:solidFill>
                <a:effectLst/>
                <a:uFillTx/>
                <a:latin typeface="微软雅黑" panose="020B0503020204020204" charset="-122"/>
                <a:ea typeface="微软雅黑" panose="020B0503020204020204" charset="-122"/>
                <a:cs typeface="微软雅黑" panose="020B0503020204020204" charset="-122"/>
                <a:sym typeface="Arial" panose="020B0604020202020204" pitchFamily="34" charset="0"/>
              </a:rPr>
              <a:t>星纵物联科技有限公司（以下简称</a:t>
            </a:r>
            <a:r>
              <a:rPr lang="en-US" altLang="zh-CN" sz="1400" kern="0" spc="0" dirty="0">
                <a:solidFill>
                  <a:schemeClr val="bg1"/>
                </a:solidFill>
                <a:effectLst/>
                <a:uFillTx/>
                <a:latin typeface="微软雅黑" panose="020B0503020204020204" charset="-122"/>
                <a:ea typeface="微软雅黑" panose="020B0503020204020204" charset="-122"/>
                <a:cs typeface="微软雅黑" panose="020B0503020204020204" charset="-122"/>
                <a:sym typeface="Arial" panose="020B0604020202020204" pitchFamily="34" charset="0"/>
              </a:rPr>
              <a:t>“</a:t>
            </a:r>
            <a:r>
              <a:rPr lang="zh-CN" altLang="en-US" sz="1400" kern="0" spc="0" dirty="0">
                <a:solidFill>
                  <a:schemeClr val="bg1"/>
                </a:solidFill>
                <a:effectLst/>
                <a:uFillTx/>
                <a:latin typeface="微软雅黑" panose="020B0503020204020204" charset="-122"/>
                <a:ea typeface="微软雅黑" panose="020B0503020204020204" charset="-122"/>
                <a:cs typeface="微软雅黑" panose="020B0503020204020204" charset="-122"/>
                <a:sym typeface="Arial" panose="020B0604020202020204" pitchFamily="34" charset="0"/>
              </a:rPr>
              <a:t>星纵</a:t>
            </a:r>
            <a:r>
              <a:rPr lang="en-US" altLang="zh-CN" sz="1400" kern="0" spc="0" dirty="0">
                <a:solidFill>
                  <a:schemeClr val="bg1"/>
                </a:solidFill>
                <a:effectLst/>
                <a:uFillTx/>
                <a:latin typeface="微软雅黑" panose="020B0503020204020204" charset="-122"/>
                <a:ea typeface="微软雅黑" panose="020B0503020204020204" charset="-122"/>
                <a:cs typeface="微软雅黑" panose="020B0503020204020204" charset="-122"/>
                <a:sym typeface="Arial" panose="020B0604020202020204" pitchFamily="34" charset="0"/>
              </a:rPr>
              <a:t>”</a:t>
            </a:r>
            <a:r>
              <a:rPr lang="zh-CN" altLang="en-US" sz="1400" kern="0" spc="0" dirty="0">
                <a:solidFill>
                  <a:schemeClr val="bg1"/>
                </a:solidFill>
                <a:effectLst/>
                <a:uFillTx/>
                <a:latin typeface="微软雅黑" panose="020B0503020204020204" charset="-122"/>
                <a:ea typeface="微软雅黑" panose="020B0503020204020204" charset="-122"/>
                <a:cs typeface="微软雅黑" panose="020B0503020204020204" charset="-122"/>
                <a:sym typeface="Arial" panose="020B0604020202020204" pitchFamily="34" charset="0"/>
              </a:rPr>
              <a:t>）是专业的数字感知产品提供商，专注于智能物联网设备的研发、生产与销售。</a:t>
            </a:r>
            <a:endParaRPr lang="zh-CN" altLang="en-US" sz="1400" kern="0" spc="0" dirty="0">
              <a:solidFill>
                <a:schemeClr val="bg1"/>
              </a:solidFill>
              <a:effectLst/>
              <a:uFillTx/>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
        <p:nvSpPr>
          <p:cNvPr id="13" name="文本框 12"/>
          <p:cNvSpPr txBox="1"/>
          <p:nvPr/>
        </p:nvSpPr>
        <p:spPr>
          <a:xfrm>
            <a:off x="5322570" y="1837055"/>
            <a:ext cx="5880100" cy="992505"/>
          </a:xfrm>
          <a:prstGeom prst="rect">
            <a:avLst/>
          </a:prstGeom>
          <a:noFill/>
        </p:spPr>
        <p:txBody>
          <a:bodyPr wrap="square" rtlCol="0" anchor="t">
            <a:noAutofit/>
          </a:bodyPr>
          <a:p>
            <a:pPr algn="l">
              <a:lnSpc>
                <a:spcPct val="130000"/>
              </a:lnSpc>
            </a:pPr>
            <a:r>
              <a:rPr lang="zh-CN" altLang="en-US" sz="1400" kern="0" dirty="0">
                <a:solidFill>
                  <a:schemeClr val="bg1"/>
                </a:solidFill>
                <a:effectLst/>
                <a:uFillTx/>
                <a:latin typeface="微软雅黑" panose="020B0503020204020204" charset="-122"/>
                <a:ea typeface="微软雅黑" panose="020B0503020204020204" charset="-122"/>
                <a:cs typeface="微软雅黑" panose="020B0503020204020204" charset="-122"/>
                <a:sym typeface="Arial" panose="020B0604020202020204" pitchFamily="34" charset="0"/>
              </a:rPr>
              <a:t>星纵品牌（</a:t>
            </a:r>
            <a:r>
              <a:rPr lang="en-US" altLang="zh-CN" sz="1400" kern="0" dirty="0">
                <a:solidFill>
                  <a:schemeClr val="bg1"/>
                </a:solidFill>
                <a:effectLst/>
                <a:uFillTx/>
                <a:latin typeface="微软雅黑" panose="020B0503020204020204" charset="-122"/>
                <a:ea typeface="微软雅黑" panose="020B0503020204020204" charset="-122"/>
                <a:cs typeface="微软雅黑" panose="020B0503020204020204" charset="-122"/>
                <a:sym typeface="Arial" panose="020B0604020202020204" pitchFamily="34" charset="0"/>
              </a:rPr>
              <a:t>Milesight</a:t>
            </a:r>
            <a:r>
              <a:rPr lang="zh-CN" altLang="en-US" sz="1400" kern="0" dirty="0">
                <a:solidFill>
                  <a:schemeClr val="bg1"/>
                </a:solidFill>
                <a:effectLst/>
                <a:uFillTx/>
                <a:latin typeface="微软雅黑" panose="020B0503020204020204" charset="-122"/>
                <a:ea typeface="微软雅黑" panose="020B0503020204020204" charset="-122"/>
                <a:cs typeface="微软雅黑" panose="020B0503020204020204" charset="-122"/>
                <a:sym typeface="Arial" panose="020B0604020202020204" pitchFamily="34" charset="0"/>
              </a:rPr>
              <a:t>）诞生于</a:t>
            </a:r>
            <a:r>
              <a:rPr lang="en-US" altLang="zh-CN" sz="1400" kern="0" dirty="0">
                <a:solidFill>
                  <a:schemeClr val="bg1"/>
                </a:solidFill>
                <a:effectLst/>
                <a:uFillTx/>
                <a:latin typeface="微软雅黑" panose="020B0503020204020204" charset="-122"/>
                <a:ea typeface="微软雅黑" panose="020B0503020204020204" charset="-122"/>
                <a:cs typeface="微软雅黑" panose="020B0503020204020204" charset="-122"/>
                <a:sym typeface="Arial" panose="020B0604020202020204" pitchFamily="34" charset="0"/>
              </a:rPr>
              <a:t>2011</a:t>
            </a:r>
            <a:r>
              <a:rPr lang="zh-CN" altLang="en-US" sz="1400" kern="0" dirty="0">
                <a:solidFill>
                  <a:schemeClr val="bg1"/>
                </a:solidFill>
                <a:effectLst/>
                <a:uFillTx/>
                <a:latin typeface="微软雅黑" panose="020B0503020204020204" charset="-122"/>
                <a:ea typeface="微软雅黑" panose="020B0503020204020204" charset="-122"/>
                <a:cs typeface="微软雅黑" panose="020B0503020204020204" charset="-122"/>
                <a:sym typeface="Arial" panose="020B0604020202020204" pitchFamily="34" charset="0"/>
              </a:rPr>
              <a:t>年，以</a:t>
            </a:r>
            <a:r>
              <a:rPr lang="en-US" altLang="zh-CN" sz="1400" kern="0" dirty="0">
                <a:solidFill>
                  <a:schemeClr val="bg1"/>
                </a:solidFill>
                <a:effectLst/>
                <a:uFillTx/>
                <a:latin typeface="微软雅黑" panose="020B0503020204020204" charset="-122"/>
                <a:ea typeface="微软雅黑" panose="020B0503020204020204" charset="-122"/>
                <a:cs typeface="微软雅黑" panose="020B0503020204020204" charset="-122"/>
                <a:sym typeface="Arial" panose="020B0604020202020204" pitchFamily="34" charset="0"/>
              </a:rPr>
              <a:t>“</a:t>
            </a:r>
            <a:r>
              <a:rPr lang="zh-CN" altLang="en-US" sz="1400" kern="0" dirty="0">
                <a:solidFill>
                  <a:schemeClr val="bg1"/>
                </a:solidFill>
                <a:effectLst/>
                <a:uFillTx/>
                <a:latin typeface="微软雅黑" panose="020B0503020204020204" charset="-122"/>
                <a:ea typeface="微软雅黑" panose="020B0503020204020204" charset="-122"/>
                <a:cs typeface="微软雅黑" panose="020B0503020204020204" charset="-122"/>
                <a:sym typeface="Arial" panose="020B0604020202020204" pitchFamily="34" charset="0"/>
              </a:rPr>
              <a:t>让每一次感知，都拥有驱动世界的力量</a:t>
            </a:r>
            <a:r>
              <a:rPr lang="en-US" altLang="zh-CN" sz="1400" kern="0" dirty="0">
                <a:solidFill>
                  <a:schemeClr val="bg1"/>
                </a:solidFill>
                <a:effectLst/>
                <a:uFillTx/>
                <a:latin typeface="微软雅黑" panose="020B0503020204020204" charset="-122"/>
                <a:ea typeface="微软雅黑" panose="020B0503020204020204" charset="-122"/>
                <a:cs typeface="微软雅黑" panose="020B0503020204020204" charset="-122"/>
                <a:sym typeface="Arial" panose="020B0604020202020204" pitchFamily="34" charset="0"/>
              </a:rPr>
              <a:t>”</a:t>
            </a:r>
            <a:r>
              <a:rPr lang="zh-CN" altLang="en-US" sz="1400" kern="0" dirty="0">
                <a:solidFill>
                  <a:schemeClr val="bg1"/>
                </a:solidFill>
                <a:effectLst/>
                <a:uFillTx/>
                <a:latin typeface="微软雅黑" panose="020B0503020204020204" charset="-122"/>
                <a:ea typeface="微软雅黑" panose="020B0503020204020204" charset="-122"/>
                <a:cs typeface="微软雅黑" panose="020B0503020204020204" charset="-122"/>
                <a:sym typeface="Arial" panose="020B0604020202020204" pitchFamily="34" charset="0"/>
              </a:rPr>
              <a:t>为品牌使命，运用前沿的物联网与人工智能技术，为客户提供高效、节能、可靠的智能物联网产品，助力数字化建设，实现万物互联。</a:t>
            </a:r>
            <a:endParaRPr lang="zh-CN" altLang="en-US" sz="1400" kern="0" dirty="0">
              <a:solidFill>
                <a:schemeClr val="bg1"/>
              </a:solidFill>
              <a:effectLst/>
              <a:uFillTx/>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
        <p:nvSpPr>
          <p:cNvPr id="17" name="文本框 16"/>
          <p:cNvSpPr txBox="1"/>
          <p:nvPr/>
        </p:nvSpPr>
        <p:spPr>
          <a:xfrm>
            <a:off x="5077460" y="2905760"/>
            <a:ext cx="6125845" cy="1209675"/>
          </a:xfrm>
          <a:prstGeom prst="rect">
            <a:avLst/>
          </a:prstGeom>
          <a:noFill/>
        </p:spPr>
        <p:txBody>
          <a:bodyPr wrap="square" rtlCol="0" anchor="t">
            <a:spAutoFit/>
          </a:bodyPr>
          <a:p>
            <a:pPr algn="l">
              <a:lnSpc>
                <a:spcPct val="130000"/>
              </a:lnSpc>
            </a:pPr>
            <a:r>
              <a:rPr lang="zh-CN" altLang="en-US" sz="1400" kern="0" dirty="0">
                <a:solidFill>
                  <a:schemeClr val="bg1"/>
                </a:solidFill>
                <a:effectLst/>
                <a:uFillTx/>
                <a:latin typeface="微软雅黑" panose="020B0503020204020204" charset="-122"/>
                <a:ea typeface="微软雅黑" panose="020B0503020204020204" charset="-122"/>
                <a:cs typeface="微软雅黑" panose="020B0503020204020204" charset="-122"/>
                <a:sym typeface="Arial" panose="020B0604020202020204" pitchFamily="34" charset="0"/>
              </a:rPr>
              <a:t>作为全球化的高新技术企业，星纵与超过</a:t>
            </a:r>
            <a:r>
              <a:rPr lang="en-US" altLang="zh-CN" sz="1400" kern="0" dirty="0">
                <a:solidFill>
                  <a:schemeClr val="bg1"/>
                </a:solidFill>
                <a:effectLst/>
                <a:uFillTx/>
                <a:latin typeface="微软雅黑" panose="020B0503020204020204" charset="-122"/>
                <a:ea typeface="微软雅黑" panose="020B0503020204020204" charset="-122"/>
                <a:cs typeface="微软雅黑" panose="020B0503020204020204" charset="-122"/>
                <a:sym typeface="Arial" panose="020B0604020202020204" pitchFamily="34" charset="0"/>
              </a:rPr>
              <a:t>2000</a:t>
            </a:r>
            <a:r>
              <a:rPr lang="zh-CN" altLang="en-US" sz="1400" kern="0" dirty="0">
                <a:solidFill>
                  <a:schemeClr val="bg1"/>
                </a:solidFill>
                <a:effectLst/>
                <a:uFillTx/>
                <a:latin typeface="微软雅黑" panose="020B0503020204020204" charset="-122"/>
                <a:ea typeface="微软雅黑" panose="020B0503020204020204" charset="-122"/>
                <a:cs typeface="微软雅黑" panose="020B0503020204020204" charset="-122"/>
                <a:sym typeface="Arial" panose="020B0604020202020204" pitchFamily="34" charset="0"/>
              </a:rPr>
              <a:t>家全球渠道伙伴建立了合作关系，业务遍及</a:t>
            </a:r>
            <a:r>
              <a:rPr lang="en-US" altLang="zh-CN" sz="1400" kern="0" dirty="0">
                <a:solidFill>
                  <a:schemeClr val="bg1"/>
                </a:solidFill>
                <a:effectLst/>
                <a:uFillTx/>
                <a:latin typeface="微软雅黑" panose="020B0503020204020204" charset="-122"/>
                <a:ea typeface="微软雅黑" panose="020B0503020204020204" charset="-122"/>
                <a:cs typeface="微软雅黑" panose="020B0503020204020204" charset="-122"/>
                <a:sym typeface="Arial" panose="020B0604020202020204" pitchFamily="34" charset="0"/>
              </a:rPr>
              <a:t>120</a:t>
            </a:r>
            <a:r>
              <a:rPr lang="zh-CN" altLang="en-US" sz="1400" kern="0" dirty="0">
                <a:solidFill>
                  <a:schemeClr val="bg1"/>
                </a:solidFill>
                <a:effectLst/>
                <a:uFillTx/>
                <a:latin typeface="微软雅黑" panose="020B0503020204020204" charset="-122"/>
                <a:ea typeface="微软雅黑" panose="020B0503020204020204" charset="-122"/>
                <a:cs typeface="微软雅黑" panose="020B0503020204020204" charset="-122"/>
                <a:sym typeface="Arial" panose="020B0604020202020204" pitchFamily="34" charset="0"/>
              </a:rPr>
              <a:t>多个国家和地区，产品已广泛应用于智慧园区、智慧楼宇、智慧教育、智慧农业等多个领域。星纵始终坚持自主研发与技术创新，立足市场与客户需求，持续赋能</a:t>
            </a:r>
            <a:r>
              <a:rPr lang="en-US" altLang="zh-CN" sz="1400" kern="0" dirty="0">
                <a:solidFill>
                  <a:schemeClr val="bg1"/>
                </a:solidFill>
                <a:effectLst/>
                <a:uFillTx/>
                <a:latin typeface="微软雅黑" panose="020B0503020204020204" charset="-122"/>
                <a:ea typeface="微软雅黑" panose="020B0503020204020204" charset="-122"/>
                <a:cs typeface="微软雅黑" panose="020B0503020204020204" charset="-122"/>
                <a:sym typeface="Arial" panose="020B0604020202020204" pitchFamily="34" charset="0"/>
              </a:rPr>
              <a:t>AIoT</a:t>
            </a:r>
            <a:r>
              <a:rPr lang="zh-CN" altLang="en-US" sz="1400" kern="0" dirty="0">
                <a:solidFill>
                  <a:schemeClr val="bg1"/>
                </a:solidFill>
                <a:effectLst/>
                <a:uFillTx/>
                <a:latin typeface="微软雅黑" panose="020B0503020204020204" charset="-122"/>
                <a:ea typeface="微软雅黑" panose="020B0503020204020204" charset="-122"/>
                <a:cs typeface="微软雅黑" panose="020B0503020204020204" charset="-122"/>
                <a:sym typeface="Arial" panose="020B0604020202020204" pitchFamily="34" charset="0"/>
              </a:rPr>
              <a:t>产业的发展与创新。</a:t>
            </a:r>
            <a:endParaRPr lang="zh-CN" altLang="en-US" sz="1400" kern="0" dirty="0">
              <a:solidFill>
                <a:schemeClr val="bg1"/>
              </a:solidFill>
              <a:effectLst/>
              <a:uFillTx/>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
        <p:nvSpPr>
          <p:cNvPr id="4" name="文本框 3"/>
          <p:cNvSpPr txBox="1"/>
          <p:nvPr>
            <p:custDataLst>
              <p:tags r:id="rId18"/>
            </p:custDataLst>
          </p:nvPr>
        </p:nvSpPr>
        <p:spPr>
          <a:xfrm>
            <a:off x="5691188" y="5154295"/>
            <a:ext cx="1420495" cy="460375"/>
          </a:xfrm>
          <a:prstGeom prst="rect">
            <a:avLst/>
          </a:prstGeom>
          <a:noFill/>
        </p:spPr>
        <p:txBody>
          <a:bodyPr wrap="square" rtlCol="0">
            <a:spAutoFit/>
          </a:bodyPr>
          <a:p>
            <a:pPr algn="ctr"/>
            <a:r>
              <a:rPr lang="zh-CN" altLang="en-US" sz="2400" b="1">
                <a:solidFill>
                  <a:srgbClr val="0299F4"/>
                </a:solidFill>
                <a:latin typeface="微软雅黑" panose="020B0503020204020204" charset="-122"/>
                <a:ea typeface="微软雅黑" panose="020B0503020204020204" charset="-122"/>
                <a:cs typeface="微软雅黑" panose="020B0503020204020204" charset="-122"/>
              </a:rPr>
              <a:t>＞</a:t>
            </a:r>
            <a:r>
              <a:rPr lang="en-US" altLang="zh-CN" sz="2400" b="1">
                <a:solidFill>
                  <a:srgbClr val="0299F4"/>
                </a:solidFill>
                <a:latin typeface="微软雅黑" panose="020B0503020204020204" charset="-122"/>
                <a:ea typeface="微软雅黑" panose="020B0503020204020204" charset="-122"/>
                <a:cs typeface="微软雅黑" panose="020B0503020204020204" charset="-122"/>
              </a:rPr>
              <a:t>15%</a:t>
            </a:r>
            <a:endParaRPr lang="en-US" altLang="zh-CN" sz="2400" b="1">
              <a:solidFill>
                <a:srgbClr val="0299F4"/>
              </a:solidFill>
              <a:latin typeface="微软雅黑" panose="020B0503020204020204" charset="-122"/>
              <a:ea typeface="微软雅黑" panose="020B0503020204020204" charset="-122"/>
              <a:cs typeface="微软雅黑" panose="020B0503020204020204" charset="-122"/>
            </a:endParaRPr>
          </a:p>
        </p:txBody>
      </p:sp>
      <p:sp>
        <p:nvSpPr>
          <p:cNvPr id="21" name="文本框 20"/>
          <p:cNvSpPr txBox="1"/>
          <p:nvPr>
            <p:custDataLst>
              <p:tags r:id="rId19"/>
            </p:custDataLst>
          </p:nvPr>
        </p:nvSpPr>
        <p:spPr>
          <a:xfrm>
            <a:off x="5440045" y="5580380"/>
            <a:ext cx="1922780" cy="238760"/>
          </a:xfrm>
          <a:prstGeom prst="rect">
            <a:avLst/>
          </a:prstGeom>
          <a:noFill/>
        </p:spPr>
        <p:txBody>
          <a:bodyPr wrap="square" rtlCol="0" anchor="ctr" anchorCtr="0">
            <a:spAutoFit/>
          </a:bodyPr>
          <a:p>
            <a:pPr algn="ctr">
              <a:lnSpc>
                <a:spcPct val="80000"/>
              </a:lnSpc>
              <a:spcBef>
                <a:spcPts val="0"/>
              </a:spcBef>
              <a:spcAft>
                <a:spcPts val="0"/>
              </a:spcAft>
              <a:buClrTx/>
              <a:buSzTx/>
              <a:buFontTx/>
            </a:pPr>
            <a:r>
              <a:rPr lang="zh-CN" altLang="en-US" sz="1200">
                <a:solidFill>
                  <a:schemeClr val="tx1">
                    <a:lumMod val="65000"/>
                    <a:lumOff val="35000"/>
                  </a:schemeClr>
                </a:solidFill>
                <a:latin typeface="微软雅黑" panose="020B0503020204020204" charset="-122"/>
                <a:ea typeface="微软雅黑" panose="020B0503020204020204" charset="-122"/>
                <a:cs typeface="+mn-lt"/>
              </a:rPr>
              <a:t>营收投入研发创新</a:t>
            </a:r>
            <a:endParaRPr lang="zh-CN" altLang="en-US" sz="1200">
              <a:solidFill>
                <a:schemeClr val="tx1">
                  <a:lumMod val="65000"/>
                  <a:lumOff val="35000"/>
                </a:schemeClr>
              </a:solidFill>
              <a:latin typeface="微软雅黑" panose="020B0503020204020204" charset="-122"/>
              <a:ea typeface="微软雅黑" panose="020B0503020204020204" charset="-122"/>
              <a:cs typeface="+mn-lt"/>
            </a:endParaRPr>
          </a:p>
        </p:txBody>
      </p:sp>
      <p:pic>
        <p:nvPicPr>
          <p:cNvPr id="30" name="图片 29" descr="找专利"/>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9394190" y="4734560"/>
            <a:ext cx="347345" cy="347345"/>
          </a:xfrm>
          <a:prstGeom prst="rect">
            <a:avLst/>
          </a:prstGeom>
        </p:spPr>
      </p:pic>
      <p:pic>
        <p:nvPicPr>
          <p:cNvPr id="33" name="图片 32" descr="所有人员"/>
          <p:cNvPicPr>
            <a:picLocks noChangeAspect="1"/>
          </p:cNvPicPr>
          <p:nvPr>
            <p:custDataLst>
              <p:tags r:id="rId22"/>
            </p:custDataLst>
          </p:nvPr>
        </p:nvPicPr>
        <p:blipFill>
          <a:blip r:embed="rId23">
            <a:extLst>
              <a:ext uri="{96DAC541-7B7A-43D3-8B79-37D633B846F1}">
                <asvg:svgBlip xmlns:asvg="http://schemas.microsoft.com/office/drawing/2016/SVG/main" r:embed="rId24"/>
              </a:ext>
            </a:extLst>
          </a:blip>
          <a:stretch>
            <a:fillRect/>
          </a:stretch>
        </p:blipFill>
        <p:spPr>
          <a:xfrm>
            <a:off x="2468880" y="4584065"/>
            <a:ext cx="570230" cy="570230"/>
          </a:xfrm>
          <a:prstGeom prst="rect">
            <a:avLst/>
          </a:prstGeom>
        </p:spPr>
      </p:pic>
      <p:pic>
        <p:nvPicPr>
          <p:cNvPr id="39" name="图片 38" descr="美元8"/>
          <p:cNvPicPr>
            <a:picLocks noChangeAspect="1"/>
          </p:cNvPicPr>
          <p:nvPr>
            <p:custDataLst>
              <p:tags r:id="rId25"/>
            </p:custDataLst>
          </p:nvPr>
        </p:nvPicPr>
        <p:blipFill>
          <a:blip r:embed="rId26">
            <a:extLst>
              <a:ext uri="{96DAC541-7B7A-43D3-8B79-37D633B846F1}">
                <asvg:svgBlip xmlns:asvg="http://schemas.microsoft.com/office/drawing/2016/SVG/main" r:embed="rId27"/>
              </a:ext>
            </a:extLst>
          </a:blip>
          <a:stretch>
            <a:fillRect/>
          </a:stretch>
        </p:blipFill>
        <p:spPr>
          <a:xfrm>
            <a:off x="6230620" y="4696460"/>
            <a:ext cx="435610" cy="435610"/>
          </a:xfrm>
          <a:prstGeom prst="rect">
            <a:avLst/>
          </a:prstGeom>
        </p:spPr>
      </p:pic>
      <p:sp>
        <p:nvSpPr>
          <p:cNvPr id="8" name="灯片编号占位符 7"/>
          <p:cNvSpPr>
            <a:spLocks noGrp="1"/>
          </p:cNvSpPr>
          <p:nvPr>
            <p:ph type="sldNum" sz="quarter" idx="12"/>
          </p:nvPr>
        </p:nvSpPr>
        <p:spPr>
          <a:xfrm>
            <a:off x="11386185" y="6381115"/>
            <a:ext cx="586740" cy="316865"/>
          </a:xfrm>
        </p:spPr>
        <p:txBody>
          <a:bodyPr/>
          <a:p>
            <a:fld id="{49AE70B2-8BF9-45C0-BB95-33D1B9D3A854}" type="slidenum">
              <a:rPr lang="zh-CN" altLang="en-US" smtClean="0"/>
            </a:fld>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reveal/>
      </p:transition>
    </mc:Choice>
    <mc:Fallback>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矩形 36"/>
          <p:cNvSpPr/>
          <p:nvPr/>
        </p:nvSpPr>
        <p:spPr>
          <a:xfrm>
            <a:off x="0" y="-16510"/>
            <a:ext cx="12192000" cy="3807460"/>
          </a:xfrm>
          <a:prstGeom prst="rect">
            <a:avLst/>
          </a:prstGeom>
          <a:solidFill>
            <a:srgbClr val="F9F9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9" name="矩形 88"/>
          <p:cNvSpPr/>
          <p:nvPr/>
        </p:nvSpPr>
        <p:spPr>
          <a:xfrm>
            <a:off x="880745" y="299720"/>
            <a:ext cx="273685" cy="497205"/>
          </a:xfrm>
          <a:prstGeom prst="rect">
            <a:avLst/>
          </a:prstGeom>
        </p:spPr>
        <p:txBody>
          <a:bodyPr wrap="none">
            <a:spAutoFit/>
          </a:bodyPr>
          <a:lstStyle/>
          <a:p>
            <a:pPr algn="l" defTabSz="914400">
              <a:lnSpc>
                <a:spcPct val="110000"/>
              </a:lnSpc>
              <a:spcBef>
                <a:spcPts val="0"/>
              </a:spcBef>
              <a:spcAft>
                <a:spcPts val="0"/>
              </a:spcAft>
              <a:buClrTx/>
              <a:buSzTx/>
              <a:buFontTx/>
              <a:defRPr/>
            </a:pPr>
            <a:r>
              <a:rPr lang="en-US" sz="2400" b="1" kern="0" noProof="0" dirty="0">
                <a:ln>
                  <a:noFill/>
                </a:ln>
                <a:solidFill>
                  <a:schemeClr val="tx1">
                    <a:lumMod val="65000"/>
                    <a:lumOff val="35000"/>
                  </a:schemeClr>
                </a:solidFill>
                <a:effectLst/>
                <a:uLnTx/>
                <a:uFillTx/>
                <a:latin typeface="微软雅黑" panose="020B0503020204020204" charset="-122"/>
                <a:ea typeface="微软雅黑" panose="020B0503020204020204" charset="-122"/>
                <a:cs typeface="WeblySleek UI Semilight" panose="020B0402040204020203" charset="0"/>
                <a:sym typeface="Times New Roman" panose="02020603050405020304" charset="0"/>
              </a:rPr>
              <a:t> </a:t>
            </a:r>
            <a:endParaRPr lang="en-US" sz="2400" b="1" kern="0" noProof="0" dirty="0">
              <a:ln>
                <a:noFill/>
              </a:ln>
              <a:solidFill>
                <a:schemeClr val="tx1">
                  <a:lumMod val="65000"/>
                  <a:lumOff val="35000"/>
                </a:schemeClr>
              </a:solidFill>
              <a:effectLst/>
              <a:uLnTx/>
              <a:uFillTx/>
              <a:latin typeface="微软雅黑" panose="020B0503020204020204" charset="-122"/>
              <a:ea typeface="微软雅黑" panose="020B0503020204020204" charset="-122"/>
              <a:cs typeface="WeblySleek UI Semilight" panose="020B0402040204020203" charset="0"/>
              <a:sym typeface="Times New Roman" panose="02020603050405020304" charset="0"/>
            </a:endParaRPr>
          </a:p>
        </p:txBody>
      </p:sp>
      <p:grpSp>
        <p:nvGrpSpPr>
          <p:cNvPr id="10" name="组合 9"/>
          <p:cNvGrpSpPr/>
          <p:nvPr/>
        </p:nvGrpSpPr>
        <p:grpSpPr>
          <a:xfrm>
            <a:off x="193040" y="-26670"/>
            <a:ext cx="7152640" cy="2665730"/>
            <a:chOff x="304" y="-42"/>
            <a:chExt cx="11264" cy="4198"/>
          </a:xfrm>
        </p:grpSpPr>
        <p:grpSp>
          <p:nvGrpSpPr>
            <p:cNvPr id="11" name="组合 10"/>
            <p:cNvGrpSpPr/>
            <p:nvPr/>
          </p:nvGrpSpPr>
          <p:grpSpPr>
            <a:xfrm>
              <a:off x="304" y="222"/>
              <a:ext cx="11264" cy="3934"/>
              <a:chOff x="304" y="222"/>
              <a:chExt cx="11264" cy="3934"/>
            </a:xfrm>
          </p:grpSpPr>
          <p:sp>
            <p:nvSpPr>
              <p:cNvPr id="13" name="TextBox 8"/>
              <p:cNvSpPr txBox="1"/>
              <p:nvPr>
                <p:custDataLst>
                  <p:tags r:id="rId1"/>
                </p:custDataLst>
              </p:nvPr>
            </p:nvSpPr>
            <p:spPr>
              <a:xfrm>
                <a:off x="944" y="222"/>
                <a:ext cx="10624" cy="947"/>
              </a:xfrm>
              <a:prstGeom prst="rect">
                <a:avLst/>
              </a:prstGeom>
              <a:noFill/>
            </p:spPr>
            <p:txBody>
              <a:bodyPr wrap="square" lIns="91440" tIns="45720" rIns="91440" bIns="45720" rtlCol="0" anchor="t">
                <a:noAutofit/>
              </a:bodyPr>
              <a:lstStyle/>
              <a:p>
                <a:pPr lvl="0" algn="l">
                  <a:lnSpc>
                    <a:spcPct val="90000"/>
                  </a:lnSpc>
                  <a:buClrTx/>
                  <a:buSzTx/>
                  <a:buFontTx/>
                </a:pPr>
                <a:r>
                  <a:rPr lang="zh-CN" altLang="en-US" sz="2800" b="1" dirty="0">
                    <a:solidFill>
                      <a:schemeClr val="tx1">
                        <a:lumMod val="75000"/>
                        <a:lumOff val="25000"/>
                      </a:schemeClr>
                    </a:solidFill>
                    <a:latin typeface="微软雅黑" panose="020B0503020204020204" charset="-122"/>
                    <a:ea typeface="微软雅黑" panose="020B0503020204020204" charset="-122"/>
                    <a:cs typeface="Arial" panose="020B0604020202020204" pitchFamily="34" charset="0"/>
                    <a:sym typeface="+mn-ea"/>
                  </a:rPr>
                  <a:t>智能灯光控制器</a:t>
                </a:r>
                <a:endParaRPr lang="zh-CN" altLang="en-US" sz="2800" b="1" dirty="0">
                  <a:solidFill>
                    <a:schemeClr val="tx1">
                      <a:lumMod val="75000"/>
                      <a:lumOff val="25000"/>
                    </a:schemeClr>
                  </a:solidFill>
                  <a:latin typeface="微软雅黑" panose="020B0503020204020204" charset="-122"/>
                  <a:ea typeface="微软雅黑" panose="020B0503020204020204" charset="-122"/>
                  <a:cs typeface="Arial" panose="020B0604020202020204" pitchFamily="34" charset="0"/>
                  <a:sym typeface="+mn-ea"/>
                </a:endParaRPr>
              </a:p>
            </p:txBody>
          </p:sp>
          <p:sp>
            <p:nvSpPr>
              <p:cNvPr id="14" name="文本框 23"/>
              <p:cNvSpPr txBox="1">
                <a:spLocks noChangeArrowheads="1"/>
              </p:cNvSpPr>
              <p:nvPr>
                <p:custDataLst>
                  <p:tags r:id="rId2"/>
                </p:custDataLst>
              </p:nvPr>
            </p:nvSpPr>
            <p:spPr bwMode="auto">
              <a:xfrm rot="5400000">
                <a:off x="-776" y="2666"/>
                <a:ext cx="2570" cy="410"/>
              </a:xfrm>
              <a:prstGeom prst="rect">
                <a:avLst/>
              </a:prstGeom>
              <a:noFill/>
              <a:ln w="9525">
                <a:noFill/>
                <a:miter lim="800000"/>
              </a:ln>
            </p:spPr>
            <p:txBody>
              <a:bodyPr wrap="square">
                <a:spAutoFit/>
              </a:bodyPr>
              <a:lstStyle/>
              <a:p>
                <a:pPr algn="dist">
                  <a:lnSpc>
                    <a:spcPct val="100000"/>
                  </a:lnSpc>
                </a:pPr>
                <a:r>
                  <a:rPr lang="en-US" sz="1100" dirty="0">
                    <a:solidFill>
                      <a:schemeClr val="bg1">
                        <a:lumMod val="50000"/>
                      </a:schemeClr>
                    </a:solidFill>
                    <a:latin typeface="微软雅黑" panose="020B0503020204020204" charset="-122"/>
                    <a:ea typeface="微软雅黑" panose="020B0503020204020204" charset="-122"/>
                    <a:cs typeface="微软雅黑" panose="020B0503020204020204" charset="-122"/>
                  </a:rPr>
                  <a:t>打开视界  感知无界</a:t>
                </a:r>
                <a:endParaRPr lang="en-US" sz="1100" dirty="0">
                  <a:solidFill>
                    <a:schemeClr val="bg1">
                      <a:lumMod val="50000"/>
                    </a:schemeClr>
                  </a:solidFill>
                  <a:latin typeface="微软雅黑" panose="020B0503020204020204" charset="-122"/>
                  <a:ea typeface="微软雅黑" panose="020B0503020204020204" charset="-122"/>
                  <a:cs typeface="微软雅黑" panose="020B0503020204020204" charset="-122"/>
                </a:endParaRPr>
              </a:p>
            </p:txBody>
          </p:sp>
        </p:grpSp>
        <p:sp>
          <p:nvSpPr>
            <p:cNvPr id="16" name="矩形 15"/>
            <p:cNvSpPr/>
            <p:nvPr>
              <p:custDataLst>
                <p:tags r:id="rId3"/>
              </p:custDataLst>
            </p:nvPr>
          </p:nvSpPr>
          <p:spPr>
            <a:xfrm>
              <a:off x="416" y="-42"/>
              <a:ext cx="255" cy="1184"/>
            </a:xfrm>
            <a:prstGeom prst="rect">
              <a:avLst/>
            </a:prstGeom>
            <a:solidFill>
              <a:srgbClr val="479E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阿里巴巴普惠体" panose="00020600040101010101" charset="-122"/>
              </a:endParaRPr>
            </a:p>
          </p:txBody>
        </p:sp>
      </p:grpSp>
      <p:sp>
        <p:nvSpPr>
          <p:cNvPr id="27" name="矩形 26"/>
          <p:cNvSpPr/>
          <p:nvPr>
            <p:custDataLst>
              <p:tags r:id="rId4"/>
            </p:custDataLst>
          </p:nvPr>
        </p:nvSpPr>
        <p:spPr>
          <a:xfrm>
            <a:off x="881380" y="4410710"/>
            <a:ext cx="10556875" cy="2038350"/>
          </a:xfrm>
          <a:prstGeom prst="rect">
            <a:avLst/>
          </a:prstGeom>
          <a:ln w="12700">
            <a:solidFill>
              <a:srgbClr val="017AEA"/>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40" name="矩形 39"/>
          <p:cNvSpPr/>
          <p:nvPr>
            <p:custDataLst>
              <p:tags r:id="rId5"/>
            </p:custDataLst>
          </p:nvPr>
        </p:nvSpPr>
        <p:spPr>
          <a:xfrm>
            <a:off x="264160" y="-26670"/>
            <a:ext cx="161925" cy="751840"/>
          </a:xfrm>
          <a:prstGeom prst="rect">
            <a:avLst/>
          </a:prstGeom>
          <a:solidFill>
            <a:srgbClr val="2490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阿里巴巴普惠体" panose="00020600040101010101" charset="-122"/>
            </a:endParaRPr>
          </a:p>
        </p:txBody>
      </p:sp>
      <p:sp>
        <p:nvSpPr>
          <p:cNvPr id="2" name="矩形 1"/>
          <p:cNvSpPr/>
          <p:nvPr>
            <p:custDataLst>
              <p:tags r:id="rId6"/>
            </p:custDataLst>
          </p:nvPr>
        </p:nvSpPr>
        <p:spPr>
          <a:xfrm>
            <a:off x="1347470" y="3281045"/>
            <a:ext cx="2289810" cy="473710"/>
          </a:xfrm>
          <a:prstGeom prst="rect">
            <a:avLst/>
          </a:prstGeom>
          <a:ln w="12700">
            <a:miter lim="400000"/>
          </a:ln>
        </p:spPr>
        <p:txBody>
          <a:bodyPr wrap="none" lIns="90000" tIns="46800" rIns="90000" bIns="46800" rtlCol="0" anchor="ctr">
            <a:noAutofit/>
          </a:bodyPr>
          <a:lstStyle>
            <a:defPPr>
              <a:defRPr lang="zh-CN"/>
            </a:defPPr>
            <a:lvl1pPr marL="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1pPr>
            <a:lvl2pPr marL="4572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2pPr>
            <a:lvl3pPr marL="9144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3pPr>
            <a:lvl4pPr marL="13716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4pPr>
            <a:lvl5pPr marL="18288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5pPr>
            <a:lvl6pPr marL="22860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6pPr>
            <a:lvl7pPr marL="27432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7pPr>
            <a:lvl8pPr marL="32004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8pPr>
            <a:lvl9pPr marL="36576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9pPr>
          </a:lstStyle>
          <a:p>
            <a:pPr algn="ctr">
              <a:buClrTx/>
              <a:buSzTx/>
              <a:buFontTx/>
            </a:pPr>
            <a:r>
              <a:rPr lang="en-US" b="1" dirty="0">
                <a:solidFill>
                  <a:srgbClr val="2490F4"/>
                </a:solidFill>
                <a:latin typeface="微软雅黑" panose="020B0503020204020204" charset="-122"/>
                <a:cs typeface="Roboto" panose="02000000000000000000" charset="0"/>
                <a:sym typeface="+mn-ea"/>
              </a:rPr>
              <a:t>WS558</a:t>
            </a:r>
            <a:endParaRPr lang="en-US" sz="1800" b="1" dirty="0">
              <a:solidFill>
                <a:srgbClr val="2490F4"/>
              </a:solidFill>
              <a:latin typeface="微软雅黑" panose="020B0503020204020204" charset="-122"/>
              <a:cs typeface="Roboto" panose="02000000000000000000" charset="0"/>
              <a:sym typeface="+mn-ea"/>
            </a:endParaRPr>
          </a:p>
        </p:txBody>
      </p:sp>
      <p:sp>
        <p:nvSpPr>
          <p:cNvPr id="12" name="文本框 11"/>
          <p:cNvSpPr txBox="1"/>
          <p:nvPr/>
        </p:nvSpPr>
        <p:spPr>
          <a:xfrm>
            <a:off x="2896870" y="5104765"/>
            <a:ext cx="3314700" cy="837565"/>
          </a:xfrm>
          <a:prstGeom prst="rect">
            <a:avLst/>
          </a:prstGeom>
          <a:noFill/>
        </p:spPr>
        <p:txBody>
          <a:bodyPr wrap="square" rtlCol="0">
            <a:spAutoFit/>
          </a:bodyPr>
          <a:lstStyle/>
          <a:p>
            <a:pPr indent="0" fontAlgn="auto">
              <a:lnSpc>
                <a:spcPts val="1580"/>
              </a:lnSpc>
              <a:buClrTx/>
              <a:buSzTx/>
              <a:buFont typeface="Wingdings" panose="05000000000000000000" charset="0"/>
              <a:buNone/>
            </a:pPr>
            <a:r>
              <a:rPr lang="zh-CN" altLang="en-US" sz="1400" b="1" kern="0" noProof="0" dirty="0">
                <a:solidFill>
                  <a:srgbClr val="2490F4"/>
                </a:solidFill>
                <a:latin typeface="微软雅黑" panose="020B0503020204020204" charset="-122"/>
                <a:ea typeface="微软雅黑" panose="020B0503020204020204" charset="-122"/>
                <a:cs typeface="Roboto" panose="02000000000000000000" charset="0"/>
                <a:sym typeface="思源黑体 CN" panose="020B0800000000000000"/>
              </a:rPr>
              <a:t>零火版本</a:t>
            </a:r>
            <a:endParaRPr lang="zh-CN" altLang="en-US" sz="1400" b="1" kern="0" noProof="0" dirty="0">
              <a:solidFill>
                <a:srgbClr val="2490F4"/>
              </a:solidFill>
              <a:latin typeface="微软雅黑" panose="020B0503020204020204" charset="-122"/>
              <a:ea typeface="微软雅黑" panose="020B0503020204020204" charset="-122"/>
              <a:cs typeface="Roboto" panose="02000000000000000000" charset="0"/>
            </a:endParaRPr>
          </a:p>
          <a:p>
            <a:pPr indent="0" fontAlgn="auto">
              <a:lnSpc>
                <a:spcPts val="1580"/>
              </a:lnSpc>
              <a:buClrTx/>
              <a:buSzTx/>
              <a:buFont typeface="Arial" panose="020B0604020202020204" pitchFamily="34" charset="0"/>
              <a:buNone/>
            </a:pPr>
            <a:r>
              <a:rPr lang="zh-CN" altLang="en-US" sz="900" dirty="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sym typeface="思源黑体 CN" panose="020B0800000000000000"/>
              </a:rPr>
              <a:t>零火版本有源输出交流电，可以为外围灯光提供电能；</a:t>
            </a:r>
            <a:endParaRPr lang="zh-CN" altLang="en-US" sz="900" dirty="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sym typeface="思源黑体 CN" panose="020B0800000000000000"/>
            </a:endParaRPr>
          </a:p>
          <a:p>
            <a:pPr indent="0" fontAlgn="auto">
              <a:lnSpc>
                <a:spcPts val="1580"/>
              </a:lnSpc>
              <a:buClrTx/>
              <a:buSzTx/>
              <a:buFont typeface="Arial" panose="020B0604020202020204" pitchFamily="34" charset="0"/>
            </a:pPr>
            <a:r>
              <a:rPr lang="zh-CN" altLang="en-US" sz="900" dirty="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sym typeface="思源黑体 CN" panose="020B0800000000000000"/>
              </a:rPr>
              <a:t>零火版本提供电量统计功能，可计算用户使用过程中的耗电量；</a:t>
            </a:r>
            <a:endParaRPr lang="zh-CN" altLang="en-US" sz="900" dirty="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sym typeface="思源黑体 CN" panose="020B0800000000000000"/>
            </a:endParaRPr>
          </a:p>
          <a:p>
            <a:pPr>
              <a:buClrTx/>
              <a:buSzTx/>
              <a:buFont typeface="Arial" panose="020B0604020202020204" pitchFamily="34" charset="0"/>
            </a:pPr>
            <a:endParaRPr lang="zh-CN" altLang="en-US" sz="900" dirty="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endParaRPr>
          </a:p>
        </p:txBody>
      </p:sp>
      <p:grpSp>
        <p:nvGrpSpPr>
          <p:cNvPr id="67" name="组合 66"/>
          <p:cNvGrpSpPr/>
          <p:nvPr/>
        </p:nvGrpSpPr>
        <p:grpSpPr>
          <a:xfrm rot="5400000">
            <a:off x="474663" y="3175318"/>
            <a:ext cx="2480945" cy="142875"/>
            <a:chOff x="3592" y="4123"/>
            <a:chExt cx="3907" cy="225"/>
          </a:xfrm>
        </p:grpSpPr>
        <p:cxnSp>
          <p:nvCxnSpPr>
            <p:cNvPr id="65" name="直接连接符 64"/>
            <p:cNvCxnSpPr>
              <a:endCxn id="66" idx="6"/>
            </p:cNvCxnSpPr>
            <p:nvPr>
              <p:custDataLst>
                <p:tags r:id="rId7"/>
              </p:custDataLst>
            </p:nvPr>
          </p:nvCxnSpPr>
          <p:spPr>
            <a:xfrm>
              <a:off x="3592" y="4229"/>
              <a:ext cx="3907" cy="7"/>
            </a:xfrm>
            <a:prstGeom prst="line">
              <a:avLst/>
            </a:prstGeom>
            <a:ln w="12700">
              <a:solidFill>
                <a:srgbClr val="017AEA"/>
              </a:solidFill>
            </a:ln>
          </p:spPr>
          <p:style>
            <a:lnRef idx="1">
              <a:schemeClr val="accent1"/>
            </a:lnRef>
            <a:fillRef idx="0">
              <a:schemeClr val="accent1"/>
            </a:fillRef>
            <a:effectRef idx="0">
              <a:schemeClr val="accent1"/>
            </a:effectRef>
            <a:fontRef idx="minor">
              <a:schemeClr val="tx1"/>
            </a:fontRef>
          </p:style>
        </p:cxnSp>
        <p:sp>
          <p:nvSpPr>
            <p:cNvPr id="66" name="椭圆 65"/>
            <p:cNvSpPr/>
            <p:nvPr>
              <p:custDataLst>
                <p:tags r:id="rId8"/>
              </p:custDataLst>
            </p:nvPr>
          </p:nvSpPr>
          <p:spPr>
            <a:xfrm>
              <a:off x="7273" y="4123"/>
              <a:ext cx="225" cy="225"/>
            </a:xfrm>
            <a:prstGeom prst="ellipse">
              <a:avLst/>
            </a:prstGeom>
            <a:solidFill>
              <a:srgbClr val="017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39" name="图片 38" descr="H:\PPT\vs132\PPT\15.jpg.png15.jpg"/>
          <p:cNvPicPr>
            <a:picLocks noChangeAspect="1"/>
          </p:cNvPicPr>
          <p:nvPr>
            <p:custDataLst>
              <p:tags r:id="rId9"/>
            </p:custDataLst>
          </p:nvPr>
        </p:nvPicPr>
        <p:blipFill>
          <a:blip r:embed="rId10"/>
          <a:srcRect/>
          <a:stretch>
            <a:fillRect/>
          </a:stretch>
        </p:blipFill>
        <p:spPr>
          <a:xfrm>
            <a:off x="1202055" y="1149350"/>
            <a:ext cx="1938655" cy="2168525"/>
          </a:xfrm>
          <a:prstGeom prst="ellipse">
            <a:avLst/>
          </a:prstGeom>
        </p:spPr>
      </p:pic>
      <p:sp>
        <p:nvSpPr>
          <p:cNvPr id="5" name="文本框 4"/>
          <p:cNvSpPr txBox="1"/>
          <p:nvPr/>
        </p:nvSpPr>
        <p:spPr>
          <a:xfrm>
            <a:off x="5103495" y="1216025"/>
            <a:ext cx="3104515" cy="2245360"/>
          </a:xfrm>
          <a:prstGeom prst="rect">
            <a:avLst/>
          </a:prstGeom>
          <a:noFill/>
        </p:spPr>
        <p:txBody>
          <a:bodyPr wrap="square" rtlCol="0">
            <a:spAutoFit/>
          </a:bodyPr>
          <a:lstStyle/>
          <a:p>
            <a:pPr>
              <a:lnSpc>
                <a:spcPct val="200000"/>
              </a:lnSpc>
              <a:buClrTx/>
              <a:buSzTx/>
              <a:buFont typeface="Wingdings" panose="05000000000000000000" charset="0"/>
            </a:pPr>
            <a:r>
              <a:rPr lang="zh-CN" altLang="en-US" sz="1400" b="1"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单机可控8路开关</a:t>
            </a:r>
            <a:endParaRPr lang="zh-CN" altLang="en-US" sz="1400" b="1"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endParaRPr>
          </a:p>
          <a:p>
            <a:pPr>
              <a:lnSpc>
                <a:spcPct val="200000"/>
              </a:lnSpc>
              <a:buClrTx/>
              <a:buSzTx/>
              <a:buFont typeface="Wingdings" panose="05000000000000000000" charset="0"/>
            </a:pPr>
            <a:r>
              <a:rPr lang="zh-CN" altLang="en-US" sz="1400" b="1"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开关板/零火版可选</a:t>
            </a:r>
            <a:endParaRPr lang="zh-CN" altLang="en-US" sz="1400" b="1"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endParaRPr>
          </a:p>
          <a:p>
            <a:pPr>
              <a:lnSpc>
                <a:spcPct val="200000"/>
              </a:lnSpc>
              <a:buClrTx/>
              <a:buSzTx/>
              <a:buFont typeface="Wingdings" panose="05000000000000000000" charset="0"/>
            </a:pPr>
            <a:r>
              <a:rPr lang="zh-CN" altLang="en-US" sz="1400" b="1"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灵活的智能化控制方式</a:t>
            </a:r>
            <a:endParaRPr lang="zh-CN" altLang="en-US" sz="1400" b="1"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endParaRPr>
          </a:p>
          <a:p>
            <a:pPr>
              <a:lnSpc>
                <a:spcPct val="200000"/>
              </a:lnSpc>
              <a:buClrTx/>
              <a:buSzTx/>
              <a:buFont typeface="Wingdings" panose="05000000000000000000" charset="0"/>
            </a:pPr>
            <a:r>
              <a:rPr lang="zh-CN" altLang="en-US" sz="1400" b="1"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电参采集与能耗监控(仅零火版支持)</a:t>
            </a:r>
            <a:endParaRPr lang="zh-CN" altLang="en-US" sz="1400" b="1"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endParaRPr>
          </a:p>
          <a:p>
            <a:pPr>
              <a:lnSpc>
                <a:spcPct val="200000"/>
              </a:lnSpc>
              <a:buClrTx/>
              <a:buSzTx/>
              <a:buFont typeface="Wingdings" panose="05000000000000000000" charset="0"/>
            </a:pPr>
            <a:endParaRPr lang="zh-CN" altLang="en-US" sz="1400" b="1"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endParaRPr>
          </a:p>
        </p:txBody>
      </p:sp>
      <p:grpSp>
        <p:nvGrpSpPr>
          <p:cNvPr id="18" name="组合 17"/>
          <p:cNvGrpSpPr/>
          <p:nvPr/>
        </p:nvGrpSpPr>
        <p:grpSpPr>
          <a:xfrm>
            <a:off x="4845050" y="1305560"/>
            <a:ext cx="74930" cy="1704340"/>
            <a:chOff x="7630" y="2071"/>
            <a:chExt cx="118" cy="2684"/>
          </a:xfrm>
        </p:grpSpPr>
        <p:sp>
          <p:nvSpPr>
            <p:cNvPr id="30" name="椭圆 29"/>
            <p:cNvSpPr/>
            <p:nvPr>
              <p:custDataLst>
                <p:tags r:id="rId11"/>
              </p:custDataLst>
            </p:nvPr>
          </p:nvSpPr>
          <p:spPr>
            <a:xfrm>
              <a:off x="7630" y="2382"/>
              <a:ext cx="119" cy="119"/>
            </a:xfrm>
            <a:prstGeom prst="ellipse">
              <a:avLst/>
            </a:prstGeom>
            <a:solidFill>
              <a:srgbClr val="017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椭圆 30"/>
            <p:cNvSpPr/>
            <p:nvPr>
              <p:custDataLst>
                <p:tags r:id="rId12"/>
              </p:custDataLst>
            </p:nvPr>
          </p:nvSpPr>
          <p:spPr>
            <a:xfrm>
              <a:off x="7630" y="3699"/>
              <a:ext cx="119" cy="119"/>
            </a:xfrm>
            <a:prstGeom prst="ellipse">
              <a:avLst/>
            </a:prstGeom>
            <a:solidFill>
              <a:srgbClr val="017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2" name="直接连接符 31"/>
            <p:cNvCxnSpPr/>
            <p:nvPr>
              <p:custDataLst>
                <p:tags r:id="rId13"/>
              </p:custDataLst>
            </p:nvPr>
          </p:nvCxnSpPr>
          <p:spPr>
            <a:xfrm>
              <a:off x="7689" y="2071"/>
              <a:ext cx="0" cy="2685"/>
            </a:xfrm>
            <a:prstGeom prst="line">
              <a:avLst/>
            </a:prstGeom>
            <a:ln>
              <a:solidFill>
                <a:srgbClr val="017AEA"/>
              </a:solidFill>
            </a:ln>
          </p:spPr>
          <p:style>
            <a:lnRef idx="1">
              <a:schemeClr val="accent1"/>
            </a:lnRef>
            <a:fillRef idx="0">
              <a:schemeClr val="accent1"/>
            </a:fillRef>
            <a:effectRef idx="0">
              <a:schemeClr val="accent1"/>
            </a:effectRef>
            <a:fontRef idx="minor">
              <a:schemeClr val="tx1"/>
            </a:fontRef>
          </p:style>
        </p:cxnSp>
        <p:sp>
          <p:nvSpPr>
            <p:cNvPr id="33" name="椭圆 32"/>
            <p:cNvSpPr/>
            <p:nvPr>
              <p:custDataLst>
                <p:tags r:id="rId14"/>
              </p:custDataLst>
            </p:nvPr>
          </p:nvSpPr>
          <p:spPr>
            <a:xfrm>
              <a:off x="7630" y="3035"/>
              <a:ext cx="119" cy="119"/>
            </a:xfrm>
            <a:prstGeom prst="ellipse">
              <a:avLst/>
            </a:prstGeom>
            <a:solidFill>
              <a:srgbClr val="017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椭圆 3"/>
            <p:cNvSpPr/>
            <p:nvPr>
              <p:custDataLst>
                <p:tags r:id="rId15"/>
              </p:custDataLst>
            </p:nvPr>
          </p:nvSpPr>
          <p:spPr>
            <a:xfrm>
              <a:off x="7630" y="4363"/>
              <a:ext cx="119" cy="119"/>
            </a:xfrm>
            <a:prstGeom prst="ellipse">
              <a:avLst/>
            </a:prstGeom>
            <a:solidFill>
              <a:srgbClr val="017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4" name="文本框 43"/>
          <p:cNvSpPr txBox="1"/>
          <p:nvPr>
            <p:custDataLst>
              <p:tags r:id="rId16"/>
            </p:custDataLst>
          </p:nvPr>
        </p:nvSpPr>
        <p:spPr>
          <a:xfrm>
            <a:off x="9007475" y="1216025"/>
            <a:ext cx="2704465" cy="889090"/>
          </a:xfrm>
          <a:prstGeom prst="rect">
            <a:avLst/>
          </a:prstGeom>
          <a:noFill/>
        </p:spPr>
        <p:txBody>
          <a:bodyPr wrap="square" rtlCol="0">
            <a:spAutoFit/>
          </a:bodyPr>
          <a:lstStyle/>
          <a:p>
            <a:pPr>
              <a:lnSpc>
                <a:spcPct val="200000"/>
              </a:lnSpc>
              <a:buClrTx/>
              <a:buSzTx/>
              <a:buFont typeface="Wingdings" panose="05000000000000000000" charset="0"/>
            </a:pPr>
            <a:r>
              <a:rPr lang="zh-CN" altLang="en-US" sz="1400" b="1"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支持组播功能</a:t>
            </a:r>
            <a:endParaRPr lang="zh-CN" altLang="en-US" sz="1400" b="1"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endParaRPr>
          </a:p>
          <a:p>
            <a:pPr>
              <a:lnSpc>
                <a:spcPct val="200000"/>
              </a:lnSpc>
              <a:buClrTx/>
              <a:buSzTx/>
              <a:buFont typeface="Wingdings" panose="05000000000000000000" charset="0"/>
            </a:pPr>
            <a:r>
              <a:rPr lang="zh-CN" altLang="en-US" sz="1400" b="1"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NFC快速配置</a:t>
            </a:r>
            <a:endParaRPr lang="zh-CN" altLang="en-US" sz="1400" b="1"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endParaRPr>
          </a:p>
        </p:txBody>
      </p:sp>
      <p:pic>
        <p:nvPicPr>
          <p:cNvPr id="9" name="图片 8"/>
          <p:cNvPicPr>
            <a:picLocks noChangeAspect="1"/>
          </p:cNvPicPr>
          <p:nvPr>
            <p:custDataLst>
              <p:tags r:id="rId17"/>
            </p:custDataLst>
          </p:nvPr>
        </p:nvPicPr>
        <p:blipFill>
          <a:blip r:embed="rId18"/>
          <a:stretch>
            <a:fillRect/>
          </a:stretch>
        </p:blipFill>
        <p:spPr>
          <a:xfrm>
            <a:off x="1732280" y="1551940"/>
            <a:ext cx="1905000" cy="1218565"/>
          </a:xfrm>
          <a:prstGeom prst="rect">
            <a:avLst/>
          </a:prstGeom>
        </p:spPr>
      </p:pic>
      <p:grpSp>
        <p:nvGrpSpPr>
          <p:cNvPr id="19" name="组合 18"/>
          <p:cNvGrpSpPr/>
          <p:nvPr/>
        </p:nvGrpSpPr>
        <p:grpSpPr>
          <a:xfrm>
            <a:off x="8734425" y="1305560"/>
            <a:ext cx="75565" cy="1381125"/>
            <a:chOff x="7630" y="2071"/>
            <a:chExt cx="119" cy="2175"/>
          </a:xfrm>
        </p:grpSpPr>
        <p:sp>
          <p:nvSpPr>
            <p:cNvPr id="20" name="椭圆 19"/>
            <p:cNvSpPr/>
            <p:nvPr>
              <p:custDataLst>
                <p:tags r:id="rId19"/>
              </p:custDataLst>
            </p:nvPr>
          </p:nvSpPr>
          <p:spPr>
            <a:xfrm>
              <a:off x="7630" y="2382"/>
              <a:ext cx="119" cy="119"/>
            </a:xfrm>
            <a:prstGeom prst="ellipse">
              <a:avLst/>
            </a:prstGeom>
            <a:solidFill>
              <a:srgbClr val="017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椭圆 20"/>
            <p:cNvSpPr/>
            <p:nvPr>
              <p:custDataLst>
                <p:tags r:id="rId20"/>
              </p:custDataLst>
            </p:nvPr>
          </p:nvSpPr>
          <p:spPr>
            <a:xfrm>
              <a:off x="7630" y="3699"/>
              <a:ext cx="119" cy="119"/>
            </a:xfrm>
            <a:prstGeom prst="ellipse">
              <a:avLst/>
            </a:prstGeom>
            <a:solidFill>
              <a:srgbClr val="017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2" name="直接连接符 21"/>
            <p:cNvCxnSpPr/>
            <p:nvPr>
              <p:custDataLst>
                <p:tags r:id="rId21"/>
              </p:custDataLst>
            </p:nvPr>
          </p:nvCxnSpPr>
          <p:spPr>
            <a:xfrm>
              <a:off x="7689" y="2071"/>
              <a:ext cx="0" cy="2175"/>
            </a:xfrm>
            <a:prstGeom prst="line">
              <a:avLst/>
            </a:prstGeom>
            <a:ln>
              <a:solidFill>
                <a:srgbClr val="017AEA"/>
              </a:solidFill>
            </a:ln>
          </p:spPr>
          <p:style>
            <a:lnRef idx="1">
              <a:schemeClr val="accent1"/>
            </a:lnRef>
            <a:fillRef idx="0">
              <a:schemeClr val="accent1"/>
            </a:fillRef>
            <a:effectRef idx="0">
              <a:schemeClr val="accent1"/>
            </a:effectRef>
            <a:fontRef idx="minor">
              <a:schemeClr val="tx1"/>
            </a:fontRef>
          </p:style>
        </p:cxnSp>
        <p:sp>
          <p:nvSpPr>
            <p:cNvPr id="23" name="椭圆 22"/>
            <p:cNvSpPr/>
            <p:nvPr>
              <p:custDataLst>
                <p:tags r:id="rId22"/>
              </p:custDataLst>
            </p:nvPr>
          </p:nvSpPr>
          <p:spPr>
            <a:xfrm>
              <a:off x="7630" y="3035"/>
              <a:ext cx="119" cy="119"/>
            </a:xfrm>
            <a:prstGeom prst="ellipse">
              <a:avLst/>
            </a:prstGeom>
            <a:solidFill>
              <a:srgbClr val="017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5" name="图片 24" descr="配图"/>
          <p:cNvPicPr>
            <a:picLocks noChangeAspect="1"/>
          </p:cNvPicPr>
          <p:nvPr/>
        </p:nvPicPr>
        <p:blipFill>
          <a:blip r:embed="rId23"/>
          <a:srcRect/>
          <a:stretch>
            <a:fillRect/>
          </a:stretch>
        </p:blipFill>
        <p:spPr>
          <a:xfrm>
            <a:off x="1033145" y="4535170"/>
            <a:ext cx="2025650" cy="1882140"/>
          </a:xfrm>
          <a:prstGeom prst="rect">
            <a:avLst/>
          </a:prstGeom>
        </p:spPr>
      </p:pic>
      <p:pic>
        <p:nvPicPr>
          <p:cNvPr id="26" name="图片 25" descr="配图"/>
          <p:cNvPicPr>
            <a:picLocks noChangeAspect="1"/>
          </p:cNvPicPr>
          <p:nvPr>
            <p:custDataLst>
              <p:tags r:id="rId24"/>
            </p:custDataLst>
          </p:nvPr>
        </p:nvPicPr>
        <p:blipFill>
          <a:blip r:embed="rId25"/>
          <a:srcRect/>
          <a:stretch>
            <a:fillRect/>
          </a:stretch>
        </p:blipFill>
        <p:spPr>
          <a:xfrm>
            <a:off x="6211570" y="4482465"/>
            <a:ext cx="2454910" cy="1977390"/>
          </a:xfrm>
          <a:prstGeom prst="rect">
            <a:avLst/>
          </a:prstGeom>
        </p:spPr>
      </p:pic>
      <p:sp>
        <p:nvSpPr>
          <p:cNvPr id="28" name="文本框 27"/>
          <p:cNvSpPr txBox="1"/>
          <p:nvPr>
            <p:custDataLst>
              <p:tags r:id="rId26"/>
            </p:custDataLst>
          </p:nvPr>
        </p:nvSpPr>
        <p:spPr>
          <a:xfrm>
            <a:off x="8319770" y="5104765"/>
            <a:ext cx="3392170" cy="1242695"/>
          </a:xfrm>
          <a:prstGeom prst="rect">
            <a:avLst/>
          </a:prstGeom>
          <a:noFill/>
        </p:spPr>
        <p:txBody>
          <a:bodyPr wrap="square" rtlCol="0">
            <a:spAutoFit/>
          </a:bodyPr>
          <a:lstStyle/>
          <a:p>
            <a:pPr indent="0" fontAlgn="auto">
              <a:lnSpc>
                <a:spcPts val="1580"/>
              </a:lnSpc>
              <a:buClrTx/>
              <a:buSzTx/>
              <a:buFont typeface="Wingdings" panose="05000000000000000000" charset="0"/>
              <a:buNone/>
            </a:pPr>
            <a:r>
              <a:rPr lang="zh-CN" altLang="en-US" sz="1400" b="1" kern="0" noProof="0" dirty="0">
                <a:solidFill>
                  <a:srgbClr val="2490F4"/>
                </a:solidFill>
                <a:latin typeface="微软雅黑" panose="020B0503020204020204" charset="-122"/>
                <a:ea typeface="微软雅黑" panose="020B0503020204020204" charset="-122"/>
                <a:cs typeface="Roboto" panose="02000000000000000000" charset="0"/>
                <a:sym typeface="思源黑体 CN" panose="020B0800000000000000"/>
              </a:rPr>
              <a:t>开关版本</a:t>
            </a:r>
            <a:endParaRPr lang="zh-CN" altLang="en-US" sz="1400" b="1" kern="0" noProof="0" dirty="0">
              <a:solidFill>
                <a:srgbClr val="2490F4"/>
              </a:solidFill>
              <a:latin typeface="微软雅黑" panose="020B0503020204020204" charset="-122"/>
              <a:ea typeface="微软雅黑" panose="020B0503020204020204" charset="-122"/>
              <a:cs typeface="Roboto" panose="02000000000000000000" charset="0"/>
              <a:sym typeface="思源黑体 CN" panose="020B0800000000000000"/>
            </a:endParaRPr>
          </a:p>
          <a:p>
            <a:pPr indent="0" fontAlgn="auto">
              <a:lnSpc>
                <a:spcPts val="1580"/>
              </a:lnSpc>
              <a:buClrTx/>
              <a:buSzTx/>
              <a:buFont typeface="Arial" panose="020B0604020202020204" pitchFamily="34" charset="0"/>
              <a:buNone/>
            </a:pPr>
            <a:r>
              <a:rPr lang="zh-CN" altLang="en-US" sz="900" dirty="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sym typeface="思源黑体 CN" panose="020B0800000000000000"/>
              </a:rPr>
              <a:t>开关版本输出无源开关量</a:t>
            </a:r>
            <a:r>
              <a:rPr lang="en-US" altLang="zh-CN" sz="900" dirty="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sym typeface="思源黑体 CN" panose="020B0800000000000000"/>
              </a:rPr>
              <a:t>(</a:t>
            </a:r>
            <a:r>
              <a:rPr lang="zh-CN" altLang="en-US" sz="900" dirty="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sym typeface="思源黑体 CN" panose="020B0800000000000000"/>
              </a:rPr>
              <a:t>触点常开</a:t>
            </a:r>
            <a:r>
              <a:rPr lang="en-US" altLang="zh-CN" sz="900" dirty="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sym typeface="思源黑体 CN" panose="020B0800000000000000"/>
              </a:rPr>
              <a:t>), </a:t>
            </a:r>
            <a:r>
              <a:rPr lang="zh-CN" altLang="en-US" sz="900" dirty="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sym typeface="思源黑体 CN" panose="020B0800000000000000"/>
              </a:rPr>
              <a:t>本身并不为灯光供电，</a:t>
            </a:r>
            <a:endParaRPr lang="zh-CN" altLang="en-US" sz="900" dirty="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sym typeface="思源黑体 CN" panose="020B0800000000000000"/>
            </a:endParaRPr>
          </a:p>
          <a:p>
            <a:pPr indent="0" fontAlgn="auto">
              <a:lnSpc>
                <a:spcPts val="1580"/>
              </a:lnSpc>
              <a:buClrTx/>
              <a:buSzTx/>
              <a:buFont typeface="Arial" panose="020B0604020202020204" pitchFamily="34" charset="0"/>
              <a:buNone/>
            </a:pPr>
            <a:r>
              <a:rPr lang="zh-CN" altLang="en-US" sz="900" dirty="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sym typeface="思源黑体 CN" panose="020B0800000000000000"/>
              </a:rPr>
              <a:t>电灯端需要额外接入电源；</a:t>
            </a:r>
            <a:endParaRPr lang="zh-CN" altLang="en-US" sz="900" dirty="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sym typeface="思源黑体 CN" panose="020B0800000000000000"/>
            </a:endParaRPr>
          </a:p>
          <a:p>
            <a:pPr indent="0" fontAlgn="auto">
              <a:lnSpc>
                <a:spcPts val="1580"/>
              </a:lnSpc>
              <a:buClrTx/>
              <a:buSzTx/>
              <a:buFont typeface="Arial" panose="020B0604020202020204" pitchFamily="34" charset="0"/>
            </a:pPr>
            <a:r>
              <a:rPr lang="zh-CN" altLang="en-US" sz="900" dirty="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sym typeface="思源黑体 CN" panose="020B0800000000000000"/>
              </a:rPr>
              <a:t>开关版本因只提供开关量，设备本身并不接入电路，</a:t>
            </a:r>
            <a:endParaRPr lang="zh-CN" altLang="en-US" sz="900" dirty="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sym typeface="思源黑体 CN" panose="020B0800000000000000"/>
            </a:endParaRPr>
          </a:p>
          <a:p>
            <a:pPr indent="0" fontAlgn="auto">
              <a:lnSpc>
                <a:spcPts val="1580"/>
              </a:lnSpc>
              <a:buClrTx/>
              <a:buSzTx/>
              <a:buFont typeface="Arial" panose="020B0604020202020204" pitchFamily="34" charset="0"/>
            </a:pPr>
            <a:r>
              <a:rPr lang="zh-CN" altLang="en-US" sz="900" dirty="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sym typeface="思源黑体 CN" panose="020B0800000000000000"/>
              </a:rPr>
              <a:t>所以不提供电量统计功能；</a:t>
            </a:r>
            <a:endParaRPr lang="zh-CN" altLang="en-US" sz="900" dirty="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sym typeface="思源黑体 CN" panose="020B0800000000000000"/>
            </a:endParaRPr>
          </a:p>
          <a:p>
            <a:pPr>
              <a:buClrTx/>
              <a:buSzTx/>
              <a:buFont typeface="Arial" panose="020B0604020202020204" pitchFamily="34" charset="0"/>
            </a:pPr>
            <a:endParaRPr lang="zh-CN" altLang="en-US" sz="900" dirty="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endParaRPr>
          </a:p>
        </p:txBody>
      </p:sp>
      <p:pic>
        <p:nvPicPr>
          <p:cNvPr id="101" name="图片 100"/>
          <p:cNvPicPr/>
          <p:nvPr>
            <p:custDataLst>
              <p:tags r:id="rId27"/>
            </p:custDataLst>
          </p:nvPr>
        </p:nvPicPr>
        <p:blipFill>
          <a:blip r:embed="rId28"/>
          <a:srcRect/>
          <a:stretch>
            <a:fillRect/>
          </a:stretch>
        </p:blipFill>
        <p:spPr>
          <a:xfrm>
            <a:off x="2896870" y="3798570"/>
            <a:ext cx="438150" cy="736600"/>
          </a:xfrm>
          <a:prstGeom prst="rect">
            <a:avLst/>
          </a:prstGeom>
          <a:noFill/>
          <a:ln w="9525">
            <a:noFill/>
          </a:ln>
        </p:spPr>
      </p:pic>
      <p:pic>
        <p:nvPicPr>
          <p:cNvPr id="3" name="图片 2"/>
          <p:cNvPicPr/>
          <p:nvPr>
            <p:custDataLst>
              <p:tags r:id="rId29"/>
            </p:custDataLst>
          </p:nvPr>
        </p:nvPicPr>
        <p:blipFill>
          <a:blip r:embed="rId28"/>
          <a:srcRect/>
          <a:stretch>
            <a:fillRect/>
          </a:stretch>
        </p:blipFill>
        <p:spPr>
          <a:xfrm>
            <a:off x="4024630" y="3798570"/>
            <a:ext cx="438150" cy="736600"/>
          </a:xfrm>
          <a:prstGeom prst="rect">
            <a:avLst/>
          </a:prstGeom>
          <a:noFill/>
          <a:ln w="9525">
            <a:noFill/>
          </a:ln>
        </p:spPr>
      </p:pic>
      <p:pic>
        <p:nvPicPr>
          <p:cNvPr id="6" name="图片 5"/>
          <p:cNvPicPr/>
          <p:nvPr>
            <p:custDataLst>
              <p:tags r:id="rId30"/>
            </p:custDataLst>
          </p:nvPr>
        </p:nvPicPr>
        <p:blipFill>
          <a:blip r:embed="rId28"/>
          <a:srcRect/>
          <a:stretch>
            <a:fillRect/>
          </a:stretch>
        </p:blipFill>
        <p:spPr>
          <a:xfrm>
            <a:off x="5152390" y="3798570"/>
            <a:ext cx="438150" cy="736600"/>
          </a:xfrm>
          <a:prstGeom prst="rect">
            <a:avLst/>
          </a:prstGeom>
          <a:noFill/>
          <a:ln w="9525">
            <a:noFill/>
          </a:ln>
        </p:spPr>
      </p:pic>
      <p:pic>
        <p:nvPicPr>
          <p:cNvPr id="7" name="图片 6"/>
          <p:cNvPicPr/>
          <p:nvPr>
            <p:custDataLst>
              <p:tags r:id="rId31"/>
            </p:custDataLst>
          </p:nvPr>
        </p:nvPicPr>
        <p:blipFill>
          <a:blip r:embed="rId28"/>
          <a:srcRect/>
          <a:stretch>
            <a:fillRect/>
          </a:stretch>
        </p:blipFill>
        <p:spPr>
          <a:xfrm>
            <a:off x="6280150" y="3798570"/>
            <a:ext cx="438150" cy="736600"/>
          </a:xfrm>
          <a:prstGeom prst="rect">
            <a:avLst/>
          </a:prstGeom>
          <a:noFill/>
          <a:ln w="9525">
            <a:noFill/>
          </a:ln>
        </p:spPr>
      </p:pic>
      <p:pic>
        <p:nvPicPr>
          <p:cNvPr id="8" name="图片 7"/>
          <p:cNvPicPr/>
          <p:nvPr>
            <p:custDataLst>
              <p:tags r:id="rId32"/>
            </p:custDataLst>
          </p:nvPr>
        </p:nvPicPr>
        <p:blipFill>
          <a:blip r:embed="rId28"/>
          <a:srcRect/>
          <a:stretch>
            <a:fillRect/>
          </a:stretch>
        </p:blipFill>
        <p:spPr>
          <a:xfrm>
            <a:off x="7407910" y="3798570"/>
            <a:ext cx="438150" cy="736600"/>
          </a:xfrm>
          <a:prstGeom prst="rect">
            <a:avLst/>
          </a:prstGeom>
          <a:noFill/>
          <a:ln w="9525">
            <a:noFill/>
          </a:ln>
        </p:spPr>
      </p:pic>
      <p:pic>
        <p:nvPicPr>
          <p:cNvPr id="17" name="图片 16"/>
          <p:cNvPicPr/>
          <p:nvPr>
            <p:custDataLst>
              <p:tags r:id="rId33"/>
            </p:custDataLst>
          </p:nvPr>
        </p:nvPicPr>
        <p:blipFill>
          <a:blip r:embed="rId28"/>
          <a:srcRect/>
          <a:stretch>
            <a:fillRect/>
          </a:stretch>
        </p:blipFill>
        <p:spPr>
          <a:xfrm>
            <a:off x="8535670" y="3754755"/>
            <a:ext cx="438150" cy="736600"/>
          </a:xfrm>
          <a:prstGeom prst="rect">
            <a:avLst/>
          </a:prstGeom>
          <a:noFill/>
          <a:ln w="9525">
            <a:noFill/>
          </a:ln>
        </p:spPr>
      </p:pic>
      <p:pic>
        <p:nvPicPr>
          <p:cNvPr id="24" name="图片 23"/>
          <p:cNvPicPr/>
          <p:nvPr>
            <p:custDataLst>
              <p:tags r:id="rId34"/>
            </p:custDataLst>
          </p:nvPr>
        </p:nvPicPr>
        <p:blipFill>
          <a:blip r:embed="rId28"/>
          <a:srcRect/>
          <a:stretch>
            <a:fillRect/>
          </a:stretch>
        </p:blipFill>
        <p:spPr>
          <a:xfrm>
            <a:off x="9663430" y="3754755"/>
            <a:ext cx="438150" cy="736600"/>
          </a:xfrm>
          <a:prstGeom prst="rect">
            <a:avLst/>
          </a:prstGeom>
          <a:noFill/>
          <a:ln w="9525">
            <a:noFill/>
          </a:ln>
        </p:spPr>
      </p:pic>
      <p:pic>
        <p:nvPicPr>
          <p:cNvPr id="29" name="图片 28"/>
          <p:cNvPicPr/>
          <p:nvPr>
            <p:custDataLst>
              <p:tags r:id="rId35"/>
            </p:custDataLst>
          </p:nvPr>
        </p:nvPicPr>
        <p:blipFill>
          <a:blip r:embed="rId28"/>
          <a:srcRect/>
          <a:stretch>
            <a:fillRect/>
          </a:stretch>
        </p:blipFill>
        <p:spPr>
          <a:xfrm>
            <a:off x="10791190" y="3745865"/>
            <a:ext cx="438150" cy="736600"/>
          </a:xfrm>
          <a:prstGeom prst="rect">
            <a:avLst/>
          </a:prstGeom>
          <a:noFill/>
          <a:ln w="9525">
            <a:noFill/>
          </a:ln>
        </p:spPr>
      </p:pic>
      <p:pic>
        <p:nvPicPr>
          <p:cNvPr id="35" name="图片 34"/>
          <p:cNvPicPr>
            <a:picLocks noChangeAspect="1"/>
          </p:cNvPicPr>
          <p:nvPr/>
        </p:nvPicPr>
        <p:blipFill>
          <a:blip r:embed="rId36"/>
          <a:stretch>
            <a:fillRect/>
          </a:stretch>
        </p:blipFill>
        <p:spPr>
          <a:xfrm>
            <a:off x="8495665" y="2227579"/>
            <a:ext cx="628650" cy="542925"/>
          </a:xfrm>
          <a:prstGeom prst="rect">
            <a:avLst/>
          </a:prstGeom>
        </p:spPr>
      </p:pic>
    </p:spTree>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图片 42" descr="图片11"/>
          <p:cNvPicPr>
            <a:picLocks noChangeAspect="1"/>
          </p:cNvPicPr>
          <p:nvPr>
            <p:custDataLst>
              <p:tags r:id="rId1"/>
            </p:custDataLst>
          </p:nvPr>
        </p:nvPicPr>
        <p:blipFill>
          <a:blip r:embed="rId2"/>
          <a:stretch>
            <a:fillRect/>
          </a:stretch>
        </p:blipFill>
        <p:spPr>
          <a:xfrm>
            <a:off x="0" y="-18415"/>
            <a:ext cx="12192000" cy="6858000"/>
          </a:xfrm>
          <a:prstGeom prst="rect">
            <a:avLst/>
          </a:prstGeom>
        </p:spPr>
      </p:pic>
      <p:grpSp>
        <p:nvGrpSpPr>
          <p:cNvPr id="12" name="组合 11"/>
          <p:cNvGrpSpPr/>
          <p:nvPr/>
        </p:nvGrpSpPr>
        <p:grpSpPr>
          <a:xfrm>
            <a:off x="214630" y="-26670"/>
            <a:ext cx="7479665" cy="2608580"/>
            <a:chOff x="338" y="-42"/>
            <a:chExt cx="11779" cy="4108"/>
          </a:xfrm>
        </p:grpSpPr>
        <p:sp>
          <p:nvSpPr>
            <p:cNvPr id="13" name="TextBox 8"/>
            <p:cNvSpPr txBox="1"/>
            <p:nvPr>
              <p:custDataLst>
                <p:tags r:id="rId3"/>
              </p:custDataLst>
            </p:nvPr>
          </p:nvSpPr>
          <p:spPr>
            <a:xfrm>
              <a:off x="992" y="383"/>
              <a:ext cx="11125" cy="753"/>
            </a:xfrm>
            <a:prstGeom prst="rect">
              <a:avLst/>
            </a:prstGeom>
            <a:noFill/>
          </p:spPr>
          <p:txBody>
            <a:bodyPr wrap="square" lIns="91440" tIns="45720" rIns="91440" bIns="45720" rtlCol="0" anchor="t">
              <a:spAutoFit/>
            </a:bodyPr>
            <a:lstStyle/>
            <a:p>
              <a:pPr lvl="0" algn="l">
                <a:lnSpc>
                  <a:spcPct val="90000"/>
                </a:lnSpc>
                <a:buClrTx/>
                <a:buSzTx/>
                <a:buFontTx/>
              </a:pPr>
              <a:r>
                <a:rPr lang="zh-CN" altLang="en-US" sz="2800" b="1" dirty="0">
                  <a:solidFill>
                    <a:schemeClr val="tx1">
                      <a:lumMod val="75000"/>
                      <a:lumOff val="25000"/>
                    </a:schemeClr>
                  </a:solidFill>
                  <a:latin typeface="微软雅黑" panose="020B0503020204020204" charset="-122"/>
                  <a:ea typeface="微软雅黑" panose="020B0503020204020204" charset="-122"/>
                  <a:cs typeface="Arial" panose="020B0604020202020204" pitchFamily="34" charset="0"/>
                  <a:sym typeface="+mn-ea"/>
                </a:rPr>
                <a:t>智能风机盘管温控器</a:t>
              </a:r>
              <a:endParaRPr lang="zh-CN" altLang="en-US" sz="2800" b="1" dirty="0">
                <a:solidFill>
                  <a:schemeClr val="tx1">
                    <a:lumMod val="75000"/>
                    <a:lumOff val="25000"/>
                  </a:schemeClr>
                </a:solidFill>
                <a:latin typeface="微软雅黑" panose="020B0503020204020204" charset="-122"/>
                <a:ea typeface="微软雅黑" panose="020B0503020204020204" charset="-122"/>
                <a:cs typeface="Arial" panose="020B0604020202020204" pitchFamily="34" charset="0"/>
                <a:sym typeface="+mn-ea"/>
              </a:endParaRPr>
            </a:p>
          </p:txBody>
        </p:sp>
        <p:sp>
          <p:nvSpPr>
            <p:cNvPr id="14" name="矩形 13"/>
            <p:cNvSpPr/>
            <p:nvPr>
              <p:custDataLst>
                <p:tags r:id="rId4"/>
              </p:custDataLst>
            </p:nvPr>
          </p:nvSpPr>
          <p:spPr>
            <a:xfrm>
              <a:off x="416" y="-42"/>
              <a:ext cx="255" cy="1184"/>
            </a:xfrm>
            <a:prstGeom prst="rect">
              <a:avLst/>
            </a:prstGeom>
            <a:solidFill>
              <a:srgbClr val="479E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cs typeface="阿里巴巴普惠体" panose="00020600040101010101" charset="-122"/>
              </a:endParaRPr>
            </a:p>
          </p:txBody>
        </p:sp>
        <p:sp>
          <p:nvSpPr>
            <p:cNvPr id="9" name="文本框 23"/>
            <p:cNvSpPr txBox="1"/>
            <p:nvPr>
              <p:custDataLst>
                <p:tags r:id="rId5"/>
              </p:custDataLst>
            </p:nvPr>
          </p:nvSpPr>
          <p:spPr bwMode="auto">
            <a:xfrm rot="5400000">
              <a:off x="-749" y="2436"/>
              <a:ext cx="2717" cy="543"/>
            </a:xfrm>
            <a:prstGeom prst="rect">
              <a:avLst/>
            </a:prstGeom>
            <a:noFill/>
            <a:ln w="9525">
              <a:noFill/>
              <a:miter lim="800000"/>
            </a:ln>
          </p:spPr>
          <p:txBody>
            <a:bodyPr wrap="square">
              <a:spAutoFit/>
            </a:bodyPr>
            <a:lstStyle/>
            <a:p>
              <a:pPr algn="dist">
                <a:lnSpc>
                  <a:spcPct val="150000"/>
                </a:lnSpc>
              </a:pPr>
              <a:r>
                <a:rPr lang="zh-CN" altLang="en-US" sz="1100" dirty="0">
                  <a:solidFill>
                    <a:schemeClr val="bg1">
                      <a:lumMod val="50000"/>
                    </a:schemeClr>
                  </a:solidFill>
                  <a:latin typeface="微软雅黑" panose="020B0503020204020204" charset="-122"/>
                  <a:ea typeface="微软雅黑" panose="020B0503020204020204" charset="-122"/>
                  <a:cs typeface="微软雅黑" panose="020B0503020204020204" charset="-122"/>
                </a:rPr>
                <a:t>打开视界</a:t>
              </a:r>
              <a:r>
                <a:rPr lang="en-US" altLang="zh-CN" sz="1100" dirty="0">
                  <a:solidFill>
                    <a:schemeClr val="bg1">
                      <a:lumMod val="50000"/>
                    </a:schemeClr>
                  </a:solidFill>
                  <a:latin typeface="微软雅黑" panose="020B0503020204020204" charset="-122"/>
                  <a:ea typeface="微软雅黑" panose="020B0503020204020204" charset="-122"/>
                  <a:cs typeface="微软雅黑" panose="020B0503020204020204" charset="-122"/>
                </a:rPr>
                <a:t>   </a:t>
              </a:r>
              <a:r>
                <a:rPr lang="zh-CN" altLang="en-US" sz="1100" dirty="0">
                  <a:solidFill>
                    <a:schemeClr val="bg1">
                      <a:lumMod val="50000"/>
                    </a:schemeClr>
                  </a:solidFill>
                  <a:latin typeface="微软雅黑" panose="020B0503020204020204" charset="-122"/>
                  <a:ea typeface="微软雅黑" panose="020B0503020204020204" charset="-122"/>
                  <a:cs typeface="微软雅黑" panose="020B0503020204020204" charset="-122"/>
                </a:rPr>
                <a:t>感知无界</a:t>
              </a:r>
              <a:endParaRPr lang="zh-CN" altLang="en-US" sz="1100" dirty="0">
                <a:solidFill>
                  <a:schemeClr val="bg1">
                    <a:lumMod val="50000"/>
                  </a:schemeClr>
                </a:solidFill>
                <a:latin typeface="微软雅黑" panose="020B0503020204020204" charset="-122"/>
                <a:ea typeface="微软雅黑" panose="020B0503020204020204" charset="-122"/>
                <a:cs typeface="微软雅黑" panose="020B0503020204020204" charset="-122"/>
              </a:endParaRPr>
            </a:p>
          </p:txBody>
        </p:sp>
      </p:grpSp>
      <p:pic>
        <p:nvPicPr>
          <p:cNvPr id="47" name="图片 46" descr="未标题-2_画板 1 副本"/>
          <p:cNvPicPr>
            <a:picLocks noChangeAspect="1"/>
          </p:cNvPicPr>
          <p:nvPr>
            <p:custDataLst>
              <p:tags r:id="rId6"/>
            </p:custDataLst>
          </p:nvPr>
        </p:nvPicPr>
        <p:blipFill>
          <a:blip r:embed="rId7"/>
          <a:stretch>
            <a:fillRect/>
          </a:stretch>
        </p:blipFill>
        <p:spPr>
          <a:xfrm>
            <a:off x="10055860" y="50165"/>
            <a:ext cx="1880235" cy="972185"/>
          </a:xfrm>
          <a:prstGeom prst="rect">
            <a:avLst/>
          </a:prstGeom>
        </p:spPr>
      </p:pic>
      <p:grpSp>
        <p:nvGrpSpPr>
          <p:cNvPr id="16" name="组合 15"/>
          <p:cNvGrpSpPr/>
          <p:nvPr/>
        </p:nvGrpSpPr>
        <p:grpSpPr>
          <a:xfrm>
            <a:off x="664210" y="1987550"/>
            <a:ext cx="2606675" cy="3145155"/>
            <a:chOff x="1969" y="1897"/>
            <a:chExt cx="4105" cy="4953"/>
          </a:xfrm>
        </p:grpSpPr>
        <p:pic>
          <p:nvPicPr>
            <p:cNvPr id="39" name="图片 38" descr="H:\PPT\vs132\PPT\15.jpg.png15.jpg"/>
            <p:cNvPicPr>
              <a:picLocks noChangeAspect="1"/>
            </p:cNvPicPr>
            <p:nvPr>
              <p:custDataLst>
                <p:tags r:id="rId8"/>
              </p:custDataLst>
            </p:nvPr>
          </p:nvPicPr>
          <p:blipFill>
            <a:blip r:embed="rId9"/>
            <a:srcRect/>
            <a:stretch>
              <a:fillRect/>
            </a:stretch>
          </p:blipFill>
          <p:spPr>
            <a:xfrm>
              <a:off x="1969" y="1897"/>
              <a:ext cx="4105" cy="4591"/>
            </a:xfrm>
            <a:prstGeom prst="ellipse">
              <a:avLst/>
            </a:prstGeom>
          </p:spPr>
        </p:pic>
        <p:sp>
          <p:nvSpPr>
            <p:cNvPr id="5" name="文本框 4"/>
            <p:cNvSpPr txBox="1"/>
            <p:nvPr/>
          </p:nvSpPr>
          <p:spPr>
            <a:xfrm>
              <a:off x="2491" y="6270"/>
              <a:ext cx="3164" cy="580"/>
            </a:xfrm>
            <a:prstGeom prst="rect">
              <a:avLst/>
            </a:prstGeom>
            <a:noFill/>
          </p:spPr>
          <p:txBody>
            <a:bodyPr wrap="square" rtlCol="0" anchor="t">
              <a:spAutoFit/>
            </a:bodyPr>
            <a:lstStyle/>
            <a:p>
              <a:r>
                <a:rPr lang="en-US" b="1" dirty="0">
                  <a:solidFill>
                    <a:srgbClr val="2490F4"/>
                  </a:solidFill>
                  <a:latin typeface="微软雅黑" panose="020B0503020204020204" charset="-122"/>
                  <a:ea typeface="微软雅黑" panose="020B0503020204020204" charset="-122"/>
                  <a:cs typeface="Roboto" panose="02000000000000000000" charset="0"/>
                </a:rPr>
                <a:t>WT301/WT302</a:t>
              </a:r>
              <a:endParaRPr lang="en-US" b="1" dirty="0">
                <a:solidFill>
                  <a:srgbClr val="2490F4"/>
                </a:solidFill>
                <a:latin typeface="微软雅黑" panose="020B0503020204020204" charset="-122"/>
                <a:ea typeface="微软雅黑" panose="020B0503020204020204" charset="-122"/>
                <a:cs typeface="Roboto" panose="02000000000000000000" charset="0"/>
              </a:endParaRPr>
            </a:p>
          </p:txBody>
        </p:sp>
        <p:pic>
          <p:nvPicPr>
            <p:cNvPr id="6" name="图片 6" descr="资源 2"/>
            <p:cNvPicPr>
              <a:picLocks noChangeAspect="1"/>
            </p:cNvPicPr>
            <p:nvPr>
              <p:custDataLst>
                <p:tags r:id="rId10"/>
              </p:custDataLst>
            </p:nvPr>
          </p:nvPicPr>
          <p:blipFill>
            <a:blip r:embed="rId11"/>
            <a:stretch>
              <a:fillRect/>
            </a:stretch>
          </p:blipFill>
          <p:spPr>
            <a:xfrm>
              <a:off x="2238" y="2590"/>
              <a:ext cx="3417" cy="3096"/>
            </a:xfrm>
            <a:prstGeom prst="rect">
              <a:avLst/>
            </a:prstGeom>
          </p:spPr>
        </p:pic>
      </p:grpSp>
      <p:sp>
        <p:nvSpPr>
          <p:cNvPr id="100" name="文本框 99"/>
          <p:cNvSpPr txBox="1"/>
          <p:nvPr/>
        </p:nvSpPr>
        <p:spPr>
          <a:xfrm>
            <a:off x="4552950" y="1067435"/>
            <a:ext cx="6221095" cy="1942465"/>
          </a:xfrm>
          <a:prstGeom prst="rect">
            <a:avLst/>
          </a:prstGeom>
          <a:noFill/>
          <a:ln w="9525">
            <a:noFill/>
          </a:ln>
        </p:spPr>
        <p:txBody>
          <a:bodyPr wrap="square">
            <a:spAutoFit/>
          </a:bodyPr>
          <a:lstStyle/>
          <a:p>
            <a:pPr indent="0">
              <a:lnSpc>
                <a:spcPct val="140000"/>
              </a:lnSpc>
            </a:pPr>
            <a:r>
              <a:rPr lang="zh-CN" altLang="en-US" sz="1600" b="1" noProof="0" dirty="0">
                <a:ln>
                  <a:noFill/>
                </a:ln>
                <a:solidFill>
                  <a:srgbClr val="2891F0"/>
                </a:solidFill>
                <a:effectLst/>
                <a:uLnTx/>
                <a:uFillTx/>
                <a:latin typeface="微软雅黑" panose="020B0503020204020204" charset="-122"/>
                <a:ea typeface="微软雅黑" panose="020B0503020204020204" charset="-122"/>
                <a:cs typeface="微软雅黑" panose="020B0503020204020204" charset="-122"/>
              </a:rPr>
              <a:t>电容触控式智能风机盘管温控器</a:t>
            </a:r>
            <a:r>
              <a:rPr lang="zh-CN" altLang="en-US" sz="1400" b="0" noProof="0" dirty="0">
                <a:ln>
                  <a:noFill/>
                </a:ln>
                <a:solidFill>
                  <a:srgbClr val="303C42"/>
                </a:solidFill>
                <a:effectLst/>
                <a:uLnTx/>
                <a:uFillTx/>
                <a:latin typeface="微软雅黑" panose="020B0503020204020204" charset="-122"/>
                <a:ea typeface="微软雅黑" panose="020B0503020204020204" charset="-122"/>
                <a:cs typeface="微软雅黑" panose="020B0503020204020204" charset="-122"/>
              </a:rPr>
              <a:t>专为两管型中央空调风机盘管系统或风道系统的室内温度控制而设计。</a:t>
            </a:r>
            <a:endParaRPr lang="zh-CN" altLang="en-US" sz="1400" b="0" noProof="0" dirty="0">
              <a:ln>
                <a:noFill/>
              </a:ln>
              <a:solidFill>
                <a:srgbClr val="303C42"/>
              </a:solidFill>
              <a:effectLst/>
              <a:uLnTx/>
              <a:uFillTx/>
              <a:latin typeface="微软雅黑" panose="020B0503020204020204" charset="-122"/>
              <a:ea typeface="微软雅黑" panose="020B0503020204020204" charset="-122"/>
              <a:cs typeface="微软雅黑" panose="020B0503020204020204" charset="-122"/>
            </a:endParaRPr>
          </a:p>
          <a:p>
            <a:pPr indent="0">
              <a:lnSpc>
                <a:spcPct val="140000"/>
              </a:lnSpc>
            </a:pPr>
            <a:endParaRPr lang="zh-CN" altLang="en-US" sz="1400" b="0" noProof="0" dirty="0">
              <a:ln>
                <a:noFill/>
              </a:ln>
              <a:solidFill>
                <a:srgbClr val="303C42"/>
              </a:solidFill>
              <a:effectLst/>
              <a:uLnTx/>
              <a:uFillTx/>
              <a:latin typeface="微软雅黑" panose="020B0503020204020204" charset="-122"/>
              <a:ea typeface="微软雅黑" panose="020B0503020204020204" charset="-122"/>
              <a:cs typeface="微软雅黑" panose="020B0503020204020204" charset="-122"/>
            </a:endParaRPr>
          </a:p>
          <a:p>
            <a:pPr indent="0">
              <a:lnSpc>
                <a:spcPct val="140000"/>
              </a:lnSpc>
            </a:pPr>
            <a:r>
              <a:rPr lang="zh-CN" altLang="en-US" sz="1400" b="0" noProof="0" dirty="0">
                <a:ln>
                  <a:noFill/>
                </a:ln>
                <a:solidFill>
                  <a:srgbClr val="303C42"/>
                </a:solidFill>
                <a:effectLst/>
                <a:uLnTx/>
                <a:uFillTx/>
                <a:latin typeface="微软雅黑" panose="020B0503020204020204" charset="-122"/>
                <a:ea typeface="微软雅黑" panose="020B0503020204020204" charset="-122"/>
                <a:cs typeface="微软雅黑" panose="020B0503020204020204" charset="-122"/>
              </a:rPr>
              <a:t>支持自定义运行系统，通过比较室内温度和设定温度，对空调系统末端的风机盘管、电动阀、电动球阀或风阀、供热设备进行开启和关闭控制，达到舒适节能的效果。</a:t>
            </a:r>
            <a:endParaRPr lang="zh-CN" altLang="en-US" sz="1400" b="0" noProof="0" dirty="0">
              <a:ln>
                <a:noFill/>
              </a:ln>
              <a:solidFill>
                <a:srgbClr val="303C42"/>
              </a:solidFill>
              <a:effectLst/>
              <a:uLnTx/>
              <a:uFillTx/>
              <a:latin typeface="微软雅黑" panose="020B0503020204020204" charset="-122"/>
              <a:ea typeface="微软雅黑" panose="020B0503020204020204" charset="-122"/>
              <a:cs typeface="微软雅黑" panose="020B0503020204020204" charset="-122"/>
            </a:endParaRPr>
          </a:p>
        </p:txBody>
      </p:sp>
      <p:grpSp>
        <p:nvGrpSpPr>
          <p:cNvPr id="20" name="组合 19"/>
          <p:cNvGrpSpPr/>
          <p:nvPr/>
        </p:nvGrpSpPr>
        <p:grpSpPr>
          <a:xfrm>
            <a:off x="4437380" y="3355975"/>
            <a:ext cx="3437890" cy="2916555"/>
            <a:chOff x="2068" y="5705"/>
            <a:chExt cx="5414" cy="4593"/>
          </a:xfrm>
        </p:grpSpPr>
        <p:sp>
          <p:nvSpPr>
            <p:cNvPr id="7" name="文本框 6"/>
            <p:cNvSpPr txBox="1"/>
            <p:nvPr>
              <p:custDataLst>
                <p:tags r:id="rId12"/>
              </p:custDataLst>
            </p:nvPr>
          </p:nvSpPr>
          <p:spPr>
            <a:xfrm>
              <a:off x="2250" y="5705"/>
              <a:ext cx="5232" cy="4593"/>
            </a:xfrm>
            <a:prstGeom prst="rect">
              <a:avLst/>
            </a:prstGeom>
            <a:noFill/>
          </p:spPr>
          <p:txBody>
            <a:bodyPr wrap="square" rtlCol="0">
              <a:spAutoFit/>
            </a:bodyPr>
            <a:lstStyle/>
            <a:p>
              <a:pPr algn="l">
                <a:lnSpc>
                  <a:spcPct val="90000"/>
                </a:lnSpc>
                <a:spcBef>
                  <a:spcPts val="300"/>
                </a:spcBef>
                <a:buClrTx/>
                <a:buSzTx/>
                <a:buFontTx/>
                <a:buNone/>
              </a:pPr>
              <a:r>
                <a:rPr lang="zh-CN" altLang="en-US" sz="1400" b="1"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ea"/>
                </a:rPr>
                <a:t>两种版本选择</a:t>
              </a:r>
              <a:endParaRPr lang="zh-CN" altLang="en-US" sz="1400" b="1"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ea"/>
              </a:endParaRPr>
            </a:p>
            <a:p>
              <a:pPr algn="l">
                <a:lnSpc>
                  <a:spcPct val="90000"/>
                </a:lnSpc>
                <a:spcBef>
                  <a:spcPts val="300"/>
                </a:spcBef>
                <a:buClrTx/>
                <a:buSzTx/>
                <a:buFontTx/>
                <a:buNone/>
              </a:pPr>
              <a:r>
                <a:rPr lang="en-US" altLang="zh-CN" sz="1000" dirty="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sym typeface="+mn-ea"/>
                </a:rPr>
                <a:t>支持三速风机盘管，适配2管型阀门控制</a:t>
              </a:r>
              <a:endParaRPr lang="en-US" altLang="zh-CN" sz="1000" dirty="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sym typeface="+mn-ea"/>
              </a:endParaRPr>
            </a:p>
            <a:p>
              <a:pPr algn="l">
                <a:lnSpc>
                  <a:spcPct val="90000"/>
                </a:lnSpc>
                <a:spcBef>
                  <a:spcPts val="300"/>
                </a:spcBef>
                <a:buClrTx/>
                <a:buSzTx/>
                <a:buFontTx/>
                <a:buNone/>
              </a:pPr>
              <a:r>
                <a:rPr lang="en-US" altLang="zh-CN" sz="1000" dirty="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sym typeface="+mn-ea"/>
                </a:rPr>
                <a:t>可选开关型或0-10V调节型</a:t>
              </a:r>
              <a:endParaRPr lang="en-US" altLang="zh-CN" sz="1000" dirty="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sym typeface="+mn-ea"/>
              </a:endParaRPr>
            </a:p>
            <a:p>
              <a:pPr algn="l">
                <a:lnSpc>
                  <a:spcPct val="90000"/>
                </a:lnSpc>
                <a:spcBef>
                  <a:spcPts val="300"/>
                </a:spcBef>
                <a:buClrTx/>
                <a:buSzTx/>
                <a:buFontTx/>
                <a:buNone/>
              </a:pPr>
              <a:endParaRPr lang="zh-CN" altLang="en-US" sz="1400" b="0" dirty="0">
                <a:solidFill>
                  <a:schemeClr val="tx1">
                    <a:lumMod val="75000"/>
                    <a:lumOff val="25000"/>
                  </a:schemeClr>
                </a:solidFill>
                <a:latin typeface="微软雅黑" panose="020B0503020204020204" charset="-122"/>
                <a:ea typeface="微软雅黑" panose="020B0503020204020204" charset="-122"/>
                <a:cs typeface="Arial" panose="020B0604020202020204" pitchFamily="34" charset="0"/>
              </a:endParaRPr>
            </a:p>
            <a:p>
              <a:pPr algn="l">
                <a:lnSpc>
                  <a:spcPct val="90000"/>
                </a:lnSpc>
                <a:spcBef>
                  <a:spcPts val="300"/>
                </a:spcBef>
                <a:buClrTx/>
                <a:buSzTx/>
                <a:buFontTx/>
                <a:buNone/>
              </a:pPr>
              <a:r>
                <a:rPr lang="zh-CN" altLang="en-US" sz="1400" b="1"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ea"/>
                </a:rPr>
                <a:t>精准温度调节</a:t>
              </a:r>
              <a:endParaRPr lang="zh-CN" altLang="en-US" sz="1400" b="1"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ea"/>
              </a:endParaRPr>
            </a:p>
            <a:p>
              <a:pPr algn="l">
                <a:lnSpc>
                  <a:spcPct val="90000"/>
                </a:lnSpc>
                <a:spcBef>
                  <a:spcPts val="300"/>
                </a:spcBef>
                <a:buClrTx/>
                <a:buSzTx/>
                <a:buFontTx/>
                <a:buNone/>
              </a:pPr>
              <a:r>
                <a:rPr lang="en-US" altLang="zh-CN" sz="1000" dirty="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sym typeface="+mn-ea"/>
                </a:rPr>
                <a:t>0.5℃高准确率温度调节，精准控制室内温度水平</a:t>
              </a:r>
              <a:endParaRPr lang="en-US" altLang="zh-CN" sz="1000" dirty="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sym typeface="+mn-ea"/>
              </a:endParaRPr>
            </a:p>
            <a:p>
              <a:pPr algn="l">
                <a:lnSpc>
                  <a:spcPct val="90000"/>
                </a:lnSpc>
                <a:spcBef>
                  <a:spcPts val="300"/>
                </a:spcBef>
                <a:buClrTx/>
                <a:buSzTx/>
                <a:buFontTx/>
                <a:buNone/>
              </a:pPr>
              <a:endParaRPr lang="zh-CN" altLang="en-US" sz="1400" b="1"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endParaRPr>
            </a:p>
            <a:p>
              <a:pPr algn="l">
                <a:lnSpc>
                  <a:spcPct val="90000"/>
                </a:lnSpc>
                <a:spcBef>
                  <a:spcPts val="300"/>
                </a:spcBef>
                <a:buClrTx/>
                <a:buSzTx/>
                <a:buFontTx/>
                <a:buNone/>
              </a:pPr>
              <a:r>
                <a:rPr lang="zh-CN" altLang="en-US" sz="1400" b="1"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ea"/>
                </a:rPr>
                <a:t>电容式触控</a:t>
              </a:r>
              <a:endParaRPr lang="zh-CN" altLang="en-US" sz="1400" b="1"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ea"/>
              </a:endParaRPr>
            </a:p>
            <a:p>
              <a:pPr algn="l">
                <a:lnSpc>
                  <a:spcPct val="90000"/>
                </a:lnSpc>
                <a:spcBef>
                  <a:spcPts val="300"/>
                </a:spcBef>
                <a:buClrTx/>
                <a:buSzTx/>
                <a:buFontTx/>
                <a:buNone/>
              </a:pPr>
              <a:r>
                <a:rPr lang="en-US" altLang="zh-CN" sz="1000" dirty="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sym typeface="+mn-ea"/>
                </a:rPr>
                <a:t>采用LED液晶面板+电容式触控按键</a:t>
              </a:r>
              <a:endParaRPr lang="en-US" altLang="zh-CN" sz="1000" dirty="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sym typeface="+mn-ea"/>
              </a:endParaRPr>
            </a:p>
            <a:p>
              <a:pPr algn="l">
                <a:lnSpc>
                  <a:spcPct val="90000"/>
                </a:lnSpc>
                <a:spcBef>
                  <a:spcPts val="300"/>
                </a:spcBef>
                <a:buClrTx/>
                <a:buSzTx/>
                <a:buFontTx/>
                <a:buNone/>
              </a:pPr>
              <a:r>
                <a:rPr lang="en-US" altLang="zh-CN" sz="1000" dirty="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sym typeface="+mn-ea"/>
                </a:rPr>
                <a:t>提供更好的交互体验</a:t>
              </a:r>
              <a:endParaRPr lang="en-US" altLang="zh-CN" sz="1000" dirty="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sym typeface="+mn-ea"/>
              </a:endParaRPr>
            </a:p>
            <a:p>
              <a:pPr algn="l">
                <a:lnSpc>
                  <a:spcPct val="90000"/>
                </a:lnSpc>
                <a:spcBef>
                  <a:spcPts val="300"/>
                </a:spcBef>
                <a:buClrTx/>
                <a:buSzTx/>
                <a:buFontTx/>
                <a:buNone/>
              </a:pPr>
              <a:endParaRPr lang="zh-CN" altLang="en-US" sz="1400" dirty="0">
                <a:solidFill>
                  <a:schemeClr val="tx1">
                    <a:lumMod val="75000"/>
                    <a:lumOff val="25000"/>
                  </a:schemeClr>
                </a:solidFill>
                <a:latin typeface="微软雅黑" panose="020B0503020204020204" charset="-122"/>
                <a:ea typeface="微软雅黑" panose="020B0503020204020204" charset="-122"/>
                <a:cs typeface="Arial" panose="020B0604020202020204" pitchFamily="34" charset="0"/>
                <a:sym typeface="+mn-ea"/>
              </a:endParaRPr>
            </a:p>
            <a:p>
              <a:pPr algn="l">
                <a:lnSpc>
                  <a:spcPct val="90000"/>
                </a:lnSpc>
                <a:spcBef>
                  <a:spcPts val="300"/>
                </a:spcBef>
                <a:buClrTx/>
                <a:buSzTx/>
                <a:buFontTx/>
                <a:buNone/>
              </a:pPr>
              <a:r>
                <a:rPr lang="zh-CN" altLang="en-US" sz="1400" b="1"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ea"/>
                </a:rPr>
                <a:t>自动以任务排程</a:t>
              </a:r>
              <a:endParaRPr lang="zh-CN" altLang="en-US" sz="1400" b="1"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ea"/>
              </a:endParaRPr>
            </a:p>
            <a:p>
              <a:pPr algn="l">
                <a:lnSpc>
                  <a:spcPct val="90000"/>
                </a:lnSpc>
                <a:spcBef>
                  <a:spcPts val="300"/>
                </a:spcBef>
                <a:buClrTx/>
                <a:buSzTx/>
                <a:buFontTx/>
                <a:buNone/>
              </a:pPr>
              <a:r>
                <a:rPr lang="en-US" altLang="zh-CN" sz="1000" dirty="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sym typeface="+mn-ea"/>
                </a:rPr>
                <a:t>支持设置温度控制任务与时间排程</a:t>
              </a:r>
              <a:endParaRPr lang="en-US" altLang="zh-CN" sz="1000" dirty="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sym typeface="+mn-ea"/>
              </a:endParaRPr>
            </a:p>
            <a:p>
              <a:pPr algn="l">
                <a:lnSpc>
                  <a:spcPct val="90000"/>
                </a:lnSpc>
                <a:spcBef>
                  <a:spcPts val="300"/>
                </a:spcBef>
                <a:buClrTx/>
                <a:buSzTx/>
                <a:buFontTx/>
                <a:buNone/>
              </a:pPr>
              <a:r>
                <a:rPr lang="en-US" altLang="zh-CN" sz="1000" dirty="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sym typeface="+mn-ea"/>
                </a:rPr>
                <a:t>（7天：5+1+1，6个时间段/天）</a:t>
              </a:r>
              <a:endParaRPr lang="en-US" altLang="zh-CN" sz="1000" dirty="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sym typeface="+mn-ea"/>
              </a:endParaRPr>
            </a:p>
          </p:txBody>
        </p:sp>
        <p:grpSp>
          <p:nvGrpSpPr>
            <p:cNvPr id="8" name="组合 7"/>
            <p:cNvGrpSpPr/>
            <p:nvPr/>
          </p:nvGrpSpPr>
          <p:grpSpPr>
            <a:xfrm>
              <a:off x="2068" y="5826"/>
              <a:ext cx="119" cy="4272"/>
              <a:chOff x="2068" y="5841"/>
              <a:chExt cx="119" cy="4272"/>
            </a:xfrm>
          </p:grpSpPr>
          <p:grpSp>
            <p:nvGrpSpPr>
              <p:cNvPr id="26" name="组合 25"/>
              <p:cNvGrpSpPr/>
              <p:nvPr/>
            </p:nvGrpSpPr>
            <p:grpSpPr>
              <a:xfrm>
                <a:off x="2068" y="5841"/>
                <a:ext cx="119" cy="4272"/>
                <a:chOff x="2430" y="5569"/>
                <a:chExt cx="119" cy="4272"/>
              </a:xfrm>
            </p:grpSpPr>
            <p:sp>
              <p:nvSpPr>
                <p:cNvPr id="27" name="椭圆 26"/>
                <p:cNvSpPr/>
                <p:nvPr>
                  <p:custDataLst>
                    <p:tags r:id="rId13"/>
                  </p:custDataLst>
                </p:nvPr>
              </p:nvSpPr>
              <p:spPr>
                <a:xfrm>
                  <a:off x="2430" y="5569"/>
                  <a:ext cx="119" cy="119"/>
                </a:xfrm>
                <a:prstGeom prst="ellipse">
                  <a:avLst/>
                </a:prstGeom>
                <a:solidFill>
                  <a:srgbClr val="017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椭圆 27"/>
                <p:cNvSpPr/>
                <p:nvPr>
                  <p:custDataLst>
                    <p:tags r:id="rId14"/>
                  </p:custDataLst>
                </p:nvPr>
              </p:nvSpPr>
              <p:spPr>
                <a:xfrm>
                  <a:off x="2430" y="6774"/>
                  <a:ext cx="119" cy="119"/>
                </a:xfrm>
                <a:prstGeom prst="ellipse">
                  <a:avLst/>
                </a:prstGeom>
                <a:solidFill>
                  <a:srgbClr val="017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1" name="直接连接符 10"/>
                <p:cNvCxnSpPr/>
                <p:nvPr>
                  <p:custDataLst>
                    <p:tags r:id="rId15"/>
                  </p:custDataLst>
                </p:nvPr>
              </p:nvCxnSpPr>
              <p:spPr>
                <a:xfrm>
                  <a:off x="2489" y="5569"/>
                  <a:ext cx="0" cy="4272"/>
                </a:xfrm>
                <a:prstGeom prst="line">
                  <a:avLst/>
                </a:prstGeom>
                <a:ln>
                  <a:solidFill>
                    <a:srgbClr val="017AEA"/>
                  </a:solidFill>
                </a:ln>
              </p:spPr>
              <p:style>
                <a:lnRef idx="1">
                  <a:schemeClr val="accent1"/>
                </a:lnRef>
                <a:fillRef idx="0">
                  <a:schemeClr val="accent1"/>
                </a:fillRef>
                <a:effectRef idx="0">
                  <a:schemeClr val="accent1"/>
                </a:effectRef>
                <a:fontRef idx="minor">
                  <a:schemeClr val="tx1"/>
                </a:fontRef>
              </p:style>
            </p:cxnSp>
          </p:grpSp>
          <p:sp>
            <p:nvSpPr>
              <p:cNvPr id="15" name="椭圆 14"/>
              <p:cNvSpPr/>
              <p:nvPr>
                <p:custDataLst>
                  <p:tags r:id="rId16"/>
                </p:custDataLst>
              </p:nvPr>
            </p:nvSpPr>
            <p:spPr>
              <a:xfrm>
                <a:off x="2068" y="8344"/>
                <a:ext cx="119" cy="119"/>
              </a:xfrm>
              <a:prstGeom prst="ellipse">
                <a:avLst/>
              </a:prstGeom>
              <a:solidFill>
                <a:srgbClr val="017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nvGrpSpPr>
          <p:cNvPr id="23" name="组合 22"/>
          <p:cNvGrpSpPr/>
          <p:nvPr/>
        </p:nvGrpSpPr>
        <p:grpSpPr>
          <a:xfrm>
            <a:off x="8060055" y="3355975"/>
            <a:ext cx="2978150" cy="2906395"/>
            <a:chOff x="2068" y="5705"/>
            <a:chExt cx="4690" cy="4577"/>
          </a:xfrm>
        </p:grpSpPr>
        <p:sp>
          <p:nvSpPr>
            <p:cNvPr id="25" name="文本框 24"/>
            <p:cNvSpPr txBox="1"/>
            <p:nvPr>
              <p:custDataLst>
                <p:tags r:id="rId17"/>
              </p:custDataLst>
            </p:nvPr>
          </p:nvSpPr>
          <p:spPr>
            <a:xfrm>
              <a:off x="2250" y="5705"/>
              <a:ext cx="4508" cy="4577"/>
            </a:xfrm>
            <a:prstGeom prst="rect">
              <a:avLst/>
            </a:prstGeom>
            <a:noFill/>
          </p:spPr>
          <p:txBody>
            <a:bodyPr wrap="square" rtlCol="0">
              <a:spAutoFit/>
            </a:bodyPr>
            <a:lstStyle/>
            <a:p>
              <a:pPr algn="l">
                <a:lnSpc>
                  <a:spcPct val="90000"/>
                </a:lnSpc>
                <a:spcBef>
                  <a:spcPts val="300"/>
                </a:spcBef>
                <a:buClrTx/>
                <a:buSzTx/>
                <a:buFontTx/>
                <a:buNone/>
              </a:pPr>
              <a:r>
                <a:rPr lang="zh-CN" altLang="en-US" sz="1400" b="1"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ea"/>
                </a:rPr>
                <a:t>按键锁功能</a:t>
              </a:r>
              <a:endParaRPr lang="zh-CN" altLang="en-US" sz="1400" b="1"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ea"/>
              </a:endParaRPr>
            </a:p>
            <a:p>
              <a:pPr algn="l">
                <a:lnSpc>
                  <a:spcPct val="90000"/>
                </a:lnSpc>
                <a:spcBef>
                  <a:spcPts val="300"/>
                </a:spcBef>
                <a:buClrTx/>
                <a:buSzTx/>
                <a:buFontTx/>
                <a:buNone/>
              </a:pPr>
              <a:r>
                <a:rPr lang="en-US" altLang="zh-CN" sz="1000" dirty="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sym typeface="+mn-ea"/>
                </a:rPr>
                <a:t>个性化管理按键，可锁定按键，</a:t>
              </a:r>
              <a:endParaRPr lang="en-US" altLang="zh-CN" sz="1000" dirty="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sym typeface="+mn-ea"/>
              </a:endParaRPr>
            </a:p>
            <a:p>
              <a:pPr algn="l">
                <a:lnSpc>
                  <a:spcPct val="90000"/>
                </a:lnSpc>
                <a:spcBef>
                  <a:spcPts val="300"/>
                </a:spcBef>
                <a:buClrTx/>
                <a:buSzTx/>
                <a:buFontTx/>
                <a:buNone/>
              </a:pPr>
              <a:r>
                <a:rPr lang="en-US" altLang="zh-CN" sz="1000" dirty="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sym typeface="+mn-ea"/>
                </a:rPr>
                <a:t>避免设备在公共场所被恶意操作或误操作</a:t>
              </a:r>
              <a:endParaRPr lang="en-US" altLang="zh-CN" sz="1000" dirty="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sym typeface="+mn-ea"/>
              </a:endParaRPr>
            </a:p>
            <a:p>
              <a:pPr algn="l">
                <a:lnSpc>
                  <a:spcPct val="90000"/>
                </a:lnSpc>
                <a:spcBef>
                  <a:spcPts val="300"/>
                </a:spcBef>
                <a:buClrTx/>
                <a:buSzTx/>
                <a:buFontTx/>
                <a:buNone/>
              </a:pPr>
              <a:endParaRPr lang="en-US" altLang="zh-CN" sz="1000" dirty="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sym typeface="+mn-ea"/>
              </a:endParaRPr>
            </a:p>
            <a:p>
              <a:pPr algn="l">
                <a:lnSpc>
                  <a:spcPct val="90000"/>
                </a:lnSpc>
                <a:spcBef>
                  <a:spcPts val="300"/>
                </a:spcBef>
                <a:buClrTx/>
                <a:buSzTx/>
                <a:buFontTx/>
                <a:buNone/>
              </a:pPr>
              <a:r>
                <a:rPr lang="zh-CN" altLang="en-US" sz="1400" b="1"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ea"/>
                </a:rPr>
                <a:t>外形美观</a:t>
              </a:r>
              <a:endParaRPr lang="zh-CN" altLang="en-US" sz="1400" b="1"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ea"/>
              </a:endParaRPr>
            </a:p>
            <a:p>
              <a:pPr algn="l">
                <a:lnSpc>
                  <a:spcPct val="90000"/>
                </a:lnSpc>
                <a:spcBef>
                  <a:spcPts val="300"/>
                </a:spcBef>
                <a:buClrTx/>
                <a:buSzTx/>
                <a:buFontTx/>
                <a:buNone/>
              </a:pPr>
              <a:r>
                <a:rPr lang="en-US" altLang="zh-CN" sz="1000" dirty="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sym typeface="+mn-ea"/>
                </a:rPr>
                <a:t>12cm超薄嵌入式面板，搭配纯平无框简约大气的外观设计，轻松融入不同装修风格</a:t>
              </a:r>
              <a:endParaRPr lang="en-US" altLang="zh-CN" sz="1000" dirty="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sym typeface="+mn-ea"/>
              </a:endParaRPr>
            </a:p>
            <a:p>
              <a:pPr algn="l">
                <a:lnSpc>
                  <a:spcPct val="90000"/>
                </a:lnSpc>
                <a:spcBef>
                  <a:spcPts val="300"/>
                </a:spcBef>
                <a:buClrTx/>
                <a:buSzTx/>
                <a:buFontTx/>
                <a:buNone/>
              </a:pPr>
              <a:endParaRPr lang="zh-CN" altLang="en-US" sz="1400" b="1"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endParaRPr>
            </a:p>
            <a:p>
              <a:pPr algn="l">
                <a:lnSpc>
                  <a:spcPct val="90000"/>
                </a:lnSpc>
                <a:spcBef>
                  <a:spcPts val="300"/>
                </a:spcBef>
                <a:buClrTx/>
                <a:buSzTx/>
                <a:buFontTx/>
                <a:buNone/>
              </a:pPr>
              <a:r>
                <a:rPr lang="zh-CN" altLang="en-US" sz="1400" b="1"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ea"/>
                </a:rPr>
                <a:t>轻松安装</a:t>
              </a:r>
              <a:endParaRPr lang="zh-CN" altLang="en-US" sz="1400" b="1"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ea"/>
              </a:endParaRPr>
            </a:p>
            <a:p>
              <a:pPr algn="l">
                <a:lnSpc>
                  <a:spcPct val="90000"/>
                </a:lnSpc>
                <a:spcBef>
                  <a:spcPts val="300"/>
                </a:spcBef>
                <a:buClrTx/>
                <a:buSzTx/>
                <a:buFontTx/>
                <a:buNone/>
              </a:pPr>
              <a:r>
                <a:rPr lang="en-US" altLang="zh-CN" sz="1000" dirty="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sym typeface="+mn-ea"/>
                </a:rPr>
                <a:t>适配标准86底盒或欧式60底盒</a:t>
              </a:r>
              <a:endParaRPr lang="en-US" altLang="zh-CN" sz="1000" dirty="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sym typeface="+mn-ea"/>
              </a:endParaRPr>
            </a:p>
            <a:p>
              <a:pPr algn="l">
                <a:lnSpc>
                  <a:spcPct val="90000"/>
                </a:lnSpc>
                <a:spcBef>
                  <a:spcPts val="300"/>
                </a:spcBef>
                <a:buClrTx/>
                <a:buSzTx/>
                <a:buFontTx/>
                <a:buNone/>
              </a:pPr>
              <a:r>
                <a:rPr lang="en-US" altLang="zh-CN" sz="1000" dirty="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sym typeface="+mn-ea"/>
                </a:rPr>
                <a:t>满足各种不同安装环境要求</a:t>
              </a:r>
              <a:endParaRPr lang="en-US" altLang="zh-CN" sz="1000" dirty="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sym typeface="+mn-ea"/>
              </a:endParaRPr>
            </a:p>
            <a:p>
              <a:pPr algn="l">
                <a:lnSpc>
                  <a:spcPct val="90000"/>
                </a:lnSpc>
                <a:spcBef>
                  <a:spcPts val="300"/>
                </a:spcBef>
                <a:buClrTx/>
                <a:buSzTx/>
                <a:buFontTx/>
                <a:buNone/>
              </a:pPr>
              <a:endParaRPr lang="en-US" altLang="zh-CN" sz="1000" dirty="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sym typeface="+mn-ea"/>
              </a:endParaRPr>
            </a:p>
            <a:p>
              <a:pPr algn="l">
                <a:lnSpc>
                  <a:spcPct val="90000"/>
                </a:lnSpc>
                <a:spcBef>
                  <a:spcPts val="300"/>
                </a:spcBef>
                <a:buClrTx/>
                <a:buSzTx/>
                <a:buFontTx/>
                <a:buNone/>
              </a:pPr>
              <a:r>
                <a:rPr lang="zh-CN" altLang="en-US" sz="1400" b="1"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ea"/>
                </a:rPr>
                <a:t>兼容性好</a:t>
              </a:r>
              <a:endParaRPr lang="zh-CN" altLang="en-US" sz="1400" b="1"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ea"/>
              </a:endParaRPr>
            </a:p>
            <a:p>
              <a:pPr algn="l">
                <a:lnSpc>
                  <a:spcPct val="90000"/>
                </a:lnSpc>
                <a:spcBef>
                  <a:spcPts val="300"/>
                </a:spcBef>
                <a:buClrTx/>
                <a:buSzTx/>
                <a:buFontTx/>
                <a:buNone/>
              </a:pPr>
              <a:r>
                <a:rPr lang="en-US" altLang="zh-CN" sz="1000" dirty="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sym typeface="+mn-ea"/>
                </a:rPr>
                <a:t>兼容标准LoRaWAN®网关和第三方网络服务器平台，支持自组网</a:t>
              </a:r>
              <a:endParaRPr lang="en-US" altLang="zh-CN" sz="1000" dirty="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sym typeface="+mn-ea"/>
              </a:endParaRPr>
            </a:p>
          </p:txBody>
        </p:sp>
        <p:grpSp>
          <p:nvGrpSpPr>
            <p:cNvPr id="29" name="组合 28"/>
            <p:cNvGrpSpPr/>
            <p:nvPr/>
          </p:nvGrpSpPr>
          <p:grpSpPr>
            <a:xfrm>
              <a:off x="2068" y="5826"/>
              <a:ext cx="119" cy="4272"/>
              <a:chOff x="2068" y="5841"/>
              <a:chExt cx="119" cy="4272"/>
            </a:xfrm>
          </p:grpSpPr>
          <p:grpSp>
            <p:nvGrpSpPr>
              <p:cNvPr id="30" name="组合 29"/>
              <p:cNvGrpSpPr/>
              <p:nvPr/>
            </p:nvGrpSpPr>
            <p:grpSpPr>
              <a:xfrm>
                <a:off x="2068" y="5841"/>
                <a:ext cx="119" cy="4272"/>
                <a:chOff x="2430" y="5569"/>
                <a:chExt cx="119" cy="4272"/>
              </a:xfrm>
            </p:grpSpPr>
            <p:sp>
              <p:nvSpPr>
                <p:cNvPr id="31" name="椭圆 30"/>
                <p:cNvSpPr/>
                <p:nvPr>
                  <p:custDataLst>
                    <p:tags r:id="rId18"/>
                  </p:custDataLst>
                </p:nvPr>
              </p:nvSpPr>
              <p:spPr>
                <a:xfrm>
                  <a:off x="2430" y="5569"/>
                  <a:ext cx="119" cy="119"/>
                </a:xfrm>
                <a:prstGeom prst="ellipse">
                  <a:avLst/>
                </a:prstGeom>
                <a:solidFill>
                  <a:srgbClr val="017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椭圆 32"/>
                <p:cNvSpPr/>
                <p:nvPr>
                  <p:custDataLst>
                    <p:tags r:id="rId19"/>
                  </p:custDataLst>
                </p:nvPr>
              </p:nvSpPr>
              <p:spPr>
                <a:xfrm>
                  <a:off x="2430" y="6774"/>
                  <a:ext cx="119" cy="119"/>
                </a:xfrm>
                <a:prstGeom prst="ellipse">
                  <a:avLst/>
                </a:prstGeom>
                <a:solidFill>
                  <a:srgbClr val="017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5" name="直接连接符 34"/>
                <p:cNvCxnSpPr/>
                <p:nvPr>
                  <p:custDataLst>
                    <p:tags r:id="rId20"/>
                  </p:custDataLst>
                </p:nvPr>
              </p:nvCxnSpPr>
              <p:spPr>
                <a:xfrm>
                  <a:off x="2489" y="5569"/>
                  <a:ext cx="0" cy="4272"/>
                </a:xfrm>
                <a:prstGeom prst="line">
                  <a:avLst/>
                </a:prstGeom>
                <a:ln>
                  <a:solidFill>
                    <a:srgbClr val="017AEA"/>
                  </a:solidFill>
                </a:ln>
              </p:spPr>
              <p:style>
                <a:lnRef idx="1">
                  <a:schemeClr val="accent1"/>
                </a:lnRef>
                <a:fillRef idx="0">
                  <a:schemeClr val="accent1"/>
                </a:fillRef>
                <a:effectRef idx="0">
                  <a:schemeClr val="accent1"/>
                </a:effectRef>
                <a:fontRef idx="minor">
                  <a:schemeClr val="tx1"/>
                </a:fontRef>
              </p:style>
            </p:cxnSp>
          </p:grpSp>
          <p:sp>
            <p:nvSpPr>
              <p:cNvPr id="38" name="椭圆 37"/>
              <p:cNvSpPr/>
              <p:nvPr>
                <p:custDataLst>
                  <p:tags r:id="rId21"/>
                </p:custDataLst>
              </p:nvPr>
            </p:nvSpPr>
            <p:spPr>
              <a:xfrm>
                <a:off x="2068" y="8344"/>
                <a:ext cx="119" cy="119"/>
              </a:xfrm>
              <a:prstGeom prst="ellipse">
                <a:avLst/>
              </a:prstGeom>
              <a:solidFill>
                <a:srgbClr val="017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Tree>
    <p:custDataLst>
      <p:tags r:id="rId22"/>
    </p:custData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图片 31" descr="图片11"/>
          <p:cNvPicPr>
            <a:picLocks noChangeAspect="1"/>
          </p:cNvPicPr>
          <p:nvPr>
            <p:custDataLst>
              <p:tags r:id="rId1"/>
            </p:custDataLst>
          </p:nvPr>
        </p:nvPicPr>
        <p:blipFill>
          <a:blip r:embed="rId2"/>
          <a:stretch>
            <a:fillRect/>
          </a:stretch>
        </p:blipFill>
        <p:spPr>
          <a:xfrm>
            <a:off x="0" y="-18415"/>
            <a:ext cx="12192000" cy="6858000"/>
          </a:xfrm>
          <a:prstGeom prst="rect">
            <a:avLst/>
          </a:prstGeom>
        </p:spPr>
      </p:pic>
      <p:grpSp>
        <p:nvGrpSpPr>
          <p:cNvPr id="12" name="组合 11"/>
          <p:cNvGrpSpPr/>
          <p:nvPr/>
        </p:nvGrpSpPr>
        <p:grpSpPr>
          <a:xfrm>
            <a:off x="214630" y="-26670"/>
            <a:ext cx="7479665" cy="2608580"/>
            <a:chOff x="338" y="-42"/>
            <a:chExt cx="11779" cy="4108"/>
          </a:xfrm>
        </p:grpSpPr>
        <p:sp>
          <p:nvSpPr>
            <p:cNvPr id="13" name="TextBox 8"/>
            <p:cNvSpPr txBox="1"/>
            <p:nvPr>
              <p:custDataLst>
                <p:tags r:id="rId3"/>
              </p:custDataLst>
            </p:nvPr>
          </p:nvSpPr>
          <p:spPr>
            <a:xfrm>
              <a:off x="992" y="383"/>
              <a:ext cx="11125" cy="753"/>
            </a:xfrm>
            <a:prstGeom prst="rect">
              <a:avLst/>
            </a:prstGeom>
            <a:noFill/>
          </p:spPr>
          <p:txBody>
            <a:bodyPr wrap="square" lIns="91440" tIns="45720" rIns="91440" bIns="45720" rtlCol="0" anchor="t">
              <a:spAutoFit/>
            </a:bodyPr>
            <a:lstStyle/>
            <a:p>
              <a:pPr lvl="0" algn="l">
                <a:lnSpc>
                  <a:spcPct val="90000"/>
                </a:lnSpc>
                <a:buClrTx/>
                <a:buSzTx/>
                <a:buFontTx/>
              </a:pPr>
              <a:r>
                <a:rPr lang="zh-CN" altLang="en-US" sz="2800" b="1" dirty="0">
                  <a:solidFill>
                    <a:schemeClr val="tx1">
                      <a:lumMod val="75000"/>
                      <a:lumOff val="25000"/>
                    </a:schemeClr>
                  </a:solidFill>
                  <a:latin typeface="微软雅黑" panose="020B0503020204020204" charset="-122"/>
                  <a:ea typeface="微软雅黑" panose="020B0503020204020204" charset="-122"/>
                  <a:cs typeface="Arial" panose="020B0604020202020204" pitchFamily="34" charset="0"/>
                  <a:sym typeface="+mn-ea"/>
                </a:rPr>
                <a:t>智能插座</a:t>
              </a:r>
              <a:endParaRPr lang="zh-CN" altLang="en-US" sz="2800" b="1" dirty="0">
                <a:solidFill>
                  <a:schemeClr val="tx1">
                    <a:lumMod val="75000"/>
                    <a:lumOff val="25000"/>
                  </a:schemeClr>
                </a:solidFill>
                <a:latin typeface="微软雅黑" panose="020B0503020204020204" charset="-122"/>
                <a:ea typeface="微软雅黑" panose="020B0503020204020204" charset="-122"/>
                <a:cs typeface="Arial" panose="020B0604020202020204" pitchFamily="34" charset="0"/>
                <a:sym typeface="+mn-ea"/>
              </a:endParaRPr>
            </a:p>
          </p:txBody>
        </p:sp>
        <p:sp>
          <p:nvSpPr>
            <p:cNvPr id="14" name="矩形 13"/>
            <p:cNvSpPr/>
            <p:nvPr>
              <p:custDataLst>
                <p:tags r:id="rId4"/>
              </p:custDataLst>
            </p:nvPr>
          </p:nvSpPr>
          <p:spPr>
            <a:xfrm>
              <a:off x="416" y="-42"/>
              <a:ext cx="255" cy="1184"/>
            </a:xfrm>
            <a:prstGeom prst="rect">
              <a:avLst/>
            </a:prstGeom>
            <a:solidFill>
              <a:srgbClr val="479E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cs typeface="阿里巴巴普惠体" panose="00020600040101010101" charset="-122"/>
              </a:endParaRPr>
            </a:p>
          </p:txBody>
        </p:sp>
        <p:sp>
          <p:nvSpPr>
            <p:cNvPr id="9" name="文本框 23"/>
            <p:cNvSpPr txBox="1"/>
            <p:nvPr>
              <p:custDataLst>
                <p:tags r:id="rId5"/>
              </p:custDataLst>
            </p:nvPr>
          </p:nvSpPr>
          <p:spPr bwMode="auto">
            <a:xfrm rot="5400000">
              <a:off x="-749" y="2436"/>
              <a:ext cx="2717" cy="543"/>
            </a:xfrm>
            <a:prstGeom prst="rect">
              <a:avLst/>
            </a:prstGeom>
            <a:noFill/>
            <a:ln w="9525">
              <a:noFill/>
              <a:miter lim="800000"/>
            </a:ln>
          </p:spPr>
          <p:txBody>
            <a:bodyPr wrap="square">
              <a:spAutoFit/>
            </a:bodyPr>
            <a:lstStyle/>
            <a:p>
              <a:pPr algn="dist">
                <a:lnSpc>
                  <a:spcPct val="150000"/>
                </a:lnSpc>
              </a:pPr>
              <a:r>
                <a:rPr lang="zh-CN" altLang="en-US" sz="1100" dirty="0">
                  <a:solidFill>
                    <a:schemeClr val="bg1">
                      <a:lumMod val="50000"/>
                    </a:schemeClr>
                  </a:solidFill>
                  <a:latin typeface="微软雅黑" panose="020B0503020204020204" charset="-122"/>
                  <a:ea typeface="微软雅黑" panose="020B0503020204020204" charset="-122"/>
                  <a:cs typeface="微软雅黑" panose="020B0503020204020204" charset="-122"/>
                </a:rPr>
                <a:t>打开视界</a:t>
              </a:r>
              <a:r>
                <a:rPr lang="en-US" altLang="zh-CN" sz="1100" dirty="0">
                  <a:solidFill>
                    <a:schemeClr val="bg1">
                      <a:lumMod val="50000"/>
                    </a:schemeClr>
                  </a:solidFill>
                  <a:latin typeface="微软雅黑" panose="020B0503020204020204" charset="-122"/>
                  <a:ea typeface="微软雅黑" panose="020B0503020204020204" charset="-122"/>
                  <a:cs typeface="微软雅黑" panose="020B0503020204020204" charset="-122"/>
                </a:rPr>
                <a:t>   </a:t>
              </a:r>
              <a:r>
                <a:rPr lang="zh-CN" altLang="en-US" sz="1100" dirty="0">
                  <a:solidFill>
                    <a:schemeClr val="bg1">
                      <a:lumMod val="50000"/>
                    </a:schemeClr>
                  </a:solidFill>
                  <a:latin typeface="微软雅黑" panose="020B0503020204020204" charset="-122"/>
                  <a:ea typeface="微软雅黑" panose="020B0503020204020204" charset="-122"/>
                  <a:cs typeface="微软雅黑" panose="020B0503020204020204" charset="-122"/>
                </a:rPr>
                <a:t>感知无界</a:t>
              </a:r>
              <a:endParaRPr lang="zh-CN" altLang="en-US" sz="1100" dirty="0">
                <a:solidFill>
                  <a:schemeClr val="bg1">
                    <a:lumMod val="50000"/>
                  </a:schemeClr>
                </a:solidFill>
                <a:latin typeface="微软雅黑" panose="020B0503020204020204" charset="-122"/>
                <a:ea typeface="微软雅黑" panose="020B0503020204020204" charset="-122"/>
                <a:cs typeface="微软雅黑" panose="020B0503020204020204" charset="-122"/>
              </a:endParaRPr>
            </a:p>
          </p:txBody>
        </p:sp>
      </p:grpSp>
      <p:pic>
        <p:nvPicPr>
          <p:cNvPr id="47" name="图片 46" descr="未标题-2_画板 1 副本"/>
          <p:cNvPicPr>
            <a:picLocks noChangeAspect="1"/>
          </p:cNvPicPr>
          <p:nvPr>
            <p:custDataLst>
              <p:tags r:id="rId6"/>
            </p:custDataLst>
          </p:nvPr>
        </p:nvPicPr>
        <p:blipFill>
          <a:blip r:embed="rId7"/>
          <a:stretch>
            <a:fillRect/>
          </a:stretch>
        </p:blipFill>
        <p:spPr>
          <a:xfrm>
            <a:off x="10055860" y="50165"/>
            <a:ext cx="1880235" cy="972185"/>
          </a:xfrm>
          <a:prstGeom prst="rect">
            <a:avLst/>
          </a:prstGeom>
        </p:spPr>
      </p:pic>
      <p:grpSp>
        <p:nvGrpSpPr>
          <p:cNvPr id="2" name="组合 1"/>
          <p:cNvGrpSpPr/>
          <p:nvPr/>
        </p:nvGrpSpPr>
        <p:grpSpPr>
          <a:xfrm>
            <a:off x="1482090" y="864870"/>
            <a:ext cx="8985885" cy="5652770"/>
            <a:chOff x="2334" y="1362"/>
            <a:chExt cx="14151" cy="8902"/>
          </a:xfrm>
        </p:grpSpPr>
        <p:sp>
          <p:nvSpPr>
            <p:cNvPr id="3" name="矩形 2"/>
            <p:cNvSpPr/>
            <p:nvPr>
              <p:custDataLst>
                <p:tags r:id="rId8"/>
              </p:custDataLst>
            </p:nvPr>
          </p:nvSpPr>
          <p:spPr>
            <a:xfrm>
              <a:off x="8655" y="4323"/>
              <a:ext cx="2345" cy="1633"/>
            </a:xfrm>
            <a:prstGeom prst="rect">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WeblySleek UI Semilight" panose="020B0402040204020203" charset="0"/>
              </a:endParaRPr>
            </a:p>
          </p:txBody>
        </p:sp>
        <p:sp>
          <p:nvSpPr>
            <p:cNvPr id="18" name="圆角矩形 17"/>
            <p:cNvSpPr/>
            <p:nvPr>
              <p:custDataLst>
                <p:tags r:id="rId9"/>
              </p:custDataLst>
            </p:nvPr>
          </p:nvSpPr>
          <p:spPr>
            <a:xfrm>
              <a:off x="10529" y="2310"/>
              <a:ext cx="5610" cy="2625"/>
            </a:xfrm>
            <a:prstGeom prst="roundRect">
              <a:avLst>
                <a:gd name="adj" fmla="val 7542"/>
              </a:avLst>
            </a:prstGeom>
            <a:solidFill>
              <a:srgbClr val="E4E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7" name="图片 126"/>
            <p:cNvPicPr/>
            <p:nvPr>
              <p:custDataLst>
                <p:tags r:id="rId10"/>
              </p:custDataLst>
            </p:nvPr>
          </p:nvPicPr>
          <p:blipFill>
            <a:blip r:embed="rId11"/>
            <a:srcRect/>
            <a:stretch>
              <a:fillRect/>
            </a:stretch>
          </p:blipFill>
          <p:spPr>
            <a:xfrm>
              <a:off x="10896" y="1362"/>
              <a:ext cx="2582" cy="3381"/>
            </a:xfrm>
            <a:prstGeom prst="rect">
              <a:avLst/>
            </a:prstGeom>
            <a:noFill/>
            <a:ln w="9525">
              <a:noFill/>
            </a:ln>
          </p:spPr>
        </p:pic>
        <p:sp>
          <p:nvSpPr>
            <p:cNvPr id="19" name="圆角矩形 18"/>
            <p:cNvSpPr/>
            <p:nvPr>
              <p:custDataLst>
                <p:tags r:id="rId12"/>
              </p:custDataLst>
            </p:nvPr>
          </p:nvSpPr>
          <p:spPr>
            <a:xfrm>
              <a:off x="2334" y="5597"/>
              <a:ext cx="7657" cy="3656"/>
            </a:xfrm>
            <a:prstGeom prst="roundRect">
              <a:avLst>
                <a:gd name="adj" fmla="val 7542"/>
              </a:avLst>
            </a:prstGeom>
            <a:solidFill>
              <a:srgbClr val="D7E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1" name="图片 20" descr="D:\08模板图片等常用素材\插座面板效果图\效果图\untitled.2237.pnguntitled.2237"/>
            <p:cNvPicPr>
              <a:picLocks noChangeAspect="1"/>
            </p:cNvPicPr>
            <p:nvPr>
              <p:custDataLst>
                <p:tags r:id="rId13"/>
              </p:custDataLst>
            </p:nvPr>
          </p:nvPicPr>
          <p:blipFill>
            <a:blip r:embed="rId14"/>
            <a:srcRect/>
            <a:stretch>
              <a:fillRect/>
            </a:stretch>
          </p:blipFill>
          <p:spPr>
            <a:xfrm>
              <a:off x="4093" y="4448"/>
              <a:ext cx="6629" cy="5816"/>
            </a:xfrm>
            <a:prstGeom prst="rect">
              <a:avLst/>
            </a:prstGeom>
            <a:effectLst>
              <a:outerShdw blurRad="152400" dir="5400000" sx="81000" sy="81000" rotWithShape="0">
                <a:prstClr val="black">
                  <a:alpha val="36000"/>
                </a:prstClr>
              </a:outerShdw>
            </a:effectLst>
          </p:spPr>
        </p:pic>
        <p:pic>
          <p:nvPicPr>
            <p:cNvPr id="24" name="图片 23" descr="untitled.424"/>
            <p:cNvPicPr>
              <a:picLocks noChangeAspect="1"/>
            </p:cNvPicPr>
            <p:nvPr>
              <p:custDataLst>
                <p:tags r:id="rId15"/>
              </p:custDataLst>
            </p:nvPr>
          </p:nvPicPr>
          <p:blipFill>
            <a:blip r:embed="rId16"/>
            <a:srcRect/>
            <a:stretch>
              <a:fillRect/>
            </a:stretch>
          </p:blipFill>
          <p:spPr>
            <a:xfrm>
              <a:off x="2334" y="5599"/>
              <a:ext cx="4637" cy="3148"/>
            </a:xfrm>
            <a:prstGeom prst="rect">
              <a:avLst/>
            </a:prstGeom>
            <a:effectLst>
              <a:outerShdw blurRad="152400" dir="5400000" sx="81000" sy="81000" rotWithShape="0">
                <a:prstClr val="black">
                  <a:alpha val="36000"/>
                </a:prstClr>
              </a:outerShdw>
            </a:effectLst>
          </p:spPr>
        </p:pic>
        <p:sp>
          <p:nvSpPr>
            <p:cNvPr id="22" name="文本框 21"/>
            <p:cNvSpPr txBox="1"/>
            <p:nvPr>
              <p:custDataLst>
                <p:tags r:id="rId17"/>
              </p:custDataLst>
            </p:nvPr>
          </p:nvSpPr>
          <p:spPr>
            <a:xfrm>
              <a:off x="3085" y="2310"/>
              <a:ext cx="4529" cy="3282"/>
            </a:xfrm>
            <a:prstGeom prst="rect">
              <a:avLst/>
            </a:prstGeom>
            <a:noFill/>
          </p:spPr>
          <p:txBody>
            <a:bodyPr wrap="square" rtlCol="0">
              <a:spAutoFit/>
            </a:bodyPr>
            <a:lstStyle/>
            <a:p>
              <a:pPr algn="l" defTabSz="914400" fontAlgn="auto">
                <a:lnSpc>
                  <a:spcPct val="200000"/>
                </a:lnSpc>
                <a:spcBef>
                  <a:spcPts val="300"/>
                </a:spcBef>
                <a:buClrTx/>
                <a:buSzTx/>
                <a:buFont typeface="Wingdings" panose="05000000000000000000" charset="0"/>
              </a:pPr>
              <a:r>
                <a:rPr lang="zh-CN" altLang="en-US" sz="14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多种开关控制策略</a:t>
              </a:r>
              <a:endParaRPr lang="zh-CN" altLang="en-US" sz="14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endParaRPr>
            </a:p>
            <a:p>
              <a:pPr algn="l" defTabSz="914400" fontAlgn="auto">
                <a:lnSpc>
                  <a:spcPct val="200000"/>
                </a:lnSpc>
                <a:spcBef>
                  <a:spcPts val="300"/>
                </a:spcBef>
                <a:buClrTx/>
                <a:buSzTx/>
                <a:buFont typeface="Wingdings" panose="05000000000000000000" charset="0"/>
              </a:pPr>
              <a:r>
                <a:rPr lang="zh-CN" altLang="en-US" sz="1400" b="1"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电量统计</a:t>
              </a:r>
              <a:endParaRPr lang="zh-CN" altLang="en-US" sz="1400" b="1"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endParaRPr>
            </a:p>
            <a:p>
              <a:pPr algn="l" defTabSz="914400" fontAlgn="auto">
                <a:lnSpc>
                  <a:spcPct val="200000"/>
                </a:lnSpc>
                <a:spcBef>
                  <a:spcPts val="300"/>
                </a:spcBef>
                <a:buClrTx/>
                <a:buSzTx/>
                <a:buFont typeface="Wingdings" panose="05000000000000000000" charset="0"/>
              </a:pPr>
              <a:r>
                <a:rPr lang="zh-CN" altLang="en-US" sz="1400" b="1"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组播功能</a:t>
              </a:r>
              <a:endParaRPr lang="zh-CN" altLang="en-US" sz="1400" b="1"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endParaRPr>
            </a:p>
            <a:p>
              <a:pPr algn="l" defTabSz="914400" fontAlgn="auto">
                <a:lnSpc>
                  <a:spcPct val="200000"/>
                </a:lnSpc>
                <a:spcBef>
                  <a:spcPts val="300"/>
                </a:spcBef>
                <a:buClrTx/>
                <a:buSzTx/>
                <a:buFont typeface="Wingdings" panose="05000000000000000000" charset="0"/>
              </a:pPr>
              <a:r>
                <a:rPr lang="zh-CN" altLang="en-US" sz="1400" b="1"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过流保护/报警、安全门</a:t>
              </a:r>
              <a:endParaRPr lang="zh-CN" altLang="en-US" sz="1400" b="1"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endParaRPr>
            </a:p>
            <a:p>
              <a:pPr indent="0" algn="l">
                <a:buClrTx/>
                <a:buSzTx/>
                <a:buFont typeface="Wingdings" panose="05000000000000000000" charset="0"/>
                <a:buNone/>
              </a:pPr>
              <a:endParaRPr lang="zh-CN" altLang="en-US" sz="1000" dirty="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sym typeface="+mn-ea"/>
              </a:endParaRPr>
            </a:p>
          </p:txBody>
        </p:sp>
        <p:sp>
          <p:nvSpPr>
            <p:cNvPr id="66" name="文本框 65"/>
            <p:cNvSpPr txBox="1"/>
            <p:nvPr>
              <p:custDataLst>
                <p:tags r:id="rId18"/>
              </p:custDataLst>
            </p:nvPr>
          </p:nvSpPr>
          <p:spPr>
            <a:xfrm>
              <a:off x="2451" y="1803"/>
              <a:ext cx="2734" cy="531"/>
            </a:xfrm>
            <a:prstGeom prst="rect">
              <a:avLst/>
            </a:prstGeom>
            <a:noFill/>
          </p:spPr>
          <p:txBody>
            <a:bodyPr wrap="square" rtlCol="0">
              <a:spAutoFit/>
            </a:bodyPr>
            <a:lstStyle/>
            <a:p>
              <a:pPr marR="0" algn="l" defTabSz="914400" fontAlgn="auto">
                <a:lnSpc>
                  <a:spcPct val="100000"/>
                </a:lnSpc>
                <a:spcBef>
                  <a:spcPts val="0"/>
                </a:spcBef>
                <a:spcAft>
                  <a:spcPts val="0"/>
                </a:spcAft>
                <a:buClrTx/>
                <a:buSzTx/>
                <a:buFontTx/>
                <a:buNone/>
                <a:defRPr/>
              </a:pPr>
              <a:r>
                <a:rPr lang="zh-CN" altLang="en-US" sz="1600" b="1" kern="0" noProof="0" dirty="0">
                  <a:solidFill>
                    <a:srgbClr val="2490F4"/>
                  </a:solidFill>
                  <a:latin typeface="微软雅黑" panose="020B0503020204020204" charset="-122"/>
                  <a:ea typeface="微软雅黑" panose="020B0503020204020204" charset="-122"/>
                  <a:cs typeface="Roboto" panose="02000000000000000000" charset="0"/>
                  <a:sym typeface="+mn-ea"/>
                </a:rPr>
                <a:t>功能强大</a:t>
              </a:r>
              <a:endParaRPr lang="zh-CN" altLang="en-US" sz="1600" b="1" kern="0" noProof="0" dirty="0">
                <a:solidFill>
                  <a:srgbClr val="2490F4"/>
                </a:solidFill>
                <a:latin typeface="微软雅黑" panose="020B0503020204020204" charset="-122"/>
                <a:ea typeface="微软雅黑" panose="020B0503020204020204" charset="-122"/>
                <a:cs typeface="Roboto" panose="02000000000000000000" charset="0"/>
                <a:sym typeface="+mn-ea"/>
              </a:endParaRPr>
            </a:p>
          </p:txBody>
        </p:sp>
        <p:sp>
          <p:nvSpPr>
            <p:cNvPr id="36" name="文本框 35"/>
            <p:cNvSpPr txBox="1"/>
            <p:nvPr>
              <p:custDataLst>
                <p:tags r:id="rId19"/>
              </p:custDataLst>
            </p:nvPr>
          </p:nvSpPr>
          <p:spPr>
            <a:xfrm>
              <a:off x="11956" y="6333"/>
              <a:ext cx="4529" cy="3040"/>
            </a:xfrm>
            <a:prstGeom prst="rect">
              <a:avLst/>
            </a:prstGeom>
            <a:noFill/>
          </p:spPr>
          <p:txBody>
            <a:bodyPr wrap="square" rtlCol="0">
              <a:spAutoFit/>
            </a:bodyPr>
            <a:lstStyle/>
            <a:p>
              <a:pPr algn="l" defTabSz="914400" fontAlgn="auto">
                <a:lnSpc>
                  <a:spcPct val="200000"/>
                </a:lnSpc>
                <a:spcBef>
                  <a:spcPts val="300"/>
                </a:spcBef>
                <a:buClrTx/>
                <a:buSzTx/>
                <a:buFont typeface="Wingdings" panose="05000000000000000000" charset="0"/>
              </a:pPr>
              <a:r>
                <a:rPr lang="zh-CN" altLang="en-US" sz="1400" b="1"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按键锁</a:t>
              </a:r>
              <a:endParaRPr lang="zh-CN" altLang="en-US" sz="1400" b="1"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endParaRPr>
            </a:p>
            <a:p>
              <a:pPr algn="l" defTabSz="914400" fontAlgn="auto">
                <a:lnSpc>
                  <a:spcPct val="200000"/>
                </a:lnSpc>
                <a:spcBef>
                  <a:spcPts val="300"/>
                </a:spcBef>
                <a:buClrTx/>
                <a:buSzTx/>
                <a:buFont typeface="Wingdings" panose="05000000000000000000" charset="0"/>
              </a:pPr>
              <a:r>
                <a:rPr lang="zh-CN" altLang="en-US" sz="1400" b="1"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NFC配置</a:t>
              </a:r>
              <a:endParaRPr lang="zh-CN" altLang="en-US" sz="1400" b="1"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endParaRPr>
            </a:p>
            <a:p>
              <a:pPr algn="l" defTabSz="914400" fontAlgn="auto">
                <a:lnSpc>
                  <a:spcPct val="200000"/>
                </a:lnSpc>
                <a:spcBef>
                  <a:spcPts val="300"/>
                </a:spcBef>
                <a:buClrTx/>
                <a:buSzTx/>
                <a:buFont typeface="Wingdings" panose="05000000000000000000" charset="0"/>
              </a:pPr>
              <a:r>
                <a:rPr lang="zh-CN" altLang="en-US" sz="1400" b="1"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标准86底盒安装（WS51x）</a:t>
              </a:r>
              <a:endParaRPr lang="zh-CN" altLang="en-US" sz="1400" b="1"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endParaRPr>
            </a:p>
            <a:p>
              <a:pPr algn="l" defTabSz="914400" fontAlgn="auto">
                <a:lnSpc>
                  <a:spcPct val="200000"/>
                </a:lnSpc>
                <a:spcBef>
                  <a:spcPts val="300"/>
                </a:spcBef>
                <a:buClrTx/>
                <a:buSzTx/>
                <a:buFont typeface="Wingdings" panose="05000000000000000000" charset="0"/>
              </a:pPr>
              <a:r>
                <a:rPr lang="zh-CN" altLang="en-US" sz="1400" b="1"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小巧轻便，移动安装（WS52x）</a:t>
              </a:r>
              <a:endParaRPr lang="zh-CN" altLang="en-US" sz="1400" b="1"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endParaRPr>
            </a:p>
          </p:txBody>
        </p:sp>
        <p:sp>
          <p:nvSpPr>
            <p:cNvPr id="40" name="矩形 39"/>
            <p:cNvSpPr/>
            <p:nvPr>
              <p:custDataLst>
                <p:tags r:id="rId20"/>
              </p:custDataLst>
            </p:nvPr>
          </p:nvSpPr>
          <p:spPr>
            <a:xfrm>
              <a:off x="2334" y="9258"/>
              <a:ext cx="1987" cy="746"/>
            </a:xfrm>
            <a:prstGeom prst="rect">
              <a:avLst/>
            </a:prstGeom>
            <a:ln w="12700">
              <a:miter lim="400000"/>
            </a:ln>
          </p:spPr>
          <p:txBody>
            <a:bodyPr wrap="none" lIns="90000" tIns="46800" rIns="90000" bIns="46800" rtlCol="0" anchor="ctr">
              <a:noAutofit/>
            </a:bodyPr>
            <a:lstStyle>
              <a:defPPr>
                <a:defRPr lang="zh-CN"/>
              </a:defPPr>
              <a:lvl1pPr marL="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1pPr>
              <a:lvl2pPr marL="4572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2pPr>
              <a:lvl3pPr marL="9144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3pPr>
              <a:lvl4pPr marL="13716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4pPr>
              <a:lvl5pPr marL="18288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5pPr>
              <a:lvl6pPr marL="22860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6pPr>
              <a:lvl7pPr marL="27432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7pPr>
              <a:lvl8pPr marL="32004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8pPr>
              <a:lvl9pPr marL="36576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9pPr>
            </a:lstStyle>
            <a:p>
              <a:pPr algn="l">
                <a:buClrTx/>
                <a:buSzTx/>
                <a:buFontTx/>
              </a:pPr>
              <a:r>
                <a:rPr lang="en-US" b="1" dirty="0">
                  <a:solidFill>
                    <a:srgbClr val="2490F4"/>
                  </a:solidFill>
                  <a:latin typeface="微软雅黑" panose="020B0503020204020204" charset="-122"/>
                  <a:cs typeface="Roboto" panose="02000000000000000000" charset="0"/>
                  <a:sym typeface="+mn-ea"/>
                </a:rPr>
                <a:t>WS51x</a:t>
              </a:r>
              <a:endParaRPr lang="en-US" sz="1800" b="1" dirty="0">
                <a:solidFill>
                  <a:srgbClr val="2490F4"/>
                </a:solidFill>
                <a:latin typeface="微软雅黑" panose="020B0503020204020204" charset="-122"/>
                <a:cs typeface="Roboto" panose="02000000000000000000" charset="0"/>
                <a:sym typeface="+mn-ea"/>
              </a:endParaRPr>
            </a:p>
          </p:txBody>
        </p:sp>
        <p:sp>
          <p:nvSpPr>
            <p:cNvPr id="41" name="矩形 40"/>
            <p:cNvSpPr/>
            <p:nvPr>
              <p:custDataLst>
                <p:tags r:id="rId21"/>
              </p:custDataLst>
            </p:nvPr>
          </p:nvSpPr>
          <p:spPr>
            <a:xfrm>
              <a:off x="14152" y="4970"/>
              <a:ext cx="1987" cy="746"/>
            </a:xfrm>
            <a:prstGeom prst="rect">
              <a:avLst/>
            </a:prstGeom>
            <a:ln w="12700">
              <a:miter lim="400000"/>
            </a:ln>
          </p:spPr>
          <p:txBody>
            <a:bodyPr wrap="none" lIns="90000" tIns="46800" rIns="90000" bIns="46800" rtlCol="0" anchor="ctr">
              <a:noAutofit/>
            </a:bodyPr>
            <a:lstStyle>
              <a:defPPr>
                <a:defRPr lang="zh-CN"/>
              </a:defPPr>
              <a:lvl1pPr marL="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1pPr>
              <a:lvl2pPr marL="4572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2pPr>
              <a:lvl3pPr marL="9144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3pPr>
              <a:lvl4pPr marL="13716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4pPr>
              <a:lvl5pPr marL="18288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5pPr>
              <a:lvl6pPr marL="22860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6pPr>
              <a:lvl7pPr marL="27432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7pPr>
              <a:lvl8pPr marL="32004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8pPr>
              <a:lvl9pPr marL="36576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9pPr>
            </a:lstStyle>
            <a:p>
              <a:pPr algn="r">
                <a:buClrTx/>
                <a:buSzTx/>
                <a:buFontTx/>
              </a:pPr>
              <a:r>
                <a:rPr lang="en-US" b="1" dirty="0">
                  <a:solidFill>
                    <a:srgbClr val="2490F4"/>
                  </a:solidFill>
                  <a:latin typeface="微软雅黑" panose="020B0503020204020204" charset="-122"/>
                  <a:cs typeface="Roboto" panose="02000000000000000000" charset="0"/>
                  <a:sym typeface="+mn-ea"/>
                </a:rPr>
                <a:t>WS52x</a:t>
              </a:r>
              <a:endParaRPr lang="en-US" sz="1800" b="1" dirty="0">
                <a:solidFill>
                  <a:srgbClr val="2490F4"/>
                </a:solidFill>
                <a:latin typeface="微软雅黑" panose="020B0503020204020204" charset="-122"/>
                <a:cs typeface="Roboto" panose="02000000000000000000" charset="0"/>
                <a:sym typeface="+mn-ea"/>
              </a:endParaRPr>
            </a:p>
          </p:txBody>
        </p:sp>
        <p:sp>
          <p:nvSpPr>
            <p:cNvPr id="42" name="文本框 41"/>
            <p:cNvSpPr txBox="1"/>
            <p:nvPr>
              <p:custDataLst>
                <p:tags r:id="rId22"/>
              </p:custDataLst>
            </p:nvPr>
          </p:nvSpPr>
          <p:spPr>
            <a:xfrm>
              <a:off x="11352" y="5836"/>
              <a:ext cx="2734" cy="492"/>
            </a:xfrm>
            <a:prstGeom prst="rect">
              <a:avLst/>
            </a:prstGeom>
            <a:noFill/>
          </p:spPr>
          <p:txBody>
            <a:bodyPr wrap="square" rtlCol="0">
              <a:spAutoFit/>
            </a:bodyPr>
            <a:lstStyle/>
            <a:p>
              <a:pPr algn="l" defTabSz="914400" fontAlgn="auto">
                <a:lnSpc>
                  <a:spcPct val="90000"/>
                </a:lnSpc>
                <a:spcBef>
                  <a:spcPts val="300"/>
                </a:spcBef>
                <a:buClrTx/>
                <a:buSzTx/>
                <a:buFontTx/>
              </a:pPr>
              <a:r>
                <a:rPr lang="zh-CN" altLang="en-US" sz="1600" b="1" kern="0" noProof="0" dirty="0">
                  <a:solidFill>
                    <a:srgbClr val="2490F4"/>
                  </a:solidFill>
                  <a:latin typeface="微软雅黑" panose="020B0503020204020204" charset="-122"/>
                  <a:ea typeface="微软雅黑" panose="020B0503020204020204" charset="-122"/>
                  <a:cs typeface="Roboto" panose="02000000000000000000" charset="0"/>
                  <a:sym typeface="+mn-ea"/>
                </a:rPr>
                <a:t>匠心设计</a:t>
              </a:r>
              <a:endParaRPr lang="zh-CN" altLang="en-US" sz="1600" b="1" kern="0" noProof="0" dirty="0">
                <a:solidFill>
                  <a:srgbClr val="2490F4"/>
                </a:solidFill>
                <a:latin typeface="微软雅黑" panose="020B0503020204020204" charset="-122"/>
                <a:ea typeface="微软雅黑" panose="020B0503020204020204" charset="-122"/>
                <a:cs typeface="Roboto" panose="02000000000000000000" charset="0"/>
                <a:sym typeface="+mn-ea"/>
              </a:endParaRPr>
            </a:p>
          </p:txBody>
        </p:sp>
        <p:grpSp>
          <p:nvGrpSpPr>
            <p:cNvPr id="49" name="组合 48"/>
            <p:cNvGrpSpPr/>
            <p:nvPr/>
          </p:nvGrpSpPr>
          <p:grpSpPr>
            <a:xfrm>
              <a:off x="2586" y="2686"/>
              <a:ext cx="118" cy="2594"/>
              <a:chOff x="2586" y="2686"/>
              <a:chExt cx="118" cy="2594"/>
            </a:xfrm>
          </p:grpSpPr>
          <p:cxnSp>
            <p:nvCxnSpPr>
              <p:cNvPr id="44" name="直接连接符 43"/>
              <p:cNvCxnSpPr/>
              <p:nvPr>
                <p:custDataLst>
                  <p:tags r:id="rId23"/>
                </p:custDataLst>
              </p:nvPr>
            </p:nvCxnSpPr>
            <p:spPr>
              <a:xfrm>
                <a:off x="2654" y="2686"/>
                <a:ext cx="0" cy="2595"/>
              </a:xfrm>
              <a:prstGeom prst="line">
                <a:avLst/>
              </a:prstGeom>
              <a:ln>
                <a:solidFill>
                  <a:srgbClr val="017AEA"/>
                </a:solidFill>
              </a:ln>
            </p:spPr>
            <p:style>
              <a:lnRef idx="1">
                <a:schemeClr val="accent1"/>
              </a:lnRef>
              <a:fillRef idx="0">
                <a:schemeClr val="accent1"/>
              </a:fillRef>
              <a:effectRef idx="0">
                <a:schemeClr val="accent1"/>
              </a:effectRef>
              <a:fontRef idx="minor">
                <a:schemeClr val="tx1"/>
              </a:fontRef>
            </p:style>
          </p:cxnSp>
          <p:sp>
            <p:nvSpPr>
              <p:cNvPr id="45" name="椭圆 44"/>
              <p:cNvSpPr/>
              <p:nvPr>
                <p:custDataLst>
                  <p:tags r:id="rId24"/>
                </p:custDataLst>
              </p:nvPr>
            </p:nvSpPr>
            <p:spPr>
              <a:xfrm>
                <a:off x="2586" y="2754"/>
                <a:ext cx="119" cy="119"/>
              </a:xfrm>
              <a:prstGeom prst="ellipse">
                <a:avLst/>
              </a:prstGeom>
              <a:solidFill>
                <a:srgbClr val="017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椭圆 45"/>
              <p:cNvSpPr/>
              <p:nvPr>
                <p:custDataLst>
                  <p:tags r:id="rId25"/>
                </p:custDataLst>
              </p:nvPr>
            </p:nvSpPr>
            <p:spPr>
              <a:xfrm>
                <a:off x="2586" y="3464"/>
                <a:ext cx="119" cy="119"/>
              </a:xfrm>
              <a:prstGeom prst="ellipse">
                <a:avLst/>
              </a:prstGeom>
              <a:solidFill>
                <a:srgbClr val="017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椭圆 3"/>
              <p:cNvSpPr/>
              <p:nvPr>
                <p:custDataLst>
                  <p:tags r:id="rId26"/>
                </p:custDataLst>
              </p:nvPr>
            </p:nvSpPr>
            <p:spPr>
              <a:xfrm>
                <a:off x="2586" y="4239"/>
                <a:ext cx="119" cy="119"/>
              </a:xfrm>
              <a:prstGeom prst="ellipse">
                <a:avLst/>
              </a:prstGeom>
              <a:solidFill>
                <a:srgbClr val="017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椭圆 47"/>
              <p:cNvSpPr/>
              <p:nvPr>
                <p:custDataLst>
                  <p:tags r:id="rId27"/>
                </p:custDataLst>
              </p:nvPr>
            </p:nvSpPr>
            <p:spPr>
              <a:xfrm>
                <a:off x="2586" y="5014"/>
                <a:ext cx="119" cy="119"/>
              </a:xfrm>
              <a:prstGeom prst="ellipse">
                <a:avLst/>
              </a:prstGeom>
              <a:solidFill>
                <a:srgbClr val="017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0" name="组合 49"/>
            <p:cNvGrpSpPr/>
            <p:nvPr/>
          </p:nvGrpSpPr>
          <p:grpSpPr>
            <a:xfrm>
              <a:off x="11500" y="6748"/>
              <a:ext cx="118" cy="2594"/>
              <a:chOff x="2586" y="2686"/>
              <a:chExt cx="118" cy="2594"/>
            </a:xfrm>
          </p:grpSpPr>
          <p:cxnSp>
            <p:nvCxnSpPr>
              <p:cNvPr id="51" name="直接连接符 50"/>
              <p:cNvCxnSpPr/>
              <p:nvPr>
                <p:custDataLst>
                  <p:tags r:id="rId28"/>
                </p:custDataLst>
              </p:nvPr>
            </p:nvCxnSpPr>
            <p:spPr>
              <a:xfrm>
                <a:off x="2654" y="2686"/>
                <a:ext cx="0" cy="2595"/>
              </a:xfrm>
              <a:prstGeom prst="line">
                <a:avLst/>
              </a:prstGeom>
              <a:ln>
                <a:solidFill>
                  <a:srgbClr val="017AEA"/>
                </a:solidFill>
              </a:ln>
            </p:spPr>
            <p:style>
              <a:lnRef idx="1">
                <a:schemeClr val="accent1"/>
              </a:lnRef>
              <a:fillRef idx="0">
                <a:schemeClr val="accent1"/>
              </a:fillRef>
              <a:effectRef idx="0">
                <a:schemeClr val="accent1"/>
              </a:effectRef>
              <a:fontRef idx="minor">
                <a:schemeClr val="tx1"/>
              </a:fontRef>
            </p:style>
          </p:cxnSp>
          <p:sp>
            <p:nvSpPr>
              <p:cNvPr id="52" name="椭圆 51"/>
              <p:cNvSpPr/>
              <p:nvPr>
                <p:custDataLst>
                  <p:tags r:id="rId29"/>
                </p:custDataLst>
              </p:nvPr>
            </p:nvSpPr>
            <p:spPr>
              <a:xfrm>
                <a:off x="2586" y="2754"/>
                <a:ext cx="119" cy="119"/>
              </a:xfrm>
              <a:prstGeom prst="ellipse">
                <a:avLst/>
              </a:prstGeom>
              <a:solidFill>
                <a:srgbClr val="017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椭圆 52"/>
              <p:cNvSpPr/>
              <p:nvPr>
                <p:custDataLst>
                  <p:tags r:id="rId30"/>
                </p:custDataLst>
              </p:nvPr>
            </p:nvSpPr>
            <p:spPr>
              <a:xfrm>
                <a:off x="2586" y="3464"/>
                <a:ext cx="119" cy="119"/>
              </a:xfrm>
              <a:prstGeom prst="ellipse">
                <a:avLst/>
              </a:prstGeom>
              <a:solidFill>
                <a:srgbClr val="017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椭圆 53"/>
              <p:cNvSpPr/>
              <p:nvPr>
                <p:custDataLst>
                  <p:tags r:id="rId31"/>
                </p:custDataLst>
              </p:nvPr>
            </p:nvSpPr>
            <p:spPr>
              <a:xfrm>
                <a:off x="2586" y="4239"/>
                <a:ext cx="119" cy="119"/>
              </a:xfrm>
              <a:prstGeom prst="ellipse">
                <a:avLst/>
              </a:prstGeom>
              <a:solidFill>
                <a:srgbClr val="017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椭圆 54"/>
              <p:cNvSpPr/>
              <p:nvPr>
                <p:custDataLst>
                  <p:tags r:id="rId32"/>
                </p:custDataLst>
              </p:nvPr>
            </p:nvSpPr>
            <p:spPr>
              <a:xfrm>
                <a:off x="2586" y="5014"/>
                <a:ext cx="119" cy="119"/>
              </a:xfrm>
              <a:prstGeom prst="ellipse">
                <a:avLst/>
              </a:prstGeom>
              <a:solidFill>
                <a:srgbClr val="017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pic>
        <p:nvPicPr>
          <p:cNvPr id="6" name="图片 5" descr="10an.2475"/>
          <p:cNvPicPr>
            <a:picLocks noChangeAspect="1"/>
          </p:cNvPicPr>
          <p:nvPr/>
        </p:nvPicPr>
        <p:blipFill>
          <a:blip r:embed="rId33"/>
          <a:stretch>
            <a:fillRect/>
          </a:stretch>
        </p:blipFill>
        <p:spPr>
          <a:xfrm>
            <a:off x="7058660" y="446405"/>
            <a:ext cx="3943350" cy="2813050"/>
          </a:xfrm>
          <a:prstGeom prst="rect">
            <a:avLst/>
          </a:prstGeom>
        </p:spPr>
      </p:pic>
    </p:spTree>
    <p:custDataLst>
      <p:tags r:id="rId34"/>
    </p:custData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 name="矩形 88"/>
          <p:cNvSpPr/>
          <p:nvPr/>
        </p:nvSpPr>
        <p:spPr>
          <a:xfrm>
            <a:off x="880745" y="299720"/>
            <a:ext cx="273685" cy="497205"/>
          </a:xfrm>
          <a:prstGeom prst="rect">
            <a:avLst/>
          </a:prstGeom>
        </p:spPr>
        <p:txBody>
          <a:bodyPr wrap="none">
            <a:spAutoFit/>
          </a:bodyPr>
          <a:lstStyle/>
          <a:p>
            <a:pPr algn="l" defTabSz="914400">
              <a:lnSpc>
                <a:spcPct val="110000"/>
              </a:lnSpc>
              <a:spcBef>
                <a:spcPts val="0"/>
              </a:spcBef>
              <a:spcAft>
                <a:spcPts val="0"/>
              </a:spcAft>
              <a:buClrTx/>
              <a:buSzTx/>
              <a:buFontTx/>
              <a:defRPr/>
            </a:pPr>
            <a:r>
              <a:rPr lang="en-US" sz="2400" b="1" kern="0" noProof="0" dirty="0">
                <a:ln>
                  <a:noFill/>
                </a:ln>
                <a:solidFill>
                  <a:schemeClr val="tx1">
                    <a:lumMod val="65000"/>
                    <a:lumOff val="35000"/>
                  </a:schemeClr>
                </a:solidFill>
                <a:effectLst/>
                <a:uLnTx/>
                <a:uFillTx/>
                <a:latin typeface="微软雅黑" panose="020B0503020204020204" charset="-122"/>
                <a:ea typeface="微软雅黑" panose="020B0503020204020204" charset="-122"/>
                <a:cs typeface="WeblySleek UI Semilight" panose="020B0402040204020203" charset="0"/>
                <a:sym typeface="Times New Roman" panose="02020603050405020304" charset="0"/>
              </a:rPr>
              <a:t> </a:t>
            </a:r>
            <a:endParaRPr lang="en-US" sz="2400" b="1" kern="0" noProof="0" dirty="0">
              <a:ln>
                <a:noFill/>
              </a:ln>
              <a:solidFill>
                <a:schemeClr val="tx1">
                  <a:lumMod val="65000"/>
                  <a:lumOff val="35000"/>
                </a:schemeClr>
              </a:solidFill>
              <a:effectLst/>
              <a:uLnTx/>
              <a:uFillTx/>
              <a:latin typeface="微软雅黑" panose="020B0503020204020204" charset="-122"/>
              <a:ea typeface="微软雅黑" panose="020B0503020204020204" charset="-122"/>
              <a:cs typeface="WeblySleek UI Semilight" panose="020B0402040204020203" charset="0"/>
              <a:sym typeface="Times New Roman" panose="02020603050405020304" charset="0"/>
            </a:endParaRPr>
          </a:p>
        </p:txBody>
      </p:sp>
      <p:grpSp>
        <p:nvGrpSpPr>
          <p:cNvPr id="10" name="组合 9"/>
          <p:cNvGrpSpPr/>
          <p:nvPr/>
        </p:nvGrpSpPr>
        <p:grpSpPr>
          <a:xfrm>
            <a:off x="193040" y="-26670"/>
            <a:ext cx="7152640" cy="2665730"/>
            <a:chOff x="304" y="-42"/>
            <a:chExt cx="11264" cy="4198"/>
          </a:xfrm>
        </p:grpSpPr>
        <p:grpSp>
          <p:nvGrpSpPr>
            <p:cNvPr id="11" name="组合 10"/>
            <p:cNvGrpSpPr/>
            <p:nvPr/>
          </p:nvGrpSpPr>
          <p:grpSpPr>
            <a:xfrm>
              <a:off x="304" y="222"/>
              <a:ext cx="11264" cy="3934"/>
              <a:chOff x="304" y="222"/>
              <a:chExt cx="11264" cy="3934"/>
            </a:xfrm>
          </p:grpSpPr>
          <p:sp>
            <p:nvSpPr>
              <p:cNvPr id="13" name="TextBox 8"/>
              <p:cNvSpPr txBox="1"/>
              <p:nvPr>
                <p:custDataLst>
                  <p:tags r:id="rId1"/>
                </p:custDataLst>
              </p:nvPr>
            </p:nvSpPr>
            <p:spPr>
              <a:xfrm>
                <a:off x="944" y="222"/>
                <a:ext cx="10624" cy="947"/>
              </a:xfrm>
              <a:prstGeom prst="rect">
                <a:avLst/>
              </a:prstGeom>
              <a:noFill/>
            </p:spPr>
            <p:txBody>
              <a:bodyPr wrap="square" lIns="91440" tIns="45720" rIns="91440" bIns="45720" rtlCol="0" anchor="t">
                <a:noAutofit/>
              </a:bodyPr>
              <a:lstStyle/>
              <a:p>
                <a:pPr lvl="0" algn="l">
                  <a:lnSpc>
                    <a:spcPct val="90000"/>
                  </a:lnSpc>
                  <a:buClrTx/>
                  <a:buSzTx/>
                  <a:buFontTx/>
                </a:pPr>
                <a:r>
                  <a:rPr lang="zh-CN" altLang="en-US" sz="2800" b="1" dirty="0">
                    <a:solidFill>
                      <a:schemeClr val="tx1">
                        <a:lumMod val="75000"/>
                        <a:lumOff val="25000"/>
                      </a:schemeClr>
                    </a:solidFill>
                    <a:latin typeface="微软雅黑" panose="020B0503020204020204" charset="-122"/>
                    <a:ea typeface="微软雅黑" panose="020B0503020204020204" charset="-122"/>
                    <a:cs typeface="Arial" panose="020B0604020202020204" pitchFamily="34" charset="0"/>
                    <a:sym typeface="+mn-ea"/>
                  </a:rPr>
                  <a:t>电流互感器</a:t>
                </a:r>
                <a:endParaRPr lang="zh-CN" altLang="en-US" sz="2800" b="1" dirty="0">
                  <a:solidFill>
                    <a:schemeClr val="tx1">
                      <a:lumMod val="75000"/>
                      <a:lumOff val="25000"/>
                    </a:schemeClr>
                  </a:solidFill>
                  <a:latin typeface="微软雅黑" panose="020B0503020204020204" charset="-122"/>
                  <a:ea typeface="微软雅黑" panose="020B0503020204020204" charset="-122"/>
                  <a:cs typeface="Arial" panose="020B0604020202020204" pitchFamily="34" charset="0"/>
                  <a:sym typeface="+mn-ea"/>
                </a:endParaRPr>
              </a:p>
            </p:txBody>
          </p:sp>
          <p:sp>
            <p:nvSpPr>
              <p:cNvPr id="14" name="文本框 23"/>
              <p:cNvSpPr txBox="1">
                <a:spLocks noChangeArrowheads="1"/>
              </p:cNvSpPr>
              <p:nvPr>
                <p:custDataLst>
                  <p:tags r:id="rId2"/>
                </p:custDataLst>
              </p:nvPr>
            </p:nvSpPr>
            <p:spPr bwMode="auto">
              <a:xfrm rot="5400000">
                <a:off x="-776" y="2666"/>
                <a:ext cx="2570" cy="410"/>
              </a:xfrm>
              <a:prstGeom prst="rect">
                <a:avLst/>
              </a:prstGeom>
              <a:noFill/>
              <a:ln w="9525">
                <a:noFill/>
                <a:miter lim="800000"/>
              </a:ln>
            </p:spPr>
            <p:txBody>
              <a:bodyPr wrap="square">
                <a:spAutoFit/>
              </a:bodyPr>
              <a:lstStyle/>
              <a:p>
                <a:pPr algn="dist">
                  <a:lnSpc>
                    <a:spcPct val="100000"/>
                  </a:lnSpc>
                </a:pPr>
                <a:r>
                  <a:rPr lang="en-US" sz="1100" dirty="0">
                    <a:solidFill>
                      <a:schemeClr val="bg1">
                        <a:lumMod val="50000"/>
                      </a:schemeClr>
                    </a:solidFill>
                    <a:latin typeface="微软雅黑" panose="020B0503020204020204" charset="-122"/>
                    <a:ea typeface="微软雅黑" panose="020B0503020204020204" charset="-122"/>
                    <a:cs typeface="微软雅黑" panose="020B0503020204020204" charset="-122"/>
                  </a:rPr>
                  <a:t>打开视界  感知无界</a:t>
                </a:r>
                <a:endParaRPr lang="en-US" sz="1100" dirty="0">
                  <a:solidFill>
                    <a:schemeClr val="bg1">
                      <a:lumMod val="50000"/>
                    </a:schemeClr>
                  </a:solidFill>
                  <a:latin typeface="微软雅黑" panose="020B0503020204020204" charset="-122"/>
                  <a:ea typeface="微软雅黑" panose="020B0503020204020204" charset="-122"/>
                  <a:cs typeface="微软雅黑" panose="020B0503020204020204" charset="-122"/>
                </a:endParaRPr>
              </a:p>
            </p:txBody>
          </p:sp>
        </p:grpSp>
        <p:sp>
          <p:nvSpPr>
            <p:cNvPr id="16" name="矩形 15"/>
            <p:cNvSpPr/>
            <p:nvPr>
              <p:custDataLst>
                <p:tags r:id="rId3"/>
              </p:custDataLst>
            </p:nvPr>
          </p:nvSpPr>
          <p:spPr>
            <a:xfrm>
              <a:off x="416" y="-42"/>
              <a:ext cx="255" cy="1184"/>
            </a:xfrm>
            <a:prstGeom prst="rect">
              <a:avLst/>
            </a:prstGeom>
            <a:solidFill>
              <a:srgbClr val="479E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阿里巴巴普惠体" panose="00020600040101010101" charset="-122"/>
              </a:endParaRPr>
            </a:p>
          </p:txBody>
        </p:sp>
      </p:grpSp>
      <p:sp>
        <p:nvSpPr>
          <p:cNvPr id="40" name="矩形 39"/>
          <p:cNvSpPr/>
          <p:nvPr>
            <p:custDataLst>
              <p:tags r:id="rId4"/>
            </p:custDataLst>
          </p:nvPr>
        </p:nvSpPr>
        <p:spPr>
          <a:xfrm>
            <a:off x="264160" y="-26670"/>
            <a:ext cx="161925" cy="751840"/>
          </a:xfrm>
          <a:prstGeom prst="rect">
            <a:avLst/>
          </a:prstGeom>
          <a:solidFill>
            <a:srgbClr val="2490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阿里巴巴普惠体" panose="00020600040101010101" charset="-122"/>
            </a:endParaRPr>
          </a:p>
        </p:txBody>
      </p:sp>
      <p:pic>
        <p:nvPicPr>
          <p:cNvPr id="15" name="图片 14"/>
          <p:cNvPicPr>
            <a:picLocks noChangeAspect="1"/>
          </p:cNvPicPr>
          <p:nvPr>
            <p:custDataLst>
              <p:tags r:id="rId5"/>
            </p:custDataLst>
          </p:nvPr>
        </p:nvPicPr>
        <p:blipFill>
          <a:blip r:embed="rId6"/>
          <a:stretch>
            <a:fillRect/>
          </a:stretch>
        </p:blipFill>
        <p:spPr>
          <a:xfrm>
            <a:off x="8987790" y="3977005"/>
            <a:ext cx="2386330" cy="2536825"/>
          </a:xfrm>
          <a:prstGeom prst="roundRect">
            <a:avLst/>
          </a:prstGeom>
          <a:effectLst>
            <a:outerShdw blurRad="63500" sx="102000" sy="102000" algn="ctr" rotWithShape="0">
              <a:schemeClr val="accent5">
                <a:lumMod val="20000"/>
                <a:lumOff val="80000"/>
                <a:alpha val="40000"/>
              </a:schemeClr>
            </a:outerShdw>
          </a:effectLst>
        </p:spPr>
      </p:pic>
      <p:pic>
        <p:nvPicPr>
          <p:cNvPr id="18" name="图片 17"/>
          <p:cNvPicPr>
            <a:picLocks noChangeAspect="1"/>
          </p:cNvPicPr>
          <p:nvPr>
            <p:custDataLst>
              <p:tags r:id="rId7"/>
            </p:custDataLst>
          </p:nvPr>
        </p:nvPicPr>
        <p:blipFill>
          <a:blip r:embed="rId6"/>
          <a:stretch>
            <a:fillRect/>
          </a:stretch>
        </p:blipFill>
        <p:spPr>
          <a:xfrm>
            <a:off x="629920" y="3977005"/>
            <a:ext cx="7997825" cy="2537460"/>
          </a:xfrm>
          <a:prstGeom prst="roundRect">
            <a:avLst/>
          </a:prstGeom>
          <a:effectLst>
            <a:outerShdw blurRad="63500" sx="102000" sy="102000" algn="ctr" rotWithShape="0">
              <a:schemeClr val="accent5">
                <a:lumMod val="20000"/>
                <a:lumOff val="80000"/>
                <a:alpha val="40000"/>
              </a:schemeClr>
            </a:outerShdw>
          </a:effectLst>
        </p:spPr>
      </p:pic>
      <p:pic>
        <p:nvPicPr>
          <p:cNvPr id="35" name="图片 34"/>
          <p:cNvPicPr>
            <a:picLocks noChangeAspect="1"/>
          </p:cNvPicPr>
          <p:nvPr>
            <p:custDataLst>
              <p:tags r:id="rId8"/>
            </p:custDataLst>
          </p:nvPr>
        </p:nvPicPr>
        <p:blipFill>
          <a:blip r:embed="rId6"/>
          <a:stretch>
            <a:fillRect/>
          </a:stretch>
        </p:blipFill>
        <p:spPr>
          <a:xfrm>
            <a:off x="6096000" y="767080"/>
            <a:ext cx="5278120" cy="2984500"/>
          </a:xfrm>
          <a:prstGeom prst="roundRect">
            <a:avLst/>
          </a:prstGeom>
          <a:effectLst>
            <a:outerShdw blurRad="63500" sx="102000" sy="102000" algn="ctr" rotWithShape="0">
              <a:schemeClr val="accent5">
                <a:lumMod val="20000"/>
                <a:lumOff val="80000"/>
                <a:alpha val="40000"/>
              </a:schemeClr>
            </a:outerShdw>
          </a:effectLst>
        </p:spPr>
      </p:pic>
      <p:pic>
        <p:nvPicPr>
          <p:cNvPr id="36" name="图片 35"/>
          <p:cNvPicPr>
            <a:picLocks noChangeAspect="1"/>
          </p:cNvPicPr>
          <p:nvPr>
            <p:custDataLst>
              <p:tags r:id="rId9"/>
            </p:custDataLst>
          </p:nvPr>
        </p:nvPicPr>
        <p:blipFill>
          <a:blip r:embed="rId6"/>
          <a:stretch>
            <a:fillRect/>
          </a:stretch>
        </p:blipFill>
        <p:spPr>
          <a:xfrm>
            <a:off x="629920" y="781050"/>
            <a:ext cx="5086985" cy="2947670"/>
          </a:xfrm>
          <a:prstGeom prst="roundRect">
            <a:avLst/>
          </a:prstGeom>
          <a:effectLst>
            <a:outerShdw blurRad="63500" sx="102000" sy="102000" algn="ctr" rotWithShape="0">
              <a:schemeClr val="accent5">
                <a:lumMod val="20000"/>
                <a:lumOff val="80000"/>
                <a:alpha val="40000"/>
              </a:schemeClr>
            </a:outerShdw>
          </a:effectLst>
        </p:spPr>
      </p:pic>
      <p:pic>
        <p:nvPicPr>
          <p:cNvPr id="38" name="图片 37"/>
          <p:cNvPicPr>
            <a:picLocks noChangeAspect="1"/>
          </p:cNvPicPr>
          <p:nvPr>
            <p:custDataLst>
              <p:tags r:id="rId10"/>
            </p:custDataLst>
          </p:nvPr>
        </p:nvPicPr>
        <p:blipFill>
          <a:blip r:embed="rId11"/>
          <a:srcRect l="5623" t="7173" r="5794" b="4162"/>
          <a:stretch>
            <a:fillRect/>
          </a:stretch>
        </p:blipFill>
        <p:spPr>
          <a:xfrm>
            <a:off x="793115" y="1182370"/>
            <a:ext cx="4621530" cy="2435225"/>
          </a:xfrm>
          <a:prstGeom prst="rect">
            <a:avLst/>
          </a:prstGeom>
        </p:spPr>
      </p:pic>
      <p:sp>
        <p:nvSpPr>
          <p:cNvPr id="41" name="文本框 40"/>
          <p:cNvSpPr txBox="1"/>
          <p:nvPr/>
        </p:nvSpPr>
        <p:spPr>
          <a:xfrm>
            <a:off x="793115" y="859790"/>
            <a:ext cx="4213860" cy="398780"/>
          </a:xfrm>
          <a:prstGeom prst="rect">
            <a:avLst/>
          </a:prstGeom>
          <a:noFill/>
        </p:spPr>
        <p:txBody>
          <a:bodyPr wrap="square" rtlCol="0" anchor="t">
            <a:spAutoFit/>
          </a:bodyPr>
          <a:lstStyle/>
          <a:p>
            <a:r>
              <a:rPr lang="zh-CN" altLang="en-US" sz="2000" b="1" dirty="0">
                <a:solidFill>
                  <a:srgbClr val="4696F5"/>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rPr>
              <a:t>开口式设计，无需改造电路</a:t>
            </a:r>
            <a:endParaRPr lang="zh-CN" altLang="en-US" sz="2000" b="1" dirty="0">
              <a:solidFill>
                <a:srgbClr val="4696F5"/>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endParaRPr>
          </a:p>
        </p:txBody>
      </p:sp>
      <p:pic>
        <p:nvPicPr>
          <p:cNvPr id="42" name="图片 41"/>
          <p:cNvPicPr>
            <a:picLocks noChangeAspect="1"/>
          </p:cNvPicPr>
          <p:nvPr>
            <p:custDataLst>
              <p:tags r:id="rId12"/>
            </p:custDataLst>
          </p:nvPr>
        </p:nvPicPr>
        <p:blipFill>
          <a:blip r:embed="rId13"/>
          <a:stretch>
            <a:fillRect/>
          </a:stretch>
        </p:blipFill>
        <p:spPr>
          <a:xfrm>
            <a:off x="6316980" y="1233805"/>
            <a:ext cx="4837430" cy="2383790"/>
          </a:xfrm>
          <a:prstGeom prst="roundRect">
            <a:avLst/>
          </a:prstGeom>
        </p:spPr>
      </p:pic>
      <p:sp>
        <p:nvSpPr>
          <p:cNvPr id="43" name="文本框 42"/>
          <p:cNvSpPr txBox="1"/>
          <p:nvPr>
            <p:custDataLst>
              <p:tags r:id="rId14"/>
            </p:custDataLst>
          </p:nvPr>
        </p:nvSpPr>
        <p:spPr>
          <a:xfrm>
            <a:off x="6316980" y="857885"/>
            <a:ext cx="4213860" cy="398780"/>
          </a:xfrm>
          <a:prstGeom prst="rect">
            <a:avLst/>
          </a:prstGeom>
          <a:noFill/>
        </p:spPr>
        <p:txBody>
          <a:bodyPr wrap="square" rtlCol="0" anchor="t">
            <a:spAutoFit/>
          </a:bodyPr>
          <a:lstStyle/>
          <a:p>
            <a:r>
              <a:rPr lang="zh-CN" altLang="en-US" sz="2000" b="1">
                <a:solidFill>
                  <a:srgbClr val="4696F5"/>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rPr>
              <a:t>超小尺寸，狭小空间也能灵活部署</a:t>
            </a:r>
            <a:endParaRPr lang="zh-CN" altLang="en-US" sz="2000" b="1">
              <a:solidFill>
                <a:srgbClr val="4696F5"/>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endParaRPr>
          </a:p>
        </p:txBody>
      </p:sp>
      <p:pic>
        <p:nvPicPr>
          <p:cNvPr id="45" name="图片 44"/>
          <p:cNvPicPr>
            <a:picLocks noChangeAspect="1"/>
          </p:cNvPicPr>
          <p:nvPr>
            <p:custDataLst>
              <p:tags r:id="rId15"/>
            </p:custDataLst>
          </p:nvPr>
        </p:nvPicPr>
        <p:blipFill>
          <a:blip r:embed="rId16"/>
          <a:srcRect l="6994" t="7615" r="1669" b="7262"/>
          <a:stretch>
            <a:fillRect/>
          </a:stretch>
        </p:blipFill>
        <p:spPr>
          <a:xfrm>
            <a:off x="1011555" y="4370070"/>
            <a:ext cx="7524115" cy="2143760"/>
          </a:xfrm>
          <a:prstGeom prst="rect">
            <a:avLst/>
          </a:prstGeom>
        </p:spPr>
      </p:pic>
      <p:pic>
        <p:nvPicPr>
          <p:cNvPr id="46" name="图片 45"/>
          <p:cNvPicPr>
            <a:picLocks noChangeAspect="1"/>
          </p:cNvPicPr>
          <p:nvPr>
            <p:custDataLst>
              <p:tags r:id="rId17"/>
            </p:custDataLst>
          </p:nvPr>
        </p:nvPicPr>
        <p:blipFill>
          <a:blip r:embed="rId18"/>
          <a:stretch>
            <a:fillRect/>
          </a:stretch>
        </p:blipFill>
        <p:spPr>
          <a:xfrm>
            <a:off x="9172575" y="4385945"/>
            <a:ext cx="1991995" cy="1964055"/>
          </a:xfrm>
          <a:prstGeom prst="roundRect">
            <a:avLst/>
          </a:prstGeom>
        </p:spPr>
      </p:pic>
      <p:sp>
        <p:nvSpPr>
          <p:cNvPr id="47" name="文本框 46"/>
          <p:cNvSpPr txBox="1"/>
          <p:nvPr>
            <p:custDataLst>
              <p:tags r:id="rId19"/>
            </p:custDataLst>
          </p:nvPr>
        </p:nvSpPr>
        <p:spPr>
          <a:xfrm>
            <a:off x="793115" y="4061460"/>
            <a:ext cx="4213860" cy="398780"/>
          </a:xfrm>
          <a:prstGeom prst="rect">
            <a:avLst/>
          </a:prstGeom>
          <a:noFill/>
        </p:spPr>
        <p:txBody>
          <a:bodyPr wrap="square" rtlCol="0" anchor="t">
            <a:spAutoFit/>
          </a:bodyPr>
          <a:lstStyle/>
          <a:p>
            <a:r>
              <a:rPr lang="zh-CN" altLang="en-US" sz="2000" b="1">
                <a:solidFill>
                  <a:srgbClr val="4696F5"/>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rPr>
              <a:t>告警：电流超阈值和超量程告警</a:t>
            </a:r>
            <a:endParaRPr lang="zh-CN" altLang="en-US" sz="2000" b="1">
              <a:solidFill>
                <a:srgbClr val="4696F5"/>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endParaRPr>
          </a:p>
        </p:txBody>
      </p:sp>
      <p:sp>
        <p:nvSpPr>
          <p:cNvPr id="48" name="文本框 47"/>
          <p:cNvSpPr txBox="1"/>
          <p:nvPr>
            <p:custDataLst>
              <p:tags r:id="rId20"/>
            </p:custDataLst>
          </p:nvPr>
        </p:nvSpPr>
        <p:spPr>
          <a:xfrm>
            <a:off x="9162414" y="3977005"/>
            <a:ext cx="2125695" cy="398780"/>
          </a:xfrm>
          <a:prstGeom prst="rect">
            <a:avLst/>
          </a:prstGeom>
          <a:noFill/>
        </p:spPr>
        <p:txBody>
          <a:bodyPr wrap="square" rtlCol="0" anchor="t">
            <a:spAutoFit/>
          </a:bodyPr>
          <a:lstStyle/>
          <a:p>
            <a:r>
              <a:rPr lang="zh-CN" altLang="en-US" sz="2000" b="1" dirty="0">
                <a:solidFill>
                  <a:srgbClr val="4696F5"/>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rPr>
              <a:t>高精度能耗监测</a:t>
            </a:r>
            <a:endParaRPr lang="zh-CN" altLang="en-US" sz="2000" b="1" dirty="0">
              <a:solidFill>
                <a:srgbClr val="4696F5"/>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endParaRPr>
          </a:p>
        </p:txBody>
      </p:sp>
    </p:spTree>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矩形 36"/>
          <p:cNvSpPr/>
          <p:nvPr/>
        </p:nvSpPr>
        <p:spPr>
          <a:xfrm>
            <a:off x="0" y="-16510"/>
            <a:ext cx="4570730" cy="6899275"/>
          </a:xfrm>
          <a:prstGeom prst="rect">
            <a:avLst/>
          </a:prstGeom>
          <a:solidFill>
            <a:srgbClr val="F9F9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9" name="矩形 88"/>
          <p:cNvSpPr/>
          <p:nvPr/>
        </p:nvSpPr>
        <p:spPr>
          <a:xfrm>
            <a:off x="880745" y="299720"/>
            <a:ext cx="273685" cy="497205"/>
          </a:xfrm>
          <a:prstGeom prst="rect">
            <a:avLst/>
          </a:prstGeom>
        </p:spPr>
        <p:txBody>
          <a:bodyPr wrap="none">
            <a:spAutoFit/>
          </a:bodyPr>
          <a:lstStyle/>
          <a:p>
            <a:pPr algn="l" defTabSz="914400">
              <a:lnSpc>
                <a:spcPct val="110000"/>
              </a:lnSpc>
              <a:spcBef>
                <a:spcPts val="0"/>
              </a:spcBef>
              <a:spcAft>
                <a:spcPts val="0"/>
              </a:spcAft>
              <a:buClrTx/>
              <a:buSzTx/>
              <a:buFontTx/>
              <a:defRPr/>
            </a:pPr>
            <a:r>
              <a:rPr lang="en-US" sz="2400" b="1" kern="0" noProof="0" dirty="0">
                <a:ln>
                  <a:noFill/>
                </a:ln>
                <a:solidFill>
                  <a:schemeClr val="tx1">
                    <a:lumMod val="65000"/>
                    <a:lumOff val="35000"/>
                  </a:schemeClr>
                </a:solidFill>
                <a:effectLst/>
                <a:uLnTx/>
                <a:uFillTx/>
                <a:latin typeface="微软雅黑" panose="020B0503020204020204" charset="-122"/>
                <a:ea typeface="微软雅黑" panose="020B0503020204020204" charset="-122"/>
                <a:cs typeface="WeblySleek UI Semilight" panose="020B0402040204020203" charset="0"/>
                <a:sym typeface="Times New Roman" panose="02020603050405020304" charset="0"/>
              </a:rPr>
              <a:t> </a:t>
            </a:r>
            <a:endParaRPr lang="en-US" sz="2400" b="1" kern="0" noProof="0" dirty="0">
              <a:ln>
                <a:noFill/>
              </a:ln>
              <a:solidFill>
                <a:schemeClr val="tx1">
                  <a:lumMod val="65000"/>
                  <a:lumOff val="35000"/>
                </a:schemeClr>
              </a:solidFill>
              <a:effectLst/>
              <a:uLnTx/>
              <a:uFillTx/>
              <a:latin typeface="微软雅黑" panose="020B0503020204020204" charset="-122"/>
              <a:ea typeface="微软雅黑" panose="020B0503020204020204" charset="-122"/>
              <a:cs typeface="WeblySleek UI Semilight" panose="020B0402040204020203" charset="0"/>
              <a:sym typeface="Times New Roman" panose="02020603050405020304" charset="0"/>
            </a:endParaRPr>
          </a:p>
        </p:txBody>
      </p:sp>
      <p:grpSp>
        <p:nvGrpSpPr>
          <p:cNvPr id="3" name="组合 2"/>
          <p:cNvGrpSpPr/>
          <p:nvPr/>
        </p:nvGrpSpPr>
        <p:grpSpPr>
          <a:xfrm>
            <a:off x="1313180" y="3622675"/>
            <a:ext cx="3047365" cy="2403475"/>
            <a:chOff x="2068" y="5705"/>
            <a:chExt cx="4799" cy="3785"/>
          </a:xfrm>
        </p:grpSpPr>
        <p:sp>
          <p:nvSpPr>
            <p:cNvPr id="5" name="文本框 4"/>
            <p:cNvSpPr txBox="1"/>
            <p:nvPr/>
          </p:nvSpPr>
          <p:spPr>
            <a:xfrm>
              <a:off x="2250" y="5705"/>
              <a:ext cx="4617" cy="3785"/>
            </a:xfrm>
            <a:prstGeom prst="rect">
              <a:avLst/>
            </a:prstGeom>
            <a:noFill/>
          </p:spPr>
          <p:txBody>
            <a:bodyPr wrap="square" rtlCol="0">
              <a:spAutoFit/>
            </a:bodyPr>
            <a:lstStyle/>
            <a:p>
              <a:pPr algn="l" defTabSz="914400" fontAlgn="auto">
                <a:lnSpc>
                  <a:spcPct val="90000"/>
                </a:lnSpc>
                <a:spcBef>
                  <a:spcPts val="300"/>
                </a:spcBef>
                <a:buClrTx/>
                <a:buSzTx/>
                <a:buFontTx/>
              </a:pPr>
              <a:r>
                <a:rPr lang="zh-CN" altLang="en-US" sz="1400" b="1"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监测范围广</a:t>
              </a:r>
              <a:endParaRPr lang="zh-CN" altLang="en-US" sz="1400" b="1"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endParaRPr>
            </a:p>
            <a:p>
              <a:pPr algn="l" defTabSz="914400" fontAlgn="auto">
                <a:lnSpc>
                  <a:spcPct val="90000"/>
                </a:lnSpc>
                <a:spcBef>
                  <a:spcPts val="300"/>
                </a:spcBef>
                <a:buClrTx/>
                <a:buSzTx/>
                <a:buFontTx/>
              </a:pPr>
              <a:r>
                <a:rPr lang="zh-CN" altLang="en-US" sz="1000" dirty="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sym typeface="+mn-ea"/>
                </a:rPr>
                <a:t>探测距离最远可达 6 米，且标配多种遮蔽罩，可自由调节探测角度与范围</a:t>
              </a:r>
              <a:endParaRPr lang="zh-CN" altLang="en-US" sz="1000" dirty="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sym typeface="+mn-ea"/>
              </a:endParaRPr>
            </a:p>
            <a:p>
              <a:pPr algn="l" defTabSz="914400" fontAlgn="auto">
                <a:lnSpc>
                  <a:spcPct val="90000"/>
                </a:lnSpc>
                <a:spcBef>
                  <a:spcPts val="300"/>
                </a:spcBef>
                <a:buClrTx/>
                <a:buSzTx/>
                <a:buFontTx/>
              </a:pPr>
              <a:endParaRPr lang="zh-CN" altLang="en-US" sz="1000" dirty="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sym typeface="+mn-ea"/>
              </a:endParaRPr>
            </a:p>
            <a:p>
              <a:pPr algn="l" defTabSz="914400" fontAlgn="auto">
                <a:lnSpc>
                  <a:spcPct val="90000"/>
                </a:lnSpc>
                <a:spcBef>
                  <a:spcPts val="300"/>
                </a:spcBef>
                <a:buClrTx/>
                <a:buSzTx/>
                <a:buFontTx/>
              </a:pPr>
              <a:endParaRPr lang="zh-CN" altLang="en-US" sz="1000" dirty="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sym typeface="+mn-ea"/>
              </a:endParaRPr>
            </a:p>
            <a:p>
              <a:pPr algn="l" defTabSz="914400" fontAlgn="auto">
                <a:lnSpc>
                  <a:spcPct val="90000"/>
                </a:lnSpc>
                <a:spcBef>
                  <a:spcPts val="300"/>
                </a:spcBef>
                <a:buClrTx/>
                <a:buSzTx/>
                <a:buFontTx/>
              </a:pPr>
              <a:r>
                <a:rPr lang="zh-CN" altLang="en-US" sz="1400" b="1"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高精度温湿度监测</a:t>
              </a:r>
              <a:endParaRPr lang="zh-CN" altLang="en-US" sz="1400" b="1"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endParaRPr>
            </a:p>
            <a:p>
              <a:pPr algn="l" defTabSz="914400" fontAlgn="auto">
                <a:lnSpc>
                  <a:spcPct val="90000"/>
                </a:lnSpc>
                <a:spcBef>
                  <a:spcPts val="300"/>
                </a:spcBef>
                <a:buClrTx/>
                <a:buSzTx/>
                <a:buFontTx/>
                <a:buNone/>
              </a:pPr>
              <a:r>
                <a:rPr lang="zh-CN" altLang="en-US" sz="1000" dirty="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sym typeface="+mn-ea"/>
                </a:rPr>
                <a:t>采用高精度传感器芯片，能够准确感知周边温湿度的细微变化</a:t>
              </a:r>
              <a:endParaRPr lang="zh-CN" altLang="en-US" sz="1000" dirty="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sym typeface="+mn-ea"/>
              </a:endParaRPr>
            </a:p>
            <a:p>
              <a:pPr algn="l" defTabSz="914400" fontAlgn="auto">
                <a:lnSpc>
                  <a:spcPct val="90000"/>
                </a:lnSpc>
                <a:spcBef>
                  <a:spcPts val="300"/>
                </a:spcBef>
                <a:buClrTx/>
                <a:buSzTx/>
                <a:buFontTx/>
                <a:buNone/>
              </a:pPr>
              <a:endParaRPr lang="zh-CN" altLang="en-US" sz="1000" dirty="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sym typeface="+mn-ea"/>
              </a:endParaRPr>
            </a:p>
            <a:p>
              <a:pPr algn="l" defTabSz="914400" fontAlgn="auto">
                <a:lnSpc>
                  <a:spcPct val="90000"/>
                </a:lnSpc>
                <a:spcBef>
                  <a:spcPts val="300"/>
                </a:spcBef>
                <a:buClrTx/>
                <a:buSzTx/>
                <a:buFontTx/>
                <a:buNone/>
              </a:pPr>
              <a:endParaRPr lang="zh-CN" altLang="en-US" sz="1000" dirty="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sym typeface="+mn-ea"/>
              </a:endParaRPr>
            </a:p>
            <a:p>
              <a:pPr algn="l" defTabSz="914400" fontAlgn="auto">
                <a:lnSpc>
                  <a:spcPct val="90000"/>
                </a:lnSpc>
                <a:spcBef>
                  <a:spcPts val="300"/>
                </a:spcBef>
                <a:buClrTx/>
                <a:buSzTx/>
                <a:buFontTx/>
              </a:pPr>
              <a:r>
                <a:rPr lang="zh-CN" altLang="en-US" sz="1400" b="1"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智能联动更便捷</a:t>
              </a:r>
              <a:endParaRPr lang="zh-CN" altLang="en-US" sz="1400" b="1"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endParaRPr>
            </a:p>
            <a:p>
              <a:pPr algn="l" defTabSz="914400" fontAlgn="auto">
                <a:lnSpc>
                  <a:spcPct val="90000"/>
                </a:lnSpc>
                <a:spcBef>
                  <a:spcPts val="300"/>
                </a:spcBef>
                <a:buClrTx/>
                <a:buSzTx/>
                <a:buFontTx/>
              </a:pPr>
              <a:r>
                <a:rPr lang="zh-CN" altLang="en-US" sz="1000" dirty="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sym typeface="+mn-ea"/>
                </a:rPr>
                <a:t>通过Milesight D2D与智能设备联动，实现室内温湿度的自动调节。</a:t>
              </a:r>
              <a:endParaRPr lang="zh-CN" altLang="en-US" sz="1000" dirty="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sym typeface="+mn-ea"/>
              </a:endParaRPr>
            </a:p>
          </p:txBody>
        </p:sp>
        <p:grpSp>
          <p:nvGrpSpPr>
            <p:cNvPr id="35" name="组合 34"/>
            <p:cNvGrpSpPr/>
            <p:nvPr/>
          </p:nvGrpSpPr>
          <p:grpSpPr>
            <a:xfrm>
              <a:off x="2068" y="5826"/>
              <a:ext cx="118" cy="3212"/>
              <a:chOff x="2068" y="5841"/>
              <a:chExt cx="118" cy="3212"/>
            </a:xfrm>
          </p:grpSpPr>
          <p:grpSp>
            <p:nvGrpSpPr>
              <p:cNvPr id="29" name="组合 28"/>
              <p:cNvGrpSpPr/>
              <p:nvPr/>
            </p:nvGrpSpPr>
            <p:grpSpPr>
              <a:xfrm>
                <a:off x="2068" y="5841"/>
                <a:ext cx="119" cy="3212"/>
                <a:chOff x="2430" y="5569"/>
                <a:chExt cx="119" cy="3212"/>
              </a:xfrm>
            </p:grpSpPr>
            <p:sp>
              <p:nvSpPr>
                <p:cNvPr id="30" name="椭圆 29"/>
                <p:cNvSpPr/>
                <p:nvPr>
                  <p:custDataLst>
                    <p:tags r:id="rId1"/>
                  </p:custDataLst>
                </p:nvPr>
              </p:nvSpPr>
              <p:spPr>
                <a:xfrm>
                  <a:off x="2430" y="5569"/>
                  <a:ext cx="119" cy="119"/>
                </a:xfrm>
                <a:prstGeom prst="ellipse">
                  <a:avLst/>
                </a:prstGeom>
                <a:solidFill>
                  <a:srgbClr val="017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椭圆 30"/>
                <p:cNvSpPr/>
                <p:nvPr>
                  <p:custDataLst>
                    <p:tags r:id="rId2"/>
                  </p:custDataLst>
                </p:nvPr>
              </p:nvSpPr>
              <p:spPr>
                <a:xfrm>
                  <a:off x="2430" y="6909"/>
                  <a:ext cx="119" cy="119"/>
                </a:xfrm>
                <a:prstGeom prst="ellipse">
                  <a:avLst/>
                </a:prstGeom>
                <a:solidFill>
                  <a:srgbClr val="017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2" name="直接连接符 31"/>
                <p:cNvCxnSpPr/>
                <p:nvPr>
                  <p:custDataLst>
                    <p:tags r:id="rId3"/>
                  </p:custDataLst>
                </p:nvPr>
              </p:nvCxnSpPr>
              <p:spPr>
                <a:xfrm>
                  <a:off x="2489" y="5569"/>
                  <a:ext cx="0" cy="3212"/>
                </a:xfrm>
                <a:prstGeom prst="line">
                  <a:avLst/>
                </a:prstGeom>
                <a:ln>
                  <a:solidFill>
                    <a:srgbClr val="017AEA"/>
                  </a:solidFill>
                </a:ln>
              </p:spPr>
              <p:style>
                <a:lnRef idx="1">
                  <a:schemeClr val="accent1"/>
                </a:lnRef>
                <a:fillRef idx="0">
                  <a:schemeClr val="accent1"/>
                </a:fillRef>
                <a:effectRef idx="0">
                  <a:schemeClr val="accent1"/>
                </a:effectRef>
                <a:fontRef idx="minor">
                  <a:schemeClr val="tx1"/>
                </a:fontRef>
              </p:style>
            </p:cxnSp>
          </p:grpSp>
          <p:sp>
            <p:nvSpPr>
              <p:cNvPr id="33" name="椭圆 32"/>
              <p:cNvSpPr/>
              <p:nvPr>
                <p:custDataLst>
                  <p:tags r:id="rId4"/>
                </p:custDataLst>
              </p:nvPr>
            </p:nvSpPr>
            <p:spPr>
              <a:xfrm>
                <a:off x="2068" y="8494"/>
                <a:ext cx="119" cy="119"/>
              </a:xfrm>
              <a:prstGeom prst="ellipse">
                <a:avLst/>
              </a:prstGeom>
              <a:solidFill>
                <a:srgbClr val="017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pic>
        <p:nvPicPr>
          <p:cNvPr id="39" name="图片 38" descr="H:\PPT\vs132\PPT\15.jpg.png15.jpg"/>
          <p:cNvPicPr>
            <a:picLocks noChangeAspect="1"/>
          </p:cNvPicPr>
          <p:nvPr>
            <p:custDataLst>
              <p:tags r:id="rId5"/>
            </p:custDataLst>
          </p:nvPr>
        </p:nvPicPr>
        <p:blipFill>
          <a:blip r:embed="rId6"/>
          <a:srcRect/>
          <a:stretch>
            <a:fillRect/>
          </a:stretch>
        </p:blipFill>
        <p:spPr>
          <a:xfrm>
            <a:off x="1287780" y="1047115"/>
            <a:ext cx="1678305" cy="1877060"/>
          </a:xfrm>
          <a:prstGeom prst="ellipse">
            <a:avLst/>
          </a:prstGeom>
        </p:spPr>
      </p:pic>
      <p:sp>
        <p:nvSpPr>
          <p:cNvPr id="4" name="John Alexis"/>
          <p:cNvSpPr/>
          <p:nvPr>
            <p:custDataLst>
              <p:tags r:id="rId7"/>
            </p:custDataLst>
          </p:nvPr>
        </p:nvSpPr>
        <p:spPr>
          <a:xfrm>
            <a:off x="1295400" y="2870835"/>
            <a:ext cx="1748790" cy="337820"/>
          </a:xfrm>
          <a:prstGeom prst="rect">
            <a:avLst/>
          </a:prstGeom>
          <a:ln w="12700">
            <a:miter lim="400000"/>
          </a:ln>
        </p:spPr>
        <p:txBody>
          <a:bodyPr wrap="none" lIns="90000" tIns="46800" rIns="90000" bIns="46800" anchor="ctr">
            <a:noAutofit/>
          </a:bodyPr>
          <a:lstStyle>
            <a:defPPr>
              <a:defRPr lang="zh-CN"/>
            </a:defPPr>
            <a:lvl1pPr marL="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1pPr>
            <a:lvl2pPr marL="4572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2pPr>
            <a:lvl3pPr marL="9144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3pPr>
            <a:lvl4pPr marL="13716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4pPr>
            <a:lvl5pPr marL="18288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5pPr>
            <a:lvl6pPr marL="22860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6pPr>
            <a:lvl7pPr marL="27432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7pPr>
            <a:lvl8pPr marL="32004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8pPr>
            <a:lvl9pPr marL="36576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9pPr>
          </a:lstStyle>
          <a:p>
            <a:pPr marL="0" marR="0" lvl="0" indent="0" algn="ctr" defTabSz="914400" rtl="0" eaLnBrk="1" fontAlgn="auto" latinLnBrk="0" hangingPunct="1">
              <a:lnSpc>
                <a:spcPct val="120000"/>
              </a:lnSpc>
              <a:spcBef>
                <a:spcPts val="0"/>
              </a:spcBef>
              <a:spcAft>
                <a:spcPts val="0"/>
              </a:spcAft>
              <a:buClrTx/>
              <a:buSzTx/>
              <a:buFontTx/>
              <a:buNone/>
              <a:defRPr sz="3200">
                <a:solidFill>
                  <a:srgbClr val="232323"/>
                </a:solidFill>
                <a:latin typeface="Helvetica" panose="020B0604020202030204"/>
                <a:ea typeface="Helvetica" panose="020B0604020202030204"/>
                <a:cs typeface="Helvetica" panose="020B0604020202030204"/>
                <a:sym typeface="Helvetica" panose="020B0604020202030204"/>
              </a:defRPr>
            </a:pPr>
            <a:r>
              <a:rPr kumimoji="0" lang="en-US" sz="1800" b="1" i="0" u="none" strike="noStrike" kern="1200" cap="none" normalizeH="0" dirty="0">
                <a:solidFill>
                  <a:srgbClr val="2490F4"/>
                </a:solidFill>
                <a:latin typeface="微软雅黑" panose="020B0503020204020204" charset="-122"/>
                <a:ea typeface="微软雅黑" panose="020B0503020204020204" charset="-122"/>
                <a:cs typeface="Roboto" panose="02000000000000000000" charset="0"/>
                <a:sym typeface="Helvetica" panose="020B0604020202030204"/>
              </a:rPr>
              <a:t>WS203</a:t>
            </a:r>
            <a:endParaRPr kumimoji="0" lang="en-US" sz="1800" b="1" i="0" u="none" strike="noStrike" kern="1200" cap="none" normalizeH="0" dirty="0">
              <a:solidFill>
                <a:srgbClr val="2490F4"/>
              </a:solidFill>
              <a:latin typeface="微软雅黑" panose="020B0503020204020204" charset="-122"/>
              <a:ea typeface="微软雅黑" panose="020B0503020204020204" charset="-122"/>
              <a:cs typeface="Roboto" panose="02000000000000000000" charset="0"/>
              <a:sym typeface="Helvetica" panose="020B0604020202030204"/>
            </a:endParaRPr>
          </a:p>
        </p:txBody>
      </p:sp>
      <p:pic>
        <p:nvPicPr>
          <p:cNvPr id="6" name="图片 5"/>
          <p:cNvPicPr>
            <a:picLocks noChangeAspect="1"/>
          </p:cNvPicPr>
          <p:nvPr/>
        </p:nvPicPr>
        <p:blipFill>
          <a:blip r:embed="rId8"/>
          <a:stretch>
            <a:fillRect/>
          </a:stretch>
        </p:blipFill>
        <p:spPr>
          <a:xfrm>
            <a:off x="9753600" y="118745"/>
            <a:ext cx="2324100" cy="781050"/>
          </a:xfrm>
          <a:prstGeom prst="rect">
            <a:avLst/>
          </a:prstGeom>
        </p:spPr>
      </p:pic>
      <p:grpSp>
        <p:nvGrpSpPr>
          <p:cNvPr id="12" name="组合 11"/>
          <p:cNvGrpSpPr/>
          <p:nvPr/>
        </p:nvGrpSpPr>
        <p:grpSpPr>
          <a:xfrm>
            <a:off x="214630" y="-26670"/>
            <a:ext cx="7479665" cy="2608580"/>
            <a:chOff x="338" y="-42"/>
            <a:chExt cx="11779" cy="4108"/>
          </a:xfrm>
        </p:grpSpPr>
        <p:sp>
          <p:nvSpPr>
            <p:cNvPr id="2" name="TextBox 8"/>
            <p:cNvSpPr txBox="1"/>
            <p:nvPr>
              <p:custDataLst>
                <p:tags r:id="rId9"/>
              </p:custDataLst>
            </p:nvPr>
          </p:nvSpPr>
          <p:spPr>
            <a:xfrm>
              <a:off x="992" y="383"/>
              <a:ext cx="11125" cy="753"/>
            </a:xfrm>
            <a:prstGeom prst="rect">
              <a:avLst/>
            </a:prstGeom>
            <a:noFill/>
          </p:spPr>
          <p:txBody>
            <a:bodyPr wrap="square" lIns="91440" tIns="45720" rIns="91440" bIns="45720" rtlCol="0" anchor="t">
              <a:spAutoFit/>
            </a:bodyPr>
            <a:lstStyle/>
            <a:p>
              <a:pPr lvl="0" algn="l">
                <a:lnSpc>
                  <a:spcPct val="90000"/>
                </a:lnSpc>
                <a:buClrTx/>
                <a:buSzTx/>
                <a:buFontTx/>
              </a:pPr>
              <a:r>
                <a:rPr lang="en-US" altLang="zh-CN" sz="2800" b="1" dirty="0">
                  <a:solidFill>
                    <a:schemeClr val="tx1">
                      <a:lumMod val="75000"/>
                      <a:lumOff val="25000"/>
                    </a:schemeClr>
                  </a:solidFill>
                  <a:latin typeface="微软雅黑" panose="020B0503020204020204" charset="-122"/>
                  <a:ea typeface="微软雅黑" panose="020B0503020204020204" charset="-122"/>
                  <a:cs typeface="Arial" panose="020B0604020202020204" pitchFamily="34" charset="0"/>
                  <a:sym typeface="+mn-ea"/>
                </a:rPr>
                <a:t>PIR&amp;</a:t>
              </a:r>
              <a:r>
                <a:rPr lang="zh-CN" altLang="en-US" sz="2800" b="1" dirty="0">
                  <a:solidFill>
                    <a:schemeClr val="tx1">
                      <a:lumMod val="75000"/>
                      <a:lumOff val="25000"/>
                    </a:schemeClr>
                  </a:solidFill>
                  <a:latin typeface="微软雅黑" panose="020B0503020204020204" charset="-122"/>
                  <a:ea typeface="微软雅黑" panose="020B0503020204020204" charset="-122"/>
                  <a:cs typeface="Arial" panose="020B0604020202020204" pitchFamily="34" charset="0"/>
                  <a:sym typeface="+mn-ea"/>
                </a:rPr>
                <a:t>温湿度传感器</a:t>
              </a:r>
              <a:endParaRPr lang="zh-CN" altLang="en-US" sz="2800" b="1" dirty="0">
                <a:solidFill>
                  <a:schemeClr val="tx1">
                    <a:lumMod val="75000"/>
                    <a:lumOff val="25000"/>
                  </a:schemeClr>
                </a:solidFill>
                <a:latin typeface="微软雅黑" panose="020B0503020204020204" charset="-122"/>
                <a:ea typeface="微软雅黑" panose="020B0503020204020204" charset="-122"/>
                <a:cs typeface="Arial" panose="020B0604020202020204" pitchFamily="34" charset="0"/>
                <a:sym typeface="+mn-ea"/>
              </a:endParaRPr>
            </a:p>
          </p:txBody>
        </p:sp>
        <p:sp>
          <p:nvSpPr>
            <p:cNvPr id="14" name="矩形 13"/>
            <p:cNvSpPr/>
            <p:nvPr>
              <p:custDataLst>
                <p:tags r:id="rId10"/>
              </p:custDataLst>
            </p:nvPr>
          </p:nvSpPr>
          <p:spPr>
            <a:xfrm>
              <a:off x="416" y="-42"/>
              <a:ext cx="255" cy="1184"/>
            </a:xfrm>
            <a:prstGeom prst="rect">
              <a:avLst/>
            </a:prstGeom>
            <a:solidFill>
              <a:srgbClr val="479E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cs typeface="阿里巴巴普惠体" panose="00020600040101010101" charset="-122"/>
              </a:endParaRPr>
            </a:p>
          </p:txBody>
        </p:sp>
        <p:sp>
          <p:nvSpPr>
            <p:cNvPr id="9" name="文本框 23"/>
            <p:cNvSpPr txBox="1"/>
            <p:nvPr>
              <p:custDataLst>
                <p:tags r:id="rId11"/>
              </p:custDataLst>
            </p:nvPr>
          </p:nvSpPr>
          <p:spPr bwMode="auto">
            <a:xfrm rot="5400000">
              <a:off x="-749" y="2436"/>
              <a:ext cx="2717" cy="543"/>
            </a:xfrm>
            <a:prstGeom prst="rect">
              <a:avLst/>
            </a:prstGeom>
            <a:noFill/>
            <a:ln w="9525">
              <a:noFill/>
              <a:miter lim="800000"/>
            </a:ln>
          </p:spPr>
          <p:txBody>
            <a:bodyPr wrap="square">
              <a:spAutoFit/>
            </a:bodyPr>
            <a:lstStyle/>
            <a:p>
              <a:pPr algn="dist">
                <a:lnSpc>
                  <a:spcPct val="150000"/>
                </a:lnSpc>
              </a:pPr>
              <a:r>
                <a:rPr lang="zh-CN" altLang="en-US" sz="1100" dirty="0">
                  <a:solidFill>
                    <a:schemeClr val="bg1">
                      <a:lumMod val="50000"/>
                    </a:schemeClr>
                  </a:solidFill>
                  <a:latin typeface="微软雅黑" panose="020B0503020204020204" charset="-122"/>
                  <a:ea typeface="微软雅黑" panose="020B0503020204020204" charset="-122"/>
                  <a:cs typeface="微软雅黑" panose="020B0503020204020204" charset="-122"/>
                </a:rPr>
                <a:t>打开视界</a:t>
              </a:r>
              <a:r>
                <a:rPr lang="en-US" altLang="zh-CN" sz="1100" dirty="0">
                  <a:solidFill>
                    <a:schemeClr val="bg1">
                      <a:lumMod val="50000"/>
                    </a:schemeClr>
                  </a:solidFill>
                  <a:latin typeface="微软雅黑" panose="020B0503020204020204" charset="-122"/>
                  <a:ea typeface="微软雅黑" panose="020B0503020204020204" charset="-122"/>
                  <a:cs typeface="微软雅黑" panose="020B0503020204020204" charset="-122"/>
                </a:rPr>
                <a:t>   </a:t>
              </a:r>
              <a:r>
                <a:rPr lang="zh-CN" altLang="en-US" sz="1100" dirty="0">
                  <a:solidFill>
                    <a:schemeClr val="bg1">
                      <a:lumMod val="50000"/>
                    </a:schemeClr>
                  </a:solidFill>
                  <a:latin typeface="微软雅黑" panose="020B0503020204020204" charset="-122"/>
                  <a:ea typeface="微软雅黑" panose="020B0503020204020204" charset="-122"/>
                  <a:cs typeface="微软雅黑" panose="020B0503020204020204" charset="-122"/>
                </a:rPr>
                <a:t>感知无界</a:t>
              </a:r>
              <a:endParaRPr lang="zh-CN" altLang="en-US" sz="1100" dirty="0">
                <a:solidFill>
                  <a:schemeClr val="bg1">
                    <a:lumMod val="50000"/>
                  </a:schemeClr>
                </a:solidFill>
                <a:latin typeface="微软雅黑" panose="020B0503020204020204" charset="-122"/>
                <a:ea typeface="微软雅黑" panose="020B0503020204020204" charset="-122"/>
                <a:cs typeface="微软雅黑" panose="020B0503020204020204" charset="-122"/>
              </a:endParaRPr>
            </a:p>
          </p:txBody>
        </p:sp>
      </p:grpSp>
      <p:pic>
        <p:nvPicPr>
          <p:cNvPr id="103" name="图片 102"/>
          <p:cNvPicPr/>
          <p:nvPr/>
        </p:nvPicPr>
        <p:blipFill>
          <a:blip r:embed="rId12"/>
          <a:stretch>
            <a:fillRect/>
          </a:stretch>
        </p:blipFill>
        <p:spPr>
          <a:xfrm>
            <a:off x="1066165" y="737870"/>
            <a:ext cx="2245995" cy="2063115"/>
          </a:xfrm>
          <a:prstGeom prst="rect">
            <a:avLst/>
          </a:prstGeom>
          <a:noFill/>
          <a:ln w="9525">
            <a:noFill/>
          </a:ln>
        </p:spPr>
      </p:pic>
      <p:grpSp>
        <p:nvGrpSpPr>
          <p:cNvPr id="11" name="组合 10"/>
          <p:cNvGrpSpPr/>
          <p:nvPr/>
        </p:nvGrpSpPr>
        <p:grpSpPr>
          <a:xfrm>
            <a:off x="4802505" y="4467860"/>
            <a:ext cx="6965315" cy="1909445"/>
            <a:chOff x="7563" y="6229"/>
            <a:chExt cx="10969" cy="3007"/>
          </a:xfrm>
        </p:grpSpPr>
        <p:grpSp>
          <p:nvGrpSpPr>
            <p:cNvPr id="28" name="组合 27"/>
            <p:cNvGrpSpPr/>
            <p:nvPr/>
          </p:nvGrpSpPr>
          <p:grpSpPr>
            <a:xfrm>
              <a:off x="7563" y="6229"/>
              <a:ext cx="10969" cy="3007"/>
              <a:chOff x="7805" y="6151"/>
              <a:chExt cx="10727" cy="3007"/>
            </a:xfrm>
          </p:grpSpPr>
          <p:grpSp>
            <p:nvGrpSpPr>
              <p:cNvPr id="23" name="组合 22"/>
              <p:cNvGrpSpPr/>
              <p:nvPr/>
            </p:nvGrpSpPr>
            <p:grpSpPr>
              <a:xfrm>
                <a:off x="8058" y="8327"/>
                <a:ext cx="5141" cy="689"/>
                <a:chOff x="1982" y="8421"/>
                <a:chExt cx="5141" cy="689"/>
              </a:xfrm>
            </p:grpSpPr>
            <p:pic>
              <p:nvPicPr>
                <p:cNvPr id="19" name="图片 18" descr="lorat图标"/>
                <p:cNvPicPr>
                  <a:picLocks noChangeAspect="1"/>
                </p:cNvPicPr>
                <p:nvPr>
                  <p:custDataLst>
                    <p:tags r:id="rId13"/>
                  </p:custDataLst>
                </p:nvPr>
              </p:nvPicPr>
              <p:blipFill>
                <a:blip r:embed="rId14"/>
                <a:stretch>
                  <a:fillRect/>
                </a:stretch>
              </p:blipFill>
              <p:spPr>
                <a:xfrm>
                  <a:off x="1982" y="8421"/>
                  <a:ext cx="1703" cy="689"/>
                </a:xfrm>
                <a:prstGeom prst="rect">
                  <a:avLst/>
                </a:prstGeom>
              </p:spPr>
            </p:pic>
            <p:sp>
              <p:nvSpPr>
                <p:cNvPr id="20" name="文本框 19"/>
                <p:cNvSpPr txBox="1"/>
                <p:nvPr>
                  <p:custDataLst>
                    <p:tags r:id="rId15"/>
                  </p:custDataLst>
                </p:nvPr>
              </p:nvSpPr>
              <p:spPr>
                <a:xfrm>
                  <a:off x="4013" y="8523"/>
                  <a:ext cx="3110" cy="531"/>
                </a:xfrm>
                <a:prstGeom prst="rect">
                  <a:avLst/>
                </a:prstGeom>
                <a:noFill/>
              </p:spPr>
              <p:txBody>
                <a:bodyPr wrap="square" rtlCol="0">
                  <a:spAutoFit/>
                </a:bodyPr>
                <a:lstStyle/>
                <a:p>
                  <a:r>
                    <a:rPr lang="en-US" altLang="zh-CN" sz="1600" b="1" dirty="0">
                      <a:solidFill>
                        <a:srgbClr val="00B0F0"/>
                      </a:solidFill>
                      <a:latin typeface="微软雅黑" panose="020B0503020204020204" charset="-122"/>
                      <a:ea typeface="微软雅黑" panose="020B0503020204020204" charset="-122"/>
                    </a:rPr>
                    <a:t>Milesight</a:t>
                  </a:r>
                  <a:r>
                    <a:rPr lang="en-US" altLang="zh-CN" sz="1600" b="1" dirty="0">
                      <a:solidFill>
                        <a:schemeClr val="tx1">
                          <a:lumMod val="75000"/>
                          <a:lumOff val="25000"/>
                        </a:schemeClr>
                      </a:solidFill>
                      <a:latin typeface="微软雅黑" panose="020B0503020204020204" charset="-122"/>
                      <a:ea typeface="微软雅黑" panose="020B0503020204020204" charset="-122"/>
                    </a:rPr>
                    <a:t> D2D</a:t>
                  </a:r>
                  <a:endParaRPr lang="en-US" altLang="zh-CN" sz="1600" b="1" dirty="0">
                    <a:solidFill>
                      <a:schemeClr val="tx1">
                        <a:lumMod val="75000"/>
                        <a:lumOff val="25000"/>
                      </a:schemeClr>
                    </a:solidFill>
                    <a:latin typeface="微软雅黑" panose="020B0503020204020204" charset="-122"/>
                    <a:ea typeface="微软雅黑" panose="020B0503020204020204" charset="-122"/>
                  </a:endParaRPr>
                </a:p>
              </p:txBody>
            </p:sp>
          </p:grpSp>
          <p:sp>
            <p:nvSpPr>
              <p:cNvPr id="27" name="矩形 26"/>
              <p:cNvSpPr/>
              <p:nvPr>
                <p:custDataLst>
                  <p:tags r:id="rId16"/>
                </p:custDataLst>
              </p:nvPr>
            </p:nvSpPr>
            <p:spPr>
              <a:xfrm>
                <a:off x="7805" y="6151"/>
                <a:ext cx="10727" cy="3007"/>
              </a:xfrm>
              <a:prstGeom prst="rect">
                <a:avLst/>
              </a:prstGeom>
              <a:ln w="12700">
                <a:solidFill>
                  <a:srgbClr val="017AEA"/>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pic>
          <p:nvPicPr>
            <p:cNvPr id="104" name="图片 103"/>
            <p:cNvPicPr/>
            <p:nvPr/>
          </p:nvPicPr>
          <p:blipFill>
            <a:blip r:embed="rId17"/>
            <a:stretch>
              <a:fillRect/>
            </a:stretch>
          </p:blipFill>
          <p:spPr>
            <a:xfrm>
              <a:off x="7805" y="6601"/>
              <a:ext cx="10474" cy="1662"/>
            </a:xfrm>
            <a:prstGeom prst="rect">
              <a:avLst/>
            </a:prstGeom>
            <a:noFill/>
            <a:ln w="9525">
              <a:noFill/>
            </a:ln>
          </p:spPr>
        </p:pic>
      </p:grpSp>
      <p:pic>
        <p:nvPicPr>
          <p:cNvPr id="7" name="图片 6"/>
          <p:cNvPicPr>
            <a:picLocks noChangeAspect="1"/>
          </p:cNvPicPr>
          <p:nvPr>
            <p:custDataLst>
              <p:tags r:id="rId18"/>
            </p:custDataLst>
          </p:nvPr>
        </p:nvPicPr>
        <p:blipFill>
          <a:blip r:embed="rId19"/>
          <a:stretch>
            <a:fillRect/>
          </a:stretch>
        </p:blipFill>
        <p:spPr>
          <a:xfrm>
            <a:off x="7806690" y="2052320"/>
            <a:ext cx="3961130" cy="2242820"/>
          </a:xfrm>
          <a:prstGeom prst="rect">
            <a:avLst/>
          </a:prstGeom>
        </p:spPr>
      </p:pic>
      <p:pic>
        <p:nvPicPr>
          <p:cNvPr id="10" name="图片 9"/>
          <p:cNvPicPr>
            <a:picLocks noChangeAspect="1"/>
          </p:cNvPicPr>
          <p:nvPr>
            <p:custDataLst>
              <p:tags r:id="rId20"/>
            </p:custDataLst>
          </p:nvPr>
        </p:nvPicPr>
        <p:blipFill>
          <a:blip r:embed="rId21"/>
          <a:stretch>
            <a:fillRect/>
          </a:stretch>
        </p:blipFill>
        <p:spPr>
          <a:xfrm>
            <a:off x="4360545" y="355600"/>
            <a:ext cx="3828415" cy="2568575"/>
          </a:xfrm>
          <a:prstGeom prst="rect">
            <a:avLst/>
          </a:prstGeom>
        </p:spPr>
      </p:pic>
    </p:spTree>
    <p:custDataLst>
      <p:tags r:id="rId22"/>
    </p:custData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C:\Users\milesihgt\Desktop\组 1.png组 1"/>
          <p:cNvPicPr>
            <a:picLocks noChangeAspect="1"/>
          </p:cNvPicPr>
          <p:nvPr>
            <p:custDataLst>
              <p:tags r:id="rId1"/>
            </p:custDataLst>
          </p:nvPr>
        </p:nvPicPr>
        <p:blipFill>
          <a:blip r:embed="rId2"/>
          <a:srcRect/>
          <a:stretch>
            <a:fillRect/>
          </a:stretch>
        </p:blipFill>
        <p:spPr>
          <a:xfrm>
            <a:off x="0" y="3136265"/>
            <a:ext cx="3863975" cy="3721735"/>
          </a:xfrm>
          <a:prstGeom prst="rect">
            <a:avLst/>
          </a:prstGeom>
        </p:spPr>
      </p:pic>
      <p:sp>
        <p:nvSpPr>
          <p:cNvPr id="124" name="TextBox 8"/>
          <p:cNvSpPr txBox="1"/>
          <p:nvPr/>
        </p:nvSpPr>
        <p:spPr>
          <a:xfrm>
            <a:off x="6428740" y="320040"/>
            <a:ext cx="3660775" cy="478155"/>
          </a:xfrm>
          <a:prstGeom prst="rect">
            <a:avLst/>
          </a:prstGeom>
          <a:noFill/>
        </p:spPr>
        <p:txBody>
          <a:bodyPr wrap="square" lIns="91440" tIns="45720" rIns="91440" bIns="45720" rtlCol="0" anchor="t">
            <a:spAutoFit/>
          </a:bodyPr>
          <a:lstStyle/>
          <a:p>
            <a:pPr lvl="0" algn="l">
              <a:lnSpc>
                <a:spcPct val="90000"/>
              </a:lnSpc>
              <a:buClrTx/>
              <a:buSzTx/>
              <a:buFontTx/>
            </a:pPr>
            <a:endParaRPr lang="zh-CN" altLang="en-US" sz="2800" dirty="0">
              <a:solidFill>
                <a:schemeClr val="tx1">
                  <a:lumMod val="75000"/>
                  <a:lumOff val="25000"/>
                </a:schemeClr>
              </a:solidFill>
              <a:latin typeface="阿里巴巴普惠体 Medium" panose="00020600040101010101" charset="-122"/>
              <a:ea typeface="阿里巴巴普惠体 Medium" panose="00020600040101010101" charset="-122"/>
              <a:cs typeface="Arial" panose="020B0604020202020204" pitchFamily="34" charset="0"/>
              <a:sym typeface="Arial" panose="020B0604020202020204" pitchFamily="34" charset="0"/>
            </a:endParaRPr>
          </a:p>
        </p:txBody>
      </p:sp>
      <p:grpSp>
        <p:nvGrpSpPr>
          <p:cNvPr id="12" name="组合 11"/>
          <p:cNvGrpSpPr/>
          <p:nvPr/>
        </p:nvGrpSpPr>
        <p:grpSpPr>
          <a:xfrm>
            <a:off x="214630" y="-26670"/>
            <a:ext cx="7479665" cy="2635250"/>
            <a:chOff x="338" y="-42"/>
            <a:chExt cx="11779" cy="4150"/>
          </a:xfrm>
        </p:grpSpPr>
        <p:sp>
          <p:nvSpPr>
            <p:cNvPr id="13" name="TextBox 8"/>
            <p:cNvSpPr txBox="1"/>
            <p:nvPr/>
          </p:nvSpPr>
          <p:spPr>
            <a:xfrm>
              <a:off x="992" y="383"/>
              <a:ext cx="11125" cy="753"/>
            </a:xfrm>
            <a:prstGeom prst="rect">
              <a:avLst/>
            </a:prstGeom>
            <a:noFill/>
          </p:spPr>
          <p:txBody>
            <a:bodyPr wrap="square" lIns="91440" tIns="45720" rIns="91440" bIns="45720" rtlCol="0" anchor="t">
              <a:spAutoFit/>
            </a:bodyPr>
            <a:lstStyle/>
            <a:p>
              <a:pPr lvl="0" algn="l">
                <a:lnSpc>
                  <a:spcPct val="90000"/>
                </a:lnSpc>
                <a:buClrTx/>
                <a:buSzTx/>
                <a:buFontTx/>
              </a:pPr>
              <a:r>
                <a:rPr lang="zh-CN" sz="2800" b="1" dirty="0">
                  <a:solidFill>
                    <a:schemeClr val="tx1">
                      <a:lumMod val="75000"/>
                      <a:lumOff val="25000"/>
                    </a:schemeClr>
                  </a:solidFill>
                  <a:latin typeface="微软雅黑" panose="020B0503020204020204" charset="-122"/>
                  <a:ea typeface="微软雅黑" panose="020B0503020204020204" charset="-122"/>
                  <a:cs typeface="Arial" panose="020B0604020202020204" pitchFamily="34" charset="0"/>
                  <a:sym typeface="+mn-ea"/>
                </a:rPr>
                <a:t>噪声传感器</a:t>
              </a:r>
              <a:endParaRPr lang="zh-CN" sz="2800" b="1" dirty="0">
                <a:solidFill>
                  <a:schemeClr val="tx1">
                    <a:lumMod val="75000"/>
                    <a:lumOff val="25000"/>
                  </a:schemeClr>
                </a:solidFill>
                <a:latin typeface="微软雅黑" panose="020B0503020204020204" charset="-122"/>
                <a:ea typeface="微软雅黑" panose="020B0503020204020204" charset="-122"/>
                <a:cs typeface="Arial" panose="020B0604020202020204" pitchFamily="34" charset="0"/>
                <a:sym typeface="+mn-ea"/>
              </a:endParaRPr>
            </a:p>
          </p:txBody>
        </p:sp>
        <p:sp>
          <p:nvSpPr>
            <p:cNvPr id="14" name="矩形 13"/>
            <p:cNvSpPr/>
            <p:nvPr/>
          </p:nvSpPr>
          <p:spPr>
            <a:xfrm>
              <a:off x="416" y="-42"/>
              <a:ext cx="255" cy="1184"/>
            </a:xfrm>
            <a:prstGeom prst="rect">
              <a:avLst/>
            </a:prstGeom>
            <a:solidFill>
              <a:srgbClr val="479E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阿里巴巴普惠体" panose="00020600040101010101" charset="-122"/>
              </a:endParaRPr>
            </a:p>
          </p:txBody>
        </p:sp>
        <p:sp>
          <p:nvSpPr>
            <p:cNvPr id="16" name="文本框 23"/>
            <p:cNvSpPr txBox="1"/>
            <p:nvPr>
              <p:custDataLst>
                <p:tags r:id="rId3"/>
              </p:custDataLst>
            </p:nvPr>
          </p:nvSpPr>
          <p:spPr bwMode="auto">
            <a:xfrm rot="5400000">
              <a:off x="-749" y="2478"/>
              <a:ext cx="2717" cy="543"/>
            </a:xfrm>
            <a:prstGeom prst="rect">
              <a:avLst/>
            </a:prstGeom>
            <a:noFill/>
            <a:ln w="9525">
              <a:noFill/>
              <a:miter lim="800000"/>
            </a:ln>
          </p:spPr>
          <p:txBody>
            <a:bodyPr wrap="square">
              <a:spAutoFit/>
            </a:bodyPr>
            <a:lstStyle/>
            <a:p>
              <a:pPr algn="dist">
                <a:lnSpc>
                  <a:spcPct val="150000"/>
                </a:lnSpc>
              </a:pPr>
              <a:r>
                <a:rPr lang="zh-CN" altLang="en-US" sz="1100" dirty="0">
                  <a:solidFill>
                    <a:schemeClr val="bg1">
                      <a:lumMod val="50000"/>
                    </a:schemeClr>
                  </a:solidFill>
                  <a:latin typeface="微软雅黑" panose="020B0503020204020204" charset="-122"/>
                  <a:ea typeface="微软雅黑" panose="020B0503020204020204" charset="-122"/>
                  <a:cs typeface="微软雅黑" panose="020B0503020204020204" charset="-122"/>
                </a:rPr>
                <a:t>打开视界</a:t>
              </a:r>
              <a:r>
                <a:rPr lang="en-US" altLang="zh-CN" sz="1100" dirty="0">
                  <a:solidFill>
                    <a:schemeClr val="bg1">
                      <a:lumMod val="50000"/>
                    </a:schemeClr>
                  </a:solidFill>
                  <a:latin typeface="微软雅黑" panose="020B0503020204020204" charset="-122"/>
                  <a:ea typeface="微软雅黑" panose="020B0503020204020204" charset="-122"/>
                  <a:cs typeface="微软雅黑" panose="020B0503020204020204" charset="-122"/>
                </a:rPr>
                <a:t>   </a:t>
              </a:r>
              <a:r>
                <a:rPr lang="zh-CN" altLang="en-US" sz="1100" dirty="0">
                  <a:solidFill>
                    <a:schemeClr val="bg1">
                      <a:lumMod val="50000"/>
                    </a:schemeClr>
                  </a:solidFill>
                  <a:latin typeface="微软雅黑" panose="020B0503020204020204" charset="-122"/>
                  <a:ea typeface="微软雅黑" panose="020B0503020204020204" charset="-122"/>
                  <a:cs typeface="微软雅黑" panose="020B0503020204020204" charset="-122"/>
                </a:rPr>
                <a:t>感知无界</a:t>
              </a:r>
              <a:endParaRPr lang="zh-CN" altLang="en-US" sz="1100" dirty="0">
                <a:solidFill>
                  <a:schemeClr val="bg1">
                    <a:lumMod val="50000"/>
                  </a:schemeClr>
                </a:solidFill>
                <a:latin typeface="微软雅黑" panose="020B0503020204020204" charset="-122"/>
                <a:ea typeface="微软雅黑" panose="020B0503020204020204" charset="-122"/>
                <a:cs typeface="微软雅黑" panose="020B0503020204020204" charset="-122"/>
              </a:endParaRPr>
            </a:p>
          </p:txBody>
        </p:sp>
      </p:grpSp>
      <p:pic>
        <p:nvPicPr>
          <p:cNvPr id="2" name="图片 1" descr="222-01"/>
          <p:cNvPicPr>
            <a:picLocks noChangeAspect="1"/>
          </p:cNvPicPr>
          <p:nvPr/>
        </p:nvPicPr>
        <p:blipFill>
          <a:blip r:embed="rId4"/>
          <a:srcRect/>
          <a:stretch>
            <a:fillRect/>
          </a:stretch>
        </p:blipFill>
        <p:spPr>
          <a:xfrm>
            <a:off x="937260" y="1468755"/>
            <a:ext cx="6944360" cy="4271645"/>
          </a:xfrm>
          <a:prstGeom prst="rect">
            <a:avLst/>
          </a:prstGeom>
        </p:spPr>
      </p:pic>
      <p:pic>
        <p:nvPicPr>
          <p:cNvPr id="3" name="图片 2" descr="222-02"/>
          <p:cNvPicPr>
            <a:picLocks noChangeAspect="1"/>
          </p:cNvPicPr>
          <p:nvPr/>
        </p:nvPicPr>
        <p:blipFill>
          <a:blip r:embed="rId5"/>
          <a:stretch>
            <a:fillRect/>
          </a:stretch>
        </p:blipFill>
        <p:spPr>
          <a:xfrm>
            <a:off x="7787640" y="981710"/>
            <a:ext cx="4611370" cy="5629275"/>
          </a:xfrm>
          <a:prstGeom prst="rect">
            <a:avLst/>
          </a:prstGeom>
        </p:spPr>
      </p:pic>
    </p:spTree>
    <p:custDataLst>
      <p:tags r:id="rId6"/>
    </p:custData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1270" y="420370"/>
            <a:ext cx="358775" cy="76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2" name="组合 41"/>
          <p:cNvGrpSpPr/>
          <p:nvPr/>
        </p:nvGrpSpPr>
        <p:grpSpPr>
          <a:xfrm>
            <a:off x="835660" y="1631950"/>
            <a:ext cx="10670540" cy="4608830"/>
            <a:chOff x="1316" y="2570"/>
            <a:chExt cx="16804" cy="7258"/>
          </a:xfrm>
        </p:grpSpPr>
        <p:sp>
          <p:nvSpPr>
            <p:cNvPr id="75" name="圆角矩形 74"/>
            <p:cNvSpPr/>
            <p:nvPr/>
          </p:nvSpPr>
          <p:spPr>
            <a:xfrm>
              <a:off x="12149" y="3081"/>
              <a:ext cx="5971" cy="4148"/>
            </a:xfrm>
            <a:prstGeom prst="roundRect">
              <a:avLst>
                <a:gd name="adj" fmla="val 0"/>
              </a:avLst>
            </a:prstGeom>
            <a:solidFill>
              <a:srgbClr val="F8F8F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Normal" panose="020B0400000000000000" charset="-122"/>
                <a:ea typeface="思源黑体 CN Normal" panose="020B0400000000000000" charset="-122"/>
              </a:endParaRPr>
            </a:p>
          </p:txBody>
        </p:sp>
        <p:sp>
          <p:nvSpPr>
            <p:cNvPr id="74" name="圆角矩形 73"/>
            <p:cNvSpPr/>
            <p:nvPr/>
          </p:nvSpPr>
          <p:spPr>
            <a:xfrm>
              <a:off x="1316" y="2570"/>
              <a:ext cx="6711" cy="4659"/>
            </a:xfrm>
            <a:prstGeom prst="roundRect">
              <a:avLst>
                <a:gd name="adj" fmla="val 0"/>
              </a:avLst>
            </a:prstGeom>
            <a:solidFill>
              <a:srgbClr val="F8F8F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Normal" panose="020B0400000000000000" charset="-122"/>
                <a:ea typeface="思源黑体 CN Normal" panose="020B0400000000000000" charset="-122"/>
              </a:endParaRPr>
            </a:p>
          </p:txBody>
        </p:sp>
        <p:sp>
          <p:nvSpPr>
            <p:cNvPr id="49" name="矩形 48"/>
            <p:cNvSpPr/>
            <p:nvPr/>
          </p:nvSpPr>
          <p:spPr>
            <a:xfrm>
              <a:off x="1316" y="6793"/>
              <a:ext cx="7057" cy="639"/>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矩形 49"/>
            <p:cNvSpPr/>
            <p:nvPr/>
          </p:nvSpPr>
          <p:spPr>
            <a:xfrm>
              <a:off x="12149" y="3081"/>
              <a:ext cx="5970" cy="6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任意多边形 43"/>
            <p:cNvSpPr/>
            <p:nvPr/>
          </p:nvSpPr>
          <p:spPr>
            <a:xfrm rot="3360000">
              <a:off x="6742" y="4253"/>
              <a:ext cx="4580" cy="3391"/>
            </a:xfrm>
            <a:custGeom>
              <a:avLst/>
              <a:gdLst>
                <a:gd name="connsiteX0" fmla="*/ 1 w 4702"/>
                <a:gd name="connsiteY0" fmla="*/ 177 h 3363"/>
                <a:gd name="connsiteX1" fmla="*/ 4435 w 4702"/>
                <a:gd name="connsiteY1" fmla="*/ 0 h 3363"/>
                <a:gd name="connsiteX2" fmla="*/ 4702 w 4702"/>
                <a:gd name="connsiteY2" fmla="*/ 3221 h 3363"/>
                <a:gd name="connsiteX3" fmla="*/ 0 w 4702"/>
                <a:gd name="connsiteY3" fmla="*/ 3363 h 3363"/>
                <a:gd name="connsiteX4" fmla="*/ 1 w 4702"/>
                <a:gd name="connsiteY4" fmla="*/ 177 h 33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02" h="3363">
                  <a:moveTo>
                    <a:pt x="1" y="177"/>
                  </a:moveTo>
                  <a:lnTo>
                    <a:pt x="4435" y="0"/>
                  </a:lnTo>
                  <a:lnTo>
                    <a:pt x="4702" y="3221"/>
                  </a:lnTo>
                  <a:lnTo>
                    <a:pt x="0" y="3363"/>
                  </a:lnTo>
                  <a:lnTo>
                    <a:pt x="1" y="177"/>
                  </a:lnTo>
                  <a:close/>
                </a:path>
              </a:pathLst>
            </a:custGeom>
            <a:gradFill>
              <a:gsLst>
                <a:gs pos="0">
                  <a:schemeClr val="bg1">
                    <a:alpha val="0"/>
                  </a:schemeClr>
                </a:gs>
                <a:gs pos="100000">
                  <a:schemeClr val="tx1">
                    <a:lumMod val="55000"/>
                    <a:lumOff val="45000"/>
                    <a:alpha val="33000"/>
                  </a:schemeClr>
                </a:gs>
              </a:gsLst>
              <a:lin ang="15600000" scaled="0"/>
            </a:gradFill>
            <a:ln>
              <a:noFill/>
            </a:ln>
            <a:effectLst>
              <a:outerShdw blurRad="266700" dist="50800" dir="5400000" algn="ctr" rotWithShape="0">
                <a:srgbClr val="000000">
                  <a:alpha val="4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Normal" panose="020B0400000000000000" charset="-122"/>
                <a:ea typeface="思源黑体 CN Normal" panose="020B0400000000000000" charset="-122"/>
              </a:endParaRPr>
            </a:p>
          </p:txBody>
        </p:sp>
        <p:sp>
          <p:nvSpPr>
            <p:cNvPr id="46" name="椭圆 45"/>
            <p:cNvSpPr/>
            <p:nvPr/>
          </p:nvSpPr>
          <p:spPr>
            <a:xfrm>
              <a:off x="8110" y="2856"/>
              <a:ext cx="4269" cy="4269"/>
            </a:xfrm>
            <a:prstGeom prst="ellipse">
              <a:avLst/>
            </a:prstGeom>
            <a:gradFill>
              <a:gsLst>
                <a:gs pos="0">
                  <a:schemeClr val="bg1"/>
                </a:gs>
                <a:gs pos="100000">
                  <a:schemeClr val="bg2">
                    <a:lumMod val="75000"/>
                  </a:schemeClr>
                </a:gs>
                <a:gs pos="57000">
                  <a:schemeClr val="bg2">
                    <a:lumMod val="95000"/>
                  </a:schemeClr>
                </a:gs>
              </a:gsLst>
              <a:lin ang="18900000" scaled="0"/>
            </a:gradFill>
            <a:ln w="41275">
              <a:gradFill>
                <a:gsLst>
                  <a:gs pos="100000">
                    <a:schemeClr val="bg2">
                      <a:lumMod val="95000"/>
                    </a:schemeClr>
                  </a:gs>
                  <a:gs pos="0">
                    <a:schemeClr val="bg1"/>
                  </a:gs>
                </a:gsLst>
                <a:path path="circle">
                  <a:fillToRect l="50000" t="50000" r="50000" b="50000"/>
                </a:path>
                <a:tileRect/>
              </a:gradFill>
            </a:ln>
            <a:effectLst>
              <a:outerShdw blurRad="355600" dist="38100" dir="8100000" algn="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Normal" panose="020B0400000000000000" charset="-122"/>
                <a:ea typeface="思源黑体 CN Normal" panose="020B0400000000000000" charset="-122"/>
              </a:endParaRPr>
            </a:p>
          </p:txBody>
        </p:sp>
        <p:sp>
          <p:nvSpPr>
            <p:cNvPr id="52" name="任意多边形 51"/>
            <p:cNvSpPr/>
            <p:nvPr/>
          </p:nvSpPr>
          <p:spPr>
            <a:xfrm rot="10800000">
              <a:off x="8055" y="5127"/>
              <a:ext cx="4381" cy="2146"/>
            </a:xfrm>
            <a:custGeom>
              <a:avLst/>
              <a:gdLst>
                <a:gd name="connsiteX0" fmla="*/ 0 w 4381"/>
                <a:gd name="connsiteY0" fmla="*/ 2146 h 2146"/>
                <a:gd name="connsiteX1" fmla="*/ 2191 w 4381"/>
                <a:gd name="connsiteY1" fmla="*/ 0 h 2146"/>
                <a:gd name="connsiteX2" fmla="*/ 4381 w 4381"/>
                <a:gd name="connsiteY2" fmla="*/ 2146 h 2146"/>
              </a:gdLst>
              <a:ahLst/>
              <a:cxnLst>
                <a:cxn ang="0">
                  <a:pos x="connsiteX0" y="connsiteY0"/>
                </a:cxn>
                <a:cxn ang="0">
                  <a:pos x="connsiteX1" y="connsiteY1"/>
                </a:cxn>
                <a:cxn ang="0">
                  <a:pos x="connsiteX2" y="connsiteY2"/>
                </a:cxn>
              </a:cxnLst>
              <a:rect l="l" t="t" r="r" b="b"/>
              <a:pathLst>
                <a:path w="4381" h="2146">
                  <a:moveTo>
                    <a:pt x="0" y="2146"/>
                  </a:moveTo>
                  <a:cubicBezTo>
                    <a:pt x="0" y="961"/>
                    <a:pt x="981" y="0"/>
                    <a:pt x="2191" y="0"/>
                  </a:cubicBezTo>
                  <a:cubicBezTo>
                    <a:pt x="3400" y="0"/>
                    <a:pt x="4381" y="961"/>
                    <a:pt x="4381" y="2146"/>
                  </a:cubicBezTo>
                </a:path>
              </a:pathLst>
            </a:custGeom>
            <a:noFill/>
            <a:ln w="476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nvGrpSpPr>
            <p:cNvPr id="33" name="组合 32"/>
            <p:cNvGrpSpPr/>
            <p:nvPr/>
          </p:nvGrpSpPr>
          <p:grpSpPr>
            <a:xfrm>
              <a:off x="1458" y="2676"/>
              <a:ext cx="4614" cy="584"/>
              <a:chOff x="1383" y="3581"/>
              <a:chExt cx="4614" cy="584"/>
            </a:xfrm>
          </p:grpSpPr>
          <p:sp>
            <p:nvSpPr>
              <p:cNvPr id="14" name="文本框 13"/>
              <p:cNvSpPr txBox="1"/>
              <p:nvPr/>
            </p:nvSpPr>
            <p:spPr>
              <a:xfrm>
                <a:off x="1706" y="3581"/>
                <a:ext cx="4291" cy="584"/>
              </a:xfrm>
              <a:prstGeom prst="rect">
                <a:avLst/>
              </a:prstGeom>
              <a:noFill/>
            </p:spPr>
            <p:txBody>
              <a:bodyPr wrap="square" rtlCol="0">
                <a:spAutoFit/>
              </a:bodyPr>
              <a:lstStyle/>
              <a:p>
                <a:pPr indent="0" algn="l">
                  <a:lnSpc>
                    <a:spcPct val="130000"/>
                  </a:lnSpc>
                  <a:spcBef>
                    <a:spcPts val="0"/>
                  </a:spcBef>
                  <a:spcAft>
                    <a:spcPts val="0"/>
                  </a:spcAft>
                  <a:buClrTx/>
                  <a:buSzTx/>
                  <a:buFont typeface="Arial" panose="020B0604020202020204" pitchFamily="34" charset="0"/>
                  <a:buNone/>
                </a:pPr>
                <a:r>
                  <a:rPr lang="en-US" altLang="zh-CN" sz="1400" dirty="0">
                    <a:solidFill>
                      <a:schemeClr val="tx1">
                        <a:lumMod val="75000"/>
                        <a:lumOff val="25000"/>
                      </a:schemeClr>
                    </a:solidFill>
                    <a:latin typeface="微软雅黑" panose="020B0503020204020204" charset="-122"/>
                    <a:ea typeface="微软雅黑" panose="020B0503020204020204" charset="-122"/>
                    <a:cs typeface="Arial" panose="020B0604020202020204" pitchFamily="34" charset="0"/>
                    <a:sym typeface="+mn-ea"/>
                  </a:rPr>
                  <a:t>7/8/</a:t>
                </a:r>
                <a:r>
                  <a:rPr lang="zh-CN" altLang="en-US" sz="1400" dirty="0">
                    <a:solidFill>
                      <a:schemeClr val="tx1">
                        <a:lumMod val="75000"/>
                        <a:lumOff val="25000"/>
                      </a:schemeClr>
                    </a:solidFill>
                    <a:latin typeface="微软雅黑" panose="020B0503020204020204" charset="-122"/>
                    <a:ea typeface="微软雅黑" panose="020B0503020204020204" charset="-122"/>
                    <a:cs typeface="Arial" panose="020B0604020202020204" pitchFamily="34" charset="0"/>
                    <a:sym typeface="+mn-ea"/>
                  </a:rPr>
                  <a:t>9合1传感器</a:t>
                </a:r>
                <a:endParaRPr lang="en-US" altLang="id-ID" sz="1400" b="1" dirty="0">
                  <a:solidFill>
                    <a:schemeClr val="tx1">
                      <a:lumMod val="65000"/>
                      <a:lumOff val="35000"/>
                    </a:schemeClr>
                  </a:solidFill>
                  <a:latin typeface="微软雅黑" panose="020B0503020204020204" charset="-122"/>
                  <a:ea typeface="微软雅黑" panose="020B0503020204020204" charset="-122"/>
                  <a:cs typeface="Roboto" panose="02000000000000000000" charset="0"/>
                  <a:sym typeface="+mn-ea"/>
                </a:endParaRPr>
              </a:p>
            </p:txBody>
          </p:sp>
          <p:sp>
            <p:nvSpPr>
              <p:cNvPr id="76" name="菱形 75"/>
              <p:cNvSpPr/>
              <p:nvPr/>
            </p:nvSpPr>
            <p:spPr>
              <a:xfrm>
                <a:off x="1383" y="3736"/>
                <a:ext cx="290" cy="275"/>
              </a:xfrm>
              <a:prstGeom prst="diamond">
                <a:avLst/>
              </a:prstGeom>
              <a:solidFill>
                <a:srgbClr val="1474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0" name="图片 9" descr="AM307 Front"/>
            <p:cNvPicPr>
              <a:picLocks noChangeAspect="1"/>
            </p:cNvPicPr>
            <p:nvPr/>
          </p:nvPicPr>
          <p:blipFill>
            <a:blip r:embed="rId1"/>
            <a:srcRect/>
            <a:stretch>
              <a:fillRect/>
            </a:stretch>
          </p:blipFill>
          <p:spPr>
            <a:xfrm>
              <a:off x="8569" y="3387"/>
              <a:ext cx="3209" cy="3637"/>
            </a:xfrm>
            <a:prstGeom prst="rect">
              <a:avLst/>
            </a:prstGeom>
          </p:spPr>
        </p:pic>
        <p:grpSp>
          <p:nvGrpSpPr>
            <p:cNvPr id="41" name="组合 40"/>
            <p:cNvGrpSpPr/>
            <p:nvPr/>
          </p:nvGrpSpPr>
          <p:grpSpPr>
            <a:xfrm>
              <a:off x="4663" y="8700"/>
              <a:ext cx="9398" cy="1128"/>
              <a:chOff x="4018" y="8895"/>
              <a:chExt cx="9398" cy="1128"/>
            </a:xfrm>
          </p:grpSpPr>
          <p:sp>
            <p:nvSpPr>
              <p:cNvPr id="84" name="Rectangle 117"/>
              <p:cNvSpPr/>
              <p:nvPr/>
            </p:nvSpPr>
            <p:spPr>
              <a:xfrm>
                <a:off x="6076" y="9531"/>
                <a:ext cx="1788" cy="483"/>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lang="en-US" sz="1400" kern="0" noProof="0" dirty="0">
                    <a:ln>
                      <a:noFill/>
                    </a:ln>
                    <a:solidFill>
                      <a:srgbClr val="7F7F7F"/>
                    </a:solidFill>
                    <a:effectLst/>
                    <a:uLnTx/>
                    <a:uFillTx/>
                    <a:latin typeface="微软雅黑" panose="020B0503020204020204" charset="-122"/>
                    <a:ea typeface="微软雅黑" panose="020B0503020204020204" charset="-122"/>
                    <a:cs typeface="Roboto" panose="02000000000000000000" charset="0"/>
                    <a:sym typeface="+mn-ea"/>
                  </a:rPr>
                  <a:t>NFC</a:t>
                </a:r>
                <a:endParaRPr lang="en-US" sz="1400" kern="0" noProof="0" dirty="0">
                  <a:ln>
                    <a:noFill/>
                  </a:ln>
                  <a:solidFill>
                    <a:srgbClr val="7F7F7F"/>
                  </a:solidFill>
                  <a:effectLst/>
                  <a:uLnTx/>
                  <a:uFillTx/>
                  <a:latin typeface="微软雅黑" panose="020B0503020204020204" charset="-122"/>
                  <a:ea typeface="微软雅黑" panose="020B0503020204020204" charset="-122"/>
                  <a:cs typeface="Roboto" panose="02000000000000000000" charset="0"/>
                  <a:sym typeface="+mn-ea"/>
                </a:endParaRPr>
              </a:p>
            </p:txBody>
          </p:sp>
          <p:sp>
            <p:nvSpPr>
              <p:cNvPr id="19" name="Rectangle 117"/>
              <p:cNvSpPr/>
              <p:nvPr/>
            </p:nvSpPr>
            <p:spPr>
              <a:xfrm>
                <a:off x="7479" y="9531"/>
                <a:ext cx="2283" cy="483"/>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lang="en-US" sz="1400" kern="0" noProof="0" dirty="0">
                    <a:ln>
                      <a:noFill/>
                    </a:ln>
                    <a:solidFill>
                      <a:srgbClr val="7F7F7F"/>
                    </a:solidFill>
                    <a:effectLst/>
                    <a:uLnTx/>
                    <a:uFillTx/>
                    <a:latin typeface="微软雅黑" panose="020B0503020204020204" charset="-122"/>
                    <a:ea typeface="微软雅黑" panose="020B0503020204020204" charset="-122"/>
                    <a:cs typeface="Roboto" panose="02000000000000000000" charset="0"/>
                    <a:sym typeface="+mn-ea"/>
                  </a:rPr>
                  <a:t>Battery </a:t>
                </a:r>
                <a:endParaRPr lang="en-US" sz="1400" kern="0" noProof="0" dirty="0">
                  <a:ln>
                    <a:noFill/>
                  </a:ln>
                  <a:solidFill>
                    <a:srgbClr val="7F7F7F"/>
                  </a:solidFill>
                  <a:effectLst/>
                  <a:uLnTx/>
                  <a:uFillTx/>
                  <a:latin typeface="微软雅黑" panose="020B0503020204020204" charset="-122"/>
                  <a:ea typeface="微软雅黑" panose="020B0503020204020204" charset="-122"/>
                  <a:cs typeface="Roboto" panose="02000000000000000000" charset="0"/>
                  <a:sym typeface="+mn-ea"/>
                </a:endParaRPr>
              </a:p>
            </p:txBody>
          </p:sp>
          <p:sp>
            <p:nvSpPr>
              <p:cNvPr id="17" name="Rectangle 117"/>
              <p:cNvSpPr/>
              <p:nvPr/>
            </p:nvSpPr>
            <p:spPr>
              <a:xfrm>
                <a:off x="11133" y="9531"/>
                <a:ext cx="2283" cy="483"/>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lang="en-US" sz="1400" kern="0" noProof="0" dirty="0">
                    <a:ln>
                      <a:noFill/>
                    </a:ln>
                    <a:solidFill>
                      <a:srgbClr val="7F7F7F"/>
                    </a:solidFill>
                    <a:effectLst/>
                    <a:uLnTx/>
                    <a:uFillTx/>
                    <a:latin typeface="微软雅黑" panose="020B0503020204020204" charset="-122"/>
                    <a:ea typeface="微软雅黑" panose="020B0503020204020204" charset="-122"/>
                    <a:cs typeface="Roboto" panose="02000000000000000000" charset="0"/>
                    <a:sym typeface="+mn-ea"/>
                  </a:rPr>
                  <a:t>Class A/C</a:t>
                </a:r>
                <a:endParaRPr lang="en-US" sz="1400" kern="0" noProof="0" dirty="0">
                  <a:ln>
                    <a:noFill/>
                  </a:ln>
                  <a:solidFill>
                    <a:srgbClr val="7F7F7F"/>
                  </a:solidFill>
                  <a:effectLst/>
                  <a:uLnTx/>
                  <a:uFillTx/>
                  <a:latin typeface="微软雅黑" panose="020B0503020204020204" charset="-122"/>
                  <a:ea typeface="微软雅黑" panose="020B0503020204020204" charset="-122"/>
                  <a:cs typeface="Roboto" panose="02000000000000000000" charset="0"/>
                  <a:sym typeface="+mn-ea"/>
                </a:endParaRPr>
              </a:p>
            </p:txBody>
          </p:sp>
          <p:pic>
            <p:nvPicPr>
              <p:cNvPr id="16" name="图片 15" descr="D:\桌面\CoWork办公室解决方案\150ppi\资源 24.png资源 24"/>
              <p:cNvPicPr>
                <a:picLocks noChangeAspect="1"/>
              </p:cNvPicPr>
              <p:nvPr/>
            </p:nvPicPr>
            <p:blipFill>
              <a:blip r:embed="rId2"/>
              <a:srcRect/>
              <a:stretch>
                <a:fillRect/>
              </a:stretch>
            </p:blipFill>
            <p:spPr>
              <a:xfrm>
                <a:off x="6772" y="8985"/>
                <a:ext cx="395" cy="354"/>
              </a:xfrm>
              <a:prstGeom prst="rect">
                <a:avLst/>
              </a:prstGeom>
            </p:spPr>
          </p:pic>
          <p:pic>
            <p:nvPicPr>
              <p:cNvPr id="5" name="图片 4" descr="D:\桌面\CoWork办公室解决方案\150ppi\资源 22.png资源 22"/>
              <p:cNvPicPr>
                <a:picLocks noChangeAspect="1"/>
              </p:cNvPicPr>
              <p:nvPr/>
            </p:nvPicPr>
            <p:blipFill>
              <a:blip r:embed="rId3"/>
              <a:srcRect/>
              <a:stretch>
                <a:fillRect/>
              </a:stretch>
            </p:blipFill>
            <p:spPr>
              <a:xfrm>
                <a:off x="8305" y="8983"/>
                <a:ext cx="631" cy="359"/>
              </a:xfrm>
              <a:prstGeom prst="rect">
                <a:avLst/>
              </a:prstGeom>
            </p:spPr>
          </p:pic>
          <p:pic>
            <p:nvPicPr>
              <p:cNvPr id="6" name="图片 5" descr="D:\桌面\CoWork办公室解决方案\150ppi\资源 23.png资源 23"/>
              <p:cNvPicPr>
                <a:picLocks noChangeAspect="1"/>
              </p:cNvPicPr>
              <p:nvPr/>
            </p:nvPicPr>
            <p:blipFill>
              <a:blip r:embed="rId4"/>
              <a:srcRect/>
              <a:stretch>
                <a:fillRect/>
              </a:stretch>
            </p:blipFill>
            <p:spPr>
              <a:xfrm>
                <a:off x="12080" y="8971"/>
                <a:ext cx="390" cy="386"/>
              </a:xfrm>
              <a:prstGeom prst="rect">
                <a:avLst/>
              </a:prstGeom>
              <a:noFill/>
            </p:spPr>
          </p:pic>
          <p:pic>
            <p:nvPicPr>
              <p:cNvPr id="15" name="图片 14" descr="资源 121"/>
              <p:cNvPicPr>
                <a:picLocks noChangeAspect="1"/>
              </p:cNvPicPr>
              <p:nvPr/>
            </p:nvPicPr>
            <p:blipFill>
              <a:blip r:embed="rId5"/>
              <a:stretch>
                <a:fillRect/>
              </a:stretch>
            </p:blipFill>
            <p:spPr>
              <a:xfrm>
                <a:off x="4018" y="8895"/>
                <a:ext cx="1618" cy="1128"/>
              </a:xfrm>
              <a:prstGeom prst="rect">
                <a:avLst/>
              </a:prstGeom>
            </p:spPr>
          </p:pic>
        </p:grpSp>
        <p:sp>
          <p:nvSpPr>
            <p:cNvPr id="24" name="文本框 23"/>
            <p:cNvSpPr txBox="1"/>
            <p:nvPr>
              <p:custDataLst>
                <p:tags r:id="rId6"/>
              </p:custDataLst>
            </p:nvPr>
          </p:nvSpPr>
          <p:spPr>
            <a:xfrm>
              <a:off x="7812" y="7454"/>
              <a:ext cx="6842" cy="580"/>
            </a:xfrm>
            <a:prstGeom prst="rect">
              <a:avLst/>
            </a:prstGeom>
            <a:noFill/>
          </p:spPr>
          <p:txBody>
            <a:bodyPr wrap="square" rtlCol="0">
              <a:spAutoFit/>
            </a:bodyPr>
            <a:lstStyle/>
            <a:p>
              <a:r>
                <a:rPr lang="en-US" altLang="zh-CN" dirty="0">
                  <a:solidFill>
                    <a:srgbClr val="127EE0"/>
                  </a:solidFill>
                  <a:latin typeface="微软雅黑" panose="020B0503020204020204" charset="-122"/>
                  <a:ea typeface="微软雅黑" panose="020B0503020204020204" charset="-122"/>
                  <a:cs typeface="Arial" panose="020B0604020202020204" pitchFamily="34" charset="0"/>
                  <a:sym typeface="+mn-ea"/>
                </a:rPr>
                <a:t>(AM307 / AM308 / AM319)</a:t>
              </a:r>
              <a:endParaRPr lang="en-US" altLang="zh-CN" dirty="0">
                <a:solidFill>
                  <a:srgbClr val="127EE0"/>
                </a:solidFill>
                <a:latin typeface="微软雅黑" panose="020B0503020204020204" charset="-122"/>
                <a:ea typeface="微软雅黑" panose="020B0503020204020204" charset="-122"/>
                <a:cs typeface="Arial" panose="020B0604020202020204" pitchFamily="34" charset="0"/>
                <a:sym typeface="+mn-ea"/>
              </a:endParaRPr>
            </a:p>
          </p:txBody>
        </p:sp>
        <p:sp>
          <p:nvSpPr>
            <p:cNvPr id="48" name="文本框 47"/>
            <p:cNvSpPr txBox="1"/>
            <p:nvPr>
              <p:custDataLst>
                <p:tags r:id="rId7"/>
              </p:custDataLst>
            </p:nvPr>
          </p:nvSpPr>
          <p:spPr>
            <a:xfrm>
              <a:off x="3609" y="6835"/>
              <a:ext cx="2840" cy="531"/>
            </a:xfrm>
            <a:prstGeom prst="rect">
              <a:avLst/>
            </a:prstGeom>
            <a:noFill/>
          </p:spPr>
          <p:txBody>
            <a:bodyPr wrap="square" rtlCol="0">
              <a:spAutoFit/>
            </a:bodyPr>
            <a:lstStyle/>
            <a:p>
              <a:pPr marR="0" indent="0" algn="ctr" defTabSz="914400" fontAlgn="auto">
                <a:lnSpc>
                  <a:spcPct val="100000"/>
                </a:lnSpc>
                <a:spcBef>
                  <a:spcPts val="0"/>
                </a:spcBef>
                <a:spcAft>
                  <a:spcPts val="0"/>
                </a:spcAft>
                <a:buClrTx/>
                <a:buSzTx/>
                <a:buFontTx/>
                <a:buNone/>
                <a:defRPr/>
              </a:pPr>
              <a:r>
                <a:rPr lang="zh-CN" altLang="en-US" sz="1600" b="1" dirty="0">
                  <a:solidFill>
                    <a:schemeClr val="bg1"/>
                  </a:solidFill>
                  <a:latin typeface="微软雅黑" panose="020B0503020204020204" charset="-122"/>
                  <a:ea typeface="微软雅黑" panose="020B0503020204020204" charset="-122"/>
                  <a:cs typeface="Arial" panose="020B0604020202020204" pitchFamily="34" charset="0"/>
                  <a:sym typeface="+mn-ea"/>
                </a:rPr>
                <a:t>功能强大</a:t>
              </a:r>
              <a:endParaRPr kumimoji="1" lang="zh-CN" altLang="en-US" sz="1600" b="1" kern="0" noProof="0" dirty="0">
                <a:solidFill>
                  <a:schemeClr val="bg1"/>
                </a:solidFill>
                <a:latin typeface="微软雅黑" panose="020B0503020204020204" charset="-122"/>
                <a:ea typeface="微软雅黑" panose="020B0503020204020204" charset="-122"/>
                <a:cs typeface="Arial" panose="020B0604020202020204" pitchFamily="34" charset="0"/>
                <a:sym typeface="+mn-ea"/>
              </a:endParaRPr>
            </a:p>
          </p:txBody>
        </p:sp>
        <p:sp>
          <p:nvSpPr>
            <p:cNvPr id="53" name="文本框 52"/>
            <p:cNvSpPr txBox="1"/>
            <p:nvPr>
              <p:custDataLst>
                <p:tags r:id="rId8"/>
              </p:custDataLst>
            </p:nvPr>
          </p:nvSpPr>
          <p:spPr>
            <a:xfrm>
              <a:off x="13799" y="3116"/>
              <a:ext cx="2670" cy="531"/>
            </a:xfrm>
            <a:prstGeom prst="rect">
              <a:avLst/>
            </a:prstGeom>
            <a:noFill/>
          </p:spPr>
          <p:txBody>
            <a:bodyPr wrap="square" rtlCol="0">
              <a:spAutoFit/>
            </a:bodyPr>
            <a:lstStyle/>
            <a:p>
              <a:pPr algn="ctr" defTabSz="914400" fontAlgn="auto">
                <a:lnSpc>
                  <a:spcPct val="100000"/>
                </a:lnSpc>
                <a:spcBef>
                  <a:spcPts val="0"/>
                </a:spcBef>
                <a:spcAft>
                  <a:spcPts val="0"/>
                </a:spcAft>
                <a:buClrTx/>
                <a:buSzTx/>
                <a:buFontTx/>
                <a:defRPr/>
              </a:pPr>
              <a:r>
                <a:rPr lang="zh-CN" altLang="en-US" sz="1600" b="1" dirty="0">
                  <a:solidFill>
                    <a:schemeClr val="bg1"/>
                  </a:solidFill>
                  <a:latin typeface="微软雅黑" panose="020B0503020204020204" charset="-122"/>
                  <a:ea typeface="微软雅黑" panose="020B0503020204020204" charset="-122"/>
                  <a:cs typeface="Arial" panose="020B0604020202020204" pitchFamily="34" charset="0"/>
                  <a:sym typeface="+mn-ea"/>
                </a:rPr>
                <a:t>匠心设计</a:t>
              </a:r>
              <a:endParaRPr lang="zh-CN" altLang="en-US" sz="1600" b="1" dirty="0">
                <a:solidFill>
                  <a:schemeClr val="bg1"/>
                </a:solidFill>
                <a:latin typeface="微软雅黑" panose="020B0503020204020204" charset="-122"/>
                <a:ea typeface="微软雅黑" panose="020B0503020204020204" charset="-122"/>
                <a:cs typeface="Arial" panose="020B0604020202020204" pitchFamily="34" charset="0"/>
                <a:sym typeface="+mn-ea"/>
              </a:endParaRPr>
            </a:p>
          </p:txBody>
        </p:sp>
        <p:sp>
          <p:nvSpPr>
            <p:cNvPr id="61" name="文本框 60"/>
            <p:cNvSpPr txBox="1"/>
            <p:nvPr>
              <p:custDataLst>
                <p:tags r:id="rId9"/>
              </p:custDataLst>
            </p:nvPr>
          </p:nvSpPr>
          <p:spPr>
            <a:xfrm>
              <a:off x="1835" y="4696"/>
              <a:ext cx="6594" cy="1721"/>
            </a:xfrm>
            <a:prstGeom prst="rect">
              <a:avLst/>
            </a:prstGeom>
            <a:noFill/>
          </p:spPr>
          <p:txBody>
            <a:bodyPr wrap="square" rtlCol="0">
              <a:noAutofit/>
            </a:bodyPr>
            <a:lstStyle/>
            <a:p>
              <a:pPr algn="l" defTabSz="914400" fontAlgn="auto">
                <a:lnSpc>
                  <a:spcPct val="100000"/>
                </a:lnSpc>
                <a:spcBef>
                  <a:spcPts val="300"/>
                </a:spcBef>
                <a:buClrTx/>
                <a:buSzTx/>
                <a:buFontTx/>
              </a:pPr>
              <a:r>
                <a:rPr lang="zh-CN" altLang="en-US" sz="1400" dirty="0">
                  <a:solidFill>
                    <a:schemeClr val="tx1">
                      <a:lumMod val="75000"/>
                      <a:lumOff val="25000"/>
                    </a:schemeClr>
                  </a:solidFill>
                  <a:latin typeface="微软雅黑" panose="020B0503020204020204" charset="-122"/>
                  <a:ea typeface="微软雅黑" panose="020B0503020204020204" charset="-122"/>
                  <a:cs typeface="Arial" panose="020B0604020202020204" pitchFamily="34" charset="0"/>
                  <a:sym typeface="+mn-ea"/>
                </a:rPr>
                <a:t>4.2英寸电子墨水屏</a:t>
              </a:r>
              <a:endParaRPr lang="zh-CN" altLang="en-US" sz="1400" dirty="0">
                <a:solidFill>
                  <a:schemeClr val="tx1">
                    <a:lumMod val="75000"/>
                    <a:lumOff val="25000"/>
                  </a:schemeClr>
                </a:solidFill>
                <a:latin typeface="微软雅黑" panose="020B0503020204020204" charset="-122"/>
                <a:ea typeface="微软雅黑" panose="020B0503020204020204" charset="-122"/>
                <a:cs typeface="Arial" panose="020B0604020202020204" pitchFamily="34" charset="0"/>
                <a:sym typeface="+mn-ea"/>
              </a:endParaRPr>
            </a:p>
            <a:p>
              <a:pPr algn="l" defTabSz="914400" fontAlgn="auto">
                <a:lnSpc>
                  <a:spcPct val="100000"/>
                </a:lnSpc>
                <a:spcBef>
                  <a:spcPts val="300"/>
                </a:spcBef>
                <a:buClrTx/>
                <a:buSzTx/>
                <a:buFontTx/>
              </a:pPr>
              <a:r>
                <a:rPr lang="zh-CN" altLang="en-US" sz="1400" dirty="0">
                  <a:solidFill>
                    <a:schemeClr val="tx1">
                      <a:lumMod val="75000"/>
                      <a:lumOff val="25000"/>
                    </a:schemeClr>
                  </a:solidFill>
                  <a:latin typeface="微软雅黑" panose="020B0503020204020204" charset="-122"/>
                  <a:ea typeface="微软雅黑" panose="020B0503020204020204" charset="-122"/>
                  <a:cs typeface="Arial" panose="020B0604020202020204" pitchFamily="34" charset="0"/>
                  <a:sym typeface="+mn-ea"/>
                </a:rPr>
                <a:t>512KB支持</a:t>
              </a:r>
              <a:r>
                <a:rPr lang="en-US" altLang="zh-CN" sz="1400" dirty="0">
                  <a:solidFill>
                    <a:schemeClr val="tx1">
                      <a:lumMod val="75000"/>
                      <a:lumOff val="25000"/>
                    </a:schemeClr>
                  </a:solidFill>
                  <a:latin typeface="微软雅黑" panose="020B0503020204020204" charset="-122"/>
                  <a:ea typeface="微软雅黑" panose="020B0503020204020204" charset="-122"/>
                  <a:cs typeface="Arial" panose="020B0604020202020204" pitchFamily="34" charset="0"/>
                  <a:sym typeface="+mn-ea"/>
                </a:rPr>
                <a:t>1.8w</a:t>
              </a:r>
              <a:r>
                <a:rPr lang="zh-CN" altLang="en-US" sz="1400" dirty="0">
                  <a:solidFill>
                    <a:schemeClr val="tx1">
                      <a:lumMod val="75000"/>
                      <a:lumOff val="25000"/>
                    </a:schemeClr>
                  </a:solidFill>
                  <a:latin typeface="微软雅黑" panose="020B0503020204020204" charset="-122"/>
                  <a:ea typeface="微软雅黑" panose="020B0503020204020204" charset="-122"/>
                  <a:cs typeface="Arial" panose="020B0604020202020204" pitchFamily="34" charset="0"/>
                  <a:sym typeface="+mn-ea"/>
                </a:rPr>
                <a:t>条数据存储</a:t>
              </a:r>
              <a:endParaRPr lang="en-US" altLang="zh-CN" sz="1400" dirty="0">
                <a:solidFill>
                  <a:schemeClr val="tx1">
                    <a:lumMod val="75000"/>
                    <a:lumOff val="25000"/>
                  </a:schemeClr>
                </a:solidFill>
                <a:latin typeface="微软雅黑" panose="020B0503020204020204" charset="-122"/>
                <a:ea typeface="微软雅黑" panose="020B0503020204020204" charset="-122"/>
                <a:cs typeface="Arial" panose="020B0604020202020204" pitchFamily="34" charset="0"/>
                <a:sym typeface="+mn-ea"/>
              </a:endParaRPr>
            </a:p>
            <a:p>
              <a:pPr algn="l" defTabSz="914400" fontAlgn="auto">
                <a:lnSpc>
                  <a:spcPct val="100000"/>
                </a:lnSpc>
                <a:spcBef>
                  <a:spcPts val="300"/>
                </a:spcBef>
                <a:buClrTx/>
                <a:buSzTx/>
                <a:buFontTx/>
              </a:pPr>
              <a:r>
                <a:rPr lang="zh-CN" altLang="en-US" sz="1400" dirty="0">
                  <a:solidFill>
                    <a:schemeClr val="tx1">
                      <a:lumMod val="75000"/>
                      <a:lumOff val="25000"/>
                    </a:schemeClr>
                  </a:solidFill>
                  <a:latin typeface="微软雅黑" panose="020B0503020204020204" charset="-122"/>
                  <a:ea typeface="微软雅黑" panose="020B0503020204020204" charset="-122"/>
                  <a:cs typeface="Arial" panose="020B0604020202020204" pitchFamily="34" charset="0"/>
                  <a:sym typeface="+mn-ea"/>
                </a:rPr>
                <a:t>采用抗酒精的甲醛传感器，保证甲醛检测一致性</a:t>
              </a:r>
              <a:endParaRPr lang="zh-CN" altLang="en-US" sz="1400" dirty="0">
                <a:solidFill>
                  <a:schemeClr val="tx1">
                    <a:lumMod val="75000"/>
                    <a:lumOff val="25000"/>
                  </a:schemeClr>
                </a:solidFill>
                <a:latin typeface="微软雅黑" panose="020B0503020204020204" charset="-122"/>
                <a:ea typeface="微软雅黑" panose="020B0503020204020204" charset="-122"/>
                <a:cs typeface="Arial" panose="020B0604020202020204" pitchFamily="34" charset="0"/>
                <a:sym typeface="+mn-ea"/>
              </a:endParaRPr>
            </a:p>
            <a:p>
              <a:pPr algn="l" defTabSz="914400" fontAlgn="auto">
                <a:lnSpc>
                  <a:spcPct val="100000"/>
                </a:lnSpc>
                <a:spcBef>
                  <a:spcPts val="300"/>
                </a:spcBef>
                <a:buClrTx/>
                <a:buSzTx/>
                <a:buFontTx/>
              </a:pPr>
              <a:r>
                <a:rPr lang="zh-CN" altLang="en-US" sz="1300" dirty="0">
                  <a:solidFill>
                    <a:schemeClr val="bg2">
                      <a:lumMod val="50000"/>
                    </a:schemeClr>
                  </a:solidFill>
                  <a:latin typeface="微软雅黑" panose="020B0503020204020204" charset="-122"/>
                  <a:ea typeface="微软雅黑" panose="020B0503020204020204" charset="-122"/>
                  <a:sym typeface="+mn-ea"/>
                </a:rPr>
                <a:t>2种供电方式</a:t>
              </a:r>
              <a:r>
                <a:rPr lang="zh-CN" altLang="en-US" sz="1300" dirty="0">
                  <a:solidFill>
                    <a:schemeClr val="bg2">
                      <a:lumMod val="50000"/>
                    </a:schemeClr>
                  </a:solidFill>
                  <a:latin typeface="微软雅黑" panose="020B0503020204020204" charset="-122"/>
                  <a:ea typeface="微软雅黑" panose="020B0503020204020204" charset="-122"/>
                  <a:cs typeface="微软雅黑" panose="020B0503020204020204" charset="-122"/>
                  <a:sym typeface="+mn-ea"/>
                </a:rPr>
                <a:t>（</a:t>
              </a:r>
              <a:r>
                <a:rPr lang="en-US" altLang="zh-CN" sz="1300" dirty="0">
                  <a:solidFill>
                    <a:schemeClr val="bg2">
                      <a:lumMod val="50000"/>
                    </a:schemeClr>
                  </a:solidFill>
                  <a:latin typeface="微软雅黑" panose="020B0503020204020204" charset="-122"/>
                  <a:ea typeface="微软雅黑" panose="020B0503020204020204" charset="-122"/>
                  <a:cs typeface="微软雅黑" panose="020B0503020204020204" charset="-122"/>
                  <a:sym typeface="+mn-ea"/>
                </a:rPr>
                <a:t>AM307&amp;AM308</a:t>
              </a:r>
              <a:r>
                <a:rPr lang="zh-CN" altLang="en-US" sz="1300" dirty="0">
                  <a:solidFill>
                    <a:schemeClr val="bg2">
                      <a:lumMod val="50000"/>
                    </a:schemeClr>
                  </a:solidFill>
                  <a:latin typeface="微软雅黑" panose="020B0503020204020204" charset="-122"/>
                  <a:ea typeface="微软雅黑" panose="020B0503020204020204" charset="-122"/>
                  <a:cs typeface="微软雅黑" panose="020B0503020204020204" charset="-122"/>
                  <a:sym typeface="+mn-ea"/>
                </a:rPr>
                <a:t>电池/</a:t>
              </a:r>
              <a:r>
                <a:rPr lang="en-US" altLang="zh-CN" sz="1300" dirty="0">
                  <a:solidFill>
                    <a:schemeClr val="bg2">
                      <a:lumMod val="50000"/>
                    </a:schemeClr>
                  </a:solidFill>
                  <a:latin typeface="微软雅黑" panose="020B0503020204020204" charset="-122"/>
                  <a:ea typeface="微软雅黑" panose="020B0503020204020204" charset="-122"/>
                  <a:cs typeface="微软雅黑" panose="020B0503020204020204" charset="-122"/>
                  <a:sym typeface="+mn-ea"/>
                </a:rPr>
                <a:t>AM319</a:t>
              </a:r>
              <a:r>
                <a:rPr lang="zh-CN" altLang="en-US" sz="1300" dirty="0">
                  <a:solidFill>
                    <a:schemeClr val="bg2">
                      <a:lumMod val="50000"/>
                    </a:schemeClr>
                  </a:solidFill>
                  <a:latin typeface="微软雅黑" panose="020B0503020204020204" charset="-122"/>
                  <a:ea typeface="微软雅黑" panose="020B0503020204020204" charset="-122"/>
                  <a:cs typeface="微软雅黑" panose="020B0503020204020204" charset="-122"/>
                  <a:sym typeface="+mn-ea"/>
                </a:rPr>
                <a:t>Type-C）</a:t>
              </a:r>
              <a:endParaRPr lang="zh-CN" altLang="en-US" sz="1300" dirty="0">
                <a:solidFill>
                  <a:schemeClr val="bg2">
                    <a:lumMod val="50000"/>
                  </a:schemeClr>
                </a:solidFill>
                <a:latin typeface="微软雅黑" panose="020B0503020204020204" charset="-122"/>
                <a:ea typeface="微软雅黑" panose="020B0503020204020204" charset="-122"/>
                <a:cs typeface="微软雅黑" panose="020B0503020204020204" charset="-122"/>
                <a:sym typeface="+mn-ea"/>
              </a:endParaRPr>
            </a:p>
            <a:p>
              <a:pPr algn="l" defTabSz="914400" fontAlgn="auto">
                <a:lnSpc>
                  <a:spcPct val="100000"/>
                </a:lnSpc>
                <a:spcBef>
                  <a:spcPts val="300"/>
                </a:spcBef>
                <a:buClrTx/>
                <a:buSzTx/>
                <a:buFontTx/>
              </a:pPr>
              <a:r>
                <a:rPr lang="zh-CN" altLang="en-US" sz="1300" dirty="0">
                  <a:solidFill>
                    <a:schemeClr val="bg2">
                      <a:lumMod val="50000"/>
                    </a:schemeClr>
                  </a:solidFill>
                  <a:latin typeface="微软雅黑" panose="020B0503020204020204" charset="-122"/>
                  <a:ea typeface="微软雅黑" panose="020B0503020204020204" charset="-122"/>
                  <a:sym typeface="+mn-ea"/>
                </a:rPr>
                <a:t>多模式告警提示</a:t>
              </a:r>
              <a:r>
                <a:rPr lang="zh-CN" altLang="en-US" sz="1300" dirty="0">
                  <a:solidFill>
                    <a:schemeClr val="bg2">
                      <a:lumMod val="50000"/>
                    </a:schemeClr>
                  </a:solidFill>
                  <a:latin typeface="微软雅黑" panose="020B0503020204020204" charset="-122"/>
                  <a:ea typeface="微软雅黑" panose="020B0503020204020204" charset="-122"/>
                  <a:cs typeface="微软雅黑" panose="020B0503020204020204" charset="-122"/>
                  <a:sym typeface="+mn-ea"/>
                </a:rPr>
                <a:t>（蜂鸣声/LED灯/表情/告警符）</a:t>
              </a:r>
              <a:endParaRPr lang="zh-CN" altLang="en-US" sz="1300" dirty="0">
                <a:solidFill>
                  <a:schemeClr val="bg2">
                    <a:lumMod val="50000"/>
                  </a:schemeClr>
                </a:solidFill>
                <a:latin typeface="微软雅黑" panose="020B0503020204020204" charset="-122"/>
                <a:ea typeface="微软雅黑" panose="020B0503020204020204" charset="-122"/>
                <a:cs typeface="微软雅黑" panose="020B0503020204020204" charset="-122"/>
                <a:sym typeface="+mn-ea"/>
              </a:endParaRPr>
            </a:p>
            <a:p>
              <a:pPr algn="l" defTabSz="914400" fontAlgn="auto">
                <a:lnSpc>
                  <a:spcPct val="200000"/>
                </a:lnSpc>
                <a:spcBef>
                  <a:spcPts val="300"/>
                </a:spcBef>
                <a:buClrTx/>
                <a:buSzTx/>
                <a:buFontTx/>
              </a:pPr>
              <a:endParaRPr lang="zh-CN" altLang="en-US" sz="1400" dirty="0">
                <a:solidFill>
                  <a:schemeClr val="tx1">
                    <a:lumMod val="75000"/>
                    <a:lumOff val="25000"/>
                  </a:schemeClr>
                </a:solidFill>
                <a:latin typeface="微软雅黑" panose="020B0503020204020204" charset="-122"/>
                <a:ea typeface="微软雅黑" panose="020B0503020204020204" charset="-122"/>
                <a:cs typeface="Arial" panose="020B0604020202020204" pitchFamily="34" charset="0"/>
                <a:sym typeface="+mn-ea"/>
              </a:endParaRPr>
            </a:p>
          </p:txBody>
        </p:sp>
        <p:grpSp>
          <p:nvGrpSpPr>
            <p:cNvPr id="34" name="组合 33"/>
            <p:cNvGrpSpPr/>
            <p:nvPr/>
          </p:nvGrpSpPr>
          <p:grpSpPr>
            <a:xfrm>
              <a:off x="1482" y="3281"/>
              <a:ext cx="7004" cy="1380"/>
              <a:chOff x="1275" y="4225"/>
              <a:chExt cx="7004" cy="1380"/>
            </a:xfrm>
          </p:grpSpPr>
          <p:grpSp>
            <p:nvGrpSpPr>
              <p:cNvPr id="31" name="组合 30"/>
              <p:cNvGrpSpPr/>
              <p:nvPr/>
            </p:nvGrpSpPr>
            <p:grpSpPr>
              <a:xfrm>
                <a:off x="1275" y="4225"/>
                <a:ext cx="7004" cy="1236"/>
                <a:chOff x="1635" y="4225"/>
                <a:chExt cx="7004" cy="1236"/>
              </a:xfrm>
            </p:grpSpPr>
            <p:pic>
              <p:nvPicPr>
                <p:cNvPr id="71" name="图片 70" descr="资源 13"/>
                <p:cNvPicPr>
                  <a:picLocks noChangeAspect="1"/>
                </p:cNvPicPr>
                <p:nvPr/>
              </p:nvPicPr>
              <p:blipFill>
                <a:blip r:embed="rId10"/>
                <a:stretch>
                  <a:fillRect/>
                </a:stretch>
              </p:blipFill>
              <p:spPr>
                <a:xfrm>
                  <a:off x="1635" y="5187"/>
                  <a:ext cx="281" cy="274"/>
                </a:xfrm>
                <a:prstGeom prst="rect">
                  <a:avLst/>
                </a:prstGeom>
              </p:spPr>
            </p:pic>
            <p:pic>
              <p:nvPicPr>
                <p:cNvPr id="72" name="图片 71" descr="资源 14"/>
                <p:cNvPicPr>
                  <a:picLocks noChangeAspect="1"/>
                </p:cNvPicPr>
                <p:nvPr/>
              </p:nvPicPr>
              <p:blipFill>
                <a:blip r:embed="rId11"/>
                <a:stretch>
                  <a:fillRect/>
                </a:stretch>
              </p:blipFill>
              <p:spPr>
                <a:xfrm>
                  <a:off x="5634" y="4334"/>
                  <a:ext cx="327" cy="216"/>
                </a:xfrm>
                <a:prstGeom prst="rect">
                  <a:avLst/>
                </a:prstGeom>
              </p:spPr>
            </p:pic>
            <p:grpSp>
              <p:nvGrpSpPr>
                <p:cNvPr id="81" name="组合 80"/>
                <p:cNvGrpSpPr/>
                <p:nvPr/>
              </p:nvGrpSpPr>
              <p:grpSpPr>
                <a:xfrm>
                  <a:off x="1640" y="4225"/>
                  <a:ext cx="6999" cy="927"/>
                  <a:chOff x="2172" y="4225"/>
                  <a:chExt cx="6999" cy="927"/>
                </a:xfrm>
              </p:grpSpPr>
              <p:pic>
                <p:nvPicPr>
                  <p:cNvPr id="26" name="图片 25" descr="资源 9"/>
                  <p:cNvPicPr>
                    <a:picLocks noChangeAspect="1"/>
                  </p:cNvPicPr>
                  <p:nvPr>
                    <p:custDataLst>
                      <p:tags r:id="rId12"/>
                    </p:custDataLst>
                  </p:nvPr>
                </p:nvPicPr>
                <p:blipFill>
                  <a:blip r:embed="rId13"/>
                  <a:stretch>
                    <a:fillRect/>
                  </a:stretch>
                </p:blipFill>
                <p:spPr>
                  <a:xfrm>
                    <a:off x="4875" y="4794"/>
                    <a:ext cx="294" cy="230"/>
                  </a:xfrm>
                  <a:prstGeom prst="rect">
                    <a:avLst/>
                  </a:prstGeom>
                </p:spPr>
              </p:pic>
              <p:pic>
                <p:nvPicPr>
                  <p:cNvPr id="27" name="图片 26" descr="资源 12"/>
                  <p:cNvPicPr>
                    <a:picLocks noChangeAspect="1"/>
                  </p:cNvPicPr>
                  <p:nvPr>
                    <p:custDataLst>
                      <p:tags r:id="rId14"/>
                    </p:custDataLst>
                  </p:nvPr>
                </p:nvPicPr>
                <p:blipFill>
                  <a:blip r:embed="rId15"/>
                  <a:stretch>
                    <a:fillRect/>
                  </a:stretch>
                </p:blipFill>
                <p:spPr>
                  <a:xfrm>
                    <a:off x="2172" y="4753"/>
                    <a:ext cx="294" cy="301"/>
                  </a:xfrm>
                  <a:prstGeom prst="rect">
                    <a:avLst/>
                  </a:prstGeom>
                </p:spPr>
              </p:pic>
              <p:pic>
                <p:nvPicPr>
                  <p:cNvPr id="28" name="图片 27" descr="资源dd 10"/>
                  <p:cNvPicPr>
                    <a:picLocks noChangeAspect="1"/>
                  </p:cNvPicPr>
                  <p:nvPr>
                    <p:custDataLst>
                      <p:tags r:id="rId16"/>
                    </p:custDataLst>
                  </p:nvPr>
                </p:nvPicPr>
                <p:blipFill>
                  <a:blip r:embed="rId17"/>
                  <a:stretch>
                    <a:fillRect/>
                  </a:stretch>
                </p:blipFill>
                <p:spPr>
                  <a:xfrm>
                    <a:off x="6186" y="4798"/>
                    <a:ext cx="242" cy="242"/>
                  </a:xfrm>
                  <a:prstGeom prst="rect">
                    <a:avLst/>
                  </a:prstGeom>
                </p:spPr>
              </p:pic>
              <p:pic>
                <p:nvPicPr>
                  <p:cNvPr id="29" name="图片 28" descr="资源 11"/>
                  <p:cNvPicPr>
                    <a:picLocks noChangeAspect="1"/>
                  </p:cNvPicPr>
                  <p:nvPr>
                    <p:custDataLst>
                      <p:tags r:id="rId18"/>
                    </p:custDataLst>
                  </p:nvPr>
                </p:nvPicPr>
                <p:blipFill>
                  <a:blip r:embed="rId19"/>
                  <a:stretch>
                    <a:fillRect/>
                  </a:stretch>
                </p:blipFill>
                <p:spPr>
                  <a:xfrm>
                    <a:off x="3479" y="4752"/>
                    <a:ext cx="261" cy="287"/>
                  </a:xfrm>
                  <a:prstGeom prst="rect">
                    <a:avLst/>
                  </a:prstGeom>
                </p:spPr>
              </p:pic>
              <p:grpSp>
                <p:nvGrpSpPr>
                  <p:cNvPr id="55" name="组合 54"/>
                  <p:cNvGrpSpPr/>
                  <p:nvPr/>
                </p:nvGrpSpPr>
                <p:grpSpPr>
                  <a:xfrm>
                    <a:off x="2222" y="4225"/>
                    <a:ext cx="6949" cy="786"/>
                    <a:chOff x="2057" y="4754"/>
                    <a:chExt cx="6949" cy="786"/>
                  </a:xfrm>
                </p:grpSpPr>
                <p:sp>
                  <p:nvSpPr>
                    <p:cNvPr id="56" name="文本框 55"/>
                    <p:cNvSpPr txBox="1"/>
                    <p:nvPr>
                      <p:custDataLst>
                        <p:tags r:id="rId20"/>
                      </p:custDataLst>
                    </p:nvPr>
                  </p:nvSpPr>
                  <p:spPr>
                    <a:xfrm>
                      <a:off x="2182" y="4754"/>
                      <a:ext cx="6824" cy="786"/>
                    </a:xfrm>
                    <a:prstGeom prst="rect">
                      <a:avLst/>
                    </a:prstGeom>
                    <a:noFill/>
                  </p:spPr>
                  <p:txBody>
                    <a:bodyPr wrap="square" rtlCol="0">
                      <a:spAutoFit/>
                    </a:bodyPr>
                    <a:lstStyle/>
                    <a:p>
                      <a:pPr algn="l">
                        <a:buClrTx/>
                        <a:buSzTx/>
                        <a:buFontTx/>
                      </a:pPr>
                      <a:r>
                        <a:rPr lang="zh-CN" altLang="en-US" sz="1300" dirty="0">
                          <a:solidFill>
                            <a:schemeClr val="bg2">
                              <a:lumMod val="50000"/>
                            </a:schemeClr>
                          </a:solidFill>
                          <a:latin typeface="微软雅黑" panose="020B0503020204020204" charset="-122"/>
                          <a:ea typeface="微软雅黑" panose="020B0503020204020204" charset="-122"/>
                          <a:cs typeface="微软雅黑" panose="020B0503020204020204" charset="-122"/>
                          <a:sym typeface="+mn-ea"/>
                        </a:rPr>
                        <a:t>温度</a:t>
                      </a:r>
                      <a:r>
                        <a:rPr lang="en-US" altLang="zh-CN" sz="1300" dirty="0">
                          <a:solidFill>
                            <a:schemeClr val="bg2">
                              <a:lumMod val="50000"/>
                            </a:schemeClr>
                          </a:solidFill>
                          <a:latin typeface="微软雅黑" panose="020B0503020204020204" charset="-122"/>
                          <a:ea typeface="微软雅黑" panose="020B0503020204020204" charset="-122"/>
                          <a:cs typeface="微软雅黑" panose="020B0503020204020204" charset="-122"/>
                          <a:sym typeface="+mn-ea"/>
                        </a:rPr>
                        <a:t>          </a:t>
                      </a:r>
                      <a:r>
                        <a:rPr lang="zh-CN" altLang="en-US" sz="1300" dirty="0">
                          <a:solidFill>
                            <a:schemeClr val="bg2">
                              <a:lumMod val="50000"/>
                            </a:schemeClr>
                          </a:solidFill>
                          <a:latin typeface="微软雅黑" panose="020B0503020204020204" charset="-122"/>
                          <a:ea typeface="微软雅黑" panose="020B0503020204020204" charset="-122"/>
                          <a:cs typeface="微软雅黑" panose="020B0503020204020204" charset="-122"/>
                          <a:sym typeface="Wingdings 2" panose="05020102010507070707" charset="0"/>
                        </a:rPr>
                        <a:t>湿度</a:t>
                      </a:r>
                      <a:r>
                        <a:rPr lang="en-US" altLang="zh-CN" sz="1300" dirty="0">
                          <a:solidFill>
                            <a:schemeClr val="bg2">
                              <a:lumMod val="50000"/>
                            </a:schemeClr>
                          </a:solidFill>
                          <a:latin typeface="微软雅黑" panose="020B0503020204020204" charset="-122"/>
                          <a:ea typeface="微软雅黑" panose="020B0503020204020204" charset="-122"/>
                          <a:cs typeface="微软雅黑" panose="020B0503020204020204" charset="-122"/>
                          <a:sym typeface="Wingdings 2" panose="05020102010507070707" charset="0"/>
                        </a:rPr>
                        <a:t>            </a:t>
                      </a:r>
                      <a:r>
                        <a:rPr lang="en-US" altLang="id-ID" sz="1300" dirty="0">
                          <a:solidFill>
                            <a:schemeClr val="bg2">
                              <a:lumMod val="50000"/>
                            </a:schemeClr>
                          </a:solidFill>
                          <a:latin typeface="微软雅黑" panose="020B0503020204020204" charset="-122"/>
                          <a:ea typeface="微软雅黑" panose="020B0503020204020204" charset="-122"/>
                          <a:cs typeface="微软雅黑" panose="020B0503020204020204" charset="-122"/>
                          <a:sym typeface="Wingdings 2" panose="05020102010507070707" charset="0"/>
                        </a:rPr>
                        <a:t>CO</a:t>
                      </a:r>
                      <a:r>
                        <a:rPr lang="en-US" altLang="id-ID" sz="1300" baseline="-25000" dirty="0">
                          <a:solidFill>
                            <a:schemeClr val="bg2">
                              <a:lumMod val="50000"/>
                            </a:schemeClr>
                          </a:solidFill>
                          <a:latin typeface="微软雅黑" panose="020B0503020204020204" charset="-122"/>
                          <a:ea typeface="微软雅黑" panose="020B0503020204020204" charset="-122"/>
                          <a:cs typeface="微软雅黑" panose="020B0503020204020204" charset="-122"/>
                          <a:sym typeface="Wingdings 2" panose="05020102010507070707" charset="0"/>
                        </a:rPr>
                        <a:t>2                 </a:t>
                      </a:r>
                      <a:r>
                        <a:rPr lang="zh-CN" altLang="en-US" sz="1300" dirty="0">
                          <a:solidFill>
                            <a:schemeClr val="bg2">
                              <a:lumMod val="50000"/>
                            </a:schemeClr>
                          </a:solidFill>
                          <a:latin typeface="微软雅黑" panose="020B0503020204020204" charset="-122"/>
                          <a:ea typeface="微软雅黑" panose="020B0503020204020204" charset="-122"/>
                          <a:cs typeface="微软雅黑" panose="020B0503020204020204" charset="-122"/>
                          <a:sym typeface="+mn-ea"/>
                        </a:rPr>
                        <a:t>PM2.5&amp;PM10</a:t>
                      </a:r>
                      <a:endParaRPr lang="zh-CN" altLang="en-US" sz="1300" dirty="0">
                        <a:solidFill>
                          <a:schemeClr val="bg2">
                            <a:lumMod val="50000"/>
                          </a:schemeClr>
                        </a:solidFill>
                        <a:latin typeface="微软雅黑" panose="020B0503020204020204" charset="-122"/>
                        <a:ea typeface="微软雅黑" panose="020B0503020204020204" charset="-122"/>
                        <a:cs typeface="微软雅黑" panose="020B0503020204020204" charset="-122"/>
                      </a:endParaRPr>
                    </a:p>
                    <a:p>
                      <a:pPr indent="0">
                        <a:lnSpc>
                          <a:spcPct val="160000"/>
                        </a:lnSpc>
                        <a:spcBef>
                          <a:spcPts val="0"/>
                        </a:spcBef>
                        <a:spcAft>
                          <a:spcPts val="0"/>
                        </a:spcAft>
                        <a:buClrTx/>
                        <a:buSzTx/>
                        <a:buFont typeface="Arial" panose="020B0604020202020204" pitchFamily="34" charset="0"/>
                        <a:buNone/>
                      </a:pPr>
                      <a:endParaRPr lang="en-US" altLang="id-ID" sz="1300" baseline="-25000" dirty="0">
                        <a:solidFill>
                          <a:schemeClr val="bg2">
                            <a:lumMod val="50000"/>
                          </a:schemeClr>
                        </a:solidFill>
                        <a:latin typeface="微软雅黑" panose="020B0503020204020204" charset="-122"/>
                        <a:ea typeface="微软雅黑" panose="020B0503020204020204" charset="-122"/>
                        <a:cs typeface="微软雅黑" panose="020B0503020204020204" charset="-122"/>
                        <a:sym typeface="Wingdings 2" panose="05020102010507070707" charset="0"/>
                      </a:endParaRPr>
                    </a:p>
                  </p:txBody>
                </p:sp>
                <p:pic>
                  <p:nvPicPr>
                    <p:cNvPr id="57" name="图片 56" descr="资源 7"/>
                    <p:cNvPicPr>
                      <a:picLocks noChangeAspect="1"/>
                    </p:cNvPicPr>
                    <p:nvPr>
                      <p:custDataLst>
                        <p:tags r:id="rId21"/>
                      </p:custDataLst>
                    </p:nvPr>
                  </p:nvPicPr>
                  <p:blipFill>
                    <a:blip r:embed="rId22"/>
                    <a:stretch>
                      <a:fillRect/>
                    </a:stretch>
                  </p:blipFill>
                  <p:spPr>
                    <a:xfrm>
                      <a:off x="2057" y="4841"/>
                      <a:ext cx="169" cy="316"/>
                    </a:xfrm>
                    <a:prstGeom prst="rect">
                      <a:avLst/>
                    </a:prstGeom>
                  </p:spPr>
                </p:pic>
                <p:pic>
                  <p:nvPicPr>
                    <p:cNvPr id="58" name="图片 57" descr="资源 8"/>
                    <p:cNvPicPr>
                      <a:picLocks noChangeAspect="1"/>
                    </p:cNvPicPr>
                    <p:nvPr>
                      <p:custDataLst>
                        <p:tags r:id="rId23"/>
                      </p:custDataLst>
                    </p:nvPr>
                  </p:nvPicPr>
                  <p:blipFill>
                    <a:blip r:embed="rId24"/>
                    <a:stretch>
                      <a:fillRect/>
                    </a:stretch>
                  </p:blipFill>
                  <p:spPr>
                    <a:xfrm>
                      <a:off x="3365" y="4900"/>
                      <a:ext cx="210" cy="227"/>
                    </a:xfrm>
                    <a:prstGeom prst="rect">
                      <a:avLst/>
                    </a:prstGeom>
                  </p:spPr>
                </p:pic>
                <p:pic>
                  <p:nvPicPr>
                    <p:cNvPr id="59" name="图片 58" descr="dddw"/>
                    <p:cNvPicPr>
                      <a:picLocks noChangeAspect="1"/>
                    </p:cNvPicPr>
                    <p:nvPr>
                      <p:custDataLst>
                        <p:tags r:id="rId25"/>
                      </p:custDataLst>
                    </p:nvPr>
                  </p:nvPicPr>
                  <p:blipFill>
                    <a:blip r:embed="rId26"/>
                    <a:stretch>
                      <a:fillRect/>
                    </a:stretch>
                  </p:blipFill>
                  <p:spPr>
                    <a:xfrm>
                      <a:off x="4710" y="4900"/>
                      <a:ext cx="300" cy="224"/>
                    </a:xfrm>
                    <a:prstGeom prst="rect">
                      <a:avLst/>
                    </a:prstGeom>
                  </p:spPr>
                </p:pic>
              </p:grpSp>
              <p:sp>
                <p:nvSpPr>
                  <p:cNvPr id="30" name="文本框 29"/>
                  <p:cNvSpPr txBox="1"/>
                  <p:nvPr>
                    <p:custDataLst>
                      <p:tags r:id="rId27"/>
                    </p:custDataLst>
                  </p:nvPr>
                </p:nvSpPr>
                <p:spPr>
                  <a:xfrm>
                    <a:off x="2347" y="4505"/>
                    <a:ext cx="5352" cy="647"/>
                  </a:xfrm>
                  <a:prstGeom prst="rect">
                    <a:avLst/>
                  </a:prstGeom>
                  <a:noFill/>
                </p:spPr>
                <p:txBody>
                  <a:bodyPr wrap="square" rtlCol="0">
                    <a:spAutoFit/>
                  </a:bodyPr>
                  <a:lstStyle/>
                  <a:p>
                    <a:pPr indent="0">
                      <a:lnSpc>
                        <a:spcPct val="160000"/>
                      </a:lnSpc>
                      <a:spcBef>
                        <a:spcPts val="0"/>
                      </a:spcBef>
                      <a:spcAft>
                        <a:spcPts val="0"/>
                      </a:spcAft>
                      <a:buClrTx/>
                      <a:buSzTx/>
                      <a:buFont typeface="Arial" panose="020B0604020202020204" pitchFamily="34" charset="0"/>
                      <a:buNone/>
                    </a:pPr>
                    <a:r>
                      <a:rPr lang="zh-CN" altLang="en-US" sz="1300" dirty="0">
                        <a:solidFill>
                          <a:schemeClr val="bg2">
                            <a:lumMod val="50000"/>
                          </a:schemeClr>
                        </a:solidFill>
                        <a:latin typeface="微软雅黑" panose="020B0503020204020204" charset="-122"/>
                        <a:ea typeface="微软雅黑" panose="020B0503020204020204" charset="-122"/>
                        <a:cs typeface="微软雅黑" panose="020B0503020204020204" charset="-122"/>
                        <a:sym typeface="+mn-ea"/>
                      </a:rPr>
                      <a:t>光照</a:t>
                    </a:r>
                    <a:r>
                      <a:rPr lang="en-US" altLang="zh-CN" sz="1300" dirty="0">
                        <a:solidFill>
                          <a:schemeClr val="bg2">
                            <a:lumMod val="50000"/>
                          </a:schemeClr>
                        </a:solidFill>
                        <a:latin typeface="微软雅黑" panose="020B0503020204020204" charset="-122"/>
                        <a:ea typeface="微软雅黑" panose="020B0503020204020204" charset="-122"/>
                        <a:cs typeface="微软雅黑" panose="020B0503020204020204" charset="-122"/>
                        <a:sym typeface="+mn-ea"/>
                      </a:rPr>
                      <a:t>          </a:t>
                    </a:r>
                    <a:r>
                      <a:rPr lang="en-US" altLang="zh-CN" sz="1300" dirty="0">
                        <a:solidFill>
                          <a:schemeClr val="bg2">
                            <a:lumMod val="50000"/>
                          </a:schemeClr>
                        </a:solidFill>
                        <a:latin typeface="微软雅黑" panose="020B0503020204020204" charset="-122"/>
                        <a:ea typeface="微软雅黑" panose="020B0503020204020204" charset="-122"/>
                        <a:cs typeface="微软雅黑" panose="020B0503020204020204" charset="-122"/>
                        <a:sym typeface="Wingdings 2" panose="05020102010507070707" charset="0"/>
                      </a:rPr>
                      <a:t>PIR             </a:t>
                    </a:r>
                    <a:r>
                      <a:rPr lang="en-US" altLang="id-ID" sz="1300" dirty="0">
                        <a:solidFill>
                          <a:schemeClr val="bg2">
                            <a:lumMod val="50000"/>
                          </a:schemeClr>
                        </a:solidFill>
                        <a:latin typeface="微软雅黑" panose="020B0503020204020204" charset="-122"/>
                        <a:ea typeface="微软雅黑" panose="020B0503020204020204" charset="-122"/>
                        <a:cs typeface="微软雅黑" panose="020B0503020204020204" charset="-122"/>
                        <a:sym typeface="Wingdings 2" panose="05020102010507070707" charset="0"/>
                      </a:rPr>
                      <a:t>TVOC        </a:t>
                    </a:r>
                    <a:r>
                      <a:rPr lang="zh-CN" altLang="en-US" sz="1300" dirty="0">
                        <a:solidFill>
                          <a:schemeClr val="bg2">
                            <a:lumMod val="50000"/>
                          </a:schemeClr>
                        </a:solidFill>
                        <a:latin typeface="微软雅黑" panose="020B0503020204020204" charset="-122"/>
                        <a:ea typeface="微软雅黑" panose="020B0503020204020204" charset="-122"/>
                        <a:cs typeface="微软雅黑" panose="020B0503020204020204" charset="-122"/>
                        <a:sym typeface="Wingdings 2" panose="05020102010507070707" charset="0"/>
                      </a:rPr>
                      <a:t>大气压</a:t>
                    </a:r>
                    <a:r>
                      <a:rPr lang="en-US" altLang="id-ID" sz="1300" dirty="0">
                        <a:solidFill>
                          <a:schemeClr val="bg2">
                            <a:lumMod val="50000"/>
                          </a:schemeClr>
                        </a:solidFill>
                        <a:latin typeface="微软雅黑" panose="020B0503020204020204" charset="-122"/>
                        <a:ea typeface="微软雅黑" panose="020B0503020204020204" charset="-122"/>
                        <a:cs typeface="微软雅黑" panose="020B0503020204020204" charset="-122"/>
                        <a:sym typeface="Wingdings 2" panose="05020102010507070707" charset="0"/>
                      </a:rPr>
                      <a:t> </a:t>
                    </a:r>
                    <a:endParaRPr lang="en-US" altLang="id-ID" sz="1300" baseline="-25000" dirty="0">
                      <a:solidFill>
                        <a:schemeClr val="bg2">
                          <a:lumMod val="50000"/>
                        </a:schemeClr>
                      </a:solidFill>
                      <a:latin typeface="微软雅黑" panose="020B0503020204020204" charset="-122"/>
                      <a:ea typeface="微软雅黑" panose="020B0503020204020204" charset="-122"/>
                      <a:cs typeface="微软雅黑" panose="020B0503020204020204" charset="-122"/>
                      <a:sym typeface="Wingdings 2" panose="05020102010507070707" charset="0"/>
                    </a:endParaRPr>
                  </a:p>
                </p:txBody>
              </p:sp>
            </p:grpSp>
          </p:grpSp>
          <p:sp>
            <p:nvSpPr>
              <p:cNvPr id="32" name="文本框 31"/>
              <p:cNvSpPr txBox="1"/>
              <p:nvPr>
                <p:custDataLst>
                  <p:tags r:id="rId28"/>
                </p:custDataLst>
              </p:nvPr>
            </p:nvSpPr>
            <p:spPr>
              <a:xfrm>
                <a:off x="1453" y="4958"/>
                <a:ext cx="5352" cy="647"/>
              </a:xfrm>
              <a:prstGeom prst="rect">
                <a:avLst/>
              </a:prstGeom>
              <a:noFill/>
            </p:spPr>
            <p:txBody>
              <a:bodyPr wrap="square" rtlCol="0">
                <a:spAutoFit/>
              </a:bodyPr>
              <a:lstStyle/>
              <a:p>
                <a:pPr algn="l">
                  <a:lnSpc>
                    <a:spcPct val="160000"/>
                  </a:lnSpc>
                  <a:spcBef>
                    <a:spcPts val="0"/>
                  </a:spcBef>
                  <a:spcAft>
                    <a:spcPts val="0"/>
                  </a:spcAft>
                  <a:buClrTx/>
                  <a:buSzTx/>
                  <a:buFont typeface="Arial" panose="020B0604020202020204" pitchFamily="34" charset="0"/>
                </a:pPr>
                <a:r>
                  <a:rPr lang="zh-CN" altLang="en-US" sz="1300" dirty="0">
                    <a:solidFill>
                      <a:schemeClr val="bg2">
                        <a:lumMod val="50000"/>
                      </a:schemeClr>
                    </a:solidFill>
                    <a:latin typeface="微软雅黑" panose="020B0503020204020204" charset="-122"/>
                    <a:ea typeface="微软雅黑" panose="020B0503020204020204" charset="-122"/>
                    <a:cs typeface="微软雅黑" panose="020B0503020204020204" charset="-122"/>
                    <a:sym typeface="+mn-ea"/>
                  </a:rPr>
                  <a:t>甲醛/臭氧</a:t>
                </a:r>
                <a:endParaRPr lang="zh-CN" altLang="en-US" sz="1300" dirty="0">
                  <a:solidFill>
                    <a:schemeClr val="bg2">
                      <a:lumMod val="50000"/>
                    </a:schemeClr>
                  </a:solidFill>
                  <a:latin typeface="微软雅黑" panose="020B0503020204020204" charset="-122"/>
                  <a:ea typeface="微软雅黑" panose="020B0503020204020204" charset="-122"/>
                  <a:cs typeface="微软雅黑" panose="020B0503020204020204" charset="-122"/>
                  <a:sym typeface="+mn-ea"/>
                </a:endParaRPr>
              </a:p>
            </p:txBody>
          </p:sp>
        </p:grpSp>
        <p:sp>
          <p:nvSpPr>
            <p:cNvPr id="35" name="菱形 34"/>
            <p:cNvSpPr/>
            <p:nvPr>
              <p:custDataLst>
                <p:tags r:id="rId29"/>
              </p:custDataLst>
            </p:nvPr>
          </p:nvSpPr>
          <p:spPr>
            <a:xfrm>
              <a:off x="1489" y="4758"/>
              <a:ext cx="290" cy="275"/>
            </a:xfrm>
            <a:prstGeom prst="diamond">
              <a:avLst/>
            </a:prstGeom>
            <a:solidFill>
              <a:srgbClr val="1474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菱形 35"/>
            <p:cNvSpPr/>
            <p:nvPr>
              <p:custDataLst>
                <p:tags r:id="rId30"/>
              </p:custDataLst>
            </p:nvPr>
          </p:nvSpPr>
          <p:spPr>
            <a:xfrm>
              <a:off x="1497" y="5191"/>
              <a:ext cx="290" cy="275"/>
            </a:xfrm>
            <a:prstGeom prst="diamond">
              <a:avLst/>
            </a:prstGeom>
            <a:solidFill>
              <a:srgbClr val="1474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菱形 36"/>
            <p:cNvSpPr/>
            <p:nvPr>
              <p:custDataLst>
                <p:tags r:id="rId31"/>
              </p:custDataLst>
            </p:nvPr>
          </p:nvSpPr>
          <p:spPr>
            <a:xfrm>
              <a:off x="1486" y="5575"/>
              <a:ext cx="290" cy="275"/>
            </a:xfrm>
            <a:prstGeom prst="diamond">
              <a:avLst/>
            </a:prstGeom>
            <a:solidFill>
              <a:srgbClr val="1474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菱形 37"/>
            <p:cNvSpPr/>
            <p:nvPr>
              <p:custDataLst>
                <p:tags r:id="rId32"/>
              </p:custDataLst>
            </p:nvPr>
          </p:nvSpPr>
          <p:spPr>
            <a:xfrm>
              <a:off x="1489" y="5999"/>
              <a:ext cx="290" cy="275"/>
            </a:xfrm>
            <a:prstGeom prst="diamond">
              <a:avLst/>
            </a:prstGeom>
            <a:solidFill>
              <a:srgbClr val="1474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7" name="菱形 76"/>
            <p:cNvSpPr/>
            <p:nvPr>
              <p:custDataLst>
                <p:tags r:id="rId33"/>
              </p:custDataLst>
            </p:nvPr>
          </p:nvSpPr>
          <p:spPr>
            <a:xfrm>
              <a:off x="13165" y="4323"/>
              <a:ext cx="290" cy="275"/>
            </a:xfrm>
            <a:prstGeom prst="diamond">
              <a:avLst/>
            </a:prstGeom>
            <a:solidFill>
              <a:srgbClr val="1474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8" name="菱形 77"/>
            <p:cNvSpPr/>
            <p:nvPr>
              <p:custDataLst>
                <p:tags r:id="rId34"/>
              </p:custDataLst>
            </p:nvPr>
          </p:nvSpPr>
          <p:spPr>
            <a:xfrm>
              <a:off x="13165" y="5097"/>
              <a:ext cx="290" cy="275"/>
            </a:xfrm>
            <a:prstGeom prst="diamond">
              <a:avLst/>
            </a:prstGeom>
            <a:solidFill>
              <a:srgbClr val="1474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9" name="菱形 78"/>
            <p:cNvSpPr/>
            <p:nvPr>
              <p:custDataLst>
                <p:tags r:id="rId35"/>
              </p:custDataLst>
            </p:nvPr>
          </p:nvSpPr>
          <p:spPr>
            <a:xfrm>
              <a:off x="13165" y="5841"/>
              <a:ext cx="290" cy="275"/>
            </a:xfrm>
            <a:prstGeom prst="diamond">
              <a:avLst/>
            </a:prstGeom>
            <a:solidFill>
              <a:srgbClr val="1474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文本框 38"/>
            <p:cNvSpPr txBox="1"/>
            <p:nvPr>
              <p:custDataLst>
                <p:tags r:id="rId36"/>
              </p:custDataLst>
            </p:nvPr>
          </p:nvSpPr>
          <p:spPr>
            <a:xfrm>
              <a:off x="13889" y="3946"/>
              <a:ext cx="3894" cy="2467"/>
            </a:xfrm>
            <a:prstGeom prst="rect">
              <a:avLst/>
            </a:prstGeom>
            <a:noFill/>
          </p:spPr>
          <p:txBody>
            <a:bodyPr wrap="square" rtlCol="0">
              <a:noAutofit/>
            </a:bodyPr>
            <a:lstStyle/>
            <a:p>
              <a:pPr algn="l" defTabSz="914400" fontAlgn="auto">
                <a:lnSpc>
                  <a:spcPct val="200000"/>
                </a:lnSpc>
                <a:spcBef>
                  <a:spcPts val="300"/>
                </a:spcBef>
                <a:buClrTx/>
                <a:buSzTx/>
                <a:buFontTx/>
              </a:pPr>
              <a:r>
                <a:rPr lang="zh-CN" altLang="en-US" sz="1400" dirty="0">
                  <a:solidFill>
                    <a:schemeClr val="tx1">
                      <a:lumMod val="75000"/>
                      <a:lumOff val="25000"/>
                    </a:schemeClr>
                  </a:solidFill>
                  <a:latin typeface="微软雅黑" panose="020B0503020204020204" charset="-122"/>
                  <a:ea typeface="微软雅黑" panose="020B0503020204020204" charset="-122"/>
                  <a:cs typeface="Arial" panose="020B0604020202020204" pitchFamily="34" charset="0"/>
                  <a:sym typeface="+mn-ea"/>
                </a:rPr>
                <a:t>NFC配置</a:t>
              </a:r>
              <a:endParaRPr lang="zh-CN" altLang="en-US" sz="1400" dirty="0">
                <a:solidFill>
                  <a:schemeClr val="tx1">
                    <a:lumMod val="75000"/>
                    <a:lumOff val="25000"/>
                  </a:schemeClr>
                </a:solidFill>
                <a:latin typeface="微软雅黑" panose="020B0503020204020204" charset="-122"/>
                <a:ea typeface="微软雅黑" panose="020B0503020204020204" charset="-122"/>
                <a:cs typeface="Arial" panose="020B0604020202020204" pitchFamily="34" charset="0"/>
                <a:sym typeface="+mn-ea"/>
              </a:endParaRPr>
            </a:p>
            <a:p>
              <a:pPr algn="l" defTabSz="914400" fontAlgn="auto">
                <a:lnSpc>
                  <a:spcPct val="200000"/>
                </a:lnSpc>
                <a:spcBef>
                  <a:spcPts val="300"/>
                </a:spcBef>
                <a:buClrTx/>
                <a:buSzTx/>
                <a:buFontTx/>
              </a:pPr>
              <a:r>
                <a:rPr lang="zh-CN" altLang="en-US" sz="1400" dirty="0">
                  <a:solidFill>
                    <a:schemeClr val="tx1">
                      <a:lumMod val="75000"/>
                      <a:lumOff val="25000"/>
                    </a:schemeClr>
                  </a:solidFill>
                  <a:latin typeface="微软雅黑" panose="020B0503020204020204" charset="-122"/>
                  <a:ea typeface="微软雅黑" panose="020B0503020204020204" charset="-122"/>
                  <a:cs typeface="Arial" panose="020B0604020202020204" pitchFamily="34" charset="0"/>
                  <a:sym typeface="+mn-ea"/>
                </a:rPr>
                <a:t>设计简洁 </a:t>
              </a:r>
              <a:endParaRPr lang="zh-CN" altLang="en-US" sz="1400" dirty="0">
                <a:solidFill>
                  <a:schemeClr val="tx1">
                    <a:lumMod val="75000"/>
                    <a:lumOff val="25000"/>
                  </a:schemeClr>
                </a:solidFill>
                <a:latin typeface="微软雅黑" panose="020B0503020204020204" charset="-122"/>
                <a:ea typeface="微软雅黑" panose="020B0503020204020204" charset="-122"/>
                <a:cs typeface="Arial" panose="020B0604020202020204" pitchFamily="34" charset="0"/>
                <a:sym typeface="+mn-ea"/>
              </a:endParaRPr>
            </a:p>
            <a:p>
              <a:pPr algn="l" defTabSz="914400" fontAlgn="auto">
                <a:lnSpc>
                  <a:spcPct val="200000"/>
                </a:lnSpc>
                <a:spcBef>
                  <a:spcPts val="300"/>
                </a:spcBef>
                <a:buClrTx/>
                <a:buSzTx/>
                <a:buFontTx/>
              </a:pPr>
              <a:r>
                <a:rPr lang="zh-CN" altLang="en-US" sz="1400" dirty="0">
                  <a:solidFill>
                    <a:schemeClr val="tx1">
                      <a:lumMod val="75000"/>
                      <a:lumOff val="25000"/>
                    </a:schemeClr>
                  </a:solidFill>
                  <a:latin typeface="微软雅黑" panose="020B0503020204020204" charset="-122"/>
                  <a:ea typeface="微软雅黑" panose="020B0503020204020204" charset="-122"/>
                  <a:cs typeface="Arial" panose="020B0604020202020204" pitchFamily="34" charset="0"/>
                  <a:sym typeface="+mn-ea"/>
                </a:rPr>
                <a:t>壁挂安装</a:t>
              </a:r>
              <a:endParaRPr lang="zh-CN" altLang="en-US" sz="1400" dirty="0">
                <a:solidFill>
                  <a:schemeClr val="tx1">
                    <a:lumMod val="75000"/>
                    <a:lumOff val="25000"/>
                  </a:schemeClr>
                </a:solidFill>
                <a:latin typeface="微软雅黑" panose="020B0503020204020204" charset="-122"/>
                <a:ea typeface="微软雅黑" panose="020B0503020204020204" charset="-122"/>
                <a:cs typeface="Arial" panose="020B0604020202020204" pitchFamily="34" charset="0"/>
              </a:endParaRPr>
            </a:p>
            <a:p>
              <a:pPr algn="l">
                <a:lnSpc>
                  <a:spcPct val="200000"/>
                </a:lnSpc>
                <a:spcBef>
                  <a:spcPts val="300"/>
                </a:spcBef>
                <a:buClrTx/>
                <a:buSzTx/>
                <a:buFontTx/>
                <a:buNone/>
              </a:pPr>
              <a:endParaRPr lang="zh-CN" altLang="en-US" sz="1400" dirty="0">
                <a:solidFill>
                  <a:schemeClr val="tx1">
                    <a:lumMod val="75000"/>
                    <a:lumOff val="25000"/>
                  </a:schemeClr>
                </a:solidFill>
                <a:latin typeface="微软雅黑" panose="020B0503020204020204" charset="-122"/>
                <a:ea typeface="微软雅黑" panose="020B0503020204020204" charset="-122"/>
                <a:cs typeface="Arial" panose="020B0604020202020204" pitchFamily="34" charset="0"/>
                <a:sym typeface="Wingdings 2" panose="05020102010507070707" charset="0"/>
              </a:endParaRPr>
            </a:p>
          </p:txBody>
        </p:sp>
        <p:pic>
          <p:nvPicPr>
            <p:cNvPr id="88" name="图片 87" descr="31"/>
            <p:cNvPicPr>
              <a:picLocks noChangeAspect="1"/>
            </p:cNvPicPr>
            <p:nvPr>
              <p:custDataLst>
                <p:tags r:id="rId37"/>
              </p:custDataLst>
            </p:nvPr>
          </p:nvPicPr>
          <p:blipFill>
            <a:blip r:embed="rId38"/>
            <a:stretch>
              <a:fillRect/>
            </a:stretch>
          </p:blipFill>
          <p:spPr>
            <a:xfrm>
              <a:off x="13984" y="7454"/>
              <a:ext cx="1124" cy="544"/>
            </a:xfrm>
            <a:prstGeom prst="rect">
              <a:avLst/>
            </a:prstGeom>
          </p:spPr>
        </p:pic>
        <p:pic>
          <p:nvPicPr>
            <p:cNvPr id="89" name="图片 88" descr="21"/>
            <p:cNvPicPr>
              <a:picLocks noChangeAspect="1"/>
            </p:cNvPicPr>
            <p:nvPr>
              <p:custDataLst>
                <p:tags r:id="rId39"/>
              </p:custDataLst>
            </p:nvPr>
          </p:nvPicPr>
          <p:blipFill>
            <a:blip r:embed="rId40"/>
            <a:stretch>
              <a:fillRect/>
            </a:stretch>
          </p:blipFill>
          <p:spPr>
            <a:xfrm>
              <a:off x="15148" y="7457"/>
              <a:ext cx="1124" cy="544"/>
            </a:xfrm>
            <a:prstGeom prst="rect">
              <a:avLst/>
            </a:prstGeom>
          </p:spPr>
        </p:pic>
        <p:pic>
          <p:nvPicPr>
            <p:cNvPr id="90" name="图片 89" descr="11"/>
            <p:cNvPicPr>
              <a:picLocks noChangeAspect="1"/>
            </p:cNvPicPr>
            <p:nvPr>
              <p:custDataLst>
                <p:tags r:id="rId41"/>
              </p:custDataLst>
            </p:nvPr>
          </p:nvPicPr>
          <p:blipFill>
            <a:blip r:embed="rId42"/>
            <a:stretch>
              <a:fillRect/>
            </a:stretch>
          </p:blipFill>
          <p:spPr>
            <a:xfrm>
              <a:off x="14614" y="7941"/>
              <a:ext cx="1125" cy="544"/>
            </a:xfrm>
            <a:prstGeom prst="rect">
              <a:avLst/>
            </a:prstGeom>
          </p:spPr>
        </p:pic>
        <p:pic>
          <p:nvPicPr>
            <p:cNvPr id="2" name="图片 1"/>
            <p:cNvPicPr/>
            <p:nvPr>
              <p:custDataLst>
                <p:tags r:id="rId43"/>
              </p:custDataLst>
            </p:nvPr>
          </p:nvPicPr>
          <p:blipFill>
            <a:blip r:embed="rId44"/>
            <a:srcRect/>
            <a:stretch>
              <a:fillRect/>
            </a:stretch>
          </p:blipFill>
          <p:spPr>
            <a:xfrm>
              <a:off x="14343" y="8700"/>
              <a:ext cx="2252" cy="787"/>
            </a:xfrm>
            <a:prstGeom prst="rect">
              <a:avLst/>
            </a:prstGeom>
            <a:noFill/>
            <a:ln w="9525">
              <a:noFill/>
            </a:ln>
          </p:spPr>
        </p:pic>
        <p:sp>
          <p:nvSpPr>
            <p:cNvPr id="4" name="Rectangle 117"/>
            <p:cNvSpPr/>
            <p:nvPr/>
          </p:nvSpPr>
          <p:spPr>
            <a:xfrm>
              <a:off x="9662" y="9336"/>
              <a:ext cx="2283" cy="483"/>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lang="en-US" sz="1400" kern="0" noProof="0" dirty="0">
                  <a:ln>
                    <a:noFill/>
                  </a:ln>
                  <a:solidFill>
                    <a:srgbClr val="7F7F7F"/>
                  </a:solidFill>
                  <a:effectLst/>
                  <a:uLnTx/>
                  <a:uFillTx/>
                  <a:latin typeface="微软雅黑" panose="020B0503020204020204" charset="-122"/>
                  <a:ea typeface="微软雅黑" panose="020B0503020204020204" charset="-122"/>
                  <a:cs typeface="Roboto" panose="02000000000000000000" charset="0"/>
                  <a:sym typeface="+mn-ea"/>
                </a:rPr>
                <a:t>Button</a:t>
              </a:r>
              <a:endParaRPr lang="en-US" sz="1400" kern="0" noProof="0" dirty="0">
                <a:ln>
                  <a:noFill/>
                </a:ln>
                <a:solidFill>
                  <a:srgbClr val="7F7F7F"/>
                </a:solidFill>
                <a:effectLst/>
                <a:uLnTx/>
                <a:uFillTx/>
                <a:latin typeface="微软雅黑" panose="020B0503020204020204" charset="-122"/>
                <a:ea typeface="微软雅黑" panose="020B0503020204020204" charset="-122"/>
                <a:cs typeface="Roboto" panose="02000000000000000000" charset="0"/>
                <a:sym typeface="+mn-ea"/>
              </a:endParaRPr>
            </a:p>
          </p:txBody>
        </p:sp>
        <p:pic>
          <p:nvPicPr>
            <p:cNvPr id="7" name="图片 6" descr="D:\桌面\CoWork办公室解决方案\150ppi\资源 21.png资源 21"/>
            <p:cNvPicPr>
              <a:picLocks noChangeAspect="1"/>
            </p:cNvPicPr>
            <p:nvPr/>
          </p:nvPicPr>
          <p:blipFill>
            <a:blip r:embed="rId45"/>
            <a:srcRect/>
            <a:stretch>
              <a:fillRect/>
            </a:stretch>
          </p:blipFill>
          <p:spPr>
            <a:xfrm>
              <a:off x="10595" y="8648"/>
              <a:ext cx="417" cy="550"/>
            </a:xfrm>
            <a:prstGeom prst="rect">
              <a:avLst/>
            </a:prstGeom>
          </p:spPr>
        </p:pic>
        <p:sp>
          <p:nvSpPr>
            <p:cNvPr id="8" name="菱形 7"/>
            <p:cNvSpPr/>
            <p:nvPr>
              <p:custDataLst>
                <p:tags r:id="rId46"/>
              </p:custDataLst>
            </p:nvPr>
          </p:nvSpPr>
          <p:spPr>
            <a:xfrm>
              <a:off x="1520" y="6388"/>
              <a:ext cx="290" cy="275"/>
            </a:xfrm>
            <a:prstGeom prst="diamond">
              <a:avLst/>
            </a:prstGeom>
            <a:solidFill>
              <a:srgbClr val="1474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3" name="图片 12"/>
          <p:cNvPicPr>
            <a:picLocks noChangeAspect="1"/>
          </p:cNvPicPr>
          <p:nvPr/>
        </p:nvPicPr>
        <p:blipFill>
          <a:blip r:embed="rId47"/>
          <a:stretch>
            <a:fillRect/>
          </a:stretch>
        </p:blipFill>
        <p:spPr>
          <a:xfrm>
            <a:off x="9444990" y="125412"/>
            <a:ext cx="2495550" cy="990600"/>
          </a:xfrm>
          <a:prstGeom prst="rect">
            <a:avLst/>
          </a:prstGeom>
        </p:spPr>
      </p:pic>
      <p:grpSp>
        <p:nvGrpSpPr>
          <p:cNvPr id="20" name="组合 19"/>
          <p:cNvGrpSpPr/>
          <p:nvPr/>
        </p:nvGrpSpPr>
        <p:grpSpPr>
          <a:xfrm>
            <a:off x="214630" y="-26670"/>
            <a:ext cx="7479665" cy="2608580"/>
            <a:chOff x="338" y="-42"/>
            <a:chExt cx="11779" cy="4108"/>
          </a:xfrm>
        </p:grpSpPr>
        <p:sp>
          <p:nvSpPr>
            <p:cNvPr id="22" name="TextBox 8"/>
            <p:cNvSpPr txBox="1"/>
            <p:nvPr>
              <p:custDataLst>
                <p:tags r:id="rId48"/>
              </p:custDataLst>
            </p:nvPr>
          </p:nvSpPr>
          <p:spPr>
            <a:xfrm>
              <a:off x="992" y="383"/>
              <a:ext cx="11125" cy="753"/>
            </a:xfrm>
            <a:prstGeom prst="rect">
              <a:avLst/>
            </a:prstGeom>
            <a:noFill/>
          </p:spPr>
          <p:txBody>
            <a:bodyPr wrap="square" lIns="91440" tIns="45720" rIns="91440" bIns="45720" rtlCol="0" anchor="t">
              <a:spAutoFit/>
            </a:bodyPr>
            <a:lstStyle/>
            <a:p>
              <a:pPr lvl="0" algn="l">
                <a:lnSpc>
                  <a:spcPct val="90000"/>
                </a:lnSpc>
                <a:buClrTx/>
                <a:buSzTx/>
                <a:buFontTx/>
              </a:pPr>
              <a:r>
                <a:rPr lang="zh-CN" altLang="en-US" sz="2800" b="1" dirty="0">
                  <a:solidFill>
                    <a:schemeClr val="tx1">
                      <a:lumMod val="75000"/>
                      <a:lumOff val="25000"/>
                    </a:schemeClr>
                  </a:solidFill>
                  <a:latin typeface="微软雅黑" panose="020B0503020204020204" charset="-122"/>
                  <a:ea typeface="微软雅黑" panose="020B0503020204020204" charset="-122"/>
                  <a:cs typeface="Arial" panose="020B0604020202020204" pitchFamily="34" charset="0"/>
                  <a:sym typeface="+mn-ea"/>
                </a:rPr>
                <a:t>AM300系列室内环境传感器</a:t>
              </a:r>
              <a:endParaRPr lang="zh-CN" altLang="en-US" sz="2800" b="1" dirty="0">
                <a:solidFill>
                  <a:schemeClr val="tx1">
                    <a:lumMod val="75000"/>
                    <a:lumOff val="25000"/>
                  </a:schemeClr>
                </a:solidFill>
                <a:latin typeface="微软雅黑" panose="020B0503020204020204" charset="-122"/>
                <a:ea typeface="微软雅黑" panose="020B0503020204020204" charset="-122"/>
                <a:cs typeface="Arial" panose="020B0604020202020204" pitchFamily="34" charset="0"/>
                <a:sym typeface="+mn-ea"/>
              </a:endParaRPr>
            </a:p>
          </p:txBody>
        </p:sp>
        <p:sp>
          <p:nvSpPr>
            <p:cNvPr id="23" name="矩形 22"/>
            <p:cNvSpPr/>
            <p:nvPr>
              <p:custDataLst>
                <p:tags r:id="rId49"/>
              </p:custDataLst>
            </p:nvPr>
          </p:nvSpPr>
          <p:spPr>
            <a:xfrm>
              <a:off x="416" y="-42"/>
              <a:ext cx="255" cy="1184"/>
            </a:xfrm>
            <a:prstGeom prst="rect">
              <a:avLst/>
            </a:prstGeom>
            <a:solidFill>
              <a:srgbClr val="479E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cs typeface="阿里巴巴普惠体" panose="00020600040101010101" charset="-122"/>
              </a:endParaRPr>
            </a:p>
          </p:txBody>
        </p:sp>
        <p:sp>
          <p:nvSpPr>
            <p:cNvPr id="25" name="文本框 23"/>
            <p:cNvSpPr txBox="1"/>
            <p:nvPr>
              <p:custDataLst>
                <p:tags r:id="rId50"/>
              </p:custDataLst>
            </p:nvPr>
          </p:nvSpPr>
          <p:spPr bwMode="auto">
            <a:xfrm rot="5400000">
              <a:off x="-749" y="2436"/>
              <a:ext cx="2717" cy="543"/>
            </a:xfrm>
            <a:prstGeom prst="rect">
              <a:avLst/>
            </a:prstGeom>
            <a:noFill/>
            <a:ln w="9525">
              <a:noFill/>
              <a:miter lim="800000"/>
            </a:ln>
          </p:spPr>
          <p:txBody>
            <a:bodyPr wrap="square">
              <a:spAutoFit/>
            </a:bodyPr>
            <a:lstStyle/>
            <a:p>
              <a:pPr algn="dist">
                <a:lnSpc>
                  <a:spcPct val="150000"/>
                </a:lnSpc>
              </a:pPr>
              <a:r>
                <a:rPr lang="zh-CN" altLang="en-US" sz="1100" dirty="0">
                  <a:solidFill>
                    <a:schemeClr val="bg1">
                      <a:lumMod val="50000"/>
                    </a:schemeClr>
                  </a:solidFill>
                  <a:latin typeface="微软雅黑" panose="020B0503020204020204" charset="-122"/>
                  <a:ea typeface="微软雅黑" panose="020B0503020204020204" charset="-122"/>
                  <a:cs typeface="微软雅黑" panose="020B0503020204020204" charset="-122"/>
                </a:rPr>
                <a:t>打开视界</a:t>
              </a:r>
              <a:r>
                <a:rPr lang="en-US" altLang="zh-CN" sz="1100" dirty="0">
                  <a:solidFill>
                    <a:schemeClr val="bg1">
                      <a:lumMod val="50000"/>
                    </a:schemeClr>
                  </a:solidFill>
                  <a:latin typeface="微软雅黑" panose="020B0503020204020204" charset="-122"/>
                  <a:ea typeface="微软雅黑" panose="020B0503020204020204" charset="-122"/>
                  <a:cs typeface="微软雅黑" panose="020B0503020204020204" charset="-122"/>
                </a:rPr>
                <a:t>   </a:t>
              </a:r>
              <a:r>
                <a:rPr lang="zh-CN" altLang="en-US" sz="1100" dirty="0">
                  <a:solidFill>
                    <a:schemeClr val="bg1">
                      <a:lumMod val="50000"/>
                    </a:schemeClr>
                  </a:solidFill>
                  <a:latin typeface="微软雅黑" panose="020B0503020204020204" charset="-122"/>
                  <a:ea typeface="微软雅黑" panose="020B0503020204020204" charset="-122"/>
                  <a:cs typeface="微软雅黑" panose="020B0503020204020204" charset="-122"/>
                </a:rPr>
                <a:t>感知无界</a:t>
              </a:r>
              <a:endParaRPr lang="zh-CN" altLang="en-US" sz="1100" dirty="0">
                <a:solidFill>
                  <a:schemeClr val="bg1">
                    <a:lumMod val="50000"/>
                  </a:schemeClr>
                </a:solidFill>
                <a:latin typeface="微软雅黑" panose="020B0503020204020204" charset="-122"/>
                <a:ea typeface="微软雅黑" panose="020B0503020204020204" charset="-122"/>
                <a:cs typeface="微软雅黑" panose="020B0503020204020204" charset="-122"/>
              </a:endParaRPr>
            </a:p>
          </p:txBody>
        </p:sp>
      </p:grpSp>
    </p:spTree>
    <p:custDataLst>
      <p:tags r:id="rId51"/>
    </p:custData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圆角矩形 74"/>
          <p:cNvSpPr/>
          <p:nvPr/>
        </p:nvSpPr>
        <p:spPr>
          <a:xfrm>
            <a:off x="7305040" y="2080260"/>
            <a:ext cx="3791585" cy="2633980"/>
          </a:xfrm>
          <a:prstGeom prst="roundRect">
            <a:avLst>
              <a:gd name="adj" fmla="val 0"/>
            </a:avLst>
          </a:prstGeom>
          <a:solidFill>
            <a:srgbClr val="F8F8F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endParaRPr>
          </a:p>
        </p:txBody>
      </p:sp>
      <p:sp>
        <p:nvSpPr>
          <p:cNvPr id="74" name="圆角矩形 73"/>
          <p:cNvSpPr/>
          <p:nvPr/>
        </p:nvSpPr>
        <p:spPr>
          <a:xfrm>
            <a:off x="627380" y="2261870"/>
            <a:ext cx="4261485" cy="2451735"/>
          </a:xfrm>
          <a:prstGeom prst="roundRect">
            <a:avLst>
              <a:gd name="adj" fmla="val 0"/>
            </a:avLst>
          </a:prstGeom>
          <a:solidFill>
            <a:srgbClr val="F8F8F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endParaRPr>
          </a:p>
        </p:txBody>
      </p:sp>
      <p:sp>
        <p:nvSpPr>
          <p:cNvPr id="49" name="矩形 48"/>
          <p:cNvSpPr/>
          <p:nvPr/>
        </p:nvSpPr>
        <p:spPr>
          <a:xfrm>
            <a:off x="628015" y="4305300"/>
            <a:ext cx="4260850" cy="40576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endParaRPr>
          </a:p>
        </p:txBody>
      </p:sp>
      <p:sp>
        <p:nvSpPr>
          <p:cNvPr id="50" name="矩形 49"/>
          <p:cNvSpPr/>
          <p:nvPr/>
        </p:nvSpPr>
        <p:spPr>
          <a:xfrm>
            <a:off x="7304723" y="2080260"/>
            <a:ext cx="3790950" cy="381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endParaRPr>
          </a:p>
        </p:txBody>
      </p:sp>
      <p:sp>
        <p:nvSpPr>
          <p:cNvPr id="44" name="任意多边形 43"/>
          <p:cNvSpPr/>
          <p:nvPr/>
        </p:nvSpPr>
        <p:spPr>
          <a:xfrm rot="3360000">
            <a:off x="3871595" y="2824480"/>
            <a:ext cx="2908300" cy="2153285"/>
          </a:xfrm>
          <a:custGeom>
            <a:avLst/>
            <a:gdLst>
              <a:gd name="connsiteX0" fmla="*/ 1 w 4702"/>
              <a:gd name="connsiteY0" fmla="*/ 177 h 3363"/>
              <a:gd name="connsiteX1" fmla="*/ 4435 w 4702"/>
              <a:gd name="connsiteY1" fmla="*/ 0 h 3363"/>
              <a:gd name="connsiteX2" fmla="*/ 4702 w 4702"/>
              <a:gd name="connsiteY2" fmla="*/ 3221 h 3363"/>
              <a:gd name="connsiteX3" fmla="*/ 0 w 4702"/>
              <a:gd name="connsiteY3" fmla="*/ 3363 h 3363"/>
              <a:gd name="connsiteX4" fmla="*/ 1 w 4702"/>
              <a:gd name="connsiteY4" fmla="*/ 177 h 33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02" h="3363">
                <a:moveTo>
                  <a:pt x="1" y="177"/>
                </a:moveTo>
                <a:lnTo>
                  <a:pt x="4435" y="0"/>
                </a:lnTo>
                <a:lnTo>
                  <a:pt x="4702" y="3221"/>
                </a:lnTo>
                <a:lnTo>
                  <a:pt x="0" y="3363"/>
                </a:lnTo>
                <a:lnTo>
                  <a:pt x="1" y="177"/>
                </a:lnTo>
                <a:close/>
              </a:path>
            </a:pathLst>
          </a:custGeom>
          <a:gradFill>
            <a:gsLst>
              <a:gs pos="0">
                <a:schemeClr val="bg1">
                  <a:alpha val="0"/>
                </a:schemeClr>
              </a:gs>
              <a:gs pos="100000">
                <a:schemeClr val="tx1">
                  <a:lumMod val="55000"/>
                  <a:lumOff val="45000"/>
                  <a:alpha val="33000"/>
                </a:schemeClr>
              </a:gs>
            </a:gsLst>
            <a:lin ang="15600000" scaled="0"/>
          </a:gradFill>
          <a:ln>
            <a:noFill/>
          </a:ln>
          <a:effectLst>
            <a:outerShdw blurRad="266700" dist="50800" dir="5400000" algn="ctr" rotWithShape="0">
              <a:srgbClr val="000000">
                <a:alpha val="4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endParaRPr>
          </a:p>
        </p:txBody>
      </p:sp>
      <p:sp>
        <p:nvSpPr>
          <p:cNvPr id="46" name="椭圆 45"/>
          <p:cNvSpPr/>
          <p:nvPr/>
        </p:nvSpPr>
        <p:spPr>
          <a:xfrm>
            <a:off x="4740275" y="1937385"/>
            <a:ext cx="2710815" cy="2710815"/>
          </a:xfrm>
          <a:prstGeom prst="ellipse">
            <a:avLst/>
          </a:prstGeom>
          <a:gradFill>
            <a:gsLst>
              <a:gs pos="0">
                <a:schemeClr val="bg1"/>
              </a:gs>
              <a:gs pos="100000">
                <a:schemeClr val="bg2">
                  <a:lumMod val="75000"/>
                </a:schemeClr>
              </a:gs>
              <a:gs pos="57000">
                <a:schemeClr val="bg2">
                  <a:lumMod val="95000"/>
                </a:schemeClr>
              </a:gs>
            </a:gsLst>
            <a:lin ang="18900000" scaled="0"/>
          </a:gradFill>
          <a:ln w="41275">
            <a:gradFill>
              <a:gsLst>
                <a:gs pos="100000">
                  <a:schemeClr val="bg2">
                    <a:lumMod val="95000"/>
                  </a:schemeClr>
                </a:gs>
                <a:gs pos="0">
                  <a:schemeClr val="bg1"/>
                </a:gs>
              </a:gsLst>
              <a:path path="circle">
                <a:fillToRect l="50000" t="50000" r="50000" b="50000"/>
              </a:path>
              <a:tileRect/>
            </a:gradFill>
          </a:ln>
          <a:effectLst>
            <a:outerShdw blurRad="355600" dist="38100" dir="8100000" algn="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endParaRPr>
          </a:p>
        </p:txBody>
      </p:sp>
      <p:sp>
        <p:nvSpPr>
          <p:cNvPr id="86" name="文本框 85"/>
          <p:cNvSpPr txBox="1"/>
          <p:nvPr/>
        </p:nvSpPr>
        <p:spPr>
          <a:xfrm>
            <a:off x="1991995" y="4329430"/>
            <a:ext cx="1803400" cy="337185"/>
          </a:xfrm>
          <a:prstGeom prst="rect">
            <a:avLst/>
          </a:prstGeom>
          <a:noFill/>
        </p:spPr>
        <p:txBody>
          <a:bodyPr wrap="square" rtlCol="0">
            <a:spAutoFit/>
          </a:bodyPr>
          <a:lstStyle/>
          <a:p>
            <a:pPr marR="0" indent="0" algn="ctr" defTabSz="914400" fontAlgn="auto">
              <a:lnSpc>
                <a:spcPct val="100000"/>
              </a:lnSpc>
              <a:spcBef>
                <a:spcPts val="0"/>
              </a:spcBef>
              <a:spcAft>
                <a:spcPts val="0"/>
              </a:spcAft>
              <a:buClrTx/>
              <a:buSzTx/>
              <a:buFontTx/>
              <a:buNone/>
              <a:defRPr/>
            </a:pPr>
            <a:r>
              <a:rPr lang="zh-CN" altLang="en-US" sz="1600" b="1" dirty="0">
                <a:solidFill>
                  <a:schemeClr val="bg1"/>
                </a:solidFill>
                <a:latin typeface="微软雅黑" panose="020B0503020204020204" charset="-122"/>
                <a:ea typeface="微软雅黑" panose="020B0503020204020204" charset="-122"/>
                <a:cs typeface="Arial" panose="020B0604020202020204" pitchFamily="34" charset="0"/>
                <a:sym typeface="+mn-ea"/>
              </a:rPr>
              <a:t>功能强大</a:t>
            </a:r>
            <a:endParaRPr kumimoji="1" lang="zh-CN" altLang="en-US" sz="1600" b="1" kern="0" noProof="0" dirty="0">
              <a:solidFill>
                <a:schemeClr val="bg1"/>
              </a:solidFill>
              <a:latin typeface="微软雅黑" panose="020B0503020204020204" charset="-122"/>
              <a:ea typeface="微软雅黑" panose="020B0503020204020204" charset="-122"/>
              <a:cs typeface="Arial" panose="020B0604020202020204" pitchFamily="34" charset="0"/>
              <a:sym typeface="+mn-ea"/>
            </a:endParaRPr>
          </a:p>
        </p:txBody>
      </p:sp>
      <p:sp>
        <p:nvSpPr>
          <p:cNvPr id="51" name="文本框 50"/>
          <p:cNvSpPr txBox="1"/>
          <p:nvPr/>
        </p:nvSpPr>
        <p:spPr>
          <a:xfrm>
            <a:off x="8352473" y="2102168"/>
            <a:ext cx="1695450" cy="337185"/>
          </a:xfrm>
          <a:prstGeom prst="rect">
            <a:avLst/>
          </a:prstGeom>
          <a:noFill/>
        </p:spPr>
        <p:txBody>
          <a:bodyPr wrap="square" rtlCol="0">
            <a:spAutoFit/>
          </a:bodyPr>
          <a:lstStyle/>
          <a:p>
            <a:pPr algn="ctr" defTabSz="914400" fontAlgn="auto">
              <a:lnSpc>
                <a:spcPct val="100000"/>
              </a:lnSpc>
              <a:spcBef>
                <a:spcPts val="0"/>
              </a:spcBef>
              <a:spcAft>
                <a:spcPts val="0"/>
              </a:spcAft>
              <a:buClrTx/>
              <a:buSzTx/>
              <a:buFontTx/>
              <a:defRPr/>
            </a:pPr>
            <a:r>
              <a:rPr lang="zh-CN" altLang="en-US" sz="1600" b="1" dirty="0">
                <a:solidFill>
                  <a:schemeClr val="bg1"/>
                </a:solidFill>
                <a:latin typeface="微软雅黑" panose="020B0503020204020204" charset="-122"/>
                <a:ea typeface="微软雅黑" panose="020B0503020204020204" charset="-122"/>
                <a:cs typeface="Arial" panose="020B0604020202020204" pitchFamily="34" charset="0"/>
                <a:sym typeface="+mn-ea"/>
              </a:rPr>
              <a:t>匠心设计</a:t>
            </a:r>
            <a:endParaRPr lang="zh-CN" altLang="en-US" sz="1600" b="1" dirty="0">
              <a:solidFill>
                <a:schemeClr val="bg1"/>
              </a:solidFill>
              <a:latin typeface="微软雅黑" panose="020B0503020204020204" charset="-122"/>
              <a:ea typeface="微软雅黑" panose="020B0503020204020204" charset="-122"/>
              <a:cs typeface="Arial" panose="020B0604020202020204" pitchFamily="34" charset="0"/>
              <a:sym typeface="+mn-ea"/>
            </a:endParaRPr>
          </a:p>
        </p:txBody>
      </p:sp>
      <p:sp>
        <p:nvSpPr>
          <p:cNvPr id="52" name="任意多边形 51"/>
          <p:cNvSpPr/>
          <p:nvPr/>
        </p:nvSpPr>
        <p:spPr>
          <a:xfrm rot="10800000">
            <a:off x="4705350" y="3379470"/>
            <a:ext cx="2781935" cy="1362710"/>
          </a:xfrm>
          <a:custGeom>
            <a:avLst/>
            <a:gdLst>
              <a:gd name="connsiteX0" fmla="*/ 0 w 4381"/>
              <a:gd name="connsiteY0" fmla="*/ 2146 h 2146"/>
              <a:gd name="connsiteX1" fmla="*/ 2191 w 4381"/>
              <a:gd name="connsiteY1" fmla="*/ 0 h 2146"/>
              <a:gd name="connsiteX2" fmla="*/ 4381 w 4381"/>
              <a:gd name="connsiteY2" fmla="*/ 2146 h 2146"/>
            </a:gdLst>
            <a:ahLst/>
            <a:cxnLst>
              <a:cxn ang="0">
                <a:pos x="connsiteX0" y="connsiteY0"/>
              </a:cxn>
              <a:cxn ang="0">
                <a:pos x="connsiteX1" y="connsiteY1"/>
              </a:cxn>
              <a:cxn ang="0">
                <a:pos x="connsiteX2" y="connsiteY2"/>
              </a:cxn>
            </a:cxnLst>
            <a:rect l="l" t="t" r="r" b="b"/>
            <a:pathLst>
              <a:path w="4381" h="2146">
                <a:moveTo>
                  <a:pt x="0" y="2146"/>
                </a:moveTo>
                <a:cubicBezTo>
                  <a:pt x="0" y="961"/>
                  <a:pt x="981" y="0"/>
                  <a:pt x="2191" y="0"/>
                </a:cubicBezTo>
                <a:cubicBezTo>
                  <a:pt x="3400" y="0"/>
                  <a:pt x="4381" y="961"/>
                  <a:pt x="4381" y="2146"/>
                </a:cubicBezTo>
              </a:path>
            </a:pathLst>
          </a:custGeom>
          <a:noFill/>
          <a:ln w="476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微软雅黑" panose="020B0503020204020204" charset="-122"/>
              <a:ea typeface="微软雅黑" panose="020B0503020204020204" charset="-122"/>
            </a:endParaRPr>
          </a:p>
        </p:txBody>
      </p:sp>
      <p:sp>
        <p:nvSpPr>
          <p:cNvPr id="9" name="矩形 8"/>
          <p:cNvSpPr/>
          <p:nvPr/>
        </p:nvSpPr>
        <p:spPr>
          <a:xfrm>
            <a:off x="1270" y="420370"/>
            <a:ext cx="358775" cy="76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endParaRPr>
          </a:p>
        </p:txBody>
      </p:sp>
      <p:sp>
        <p:nvSpPr>
          <p:cNvPr id="14" name="文本框 13"/>
          <p:cNvSpPr txBox="1"/>
          <p:nvPr/>
        </p:nvSpPr>
        <p:spPr>
          <a:xfrm>
            <a:off x="1410335" y="2512060"/>
            <a:ext cx="3026410" cy="284480"/>
          </a:xfrm>
          <a:prstGeom prst="rect">
            <a:avLst/>
          </a:prstGeom>
          <a:noFill/>
        </p:spPr>
        <p:txBody>
          <a:bodyPr wrap="square" rtlCol="0">
            <a:spAutoFit/>
          </a:bodyPr>
          <a:lstStyle/>
          <a:p>
            <a:pPr defTabSz="914400" fontAlgn="auto">
              <a:lnSpc>
                <a:spcPct val="90000"/>
              </a:lnSpc>
              <a:spcBef>
                <a:spcPts val="300"/>
              </a:spcBef>
              <a:buClrTx/>
              <a:buSzTx/>
              <a:buFontTx/>
            </a:pPr>
            <a:r>
              <a:rPr lang="zh-CN" altLang="en-US" sz="14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ea"/>
              </a:rPr>
              <a:t>三合一：采集三大“刚需”参数</a:t>
            </a:r>
            <a:endParaRPr lang="zh-CN" altLang="en-US" sz="1400" b="1"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ea"/>
            </a:endParaRPr>
          </a:p>
        </p:txBody>
      </p:sp>
      <p:sp>
        <p:nvSpPr>
          <p:cNvPr id="17" name="Rectangle 117"/>
          <p:cNvSpPr/>
          <p:nvPr/>
        </p:nvSpPr>
        <p:spPr>
          <a:xfrm>
            <a:off x="6586973" y="6064885"/>
            <a:ext cx="1449705" cy="306705"/>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lang="en-US" sz="1400" kern="0" noProof="0" dirty="0">
                <a:ln>
                  <a:noFill/>
                </a:ln>
                <a:solidFill>
                  <a:srgbClr val="7F7F7F"/>
                </a:solidFill>
                <a:effectLst/>
                <a:uLnTx/>
                <a:uFillTx/>
                <a:latin typeface="微软雅黑" panose="020B0503020204020204" charset="-122"/>
                <a:ea typeface="微软雅黑" panose="020B0503020204020204" charset="-122"/>
                <a:cs typeface="Roboto" panose="02000000000000000000" charset="0"/>
                <a:sym typeface="+mn-ea"/>
              </a:rPr>
              <a:t>Class A</a:t>
            </a:r>
            <a:endParaRPr lang="en-US" sz="1400" kern="0" noProof="0" dirty="0">
              <a:ln>
                <a:noFill/>
              </a:ln>
              <a:solidFill>
                <a:srgbClr val="7F7F7F"/>
              </a:solidFill>
              <a:effectLst/>
              <a:uLnTx/>
              <a:uFillTx/>
              <a:latin typeface="微软雅黑" panose="020B0503020204020204" charset="-122"/>
              <a:ea typeface="微软雅黑" panose="020B0503020204020204" charset="-122"/>
              <a:cs typeface="Roboto" panose="02000000000000000000" charset="0"/>
              <a:sym typeface="+mn-ea"/>
            </a:endParaRPr>
          </a:p>
        </p:txBody>
      </p:sp>
      <p:sp>
        <p:nvSpPr>
          <p:cNvPr id="11" name="文本框 10"/>
          <p:cNvSpPr txBox="1"/>
          <p:nvPr/>
        </p:nvSpPr>
        <p:spPr>
          <a:xfrm>
            <a:off x="8276590" y="2639060"/>
            <a:ext cx="3171825" cy="1460500"/>
          </a:xfrm>
          <a:prstGeom prst="rect">
            <a:avLst/>
          </a:prstGeom>
          <a:noFill/>
        </p:spPr>
        <p:txBody>
          <a:bodyPr wrap="square" rtlCol="0">
            <a:spAutoFit/>
          </a:bodyPr>
          <a:lstStyle/>
          <a:p>
            <a:pPr defTabSz="914400" fontAlgn="auto">
              <a:lnSpc>
                <a:spcPct val="200000"/>
              </a:lnSpc>
              <a:spcBef>
                <a:spcPts val="300"/>
              </a:spcBef>
              <a:buClrTx/>
              <a:buSzTx/>
              <a:buFontTx/>
            </a:pPr>
            <a:r>
              <a:rPr lang="zh-CN" altLang="en-US" sz="14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ea"/>
              </a:rPr>
              <a:t>NFC配置</a:t>
            </a:r>
            <a:endParaRPr lang="zh-CN" altLang="en-US" sz="14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ea"/>
            </a:endParaRPr>
          </a:p>
          <a:p>
            <a:pPr defTabSz="914400" fontAlgn="auto">
              <a:lnSpc>
                <a:spcPct val="200000"/>
              </a:lnSpc>
              <a:spcBef>
                <a:spcPts val="300"/>
              </a:spcBef>
              <a:buClrTx/>
              <a:buSzTx/>
              <a:buFontTx/>
            </a:pPr>
            <a:r>
              <a:rPr lang="zh-CN" altLang="en-US" sz="14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ea"/>
              </a:rPr>
              <a:t>体积小巧</a:t>
            </a:r>
            <a:endParaRPr lang="zh-CN" altLang="en-US" sz="14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ea"/>
            </a:endParaRPr>
          </a:p>
          <a:p>
            <a:pPr defTabSz="914400" fontAlgn="auto">
              <a:lnSpc>
                <a:spcPct val="200000"/>
              </a:lnSpc>
              <a:spcBef>
                <a:spcPts val="300"/>
              </a:spcBef>
              <a:buClrTx/>
              <a:buSzTx/>
              <a:buFontTx/>
            </a:pPr>
            <a:r>
              <a:rPr lang="zh-CN" altLang="en-US" sz="14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ea"/>
              </a:rPr>
              <a:t>防盗设计 </a:t>
            </a:r>
            <a:endParaRPr lang="zh-CN" altLang="en-US" sz="14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Wingdings 2" panose="05020102010507070707" charset="0"/>
            </a:endParaRPr>
          </a:p>
        </p:txBody>
      </p:sp>
      <p:pic>
        <p:nvPicPr>
          <p:cNvPr id="16" name="图片 15" descr="D:\桌面\CoWork办公室解决方案\150ppi\资源 24.png资源 24"/>
          <p:cNvPicPr>
            <a:picLocks noChangeAspect="1"/>
          </p:cNvPicPr>
          <p:nvPr/>
        </p:nvPicPr>
        <p:blipFill>
          <a:blip r:embed="rId1"/>
          <a:srcRect/>
          <a:stretch>
            <a:fillRect/>
          </a:stretch>
        </p:blipFill>
        <p:spPr>
          <a:xfrm>
            <a:off x="4374321" y="5705475"/>
            <a:ext cx="250825" cy="224790"/>
          </a:xfrm>
          <a:prstGeom prst="rect">
            <a:avLst/>
          </a:prstGeom>
        </p:spPr>
      </p:pic>
      <p:pic>
        <p:nvPicPr>
          <p:cNvPr id="5" name="图片 4" descr="D:\桌面\CoWork办公室解决方案\150ppi\资源 22.png资源 22"/>
          <p:cNvPicPr>
            <a:picLocks noChangeAspect="1"/>
          </p:cNvPicPr>
          <p:nvPr/>
        </p:nvPicPr>
        <p:blipFill>
          <a:blip r:embed="rId2"/>
          <a:srcRect/>
          <a:stretch>
            <a:fillRect/>
          </a:stretch>
        </p:blipFill>
        <p:spPr>
          <a:xfrm>
            <a:off x="5668333" y="5702300"/>
            <a:ext cx="400685" cy="227965"/>
          </a:xfrm>
          <a:prstGeom prst="rect">
            <a:avLst/>
          </a:prstGeom>
        </p:spPr>
      </p:pic>
      <p:pic>
        <p:nvPicPr>
          <p:cNvPr id="6" name="图片 5" descr="D:\桌面\CoWork办公室解决方案\150ppi\资源 23.png资源 23"/>
          <p:cNvPicPr>
            <a:picLocks noChangeAspect="1"/>
          </p:cNvPicPr>
          <p:nvPr/>
        </p:nvPicPr>
        <p:blipFill>
          <a:blip r:embed="rId3"/>
          <a:srcRect/>
          <a:stretch>
            <a:fillRect/>
          </a:stretch>
        </p:blipFill>
        <p:spPr>
          <a:xfrm>
            <a:off x="7188001" y="5709285"/>
            <a:ext cx="247650" cy="245110"/>
          </a:xfrm>
          <a:prstGeom prst="rect">
            <a:avLst/>
          </a:prstGeom>
          <a:noFill/>
        </p:spPr>
      </p:pic>
      <p:grpSp>
        <p:nvGrpSpPr>
          <p:cNvPr id="13" name="组合 12"/>
          <p:cNvGrpSpPr/>
          <p:nvPr/>
        </p:nvGrpSpPr>
        <p:grpSpPr>
          <a:xfrm>
            <a:off x="1410335" y="2790825"/>
            <a:ext cx="3295015" cy="410845"/>
            <a:chOff x="2056" y="4620"/>
            <a:chExt cx="5189" cy="647"/>
          </a:xfrm>
        </p:grpSpPr>
        <p:sp>
          <p:nvSpPr>
            <p:cNvPr id="62" name="文本框 61"/>
            <p:cNvSpPr txBox="1"/>
            <p:nvPr/>
          </p:nvSpPr>
          <p:spPr>
            <a:xfrm>
              <a:off x="2182" y="4620"/>
              <a:ext cx="5063" cy="647"/>
            </a:xfrm>
            <a:prstGeom prst="rect">
              <a:avLst/>
            </a:prstGeom>
            <a:noFill/>
          </p:spPr>
          <p:txBody>
            <a:bodyPr wrap="square" rtlCol="0">
              <a:spAutoFit/>
            </a:bodyPr>
            <a:lstStyle/>
            <a:p>
              <a:pPr indent="0">
                <a:lnSpc>
                  <a:spcPct val="160000"/>
                </a:lnSpc>
                <a:spcBef>
                  <a:spcPts val="0"/>
                </a:spcBef>
                <a:spcAft>
                  <a:spcPts val="0"/>
                </a:spcAft>
                <a:buClrTx/>
                <a:buSzTx/>
                <a:buFont typeface="Arial" panose="020B0604020202020204" pitchFamily="34" charset="0"/>
                <a:buNone/>
              </a:pPr>
              <a:r>
                <a:rPr lang="zh-CN" altLang="en-US" sz="1300" dirty="0">
                  <a:solidFill>
                    <a:schemeClr val="bg2">
                      <a:lumMod val="50000"/>
                    </a:schemeClr>
                  </a:solidFill>
                  <a:latin typeface="微软雅黑" panose="020B0503020204020204" charset="-122"/>
                  <a:ea typeface="微软雅黑" panose="020B0503020204020204" charset="-122"/>
                  <a:cs typeface="微软雅黑" panose="020B0503020204020204" charset="-122"/>
                  <a:sym typeface="+mn-ea"/>
                </a:rPr>
                <a:t>温度</a:t>
              </a:r>
              <a:r>
                <a:rPr lang="en-US" altLang="zh-CN" sz="1300" dirty="0">
                  <a:solidFill>
                    <a:schemeClr val="bg2">
                      <a:lumMod val="50000"/>
                    </a:schemeClr>
                  </a:solidFill>
                  <a:latin typeface="微软雅黑" panose="020B0503020204020204" charset="-122"/>
                  <a:ea typeface="微软雅黑" panose="020B0503020204020204" charset="-122"/>
                  <a:cs typeface="微软雅黑" panose="020B0503020204020204" charset="-122"/>
                  <a:sym typeface="+mn-ea"/>
                </a:rPr>
                <a:t>          </a:t>
              </a:r>
              <a:r>
                <a:rPr lang="zh-CN" altLang="en-US" sz="1300" dirty="0">
                  <a:solidFill>
                    <a:schemeClr val="bg2">
                      <a:lumMod val="50000"/>
                    </a:schemeClr>
                  </a:solidFill>
                  <a:latin typeface="微软雅黑" panose="020B0503020204020204" charset="-122"/>
                  <a:ea typeface="微软雅黑" panose="020B0503020204020204" charset="-122"/>
                  <a:cs typeface="微软雅黑" panose="020B0503020204020204" charset="-122"/>
                  <a:sym typeface="Wingdings 2" panose="05020102010507070707" charset="0"/>
                </a:rPr>
                <a:t>湿度</a:t>
              </a:r>
              <a:r>
                <a:rPr lang="en-US" altLang="zh-CN" sz="1300" dirty="0">
                  <a:solidFill>
                    <a:schemeClr val="bg2">
                      <a:lumMod val="50000"/>
                    </a:schemeClr>
                  </a:solidFill>
                  <a:latin typeface="微软雅黑" panose="020B0503020204020204" charset="-122"/>
                  <a:ea typeface="微软雅黑" panose="020B0503020204020204" charset="-122"/>
                  <a:cs typeface="微软雅黑" panose="020B0503020204020204" charset="-122"/>
                  <a:sym typeface="Wingdings 2" panose="05020102010507070707" charset="0"/>
                </a:rPr>
                <a:t>            </a:t>
              </a:r>
              <a:r>
                <a:rPr lang="en-US" altLang="id-ID" sz="1300" dirty="0">
                  <a:solidFill>
                    <a:schemeClr val="bg2">
                      <a:lumMod val="50000"/>
                    </a:schemeClr>
                  </a:solidFill>
                  <a:latin typeface="微软雅黑" panose="020B0503020204020204" charset="-122"/>
                  <a:ea typeface="微软雅黑" panose="020B0503020204020204" charset="-122"/>
                  <a:cs typeface="微软雅黑" panose="020B0503020204020204" charset="-122"/>
                  <a:sym typeface="Wingdings 2" panose="05020102010507070707" charset="0"/>
                </a:rPr>
                <a:t>CO</a:t>
              </a:r>
              <a:r>
                <a:rPr lang="en-US" altLang="id-ID" sz="1300" baseline="-25000" dirty="0">
                  <a:solidFill>
                    <a:schemeClr val="bg2">
                      <a:lumMod val="50000"/>
                    </a:schemeClr>
                  </a:solidFill>
                  <a:latin typeface="微软雅黑" panose="020B0503020204020204" charset="-122"/>
                  <a:ea typeface="微软雅黑" panose="020B0503020204020204" charset="-122"/>
                  <a:cs typeface="微软雅黑" panose="020B0503020204020204" charset="-122"/>
                  <a:sym typeface="Wingdings 2" panose="05020102010507070707" charset="0"/>
                </a:rPr>
                <a:t>2</a:t>
              </a:r>
              <a:endParaRPr lang="en-US" altLang="id-ID" sz="1300" baseline="-25000" dirty="0">
                <a:solidFill>
                  <a:schemeClr val="bg2">
                    <a:lumMod val="50000"/>
                  </a:schemeClr>
                </a:solidFill>
                <a:latin typeface="微软雅黑" panose="020B0503020204020204" charset="-122"/>
                <a:ea typeface="微软雅黑" panose="020B0503020204020204" charset="-122"/>
                <a:cs typeface="微软雅黑" panose="020B0503020204020204" charset="-122"/>
                <a:sym typeface="Wingdings 2" panose="05020102010507070707" charset="0"/>
              </a:endParaRPr>
            </a:p>
          </p:txBody>
        </p:sp>
        <p:pic>
          <p:nvPicPr>
            <p:cNvPr id="64" name="图片 63" descr="资源 7"/>
            <p:cNvPicPr>
              <a:picLocks noChangeAspect="1"/>
            </p:cNvPicPr>
            <p:nvPr/>
          </p:nvPicPr>
          <p:blipFill>
            <a:blip r:embed="rId4"/>
            <a:stretch>
              <a:fillRect/>
            </a:stretch>
          </p:blipFill>
          <p:spPr>
            <a:xfrm>
              <a:off x="2056" y="4841"/>
              <a:ext cx="169" cy="316"/>
            </a:xfrm>
            <a:prstGeom prst="rect">
              <a:avLst/>
            </a:prstGeom>
          </p:spPr>
        </p:pic>
        <p:pic>
          <p:nvPicPr>
            <p:cNvPr id="65" name="图片 64" descr="资源 8"/>
            <p:cNvPicPr>
              <a:picLocks noChangeAspect="1"/>
            </p:cNvPicPr>
            <p:nvPr/>
          </p:nvPicPr>
          <p:blipFill>
            <a:blip r:embed="rId5"/>
            <a:stretch>
              <a:fillRect/>
            </a:stretch>
          </p:blipFill>
          <p:spPr>
            <a:xfrm>
              <a:off x="3365" y="4900"/>
              <a:ext cx="210" cy="227"/>
            </a:xfrm>
            <a:prstGeom prst="rect">
              <a:avLst/>
            </a:prstGeom>
          </p:spPr>
        </p:pic>
        <p:pic>
          <p:nvPicPr>
            <p:cNvPr id="70" name="图片 69" descr="dddw"/>
            <p:cNvPicPr>
              <a:picLocks noChangeAspect="1"/>
            </p:cNvPicPr>
            <p:nvPr/>
          </p:nvPicPr>
          <p:blipFill>
            <a:blip r:embed="rId6"/>
            <a:stretch>
              <a:fillRect/>
            </a:stretch>
          </p:blipFill>
          <p:spPr>
            <a:xfrm>
              <a:off x="4710" y="4900"/>
              <a:ext cx="300" cy="224"/>
            </a:xfrm>
            <a:prstGeom prst="rect">
              <a:avLst/>
            </a:prstGeom>
          </p:spPr>
        </p:pic>
      </p:grpSp>
      <p:sp>
        <p:nvSpPr>
          <p:cNvPr id="76" name="菱形 75"/>
          <p:cNvSpPr/>
          <p:nvPr/>
        </p:nvSpPr>
        <p:spPr>
          <a:xfrm>
            <a:off x="1214120" y="2566988"/>
            <a:ext cx="184150" cy="174625"/>
          </a:xfrm>
          <a:prstGeom prst="diamond">
            <a:avLst/>
          </a:prstGeom>
          <a:solidFill>
            <a:srgbClr val="1474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endParaRPr>
          </a:p>
        </p:txBody>
      </p:sp>
      <p:pic>
        <p:nvPicPr>
          <p:cNvPr id="15" name="图片 14" descr="资源 121"/>
          <p:cNvPicPr>
            <a:picLocks noChangeAspect="1"/>
          </p:cNvPicPr>
          <p:nvPr/>
        </p:nvPicPr>
        <p:blipFill>
          <a:blip r:embed="rId7"/>
          <a:stretch>
            <a:fillRect/>
          </a:stretch>
        </p:blipFill>
        <p:spPr>
          <a:xfrm>
            <a:off x="2550160" y="5648325"/>
            <a:ext cx="1027430" cy="716280"/>
          </a:xfrm>
          <a:prstGeom prst="rect">
            <a:avLst/>
          </a:prstGeom>
        </p:spPr>
      </p:pic>
      <p:pic>
        <p:nvPicPr>
          <p:cNvPr id="101" name="图片 100"/>
          <p:cNvPicPr>
            <a:picLocks noChangeAspect="1"/>
          </p:cNvPicPr>
          <p:nvPr/>
        </p:nvPicPr>
        <p:blipFill>
          <a:blip r:embed="rId8"/>
          <a:stretch>
            <a:fillRect/>
          </a:stretch>
        </p:blipFill>
        <p:spPr>
          <a:xfrm>
            <a:off x="4912360" y="2780665"/>
            <a:ext cx="2368550" cy="1256030"/>
          </a:xfrm>
          <a:prstGeom prst="rect">
            <a:avLst/>
          </a:prstGeom>
          <a:noFill/>
          <a:ln w="9525">
            <a:noFill/>
          </a:ln>
        </p:spPr>
      </p:pic>
      <p:pic>
        <p:nvPicPr>
          <p:cNvPr id="100" name="图片 99"/>
          <p:cNvPicPr>
            <a:picLocks noChangeAspect="1"/>
          </p:cNvPicPr>
          <p:nvPr/>
        </p:nvPicPr>
        <p:blipFill>
          <a:blip r:embed="rId9"/>
          <a:stretch>
            <a:fillRect/>
          </a:stretch>
        </p:blipFill>
        <p:spPr>
          <a:xfrm>
            <a:off x="7757795" y="3762375"/>
            <a:ext cx="323215" cy="323215"/>
          </a:xfrm>
          <a:prstGeom prst="rect">
            <a:avLst/>
          </a:prstGeom>
          <a:noFill/>
          <a:ln w="9525">
            <a:noFill/>
          </a:ln>
        </p:spPr>
      </p:pic>
      <p:pic>
        <p:nvPicPr>
          <p:cNvPr id="3" name="图片 2"/>
          <p:cNvPicPr>
            <a:picLocks noChangeAspect="1"/>
          </p:cNvPicPr>
          <p:nvPr/>
        </p:nvPicPr>
        <p:blipFill>
          <a:blip r:embed="rId10"/>
          <a:stretch>
            <a:fillRect/>
          </a:stretch>
        </p:blipFill>
        <p:spPr>
          <a:xfrm>
            <a:off x="7756525" y="3274060"/>
            <a:ext cx="324000" cy="324000"/>
          </a:xfrm>
          <a:prstGeom prst="rect">
            <a:avLst/>
          </a:prstGeom>
          <a:noFill/>
          <a:ln w="9525">
            <a:noFill/>
          </a:ln>
        </p:spPr>
      </p:pic>
      <p:grpSp>
        <p:nvGrpSpPr>
          <p:cNvPr id="10" name="组合 9"/>
          <p:cNvGrpSpPr/>
          <p:nvPr/>
        </p:nvGrpSpPr>
        <p:grpSpPr>
          <a:xfrm>
            <a:off x="193040" y="-26670"/>
            <a:ext cx="7152640" cy="2665730"/>
            <a:chOff x="304" y="-42"/>
            <a:chExt cx="11264" cy="4198"/>
          </a:xfrm>
        </p:grpSpPr>
        <p:grpSp>
          <p:nvGrpSpPr>
            <p:cNvPr id="12" name="组合 11"/>
            <p:cNvGrpSpPr/>
            <p:nvPr/>
          </p:nvGrpSpPr>
          <p:grpSpPr>
            <a:xfrm>
              <a:off x="304" y="504"/>
              <a:ext cx="11264" cy="3652"/>
              <a:chOff x="304" y="504"/>
              <a:chExt cx="11264" cy="3652"/>
            </a:xfrm>
          </p:grpSpPr>
          <p:sp>
            <p:nvSpPr>
              <p:cNvPr id="21" name="TextBox 8"/>
              <p:cNvSpPr txBox="1"/>
              <p:nvPr>
                <p:custDataLst>
                  <p:tags r:id="rId11"/>
                </p:custDataLst>
              </p:nvPr>
            </p:nvSpPr>
            <p:spPr>
              <a:xfrm>
                <a:off x="944" y="504"/>
                <a:ext cx="10624" cy="947"/>
              </a:xfrm>
              <a:prstGeom prst="rect">
                <a:avLst/>
              </a:prstGeom>
              <a:noFill/>
            </p:spPr>
            <p:txBody>
              <a:bodyPr wrap="square" lIns="91440" tIns="45720" rIns="91440" bIns="45720" rtlCol="0" anchor="t">
                <a:noAutofit/>
              </a:bodyPr>
              <a:lstStyle/>
              <a:p>
                <a:pPr algn="l">
                  <a:lnSpc>
                    <a:spcPct val="90000"/>
                  </a:lnSpc>
                  <a:buClrTx/>
                  <a:buSzTx/>
                  <a:buFontTx/>
                </a:pPr>
                <a:r>
                  <a:rPr lang="zh-CN" altLang="en-US" sz="2800" b="1"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ea"/>
                  </a:rPr>
                  <a:t>AM100系列 室内环境传感器</a:t>
                </a:r>
                <a:endParaRPr lang="zh-CN" altLang="en-US" sz="28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ea"/>
                </a:endParaRPr>
              </a:p>
              <a:p>
                <a:pPr algn="l">
                  <a:lnSpc>
                    <a:spcPct val="90000"/>
                  </a:lnSpc>
                  <a:buClrTx/>
                  <a:buSzTx/>
                  <a:buFontTx/>
                </a:pPr>
                <a:endParaRPr lang="zh-CN" altLang="en-US" sz="2800" dirty="0">
                  <a:solidFill>
                    <a:schemeClr val="tx1">
                      <a:lumMod val="75000"/>
                      <a:lumOff val="25000"/>
                    </a:schemeClr>
                  </a:solidFill>
                  <a:effectLst>
                    <a:innerShdw blurRad="63500" dist="50800" dir="16200000">
                      <a:prstClr val="black">
                        <a:alpha val="50000"/>
                      </a:prstClr>
                    </a:innerShdw>
                  </a:effectLst>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algn="l">
                  <a:lnSpc>
                    <a:spcPct val="90000"/>
                  </a:lnSpc>
                  <a:buClrTx/>
                  <a:buSzTx/>
                  <a:buFontTx/>
                </a:pPr>
                <a:endParaRPr lang="zh-CN" altLang="en-US" sz="2800" dirty="0">
                  <a:solidFill>
                    <a:schemeClr val="tx1">
                      <a:lumMod val="75000"/>
                      <a:lumOff val="25000"/>
                    </a:schemeClr>
                  </a:solidFill>
                  <a:effectLst>
                    <a:innerShdw blurRad="63500" dist="50800" dir="16200000">
                      <a:prstClr val="black">
                        <a:alpha val="50000"/>
                      </a:prstClr>
                    </a:innerShdw>
                  </a:effectLst>
                  <a:latin typeface="微软雅黑" panose="020B0503020204020204" charset="-122"/>
                  <a:ea typeface="微软雅黑" panose="020B0503020204020204" charset="-122"/>
                  <a:cs typeface="微软雅黑" panose="020B0503020204020204" charset="-122"/>
                  <a:sym typeface="+mn-ea"/>
                </a:endParaRPr>
              </a:p>
            </p:txBody>
          </p:sp>
          <p:sp>
            <p:nvSpPr>
              <p:cNvPr id="25" name="文本框 23"/>
              <p:cNvSpPr txBox="1">
                <a:spLocks noChangeArrowheads="1"/>
              </p:cNvSpPr>
              <p:nvPr>
                <p:custDataLst>
                  <p:tags r:id="rId12"/>
                </p:custDataLst>
              </p:nvPr>
            </p:nvSpPr>
            <p:spPr bwMode="auto">
              <a:xfrm rot="5400000">
                <a:off x="-776" y="2666"/>
                <a:ext cx="2570" cy="410"/>
              </a:xfrm>
              <a:prstGeom prst="rect">
                <a:avLst/>
              </a:prstGeom>
              <a:noFill/>
              <a:ln w="9525">
                <a:noFill/>
                <a:miter lim="800000"/>
              </a:ln>
            </p:spPr>
            <p:txBody>
              <a:bodyPr wrap="square">
                <a:spAutoFit/>
              </a:bodyPr>
              <a:lstStyle/>
              <a:p>
                <a:pPr algn="dist">
                  <a:lnSpc>
                    <a:spcPct val="100000"/>
                  </a:lnSpc>
                </a:pPr>
                <a:r>
                  <a:rPr lang="en-US" sz="1100" dirty="0">
                    <a:solidFill>
                      <a:schemeClr val="bg1">
                        <a:lumMod val="50000"/>
                      </a:schemeClr>
                    </a:solidFill>
                    <a:latin typeface="微软雅黑" panose="020B0503020204020204" charset="-122"/>
                    <a:ea typeface="微软雅黑" panose="020B0503020204020204" charset="-122"/>
                    <a:cs typeface="微软雅黑" panose="020B0503020204020204" charset="-122"/>
                  </a:rPr>
                  <a:t>打开视界  感知无界</a:t>
                </a:r>
                <a:endParaRPr lang="en-US" sz="1100" dirty="0">
                  <a:solidFill>
                    <a:schemeClr val="bg1">
                      <a:lumMod val="50000"/>
                    </a:schemeClr>
                  </a:solidFill>
                  <a:latin typeface="微软雅黑" panose="020B0503020204020204" charset="-122"/>
                  <a:ea typeface="微软雅黑" panose="020B0503020204020204" charset="-122"/>
                  <a:cs typeface="微软雅黑" panose="020B0503020204020204" charset="-122"/>
                </a:endParaRPr>
              </a:p>
            </p:txBody>
          </p:sp>
        </p:grpSp>
        <p:sp>
          <p:nvSpPr>
            <p:cNvPr id="125" name="矩形 124"/>
            <p:cNvSpPr/>
            <p:nvPr>
              <p:custDataLst>
                <p:tags r:id="rId13"/>
              </p:custDataLst>
            </p:nvPr>
          </p:nvSpPr>
          <p:spPr>
            <a:xfrm>
              <a:off x="416" y="-42"/>
              <a:ext cx="255" cy="118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cs typeface="阿里巴巴普惠体" panose="00020600040101010101" charset="-122"/>
              </a:endParaRPr>
            </a:p>
          </p:txBody>
        </p:sp>
      </p:grpSp>
      <p:sp>
        <p:nvSpPr>
          <p:cNvPr id="20" name="文本框 19"/>
          <p:cNvSpPr txBox="1"/>
          <p:nvPr>
            <p:custDataLst>
              <p:tags r:id="rId14"/>
            </p:custDataLst>
          </p:nvPr>
        </p:nvSpPr>
        <p:spPr>
          <a:xfrm>
            <a:off x="1408430" y="3200400"/>
            <a:ext cx="3141980" cy="953135"/>
          </a:xfrm>
          <a:prstGeom prst="rect">
            <a:avLst/>
          </a:prstGeom>
          <a:noFill/>
        </p:spPr>
        <p:txBody>
          <a:bodyPr wrap="square" rtlCol="0">
            <a:spAutoFit/>
          </a:bodyPr>
          <a:lstStyle/>
          <a:p>
            <a:pPr defTabSz="914400" fontAlgn="auto">
              <a:lnSpc>
                <a:spcPct val="200000"/>
              </a:lnSpc>
              <a:spcBef>
                <a:spcPts val="300"/>
              </a:spcBef>
              <a:buClrTx/>
              <a:buSzTx/>
              <a:buFontTx/>
            </a:pPr>
            <a:r>
              <a:rPr lang="zh-CN" altLang="en-US" sz="14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ea"/>
              </a:rPr>
              <a:t>超低功耗，两节锂亚电池可工作</a:t>
            </a:r>
            <a:r>
              <a:rPr lang="en-US" altLang="zh-CN" sz="14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ea"/>
              </a:rPr>
              <a:t>3-4</a:t>
            </a:r>
            <a:r>
              <a:rPr lang="zh-CN" altLang="en-US" sz="14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ea"/>
              </a:rPr>
              <a:t>年 2.13英寸智能电子墨水屏</a:t>
            </a:r>
            <a:endParaRPr lang="en-US" altLang="id-ID" sz="1400" b="1"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mn-ea"/>
            </a:endParaRPr>
          </a:p>
        </p:txBody>
      </p:sp>
      <p:sp>
        <p:nvSpPr>
          <p:cNvPr id="22" name="菱形 21"/>
          <p:cNvSpPr/>
          <p:nvPr>
            <p:custDataLst>
              <p:tags r:id="rId15"/>
            </p:custDataLst>
          </p:nvPr>
        </p:nvSpPr>
        <p:spPr>
          <a:xfrm>
            <a:off x="1214120" y="3442018"/>
            <a:ext cx="184150" cy="174625"/>
          </a:xfrm>
          <a:prstGeom prst="diamond">
            <a:avLst/>
          </a:prstGeom>
          <a:solidFill>
            <a:srgbClr val="1474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endParaRPr>
          </a:p>
        </p:txBody>
      </p:sp>
      <p:sp>
        <p:nvSpPr>
          <p:cNvPr id="24" name="菱形 23"/>
          <p:cNvSpPr/>
          <p:nvPr>
            <p:custDataLst>
              <p:tags r:id="rId16"/>
            </p:custDataLst>
          </p:nvPr>
        </p:nvSpPr>
        <p:spPr>
          <a:xfrm>
            <a:off x="1214120" y="3861753"/>
            <a:ext cx="184150" cy="174625"/>
          </a:xfrm>
          <a:prstGeom prst="diamond">
            <a:avLst/>
          </a:prstGeom>
          <a:solidFill>
            <a:srgbClr val="1474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endParaRPr>
          </a:p>
        </p:txBody>
      </p:sp>
      <p:sp>
        <p:nvSpPr>
          <p:cNvPr id="27" name="菱形 26"/>
          <p:cNvSpPr/>
          <p:nvPr>
            <p:custDataLst>
              <p:tags r:id="rId17"/>
            </p:custDataLst>
          </p:nvPr>
        </p:nvSpPr>
        <p:spPr>
          <a:xfrm>
            <a:off x="7826375" y="2868613"/>
            <a:ext cx="184150" cy="174625"/>
          </a:xfrm>
          <a:prstGeom prst="diamond">
            <a:avLst/>
          </a:prstGeom>
          <a:solidFill>
            <a:srgbClr val="1474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endParaRPr>
          </a:p>
        </p:txBody>
      </p:sp>
      <p:pic>
        <p:nvPicPr>
          <p:cNvPr id="2" name="图片 1"/>
          <p:cNvPicPr/>
          <p:nvPr>
            <p:custDataLst>
              <p:tags r:id="rId18"/>
            </p:custDataLst>
          </p:nvPr>
        </p:nvPicPr>
        <p:blipFill>
          <a:blip r:embed="rId19"/>
          <a:srcRect/>
          <a:stretch>
            <a:fillRect/>
          </a:stretch>
        </p:blipFill>
        <p:spPr>
          <a:xfrm>
            <a:off x="8806180" y="5648325"/>
            <a:ext cx="1430020" cy="499745"/>
          </a:xfrm>
          <a:prstGeom prst="rect">
            <a:avLst/>
          </a:prstGeom>
          <a:noFill/>
          <a:ln w="9525">
            <a:noFill/>
          </a:ln>
        </p:spPr>
      </p:pic>
      <p:sp>
        <p:nvSpPr>
          <p:cNvPr id="8" name="Rectangle 117"/>
          <p:cNvSpPr/>
          <p:nvPr/>
        </p:nvSpPr>
        <p:spPr>
          <a:xfrm>
            <a:off x="3946901" y="6080125"/>
            <a:ext cx="1135380" cy="306705"/>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lang="en-US" sz="1400" kern="0" noProof="0" dirty="0">
                <a:ln>
                  <a:noFill/>
                </a:ln>
                <a:solidFill>
                  <a:srgbClr val="7F7F7F"/>
                </a:solidFill>
                <a:effectLst/>
                <a:uLnTx/>
                <a:uFillTx/>
                <a:latin typeface="微软雅黑" panose="020B0503020204020204" charset="-122"/>
                <a:ea typeface="微软雅黑" panose="020B0503020204020204" charset="-122"/>
                <a:cs typeface="Roboto" panose="02000000000000000000" charset="0"/>
                <a:sym typeface="+mn-ea"/>
              </a:rPr>
              <a:t>NFC</a:t>
            </a:r>
            <a:endParaRPr lang="en-US" sz="1400" kern="0" noProof="0" dirty="0">
              <a:ln>
                <a:noFill/>
              </a:ln>
              <a:solidFill>
                <a:srgbClr val="7F7F7F"/>
              </a:solidFill>
              <a:effectLst/>
              <a:uLnTx/>
              <a:uFillTx/>
              <a:latin typeface="微软雅黑" panose="020B0503020204020204" charset="-122"/>
              <a:ea typeface="微软雅黑" panose="020B0503020204020204" charset="-122"/>
              <a:cs typeface="Roboto" panose="02000000000000000000" charset="0"/>
              <a:sym typeface="+mn-ea"/>
            </a:endParaRPr>
          </a:p>
        </p:txBody>
      </p:sp>
      <p:sp>
        <p:nvSpPr>
          <p:cNvPr id="18" name="Rectangle 117"/>
          <p:cNvSpPr/>
          <p:nvPr/>
        </p:nvSpPr>
        <p:spPr>
          <a:xfrm>
            <a:off x="5092618" y="6090285"/>
            <a:ext cx="1449705" cy="306705"/>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lang="en-US" sz="1400" kern="0" noProof="0" dirty="0">
                <a:ln>
                  <a:noFill/>
                </a:ln>
                <a:solidFill>
                  <a:srgbClr val="7F7F7F"/>
                </a:solidFill>
                <a:effectLst/>
                <a:uLnTx/>
                <a:uFillTx/>
                <a:latin typeface="微软雅黑" panose="020B0503020204020204" charset="-122"/>
                <a:ea typeface="微软雅黑" panose="020B0503020204020204" charset="-122"/>
                <a:cs typeface="Roboto" panose="02000000000000000000" charset="0"/>
                <a:sym typeface="+mn-ea"/>
              </a:rPr>
              <a:t>Battery </a:t>
            </a:r>
            <a:endParaRPr lang="en-US" sz="1400" kern="0" noProof="0" dirty="0">
              <a:ln>
                <a:noFill/>
              </a:ln>
              <a:solidFill>
                <a:srgbClr val="7F7F7F"/>
              </a:solidFill>
              <a:effectLst/>
              <a:uLnTx/>
              <a:uFillTx/>
              <a:latin typeface="微软雅黑" panose="020B0503020204020204" charset="-122"/>
              <a:ea typeface="微软雅黑" panose="020B0503020204020204" charset="-122"/>
              <a:cs typeface="Roboto" panose="02000000000000000000" charset="0"/>
              <a:sym typeface="+mn-ea"/>
            </a:endParaRPr>
          </a:p>
        </p:txBody>
      </p:sp>
    </p:spTree>
    <p:custDataLst>
      <p:tags r:id="rId20"/>
    </p:custData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21"/>
          <p:cNvSpPr/>
          <p:nvPr>
            <p:custDataLst>
              <p:tags r:id="rId1"/>
            </p:custDataLst>
          </p:nvPr>
        </p:nvSpPr>
        <p:spPr>
          <a:xfrm>
            <a:off x="6357620" y="-16510"/>
            <a:ext cx="5824855" cy="6874510"/>
          </a:xfrm>
          <a:prstGeom prst="rect">
            <a:avLst/>
          </a:prstGeom>
          <a:solidFill>
            <a:srgbClr val="F9F9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文本框 30"/>
          <p:cNvSpPr txBox="1"/>
          <p:nvPr/>
        </p:nvSpPr>
        <p:spPr>
          <a:xfrm>
            <a:off x="6610985" y="1733550"/>
            <a:ext cx="1736090" cy="337185"/>
          </a:xfrm>
          <a:prstGeom prst="rect">
            <a:avLst/>
          </a:prstGeom>
          <a:noFill/>
        </p:spPr>
        <p:txBody>
          <a:bodyPr wrap="square" rtlCol="0">
            <a:spAutoFit/>
          </a:bodyPr>
          <a:lstStyle/>
          <a:p>
            <a:pPr marR="0" indent="0" defTabSz="914400" fontAlgn="auto">
              <a:lnSpc>
                <a:spcPct val="100000"/>
              </a:lnSpc>
              <a:spcBef>
                <a:spcPts val="0"/>
              </a:spcBef>
              <a:spcAft>
                <a:spcPts val="0"/>
              </a:spcAft>
              <a:buClrTx/>
              <a:buSzTx/>
              <a:buFontTx/>
              <a:buNone/>
              <a:defRPr/>
            </a:pPr>
            <a:r>
              <a:rPr lang="zh-CN" altLang="en-US" sz="1600" b="1" kern="0" noProof="0" dirty="0">
                <a:solidFill>
                  <a:srgbClr val="2490F4"/>
                </a:solidFill>
                <a:latin typeface="微软雅黑" panose="020B0503020204020204" charset="-122"/>
                <a:ea typeface="微软雅黑" panose="020B0503020204020204" charset="-122"/>
                <a:cs typeface="Roboto" panose="02000000000000000000" charset="0"/>
                <a:sym typeface="Arial" panose="020B0604020202020204" pitchFamily="34" charset="0"/>
              </a:rPr>
              <a:t>产品特点</a:t>
            </a:r>
            <a:endParaRPr lang="zh-CN" altLang="en-US" sz="1600" b="1" kern="0" noProof="0" dirty="0">
              <a:solidFill>
                <a:srgbClr val="2490F4"/>
              </a:solidFill>
              <a:latin typeface="微软雅黑" panose="020B0503020204020204" charset="-122"/>
              <a:ea typeface="微软雅黑" panose="020B0503020204020204" charset="-122"/>
              <a:cs typeface="Roboto" panose="02000000000000000000" charset="0"/>
              <a:sym typeface="Arial" panose="020B0604020202020204" pitchFamily="34" charset="0"/>
            </a:endParaRPr>
          </a:p>
        </p:txBody>
      </p:sp>
      <p:pic>
        <p:nvPicPr>
          <p:cNvPr id="3" name="图片 2"/>
          <p:cNvPicPr/>
          <p:nvPr>
            <p:custDataLst>
              <p:tags r:id="rId2"/>
            </p:custDataLst>
          </p:nvPr>
        </p:nvPicPr>
        <p:blipFill>
          <a:blip r:embed="rId3"/>
          <a:stretch>
            <a:fillRect/>
          </a:stretch>
        </p:blipFill>
        <p:spPr>
          <a:xfrm>
            <a:off x="9042400" y="4810125"/>
            <a:ext cx="2317750" cy="1445895"/>
          </a:xfrm>
          <a:prstGeom prst="rect">
            <a:avLst/>
          </a:prstGeom>
          <a:blipFill rotWithShape="1">
            <a:blip r:embed="rId4"/>
            <a:stretch>
              <a:fillRect/>
            </a:stretch>
          </a:blipFill>
          <a:ln w="19050" cmpd="sng">
            <a:noFill/>
            <a:prstDash val="solid"/>
          </a:ln>
          <a:effectLst/>
        </p:spPr>
      </p:pic>
      <p:sp>
        <p:nvSpPr>
          <p:cNvPr id="145" name="矩形 144"/>
          <p:cNvSpPr/>
          <p:nvPr>
            <p:custDataLst>
              <p:tags r:id="rId5"/>
            </p:custDataLst>
          </p:nvPr>
        </p:nvSpPr>
        <p:spPr>
          <a:xfrm>
            <a:off x="6695440" y="2603500"/>
            <a:ext cx="2182495" cy="398780"/>
          </a:xfrm>
          <a:prstGeom prst="rect">
            <a:avLst/>
          </a:prstGeom>
          <a:solidFill>
            <a:schemeClr val="bg1"/>
          </a:solidFill>
          <a:ln w="12700" cmpd="sng">
            <a:solidFill>
              <a:schemeClr val="bg1">
                <a:lumMod val="95000"/>
              </a:scheme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60">
              <a:solidFill>
                <a:srgbClr val="FF0000"/>
              </a:solidFill>
            </a:endParaRPr>
          </a:p>
        </p:txBody>
      </p:sp>
      <p:sp>
        <p:nvSpPr>
          <p:cNvPr id="146" name="矩形 145"/>
          <p:cNvSpPr/>
          <p:nvPr>
            <p:custDataLst>
              <p:tags r:id="rId6"/>
            </p:custDataLst>
          </p:nvPr>
        </p:nvSpPr>
        <p:spPr>
          <a:xfrm>
            <a:off x="8978265" y="2623185"/>
            <a:ext cx="2182495" cy="398780"/>
          </a:xfrm>
          <a:prstGeom prst="rect">
            <a:avLst/>
          </a:prstGeom>
          <a:solidFill>
            <a:schemeClr val="bg1"/>
          </a:solidFill>
          <a:ln w="12700" cmpd="sng">
            <a:solidFill>
              <a:schemeClr val="bg1">
                <a:lumMod val="95000"/>
              </a:scheme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60">
              <a:solidFill>
                <a:srgbClr val="FF0000"/>
              </a:solidFill>
            </a:endParaRPr>
          </a:p>
        </p:txBody>
      </p:sp>
      <p:sp>
        <p:nvSpPr>
          <p:cNvPr id="147" name="矩形 146"/>
          <p:cNvSpPr/>
          <p:nvPr>
            <p:custDataLst>
              <p:tags r:id="rId7"/>
            </p:custDataLst>
          </p:nvPr>
        </p:nvSpPr>
        <p:spPr>
          <a:xfrm>
            <a:off x="6695440" y="3072130"/>
            <a:ext cx="2182495" cy="398780"/>
          </a:xfrm>
          <a:prstGeom prst="rect">
            <a:avLst/>
          </a:prstGeom>
          <a:solidFill>
            <a:schemeClr val="bg1"/>
          </a:solidFill>
          <a:ln w="12700" cmpd="sng">
            <a:solidFill>
              <a:schemeClr val="bg1">
                <a:lumMod val="95000"/>
              </a:scheme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60">
              <a:solidFill>
                <a:srgbClr val="FF0000"/>
              </a:solidFill>
            </a:endParaRPr>
          </a:p>
        </p:txBody>
      </p:sp>
      <p:sp>
        <p:nvSpPr>
          <p:cNvPr id="148" name="矩形 147"/>
          <p:cNvSpPr/>
          <p:nvPr>
            <p:custDataLst>
              <p:tags r:id="rId8"/>
            </p:custDataLst>
          </p:nvPr>
        </p:nvSpPr>
        <p:spPr>
          <a:xfrm>
            <a:off x="8978265" y="3091815"/>
            <a:ext cx="2182495" cy="398780"/>
          </a:xfrm>
          <a:prstGeom prst="rect">
            <a:avLst/>
          </a:prstGeom>
          <a:solidFill>
            <a:schemeClr val="bg1"/>
          </a:solidFill>
          <a:ln w="12700" cmpd="sng">
            <a:solidFill>
              <a:schemeClr val="bg1">
                <a:lumMod val="95000"/>
              </a:scheme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60">
              <a:solidFill>
                <a:srgbClr val="FF0000"/>
              </a:solidFill>
            </a:endParaRPr>
          </a:p>
        </p:txBody>
      </p:sp>
      <p:sp>
        <p:nvSpPr>
          <p:cNvPr id="149" name="矩形 148"/>
          <p:cNvSpPr/>
          <p:nvPr>
            <p:custDataLst>
              <p:tags r:id="rId9"/>
            </p:custDataLst>
          </p:nvPr>
        </p:nvSpPr>
        <p:spPr>
          <a:xfrm>
            <a:off x="6695440" y="3539490"/>
            <a:ext cx="2182495" cy="398780"/>
          </a:xfrm>
          <a:prstGeom prst="rect">
            <a:avLst/>
          </a:prstGeom>
          <a:solidFill>
            <a:schemeClr val="bg1"/>
          </a:solidFill>
          <a:ln w="12700" cmpd="sng">
            <a:solidFill>
              <a:schemeClr val="bg1">
                <a:lumMod val="95000"/>
              </a:scheme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60">
              <a:solidFill>
                <a:srgbClr val="FF0000"/>
              </a:solidFill>
            </a:endParaRPr>
          </a:p>
        </p:txBody>
      </p:sp>
      <p:sp>
        <p:nvSpPr>
          <p:cNvPr id="150" name="矩形 149"/>
          <p:cNvSpPr/>
          <p:nvPr>
            <p:custDataLst>
              <p:tags r:id="rId10"/>
            </p:custDataLst>
          </p:nvPr>
        </p:nvSpPr>
        <p:spPr>
          <a:xfrm>
            <a:off x="8978265" y="3559175"/>
            <a:ext cx="2182495" cy="398780"/>
          </a:xfrm>
          <a:prstGeom prst="rect">
            <a:avLst/>
          </a:prstGeom>
          <a:solidFill>
            <a:schemeClr val="bg1"/>
          </a:solidFill>
          <a:ln w="12700" cmpd="sng">
            <a:solidFill>
              <a:schemeClr val="bg1">
                <a:lumMod val="95000"/>
              </a:scheme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60">
              <a:solidFill>
                <a:srgbClr val="FF0000"/>
              </a:solidFill>
            </a:endParaRPr>
          </a:p>
        </p:txBody>
      </p:sp>
      <p:sp>
        <p:nvSpPr>
          <p:cNvPr id="151" name="矩形 150"/>
          <p:cNvSpPr/>
          <p:nvPr>
            <p:custDataLst>
              <p:tags r:id="rId11"/>
            </p:custDataLst>
          </p:nvPr>
        </p:nvSpPr>
        <p:spPr>
          <a:xfrm>
            <a:off x="6694170" y="4029075"/>
            <a:ext cx="4466590" cy="467360"/>
          </a:xfrm>
          <a:prstGeom prst="rect">
            <a:avLst/>
          </a:prstGeom>
          <a:solidFill>
            <a:schemeClr val="bg1"/>
          </a:solidFill>
          <a:ln w="12700" cmpd="sng">
            <a:solidFill>
              <a:schemeClr val="bg1">
                <a:lumMod val="95000"/>
              </a:scheme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60">
              <a:solidFill>
                <a:srgbClr val="FF0000"/>
              </a:solidFill>
            </a:endParaRPr>
          </a:p>
        </p:txBody>
      </p:sp>
      <p:sp>
        <p:nvSpPr>
          <p:cNvPr id="128" name="Rectangle 117"/>
          <p:cNvSpPr/>
          <p:nvPr>
            <p:custDataLst>
              <p:tags r:id="rId12"/>
            </p:custDataLst>
          </p:nvPr>
        </p:nvSpPr>
        <p:spPr>
          <a:xfrm>
            <a:off x="7306310" y="2552700"/>
            <a:ext cx="1442720" cy="533400"/>
          </a:xfrm>
          <a:prstGeom prst="rect">
            <a:avLst/>
          </a:prstGeom>
          <a:ln>
            <a:noFill/>
          </a:ln>
        </p:spPr>
        <p:txBody>
          <a:bodyPr wrap="square">
            <a:spAutoFit/>
          </a:bodyPr>
          <a:lstStyle/>
          <a:p>
            <a:pPr marL="0" marR="0" lvl="0" indent="0" algn="l" defTabSz="914400" eaLnBrk="1" fontAlgn="auto" latinLnBrk="0" hangingPunct="1">
              <a:lnSpc>
                <a:spcPct val="120000"/>
              </a:lnSpc>
              <a:spcBef>
                <a:spcPts val="0"/>
              </a:spcBef>
              <a:spcAft>
                <a:spcPts val="0"/>
              </a:spcAft>
              <a:buClrTx/>
              <a:buSzTx/>
              <a:buFontTx/>
              <a:buNone/>
              <a:defRPr/>
            </a:pPr>
            <a:r>
              <a:rPr lang="en-US" sz="1200" kern="0" noProof="0" dirty="0">
                <a:ln>
                  <a:noFill/>
                </a:ln>
                <a:solidFill>
                  <a:schemeClr val="tx1">
                    <a:lumMod val="75000"/>
                    <a:lumOff val="25000"/>
                  </a:schemeClr>
                </a:solidFill>
                <a:effectLst/>
                <a:uLnTx/>
                <a:uFillTx/>
                <a:latin typeface="微软雅黑" panose="020B0503020204020204" charset="-122"/>
                <a:ea typeface="微软雅黑" panose="020B0503020204020204" charset="-122"/>
                <a:cs typeface="Roboto" panose="02000000000000000000" charset="0"/>
                <a:sym typeface="+mn-ea"/>
              </a:rPr>
              <a:t>覆盖范围广: 78 m</a:t>
            </a:r>
            <a:r>
              <a:rPr lang="en-US" sz="1200" kern="0" baseline="30000" noProof="0" dirty="0">
                <a:ln>
                  <a:noFill/>
                </a:ln>
                <a:solidFill>
                  <a:schemeClr val="tx1">
                    <a:lumMod val="75000"/>
                    <a:lumOff val="25000"/>
                  </a:schemeClr>
                </a:solidFill>
                <a:effectLst/>
                <a:uLnTx/>
                <a:uFillTx/>
                <a:latin typeface="微软雅黑" panose="020B0503020204020204" charset="-122"/>
                <a:ea typeface="微软雅黑" panose="020B0503020204020204" charset="-122"/>
                <a:cs typeface="Roboto" panose="02000000000000000000" charset="0"/>
                <a:sym typeface="+mn-ea"/>
              </a:rPr>
              <a:t>2  </a:t>
            </a:r>
            <a:r>
              <a:rPr lang="en-US" altLang="zh-CN" sz="1000" kern="0" noProof="0" dirty="0">
                <a:ln>
                  <a:noFill/>
                </a:ln>
                <a:solidFill>
                  <a:schemeClr val="tx1">
                    <a:lumMod val="75000"/>
                    <a:lumOff val="25000"/>
                  </a:schemeClr>
                </a:solidFill>
                <a:effectLst/>
                <a:uLnTx/>
                <a:uFillTx/>
                <a:latin typeface="微软雅黑" panose="020B0503020204020204" charset="-122"/>
                <a:ea typeface="微软雅黑" panose="020B0503020204020204" charset="-122"/>
                <a:cs typeface="Roboto" panose="02000000000000000000" charset="0"/>
                <a:sym typeface="+mn-ea"/>
              </a:rPr>
              <a:t>(</a:t>
            </a:r>
            <a:r>
              <a:rPr lang="zh-CN" altLang="en-US" sz="1000" kern="0" noProof="0" dirty="0">
                <a:ln>
                  <a:noFill/>
                </a:ln>
                <a:solidFill>
                  <a:schemeClr val="tx1">
                    <a:lumMod val="75000"/>
                    <a:lumOff val="25000"/>
                  </a:schemeClr>
                </a:solidFill>
                <a:effectLst/>
                <a:uLnTx/>
                <a:uFillTx/>
                <a:latin typeface="微软雅黑" panose="020B0503020204020204" charset="-122"/>
                <a:ea typeface="微软雅黑" panose="020B0503020204020204" charset="-122"/>
                <a:cs typeface="Roboto" panose="02000000000000000000" charset="0"/>
                <a:sym typeface="+mn-ea"/>
              </a:rPr>
              <a:t>190°</a:t>
            </a:r>
            <a:r>
              <a:rPr lang="en-US" altLang="zh-CN" sz="1000" kern="0" noProof="0" dirty="0">
                <a:ln>
                  <a:noFill/>
                </a:ln>
                <a:solidFill>
                  <a:schemeClr val="tx1">
                    <a:lumMod val="75000"/>
                    <a:lumOff val="25000"/>
                  </a:schemeClr>
                </a:solidFill>
                <a:effectLst/>
                <a:uLnTx/>
                <a:uFillTx/>
                <a:latin typeface="微软雅黑" panose="020B0503020204020204" charset="-122"/>
                <a:ea typeface="微软雅黑" panose="020B0503020204020204" charset="-122"/>
                <a:cs typeface="Roboto" panose="02000000000000000000" charset="0"/>
                <a:sym typeface="+mn-ea"/>
              </a:rPr>
              <a:t>H,</a:t>
            </a:r>
            <a:r>
              <a:rPr lang="zh-CN" altLang="en-US" sz="1000" kern="0" noProof="0" dirty="0">
                <a:ln>
                  <a:noFill/>
                </a:ln>
                <a:solidFill>
                  <a:schemeClr val="tx1">
                    <a:lumMod val="75000"/>
                    <a:lumOff val="25000"/>
                  </a:schemeClr>
                </a:solidFill>
                <a:effectLst/>
                <a:uLnTx/>
                <a:uFillTx/>
                <a:latin typeface="微软雅黑" panose="020B0503020204020204" charset="-122"/>
                <a:ea typeface="微软雅黑" panose="020B0503020204020204" charset="-122"/>
                <a:cs typeface="Roboto" panose="02000000000000000000" charset="0"/>
                <a:sym typeface="+mn-ea"/>
              </a:rPr>
              <a:t> 112°</a:t>
            </a:r>
            <a:r>
              <a:rPr lang="en-US" altLang="zh-CN" sz="1000" kern="0" noProof="0" dirty="0">
                <a:ln>
                  <a:noFill/>
                </a:ln>
                <a:solidFill>
                  <a:schemeClr val="tx1">
                    <a:lumMod val="75000"/>
                    <a:lumOff val="25000"/>
                  </a:schemeClr>
                </a:solidFill>
                <a:effectLst/>
                <a:uLnTx/>
                <a:uFillTx/>
                <a:latin typeface="微软雅黑" panose="020B0503020204020204" charset="-122"/>
                <a:ea typeface="微软雅黑" panose="020B0503020204020204" charset="-122"/>
                <a:cs typeface="Roboto" panose="02000000000000000000" charset="0"/>
                <a:sym typeface="+mn-ea"/>
              </a:rPr>
              <a:t>V)</a:t>
            </a:r>
            <a:r>
              <a:rPr lang="en-US" sz="1000" kern="0" noProof="0" dirty="0">
                <a:ln>
                  <a:noFill/>
                </a:ln>
                <a:solidFill>
                  <a:schemeClr val="tx1">
                    <a:lumMod val="75000"/>
                    <a:lumOff val="25000"/>
                  </a:schemeClr>
                </a:solidFill>
                <a:effectLst/>
                <a:uLnTx/>
                <a:uFillTx/>
                <a:latin typeface="微软雅黑" panose="020B0503020204020204" charset="-122"/>
                <a:ea typeface="微软雅黑" panose="020B0503020204020204" charset="-122"/>
                <a:cs typeface="Roboto" panose="02000000000000000000" charset="0"/>
                <a:sym typeface="+mn-ea"/>
              </a:rPr>
              <a:t> </a:t>
            </a:r>
            <a:endParaRPr lang="en-US" sz="1000" kern="0" noProof="0" dirty="0">
              <a:ln>
                <a:noFill/>
              </a:ln>
              <a:solidFill>
                <a:schemeClr val="tx1">
                  <a:lumMod val="75000"/>
                  <a:lumOff val="25000"/>
                </a:schemeClr>
              </a:solidFill>
              <a:effectLst/>
              <a:uLnTx/>
              <a:uFillTx/>
              <a:latin typeface="微软雅黑" panose="020B0503020204020204" charset="-122"/>
              <a:ea typeface="微软雅黑" panose="020B0503020204020204" charset="-122"/>
              <a:cs typeface="Roboto" panose="02000000000000000000" charset="0"/>
              <a:sym typeface="+mn-ea"/>
            </a:endParaRPr>
          </a:p>
        </p:txBody>
      </p:sp>
      <p:sp>
        <p:nvSpPr>
          <p:cNvPr id="129" name="Rectangle 117"/>
          <p:cNvSpPr/>
          <p:nvPr>
            <p:custDataLst>
              <p:tags r:id="rId13"/>
            </p:custDataLst>
          </p:nvPr>
        </p:nvSpPr>
        <p:spPr>
          <a:xfrm>
            <a:off x="9570720" y="2699385"/>
            <a:ext cx="1504315" cy="460375"/>
          </a:xfrm>
          <a:prstGeom prst="rect">
            <a:avLst/>
          </a:prstGeom>
          <a:ln>
            <a:noFill/>
          </a:ln>
        </p:spPr>
        <p:txBody>
          <a:bodyPr wrap="square">
            <a:spAutoFit/>
          </a:bodyPr>
          <a:lstStyle/>
          <a:p>
            <a:pPr marL="0" marR="0" lvl="0" algn="l" defTabSz="914400" eaLnBrk="1" fontAlgn="auto" latinLnBrk="0" hangingPunct="1">
              <a:lnSpc>
                <a:spcPct val="100000"/>
              </a:lnSpc>
              <a:spcBef>
                <a:spcPts val="0"/>
              </a:spcBef>
              <a:spcAft>
                <a:spcPts val="0"/>
              </a:spcAft>
              <a:buClrTx/>
              <a:buSzTx/>
              <a:buFontTx/>
              <a:buNone/>
              <a:defRPr/>
            </a:pPr>
            <a:r>
              <a:rPr lang="en-US" sz="1200" kern="0" noProof="0" dirty="0">
                <a:ln>
                  <a:noFill/>
                </a:ln>
                <a:solidFill>
                  <a:schemeClr val="tx1">
                    <a:lumMod val="75000"/>
                    <a:lumOff val="25000"/>
                  </a:schemeClr>
                </a:solidFill>
                <a:effectLst/>
                <a:uLnTx/>
                <a:uFillTx/>
                <a:latin typeface="微软雅黑" panose="020B0503020204020204" charset="-122"/>
                <a:ea typeface="微软雅黑" panose="020B0503020204020204" charset="-122"/>
                <a:cs typeface="Roboto" panose="02000000000000000000" charset="0"/>
                <a:sym typeface="+mn-ea"/>
              </a:rPr>
              <a:t>范围定制多达 16 个</a:t>
            </a:r>
            <a:endParaRPr lang="en-US" sz="1200" kern="0" noProof="0" dirty="0">
              <a:ln>
                <a:noFill/>
              </a:ln>
              <a:solidFill>
                <a:schemeClr val="tx1">
                  <a:lumMod val="75000"/>
                  <a:lumOff val="25000"/>
                </a:schemeClr>
              </a:solidFill>
              <a:effectLst/>
              <a:uLnTx/>
              <a:uFillTx/>
              <a:latin typeface="微软雅黑" panose="020B0503020204020204" charset="-122"/>
              <a:ea typeface="微软雅黑" panose="020B0503020204020204" charset="-122"/>
              <a:cs typeface="Roboto" panose="02000000000000000000" charset="0"/>
              <a:sym typeface="+mn-ea"/>
            </a:endParaRPr>
          </a:p>
        </p:txBody>
      </p:sp>
      <p:sp>
        <p:nvSpPr>
          <p:cNvPr id="130" name="Rectangle 117"/>
          <p:cNvSpPr/>
          <p:nvPr>
            <p:custDataLst>
              <p:tags r:id="rId14"/>
            </p:custDataLst>
          </p:nvPr>
        </p:nvSpPr>
        <p:spPr>
          <a:xfrm>
            <a:off x="7304405" y="3130550"/>
            <a:ext cx="1453515" cy="496570"/>
          </a:xfrm>
          <a:prstGeom prst="rect">
            <a:avLst/>
          </a:prstGeom>
          <a:ln>
            <a:noFill/>
          </a:ln>
        </p:spPr>
        <p:txBody>
          <a:bodyPr wrap="square">
            <a:spAutoFit/>
          </a:bodyPr>
          <a:lstStyle/>
          <a:p>
            <a:pPr marL="0" marR="0" lvl="0" indent="0" algn="l" defTabSz="914400" eaLnBrk="1" fontAlgn="auto" latinLnBrk="0" hangingPunct="1">
              <a:lnSpc>
                <a:spcPct val="110000"/>
              </a:lnSpc>
              <a:spcBef>
                <a:spcPts val="0"/>
              </a:spcBef>
              <a:spcAft>
                <a:spcPts val="0"/>
              </a:spcAft>
              <a:buClrTx/>
              <a:buSzTx/>
              <a:buFontTx/>
              <a:buNone/>
              <a:defRPr/>
            </a:pPr>
            <a:r>
              <a:rPr lang="en-US" sz="1200" kern="0" noProof="0" dirty="0">
                <a:ln>
                  <a:noFill/>
                </a:ln>
                <a:solidFill>
                  <a:schemeClr val="tx1">
                    <a:lumMod val="75000"/>
                    <a:lumOff val="25000"/>
                  </a:schemeClr>
                </a:solidFill>
                <a:effectLst/>
                <a:uLnTx/>
                <a:uFillTx/>
                <a:latin typeface="微软雅黑" panose="020B0503020204020204" charset="-122"/>
                <a:ea typeface="微软雅黑" panose="020B0503020204020204" charset="-122"/>
                <a:cs typeface="Roboto" panose="02000000000000000000" charset="0"/>
                <a:sym typeface="+mn-ea"/>
              </a:rPr>
              <a:t>100% </a:t>
            </a:r>
            <a:r>
              <a:rPr lang="zh-CN" altLang="en-US" sz="1200" kern="0" noProof="0" dirty="0">
                <a:ln>
                  <a:noFill/>
                </a:ln>
                <a:solidFill>
                  <a:schemeClr val="tx1">
                    <a:lumMod val="75000"/>
                    <a:lumOff val="25000"/>
                  </a:schemeClr>
                </a:solidFill>
                <a:effectLst/>
                <a:uLnTx/>
                <a:uFillTx/>
                <a:latin typeface="微软雅黑" panose="020B0503020204020204" charset="-122"/>
                <a:ea typeface="微软雅黑" panose="020B0503020204020204" charset="-122"/>
                <a:cs typeface="Roboto" panose="02000000000000000000" charset="0"/>
                <a:sym typeface="+mn-ea"/>
              </a:rPr>
              <a:t>匿名</a:t>
            </a:r>
            <a:r>
              <a:rPr lang="en-US" altLang="zh-CN" sz="1200" kern="0" noProof="0" dirty="0">
                <a:ln>
                  <a:noFill/>
                </a:ln>
                <a:solidFill>
                  <a:schemeClr val="tx1">
                    <a:lumMod val="75000"/>
                    <a:lumOff val="25000"/>
                  </a:schemeClr>
                </a:solidFill>
                <a:effectLst/>
                <a:uLnTx/>
                <a:uFillTx/>
                <a:latin typeface="微软雅黑" panose="020B0503020204020204" charset="-122"/>
                <a:ea typeface="微软雅黑" panose="020B0503020204020204" charset="-122"/>
                <a:cs typeface="Roboto" panose="02000000000000000000" charset="0"/>
                <a:sym typeface="+mn-ea"/>
              </a:rPr>
              <a:t> &amp; </a:t>
            </a:r>
            <a:r>
              <a:rPr lang="zh-CN" altLang="en-US" sz="1200" kern="0" noProof="0" dirty="0">
                <a:ln>
                  <a:noFill/>
                </a:ln>
                <a:solidFill>
                  <a:schemeClr val="tx1">
                    <a:lumMod val="75000"/>
                    <a:lumOff val="25000"/>
                  </a:schemeClr>
                </a:solidFill>
                <a:effectLst/>
                <a:uLnTx/>
                <a:uFillTx/>
                <a:latin typeface="微软雅黑" panose="020B0503020204020204" charset="-122"/>
                <a:ea typeface="微软雅黑" panose="020B0503020204020204" charset="-122"/>
                <a:cs typeface="Roboto" panose="02000000000000000000" charset="0"/>
                <a:sym typeface="+mn-ea"/>
              </a:rPr>
              <a:t>隐私</a:t>
            </a:r>
            <a:endParaRPr lang="zh-CN" altLang="en-US" sz="1200" kern="0" noProof="0" dirty="0">
              <a:ln>
                <a:noFill/>
              </a:ln>
              <a:solidFill>
                <a:schemeClr val="tx1">
                  <a:lumMod val="75000"/>
                  <a:lumOff val="25000"/>
                </a:schemeClr>
              </a:solidFill>
              <a:effectLst/>
              <a:uLnTx/>
              <a:uFillTx/>
              <a:latin typeface="微软雅黑" panose="020B0503020204020204" charset="-122"/>
              <a:ea typeface="微软雅黑" panose="020B0503020204020204" charset="-122"/>
              <a:cs typeface="Roboto" panose="02000000000000000000" charset="0"/>
              <a:sym typeface="+mn-ea"/>
            </a:endParaRPr>
          </a:p>
        </p:txBody>
      </p:sp>
      <p:sp>
        <p:nvSpPr>
          <p:cNvPr id="131" name="Rectangle 117"/>
          <p:cNvSpPr/>
          <p:nvPr>
            <p:custDataLst>
              <p:tags r:id="rId15"/>
            </p:custDataLst>
          </p:nvPr>
        </p:nvSpPr>
        <p:spPr>
          <a:xfrm>
            <a:off x="9577705" y="3084830"/>
            <a:ext cx="1426845" cy="460375"/>
          </a:xfrm>
          <a:prstGeom prst="rect">
            <a:avLst/>
          </a:prstGeom>
          <a:ln>
            <a:noFill/>
          </a:ln>
        </p:spPr>
        <p:txBody>
          <a:bodyPr wrap="square">
            <a:spAutoFit/>
          </a:bodyPr>
          <a:lstStyle/>
          <a:p>
            <a:pPr marL="0" marR="0" lvl="0" indent="0" algn="l" defTabSz="914400" eaLnBrk="1" fontAlgn="auto" latinLnBrk="0" hangingPunct="1">
              <a:lnSpc>
                <a:spcPct val="100000"/>
              </a:lnSpc>
              <a:spcBef>
                <a:spcPts val="0"/>
              </a:spcBef>
              <a:spcAft>
                <a:spcPts val="0"/>
              </a:spcAft>
              <a:buClrTx/>
              <a:buSzTx/>
              <a:buFontTx/>
              <a:buNone/>
              <a:defRPr/>
            </a:pPr>
            <a:r>
              <a:rPr lang="en-US" sz="1200" kern="0" noProof="0" dirty="0">
                <a:ln>
                  <a:noFill/>
                </a:ln>
                <a:solidFill>
                  <a:schemeClr val="tx1">
                    <a:lumMod val="75000"/>
                    <a:lumOff val="25000"/>
                  </a:schemeClr>
                </a:solidFill>
                <a:effectLst/>
                <a:uLnTx/>
                <a:uFillTx/>
                <a:latin typeface="微软雅黑" panose="020B0503020204020204" charset="-122"/>
                <a:ea typeface="微软雅黑" panose="020B0503020204020204" charset="-122"/>
                <a:cs typeface="Roboto" panose="02000000000000000000" charset="0"/>
                <a:sym typeface="+mn-ea"/>
              </a:rPr>
              <a:t>Wi-Fi (2.4G) </a:t>
            </a:r>
            <a:endParaRPr lang="en-US" sz="1200" kern="0" noProof="0" dirty="0">
              <a:ln>
                <a:noFill/>
              </a:ln>
              <a:solidFill>
                <a:schemeClr val="tx1">
                  <a:lumMod val="75000"/>
                  <a:lumOff val="25000"/>
                </a:schemeClr>
              </a:solidFill>
              <a:effectLst/>
              <a:uLnTx/>
              <a:uFillTx/>
              <a:latin typeface="微软雅黑" panose="020B0503020204020204" charset="-122"/>
              <a:ea typeface="微软雅黑" panose="020B0503020204020204" charset="-122"/>
              <a:cs typeface="Roboto" panose="02000000000000000000" charset="0"/>
              <a:sym typeface="+mn-ea"/>
            </a:endParaRPr>
          </a:p>
          <a:p>
            <a:pPr marL="0" marR="0" lvl="0" indent="0" algn="l" defTabSz="914400" eaLnBrk="1" fontAlgn="auto" latinLnBrk="0" hangingPunct="1">
              <a:lnSpc>
                <a:spcPct val="100000"/>
              </a:lnSpc>
              <a:spcBef>
                <a:spcPts val="0"/>
              </a:spcBef>
              <a:spcAft>
                <a:spcPts val="0"/>
              </a:spcAft>
              <a:buClrTx/>
              <a:buSzTx/>
              <a:buFontTx/>
              <a:buNone/>
              <a:defRPr/>
            </a:pPr>
            <a:r>
              <a:rPr lang="zh-CN" altLang="en-US" sz="1200" kern="0" noProof="0" dirty="0">
                <a:ln>
                  <a:noFill/>
                </a:ln>
                <a:solidFill>
                  <a:schemeClr val="tx1">
                    <a:lumMod val="75000"/>
                    <a:lumOff val="25000"/>
                  </a:schemeClr>
                </a:solidFill>
                <a:effectLst/>
                <a:uLnTx/>
                <a:uFillTx/>
                <a:latin typeface="微软雅黑" panose="020B0503020204020204" charset="-122"/>
                <a:ea typeface="微软雅黑" panose="020B0503020204020204" charset="-122"/>
                <a:cs typeface="Roboto" panose="02000000000000000000" charset="0"/>
                <a:sym typeface="+mn-ea"/>
              </a:rPr>
              <a:t>仅为配置使用</a:t>
            </a:r>
            <a:endParaRPr lang="zh-CN" altLang="en-US" sz="1200" kern="0" noProof="0" dirty="0">
              <a:ln>
                <a:noFill/>
              </a:ln>
              <a:solidFill>
                <a:schemeClr val="tx1">
                  <a:lumMod val="75000"/>
                  <a:lumOff val="25000"/>
                </a:schemeClr>
              </a:solidFill>
              <a:effectLst/>
              <a:uLnTx/>
              <a:uFillTx/>
              <a:latin typeface="微软雅黑" panose="020B0503020204020204" charset="-122"/>
              <a:ea typeface="微软雅黑" panose="020B0503020204020204" charset="-122"/>
              <a:cs typeface="Roboto" panose="02000000000000000000" charset="0"/>
              <a:sym typeface="+mn-ea"/>
            </a:endParaRPr>
          </a:p>
        </p:txBody>
      </p:sp>
      <p:sp>
        <p:nvSpPr>
          <p:cNvPr id="132" name="Rectangle 117"/>
          <p:cNvSpPr/>
          <p:nvPr>
            <p:custDataLst>
              <p:tags r:id="rId16"/>
            </p:custDataLst>
          </p:nvPr>
        </p:nvSpPr>
        <p:spPr>
          <a:xfrm>
            <a:off x="7308469" y="3628644"/>
            <a:ext cx="1217168" cy="275590"/>
          </a:xfrm>
          <a:prstGeom prst="rect">
            <a:avLst/>
          </a:prstGeom>
          <a:ln>
            <a:noFill/>
          </a:ln>
        </p:spPr>
        <p:txBody>
          <a:bodyPr wrap="square">
            <a:spAutoFit/>
          </a:bodyPr>
          <a:lstStyle/>
          <a:p>
            <a:pPr marL="0" marR="0" lvl="0" indent="0" algn="l" defTabSz="914400" eaLnBrk="1" fontAlgn="auto" latinLnBrk="0" hangingPunct="1">
              <a:lnSpc>
                <a:spcPct val="100000"/>
              </a:lnSpc>
              <a:spcBef>
                <a:spcPts val="0"/>
              </a:spcBef>
              <a:spcAft>
                <a:spcPts val="0"/>
              </a:spcAft>
              <a:buClrTx/>
              <a:buSzTx/>
              <a:buFontTx/>
              <a:buNone/>
              <a:defRPr/>
            </a:pPr>
            <a:r>
              <a:rPr lang="zh-CN" altLang="en-US" sz="1200" kern="0" noProof="0" dirty="0">
                <a:ln>
                  <a:noFill/>
                </a:ln>
                <a:solidFill>
                  <a:schemeClr val="tx1">
                    <a:lumMod val="75000"/>
                    <a:lumOff val="25000"/>
                  </a:schemeClr>
                </a:solidFill>
                <a:effectLst/>
                <a:uLnTx/>
                <a:uFillTx/>
                <a:latin typeface="微软雅黑" panose="020B0503020204020204" charset="-122"/>
                <a:ea typeface="微软雅黑" panose="020B0503020204020204" charset="-122"/>
                <a:cs typeface="Roboto" panose="02000000000000000000" charset="0"/>
                <a:sym typeface="+mn-ea"/>
              </a:rPr>
              <a:t>人员计数器</a:t>
            </a:r>
            <a:endParaRPr lang="zh-CN" altLang="en-US" sz="1200" kern="0" noProof="0" dirty="0">
              <a:ln>
                <a:noFill/>
              </a:ln>
              <a:solidFill>
                <a:schemeClr val="tx1">
                  <a:lumMod val="75000"/>
                  <a:lumOff val="25000"/>
                </a:schemeClr>
              </a:solidFill>
              <a:effectLst/>
              <a:uLnTx/>
              <a:uFillTx/>
              <a:latin typeface="微软雅黑" panose="020B0503020204020204" charset="-122"/>
              <a:ea typeface="微软雅黑" panose="020B0503020204020204" charset="-122"/>
              <a:cs typeface="Roboto" panose="02000000000000000000" charset="0"/>
              <a:sym typeface="+mn-ea"/>
            </a:endParaRPr>
          </a:p>
        </p:txBody>
      </p:sp>
      <p:sp>
        <p:nvSpPr>
          <p:cNvPr id="133" name="Rectangle 117"/>
          <p:cNvSpPr/>
          <p:nvPr>
            <p:custDataLst>
              <p:tags r:id="rId17"/>
            </p:custDataLst>
          </p:nvPr>
        </p:nvSpPr>
        <p:spPr>
          <a:xfrm>
            <a:off x="9570720" y="3648075"/>
            <a:ext cx="1059180" cy="275590"/>
          </a:xfrm>
          <a:prstGeom prst="rect">
            <a:avLst/>
          </a:prstGeom>
          <a:ln>
            <a:noFill/>
          </a:ln>
        </p:spPr>
        <p:txBody>
          <a:bodyPr wrap="square">
            <a:spAutoFit/>
          </a:bodyPr>
          <a:lstStyle/>
          <a:p>
            <a:pPr marL="0" marR="0" lvl="0" indent="0" algn="l" defTabSz="914400" eaLnBrk="1" fontAlgn="auto" latinLnBrk="0" hangingPunct="1">
              <a:lnSpc>
                <a:spcPct val="100000"/>
              </a:lnSpc>
              <a:spcBef>
                <a:spcPts val="0"/>
              </a:spcBef>
              <a:spcAft>
                <a:spcPts val="0"/>
              </a:spcAft>
              <a:buClrTx/>
              <a:buSzTx/>
              <a:buFontTx/>
              <a:buNone/>
              <a:defRPr/>
            </a:pPr>
            <a:r>
              <a:rPr lang="zh-CN" altLang="en-US" sz="1200" kern="0" noProof="0" dirty="0">
                <a:ln>
                  <a:noFill/>
                </a:ln>
                <a:solidFill>
                  <a:schemeClr val="tx1">
                    <a:lumMod val="75000"/>
                    <a:lumOff val="25000"/>
                  </a:schemeClr>
                </a:solidFill>
                <a:effectLst/>
                <a:uLnTx/>
                <a:uFillTx/>
                <a:latin typeface="微软雅黑" panose="020B0503020204020204" charset="-122"/>
                <a:ea typeface="微软雅黑" panose="020B0503020204020204" charset="-122"/>
                <a:cs typeface="Roboto" panose="02000000000000000000" charset="0"/>
                <a:sym typeface="+mn-ea"/>
              </a:rPr>
              <a:t>过线统计</a:t>
            </a:r>
            <a:endParaRPr lang="zh-CN" altLang="en-US" sz="1200" kern="0" noProof="0" dirty="0">
              <a:ln>
                <a:noFill/>
              </a:ln>
              <a:solidFill>
                <a:schemeClr val="tx1">
                  <a:lumMod val="75000"/>
                  <a:lumOff val="25000"/>
                </a:schemeClr>
              </a:solidFill>
              <a:effectLst/>
              <a:uLnTx/>
              <a:uFillTx/>
              <a:latin typeface="微软雅黑" panose="020B0503020204020204" charset="-122"/>
              <a:ea typeface="微软雅黑" panose="020B0503020204020204" charset="-122"/>
              <a:cs typeface="Roboto" panose="02000000000000000000" charset="0"/>
              <a:sym typeface="+mn-ea"/>
            </a:endParaRPr>
          </a:p>
        </p:txBody>
      </p:sp>
      <p:sp>
        <p:nvSpPr>
          <p:cNvPr id="134" name="Rectangle 117"/>
          <p:cNvSpPr/>
          <p:nvPr>
            <p:custDataLst>
              <p:tags r:id="rId18"/>
            </p:custDataLst>
          </p:nvPr>
        </p:nvSpPr>
        <p:spPr>
          <a:xfrm>
            <a:off x="7303770" y="4123690"/>
            <a:ext cx="3700780" cy="275590"/>
          </a:xfrm>
          <a:prstGeom prst="rect">
            <a:avLst/>
          </a:prstGeom>
          <a:ln>
            <a:noFill/>
          </a:ln>
        </p:spPr>
        <p:txBody>
          <a:bodyPr wrap="square">
            <a:spAutoFit/>
          </a:bodyPr>
          <a:lstStyle/>
          <a:p>
            <a:pPr marL="0" marR="0" lvl="0" indent="0" algn="l" defTabSz="914400" eaLnBrk="1" fontAlgn="auto" latinLnBrk="0" hangingPunct="1">
              <a:lnSpc>
                <a:spcPct val="100000"/>
              </a:lnSpc>
              <a:spcBef>
                <a:spcPts val="0"/>
              </a:spcBef>
              <a:spcAft>
                <a:spcPts val="0"/>
              </a:spcAft>
              <a:buClrTx/>
              <a:buSzTx/>
              <a:buFontTx/>
              <a:buNone/>
              <a:defRPr/>
            </a:pPr>
            <a:r>
              <a:rPr lang="en-US" sz="1200" kern="0" noProof="0" dirty="0">
                <a:ln>
                  <a:noFill/>
                </a:ln>
                <a:solidFill>
                  <a:schemeClr val="tx1">
                    <a:lumMod val="75000"/>
                    <a:lumOff val="25000"/>
                  </a:schemeClr>
                </a:solidFill>
                <a:effectLst/>
                <a:uLnTx/>
                <a:uFillTx/>
                <a:latin typeface="微软雅黑" panose="020B0503020204020204" charset="-122"/>
                <a:ea typeface="微软雅黑" panose="020B0503020204020204" charset="-122"/>
                <a:cs typeface="Roboto" panose="02000000000000000000" charset="0"/>
                <a:sym typeface="+mn-ea"/>
              </a:rPr>
              <a:t>专有的AI深度学习和对象跟踪算法 </a:t>
            </a:r>
            <a:endParaRPr lang="en-US" sz="1200" kern="0" noProof="0" dirty="0">
              <a:ln>
                <a:noFill/>
              </a:ln>
              <a:solidFill>
                <a:schemeClr val="tx1">
                  <a:lumMod val="75000"/>
                  <a:lumOff val="25000"/>
                </a:schemeClr>
              </a:solidFill>
              <a:effectLst/>
              <a:uLnTx/>
              <a:uFillTx/>
              <a:latin typeface="微软雅黑" panose="020B0503020204020204" charset="-122"/>
              <a:ea typeface="微软雅黑" panose="020B0503020204020204" charset="-122"/>
              <a:cs typeface="Roboto" panose="02000000000000000000" charset="0"/>
              <a:sym typeface="+mn-ea"/>
            </a:endParaRPr>
          </a:p>
        </p:txBody>
      </p:sp>
      <p:sp>
        <p:nvSpPr>
          <p:cNvPr id="10" name="矩形 9"/>
          <p:cNvSpPr/>
          <p:nvPr>
            <p:custDataLst>
              <p:tags r:id="rId19"/>
            </p:custDataLst>
          </p:nvPr>
        </p:nvSpPr>
        <p:spPr>
          <a:xfrm>
            <a:off x="6694805" y="2158365"/>
            <a:ext cx="2183130" cy="398780"/>
          </a:xfrm>
          <a:prstGeom prst="rect">
            <a:avLst/>
          </a:prstGeom>
          <a:solidFill>
            <a:schemeClr val="bg1"/>
          </a:solidFill>
          <a:ln w="12700" cmpd="sng">
            <a:solidFill>
              <a:schemeClr val="bg1">
                <a:lumMod val="95000"/>
              </a:scheme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60">
              <a:solidFill>
                <a:srgbClr val="FF0000"/>
              </a:solidFill>
            </a:endParaRPr>
          </a:p>
        </p:txBody>
      </p:sp>
      <p:sp>
        <p:nvSpPr>
          <p:cNvPr id="11" name="矩形 10"/>
          <p:cNvSpPr/>
          <p:nvPr>
            <p:custDataLst>
              <p:tags r:id="rId20"/>
            </p:custDataLst>
          </p:nvPr>
        </p:nvSpPr>
        <p:spPr>
          <a:xfrm>
            <a:off x="8978265" y="2151380"/>
            <a:ext cx="2182495" cy="398780"/>
          </a:xfrm>
          <a:prstGeom prst="rect">
            <a:avLst/>
          </a:prstGeom>
          <a:solidFill>
            <a:schemeClr val="bg1"/>
          </a:solidFill>
          <a:ln w="12700" cmpd="sng">
            <a:solidFill>
              <a:schemeClr val="bg1">
                <a:lumMod val="95000"/>
              </a:scheme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60">
              <a:solidFill>
                <a:srgbClr val="FF0000"/>
              </a:solidFill>
            </a:endParaRPr>
          </a:p>
        </p:txBody>
      </p:sp>
      <p:sp>
        <p:nvSpPr>
          <p:cNvPr id="12" name="Rectangle 117"/>
          <p:cNvSpPr/>
          <p:nvPr>
            <p:custDataLst>
              <p:tags r:id="rId21"/>
            </p:custDataLst>
          </p:nvPr>
        </p:nvSpPr>
        <p:spPr>
          <a:xfrm>
            <a:off x="7388225" y="2227580"/>
            <a:ext cx="1139825" cy="294005"/>
          </a:xfrm>
          <a:prstGeom prst="rect">
            <a:avLst/>
          </a:prstGeom>
          <a:ln>
            <a:noFill/>
          </a:ln>
        </p:spPr>
        <p:txBody>
          <a:bodyPr wrap="square">
            <a:spAutoFit/>
          </a:bodyPr>
          <a:lstStyle/>
          <a:p>
            <a:pPr marL="0" marR="0" lvl="0" indent="0" algn="l" defTabSz="914400" eaLnBrk="1" fontAlgn="auto" latinLnBrk="0" hangingPunct="1">
              <a:lnSpc>
                <a:spcPct val="110000"/>
              </a:lnSpc>
              <a:spcBef>
                <a:spcPts val="0"/>
              </a:spcBef>
              <a:spcAft>
                <a:spcPts val="0"/>
              </a:spcAft>
              <a:buClrTx/>
              <a:buSzTx/>
              <a:buFontTx/>
              <a:buNone/>
              <a:defRPr/>
            </a:pPr>
            <a:r>
              <a:rPr lang="zh-CN" altLang="en-US" sz="1200" kern="0" noProof="0" dirty="0">
                <a:ln>
                  <a:noFill/>
                </a:ln>
                <a:solidFill>
                  <a:schemeClr val="tx1">
                    <a:lumMod val="75000"/>
                    <a:lumOff val="25000"/>
                  </a:schemeClr>
                </a:solidFill>
                <a:effectLst/>
                <a:uLnTx/>
                <a:uFillTx/>
                <a:latin typeface="微软雅黑" panose="020B0503020204020204" charset="-122"/>
                <a:ea typeface="微软雅黑" panose="020B0503020204020204" charset="-122"/>
                <a:cs typeface="Roboto" panose="02000000000000000000" charset="0"/>
                <a:sym typeface="+mn-ea"/>
              </a:rPr>
              <a:t>精确度高</a:t>
            </a:r>
            <a:endParaRPr lang="zh-CN" altLang="en-US" sz="1200" kern="0" noProof="0" dirty="0">
              <a:ln>
                <a:noFill/>
              </a:ln>
              <a:solidFill>
                <a:schemeClr val="tx1">
                  <a:lumMod val="75000"/>
                  <a:lumOff val="25000"/>
                </a:schemeClr>
              </a:solidFill>
              <a:effectLst/>
              <a:uLnTx/>
              <a:uFillTx/>
              <a:latin typeface="微软雅黑" panose="020B0503020204020204" charset="-122"/>
              <a:ea typeface="微软雅黑" panose="020B0503020204020204" charset="-122"/>
              <a:cs typeface="Roboto" panose="02000000000000000000" charset="0"/>
              <a:sym typeface="+mn-ea"/>
            </a:endParaRPr>
          </a:p>
        </p:txBody>
      </p:sp>
      <p:sp>
        <p:nvSpPr>
          <p:cNvPr id="14" name="Rectangle 117"/>
          <p:cNvSpPr/>
          <p:nvPr>
            <p:custDataLst>
              <p:tags r:id="rId22"/>
            </p:custDataLst>
          </p:nvPr>
        </p:nvSpPr>
        <p:spPr>
          <a:xfrm>
            <a:off x="9605645" y="2210435"/>
            <a:ext cx="1343025" cy="460375"/>
          </a:xfrm>
          <a:prstGeom prst="rect">
            <a:avLst/>
          </a:prstGeom>
          <a:ln>
            <a:noFill/>
          </a:ln>
        </p:spPr>
        <p:txBody>
          <a:bodyPr wrap="square">
            <a:spAutoFit/>
          </a:bodyPr>
          <a:lstStyle/>
          <a:p>
            <a:pPr marL="0" marR="0" lvl="0" indent="0" algn="l" defTabSz="914400" eaLnBrk="1" fontAlgn="auto" latinLnBrk="0" hangingPunct="1">
              <a:lnSpc>
                <a:spcPct val="100000"/>
              </a:lnSpc>
              <a:spcBef>
                <a:spcPts val="0"/>
              </a:spcBef>
              <a:spcAft>
                <a:spcPts val="0"/>
              </a:spcAft>
              <a:buClrTx/>
              <a:buSzTx/>
              <a:buFontTx/>
              <a:buNone/>
              <a:defRPr/>
            </a:pPr>
            <a:r>
              <a:rPr lang="en-US" sz="1200" kern="0" noProof="0" dirty="0">
                <a:ln>
                  <a:noFill/>
                </a:ln>
                <a:solidFill>
                  <a:schemeClr val="tx1">
                    <a:lumMod val="75000"/>
                    <a:lumOff val="25000"/>
                  </a:schemeClr>
                </a:solidFill>
                <a:effectLst/>
                <a:uLnTx/>
                <a:uFillTx/>
                <a:latin typeface="微软雅黑" panose="020B0503020204020204" charset="-122"/>
                <a:ea typeface="微软雅黑" panose="020B0503020204020204" charset="-122"/>
                <a:cs typeface="Roboto" panose="02000000000000000000" charset="0"/>
                <a:sym typeface="+mn-ea"/>
              </a:rPr>
              <a:t>Type-C  </a:t>
            </a:r>
            <a:r>
              <a:rPr lang="zh-CN" altLang="en-US" sz="1200" kern="0" noProof="0" dirty="0">
                <a:ln>
                  <a:noFill/>
                </a:ln>
                <a:solidFill>
                  <a:schemeClr val="tx1">
                    <a:lumMod val="75000"/>
                    <a:lumOff val="25000"/>
                  </a:schemeClr>
                </a:solidFill>
                <a:effectLst/>
                <a:uLnTx/>
                <a:uFillTx/>
                <a:latin typeface="微软雅黑" panose="020B0503020204020204" charset="-122"/>
                <a:ea typeface="微软雅黑" panose="020B0503020204020204" charset="-122"/>
                <a:cs typeface="Roboto" panose="02000000000000000000" charset="0"/>
                <a:sym typeface="+mn-ea"/>
              </a:rPr>
              <a:t>电源输入</a:t>
            </a:r>
            <a:r>
              <a:rPr lang="en-US" sz="1200" kern="0" noProof="0" dirty="0">
                <a:ln>
                  <a:noFill/>
                </a:ln>
                <a:solidFill>
                  <a:schemeClr val="tx1">
                    <a:lumMod val="75000"/>
                    <a:lumOff val="25000"/>
                  </a:schemeClr>
                </a:solidFill>
                <a:effectLst/>
                <a:uLnTx/>
                <a:uFillTx/>
                <a:latin typeface="微软雅黑" panose="020B0503020204020204" charset="-122"/>
                <a:ea typeface="微软雅黑" panose="020B0503020204020204" charset="-122"/>
                <a:cs typeface="Roboto" panose="02000000000000000000" charset="0"/>
                <a:sym typeface="+mn-ea"/>
              </a:rPr>
              <a:t> </a:t>
            </a:r>
            <a:endParaRPr lang="zh-CN" altLang="en-US" sz="1200" kern="0" noProof="0" dirty="0">
              <a:ln>
                <a:noFill/>
              </a:ln>
              <a:solidFill>
                <a:schemeClr val="tx1">
                  <a:lumMod val="75000"/>
                  <a:lumOff val="25000"/>
                </a:schemeClr>
              </a:solidFill>
              <a:effectLst/>
              <a:uLnTx/>
              <a:uFillTx/>
              <a:latin typeface="微软雅黑" panose="020B0503020204020204" charset="-122"/>
              <a:ea typeface="微软雅黑" panose="020B0503020204020204" charset="-122"/>
              <a:cs typeface="Roboto" panose="02000000000000000000" charset="0"/>
              <a:sym typeface="+mn-ea"/>
            </a:endParaRPr>
          </a:p>
        </p:txBody>
      </p:sp>
      <p:pic>
        <p:nvPicPr>
          <p:cNvPr id="36" name="图片 35" descr="secret-file"/>
          <p:cNvPicPr>
            <a:picLocks noChangeAspect="1"/>
          </p:cNvPicPr>
          <p:nvPr>
            <p:custDataLst>
              <p:tags r:id="rId23"/>
            </p:custDataLst>
          </p:nvPr>
        </p:nvPicPr>
        <p:blipFill>
          <a:blip r:embed="rId24"/>
          <a:stretch>
            <a:fillRect/>
          </a:stretch>
        </p:blipFill>
        <p:spPr>
          <a:xfrm>
            <a:off x="6910959" y="3160776"/>
            <a:ext cx="220980" cy="220980"/>
          </a:xfrm>
          <a:prstGeom prst="rect">
            <a:avLst/>
          </a:prstGeom>
        </p:spPr>
      </p:pic>
      <p:pic>
        <p:nvPicPr>
          <p:cNvPr id="37" name="图片 36" descr="wifi (4)"/>
          <p:cNvPicPr>
            <a:picLocks noChangeAspect="1"/>
          </p:cNvPicPr>
          <p:nvPr>
            <p:custDataLst>
              <p:tags r:id="rId25"/>
            </p:custDataLst>
          </p:nvPr>
        </p:nvPicPr>
        <p:blipFill>
          <a:blip r:embed="rId26"/>
          <a:stretch>
            <a:fillRect/>
          </a:stretch>
        </p:blipFill>
        <p:spPr>
          <a:xfrm>
            <a:off x="9144889" y="3176905"/>
            <a:ext cx="296672" cy="267208"/>
          </a:xfrm>
          <a:prstGeom prst="rect">
            <a:avLst/>
          </a:prstGeom>
        </p:spPr>
      </p:pic>
      <p:pic>
        <p:nvPicPr>
          <p:cNvPr id="38" name="图片 37" descr="radar (1)"/>
          <p:cNvPicPr>
            <a:picLocks noChangeAspect="1"/>
          </p:cNvPicPr>
          <p:nvPr>
            <p:custDataLst>
              <p:tags r:id="rId27"/>
            </p:custDataLst>
          </p:nvPr>
        </p:nvPicPr>
        <p:blipFill>
          <a:blip r:embed="rId28"/>
          <a:stretch>
            <a:fillRect/>
          </a:stretch>
        </p:blipFill>
        <p:spPr>
          <a:xfrm>
            <a:off x="9174353" y="2708529"/>
            <a:ext cx="237744" cy="237744"/>
          </a:xfrm>
          <a:prstGeom prst="rect">
            <a:avLst/>
          </a:prstGeom>
        </p:spPr>
      </p:pic>
      <p:pic>
        <p:nvPicPr>
          <p:cNvPr id="15" name="图片 14" descr="energy"/>
          <p:cNvPicPr>
            <a:picLocks noChangeAspect="1"/>
          </p:cNvPicPr>
          <p:nvPr>
            <p:custDataLst>
              <p:tags r:id="rId29"/>
            </p:custDataLst>
          </p:nvPr>
        </p:nvPicPr>
        <p:blipFill>
          <a:blip r:embed="rId30"/>
          <a:stretch>
            <a:fillRect/>
          </a:stretch>
        </p:blipFill>
        <p:spPr>
          <a:xfrm>
            <a:off x="9166987" y="2233295"/>
            <a:ext cx="252476" cy="252476"/>
          </a:xfrm>
          <a:prstGeom prst="rect">
            <a:avLst/>
          </a:prstGeom>
        </p:spPr>
      </p:pic>
      <p:pic>
        <p:nvPicPr>
          <p:cNvPr id="43" name="图片 42" descr="报警-人体感应2-01"/>
          <p:cNvPicPr>
            <a:picLocks noChangeAspect="1"/>
          </p:cNvPicPr>
          <p:nvPr>
            <p:custDataLst>
              <p:tags r:id="rId31"/>
            </p:custDataLst>
          </p:nvPr>
        </p:nvPicPr>
        <p:blipFill>
          <a:blip r:embed="rId32"/>
          <a:stretch>
            <a:fillRect/>
          </a:stretch>
        </p:blipFill>
        <p:spPr>
          <a:xfrm>
            <a:off x="9171051" y="3648329"/>
            <a:ext cx="244348" cy="244348"/>
          </a:xfrm>
          <a:prstGeom prst="rect">
            <a:avLst/>
          </a:prstGeom>
        </p:spPr>
      </p:pic>
      <p:pic>
        <p:nvPicPr>
          <p:cNvPr id="44" name="图片 43" descr="worldwide"/>
          <p:cNvPicPr>
            <a:picLocks noChangeAspect="1"/>
          </p:cNvPicPr>
          <p:nvPr>
            <p:custDataLst>
              <p:tags r:id="rId33"/>
            </p:custDataLst>
          </p:nvPr>
        </p:nvPicPr>
        <p:blipFill>
          <a:blip r:embed="rId34"/>
          <a:stretch>
            <a:fillRect/>
          </a:stretch>
        </p:blipFill>
        <p:spPr>
          <a:xfrm>
            <a:off x="6873367" y="2667508"/>
            <a:ext cx="252476" cy="252476"/>
          </a:xfrm>
          <a:prstGeom prst="rect">
            <a:avLst/>
          </a:prstGeom>
        </p:spPr>
      </p:pic>
      <p:pic>
        <p:nvPicPr>
          <p:cNvPr id="46" name="图片 45" descr="人数-01"/>
          <p:cNvPicPr>
            <a:picLocks noChangeAspect="1"/>
          </p:cNvPicPr>
          <p:nvPr>
            <p:custDataLst>
              <p:tags r:id="rId35"/>
            </p:custDataLst>
          </p:nvPr>
        </p:nvPicPr>
        <p:blipFill>
          <a:blip r:embed="rId36"/>
          <a:stretch>
            <a:fillRect/>
          </a:stretch>
        </p:blipFill>
        <p:spPr>
          <a:xfrm>
            <a:off x="6895719" y="3636264"/>
            <a:ext cx="236728" cy="236728"/>
          </a:xfrm>
          <a:prstGeom prst="rect">
            <a:avLst/>
          </a:prstGeom>
        </p:spPr>
      </p:pic>
      <p:pic>
        <p:nvPicPr>
          <p:cNvPr id="47" name="图片 46" descr="algorithm"/>
          <p:cNvPicPr>
            <a:picLocks noChangeAspect="1"/>
          </p:cNvPicPr>
          <p:nvPr>
            <p:custDataLst>
              <p:tags r:id="rId37"/>
            </p:custDataLst>
          </p:nvPr>
        </p:nvPicPr>
        <p:blipFill>
          <a:blip r:embed="rId38"/>
          <a:stretch>
            <a:fillRect/>
          </a:stretch>
        </p:blipFill>
        <p:spPr>
          <a:xfrm>
            <a:off x="6859270" y="4102735"/>
            <a:ext cx="324612" cy="324612"/>
          </a:xfrm>
          <a:prstGeom prst="rect">
            <a:avLst/>
          </a:prstGeom>
        </p:spPr>
      </p:pic>
      <p:sp>
        <p:nvSpPr>
          <p:cNvPr id="18" name="Rectangle 117"/>
          <p:cNvSpPr/>
          <p:nvPr>
            <p:custDataLst>
              <p:tags r:id="rId39"/>
            </p:custDataLst>
          </p:nvPr>
        </p:nvSpPr>
        <p:spPr>
          <a:xfrm>
            <a:off x="6695440" y="2190750"/>
            <a:ext cx="810260" cy="361950"/>
          </a:xfrm>
          <a:prstGeom prst="rect">
            <a:avLst/>
          </a:prstGeom>
          <a:ln>
            <a:noFill/>
          </a:ln>
        </p:spPr>
        <p:txBody>
          <a:bodyPr wrap="square">
            <a:spAutoFit/>
          </a:bodyPr>
          <a:lstStyle/>
          <a:p>
            <a:pPr marL="0" marR="0" lvl="0" indent="0" algn="l" defTabSz="914400" eaLnBrk="1" fontAlgn="auto" latinLnBrk="0" hangingPunct="1">
              <a:lnSpc>
                <a:spcPct val="110000"/>
              </a:lnSpc>
              <a:spcBef>
                <a:spcPts val="0"/>
              </a:spcBef>
              <a:spcAft>
                <a:spcPts val="0"/>
              </a:spcAft>
              <a:buClrTx/>
              <a:buSzTx/>
              <a:buFontTx/>
              <a:buNone/>
              <a:defRPr/>
            </a:pPr>
            <a:r>
              <a:rPr lang="en-US" altLang="zh-CN" sz="1600" b="1" kern="0" noProof="0" dirty="0">
                <a:ln>
                  <a:noFill/>
                </a:ln>
                <a:solidFill>
                  <a:schemeClr val="tx1">
                    <a:lumMod val="75000"/>
                    <a:lumOff val="25000"/>
                  </a:schemeClr>
                </a:solidFill>
                <a:effectLst/>
                <a:uLnTx/>
                <a:uFillTx/>
                <a:latin typeface="微软雅黑" panose="020B0503020204020204" charset="-122"/>
                <a:ea typeface="微软雅黑" panose="020B0503020204020204" charset="-122"/>
                <a:cs typeface="Roboto" panose="02000000000000000000" charset="0"/>
                <a:sym typeface="+mn-ea"/>
              </a:rPr>
              <a:t>≥98%</a:t>
            </a:r>
            <a:endParaRPr lang="en-US" altLang="zh-CN" sz="1600" b="1" kern="0" noProof="0" dirty="0">
              <a:ln>
                <a:noFill/>
              </a:ln>
              <a:solidFill>
                <a:schemeClr val="tx1">
                  <a:lumMod val="75000"/>
                  <a:lumOff val="25000"/>
                </a:schemeClr>
              </a:solidFill>
              <a:effectLst/>
              <a:uLnTx/>
              <a:uFillTx/>
              <a:latin typeface="微软雅黑" panose="020B0503020204020204" charset="-122"/>
              <a:ea typeface="微软雅黑" panose="020B0503020204020204" charset="-122"/>
              <a:cs typeface="Roboto" panose="02000000000000000000" charset="0"/>
              <a:sym typeface="+mn-ea"/>
            </a:endParaRPr>
          </a:p>
        </p:txBody>
      </p:sp>
      <p:pic>
        <p:nvPicPr>
          <p:cNvPr id="60" name="图片 3"/>
          <p:cNvPicPr>
            <a:picLocks noChangeAspect="1"/>
          </p:cNvPicPr>
          <p:nvPr>
            <p:custDataLst>
              <p:tags r:id="rId40"/>
            </p:custDataLst>
          </p:nvPr>
        </p:nvPicPr>
        <p:blipFill>
          <a:blip r:embed="rId41"/>
          <a:srcRect/>
          <a:stretch>
            <a:fillRect/>
          </a:stretch>
        </p:blipFill>
        <p:spPr>
          <a:xfrm>
            <a:off x="6487160" y="4810125"/>
            <a:ext cx="2555240" cy="1446530"/>
          </a:xfrm>
          <a:prstGeom prst="rect">
            <a:avLst/>
          </a:prstGeom>
          <a:noFill/>
          <a:ln>
            <a:noFill/>
          </a:ln>
        </p:spPr>
      </p:pic>
      <p:sp>
        <p:nvSpPr>
          <p:cNvPr id="16" name="矩形 15"/>
          <p:cNvSpPr/>
          <p:nvPr/>
        </p:nvSpPr>
        <p:spPr>
          <a:xfrm>
            <a:off x="8225790" y="5981065"/>
            <a:ext cx="792480" cy="275590"/>
          </a:xfrm>
          <a:prstGeom prst="rect">
            <a:avLst/>
          </a:prstGeom>
          <a:noFill/>
          <a:ln>
            <a:noFill/>
          </a:ln>
        </p:spPr>
        <p:txBody>
          <a:bodyPr wrap="none" rtlCol="0" anchor="t">
            <a:spAutoFit/>
          </a:bodyPr>
          <a:lstStyle/>
          <a:p>
            <a:pPr algn="ctr"/>
            <a:r>
              <a:rPr lang="zh-CN" altLang="en-US" sz="1200" b="1">
                <a:solidFill>
                  <a:schemeClr val="accent1"/>
                </a:solidFill>
                <a:effectLst>
                  <a:outerShdw blurRad="38100" dist="25400" dir="5400000" algn="ctr" rotWithShape="0">
                    <a:srgbClr val="6E747A">
                      <a:alpha val="43000"/>
                    </a:srgbClr>
                  </a:outerShdw>
                </a:effectLst>
                <a:highlight>
                  <a:srgbClr val="00FFFF"/>
                </a:highlight>
                <a:latin typeface="微软雅黑" panose="020B0503020204020204" charset="-122"/>
                <a:ea typeface="微软雅黑" panose="020B0503020204020204" charset="-122"/>
              </a:rPr>
              <a:t>隐私模式</a:t>
            </a:r>
            <a:endParaRPr lang="zh-CN" altLang="en-US" sz="1200" b="1">
              <a:solidFill>
                <a:schemeClr val="accent1"/>
              </a:solidFill>
              <a:effectLst>
                <a:outerShdw blurRad="38100" dist="25400" dir="5400000" algn="ctr" rotWithShape="0">
                  <a:srgbClr val="6E747A">
                    <a:alpha val="43000"/>
                  </a:srgbClr>
                </a:outerShdw>
              </a:effectLst>
              <a:highlight>
                <a:srgbClr val="00FFFF"/>
              </a:highlight>
              <a:latin typeface="微软雅黑" panose="020B0503020204020204" charset="-122"/>
              <a:ea typeface="微软雅黑" panose="020B0503020204020204" charset="-122"/>
            </a:endParaRPr>
          </a:p>
        </p:txBody>
      </p:sp>
      <p:sp>
        <p:nvSpPr>
          <p:cNvPr id="19" name="矩形 18"/>
          <p:cNvSpPr/>
          <p:nvPr>
            <p:custDataLst>
              <p:tags r:id="rId42"/>
            </p:custDataLst>
          </p:nvPr>
        </p:nvSpPr>
        <p:spPr>
          <a:xfrm>
            <a:off x="10567670" y="5980430"/>
            <a:ext cx="792480" cy="275590"/>
          </a:xfrm>
          <a:prstGeom prst="rect">
            <a:avLst/>
          </a:prstGeom>
          <a:noFill/>
          <a:ln>
            <a:noFill/>
          </a:ln>
        </p:spPr>
        <p:txBody>
          <a:bodyPr wrap="none" rtlCol="0" anchor="t">
            <a:spAutoFit/>
          </a:bodyPr>
          <a:lstStyle/>
          <a:p>
            <a:pPr algn="ctr"/>
            <a:r>
              <a:rPr lang="zh-CN" altLang="en-US" sz="1200" b="1">
                <a:solidFill>
                  <a:schemeClr val="accent1"/>
                </a:solidFill>
                <a:effectLst>
                  <a:outerShdw blurRad="38100" dist="25400" dir="5400000" algn="ctr" rotWithShape="0">
                    <a:srgbClr val="6E747A">
                      <a:alpha val="43000"/>
                    </a:srgbClr>
                  </a:outerShdw>
                </a:effectLst>
                <a:highlight>
                  <a:srgbClr val="00FFFF"/>
                </a:highlight>
                <a:latin typeface="微软雅黑" panose="020B0503020204020204" charset="-122"/>
                <a:ea typeface="微软雅黑" panose="020B0503020204020204" charset="-122"/>
              </a:rPr>
              <a:t>正常模式</a:t>
            </a:r>
            <a:endParaRPr lang="zh-CN" altLang="en-US" sz="1200" b="1">
              <a:solidFill>
                <a:schemeClr val="accent1"/>
              </a:solidFill>
              <a:effectLst>
                <a:outerShdw blurRad="38100" dist="25400" dir="5400000" algn="ctr" rotWithShape="0">
                  <a:srgbClr val="6E747A">
                    <a:alpha val="43000"/>
                  </a:srgbClr>
                </a:outerShdw>
              </a:effectLst>
              <a:highlight>
                <a:srgbClr val="00FFFF"/>
              </a:highlight>
              <a:latin typeface="微软雅黑" panose="020B0503020204020204" charset="-122"/>
              <a:ea typeface="微软雅黑" panose="020B0503020204020204" charset="-122"/>
            </a:endParaRPr>
          </a:p>
        </p:txBody>
      </p:sp>
      <p:sp>
        <p:nvSpPr>
          <p:cNvPr id="27" name="文本框 26"/>
          <p:cNvSpPr txBox="1"/>
          <p:nvPr>
            <p:custDataLst>
              <p:tags r:id="rId43"/>
            </p:custDataLst>
          </p:nvPr>
        </p:nvSpPr>
        <p:spPr>
          <a:xfrm>
            <a:off x="316230" y="3302635"/>
            <a:ext cx="2947670" cy="3415030"/>
          </a:xfrm>
          <a:prstGeom prst="rect">
            <a:avLst/>
          </a:prstGeom>
          <a:noFill/>
        </p:spPr>
        <p:txBody>
          <a:bodyPr wrap="square" rtlCol="0" anchor="t">
            <a:spAutoFit/>
          </a:bodyPr>
          <a:lstStyle/>
          <a:p>
            <a:pPr marL="171450" indent="-171450" fontAlgn="auto">
              <a:lnSpc>
                <a:spcPct val="150000"/>
              </a:lnSpc>
              <a:buFont typeface="Wingdings" panose="05000000000000000000" charset="0"/>
              <a:buChar char="n"/>
            </a:pPr>
            <a:r>
              <a:rPr lang="zh-CN" sz="1200">
                <a:solidFill>
                  <a:srgbClr val="127EE0"/>
                </a:solidFill>
                <a:latin typeface="微软雅黑" panose="020B0503020204020204" charset="-122"/>
                <a:ea typeface="微软雅黑" panose="020B0503020204020204" charset="-122"/>
                <a:cs typeface="微软雅黑" panose="020B0503020204020204" charset="-122"/>
                <a:sym typeface="+mn-ea"/>
              </a:rPr>
              <a:t>隐私保护：</a:t>
            </a:r>
            <a:r>
              <a:rPr lang="zh-CN" sz="1200">
                <a:latin typeface="微软雅黑" panose="020B0503020204020204" charset="-122"/>
                <a:ea typeface="微软雅黑" panose="020B0503020204020204" charset="-122"/>
                <a:cs typeface="微软雅黑" panose="020B0503020204020204" charset="-122"/>
                <a:sym typeface="+mn-ea"/>
              </a:rPr>
              <a:t>符合GDPR(欧盟《通用数据保护条例》)，不采集任何图像，无惧隐私泄露风险</a:t>
            </a:r>
            <a:endParaRPr lang="en-US" sz="1200">
              <a:solidFill>
                <a:srgbClr val="00B0F0"/>
              </a:solidFill>
              <a:latin typeface="微软雅黑" panose="020B0503020204020204" charset="-122"/>
              <a:ea typeface="微软雅黑" panose="020B0503020204020204" charset="-122"/>
              <a:cs typeface="微软雅黑" panose="020B0503020204020204" charset="-122"/>
              <a:sym typeface="+mn-ea"/>
            </a:endParaRPr>
          </a:p>
          <a:p>
            <a:pPr marL="171450" indent="-171450" fontAlgn="auto">
              <a:lnSpc>
                <a:spcPct val="150000"/>
              </a:lnSpc>
              <a:buFont typeface="Wingdings" panose="05000000000000000000" charset="0"/>
              <a:buChar char="n"/>
            </a:pPr>
            <a:r>
              <a:rPr lang="zh-CN" sz="1200">
                <a:solidFill>
                  <a:srgbClr val="127EE0"/>
                </a:solidFill>
                <a:latin typeface="微软雅黑" panose="020B0503020204020204" charset="-122"/>
                <a:ea typeface="微软雅黑" panose="020B0503020204020204" charset="-122"/>
                <a:cs typeface="微软雅黑" panose="020B0503020204020204" charset="-122"/>
                <a:sym typeface="+mn-ea"/>
              </a:rPr>
              <a:t>简单易用：</a:t>
            </a:r>
            <a:r>
              <a:rPr lang="zh-CN" sz="1200">
                <a:latin typeface="微软雅黑" panose="020B0503020204020204" charset="-122"/>
                <a:ea typeface="微软雅黑" panose="020B0503020204020204" charset="-122"/>
                <a:cs typeface="微软雅黑" panose="020B0503020204020204" charset="-122"/>
                <a:sym typeface="+mn-ea"/>
              </a:rPr>
              <a:t>支持Wi-Fi快速配置 </a:t>
            </a:r>
            <a:endParaRPr lang="en-US" sz="1200">
              <a:solidFill>
                <a:srgbClr val="00B0F0"/>
              </a:solidFill>
              <a:latin typeface="微软雅黑" panose="020B0503020204020204" charset="-122"/>
              <a:ea typeface="微软雅黑" panose="020B0503020204020204" charset="-122"/>
              <a:cs typeface="微软雅黑" panose="020B0503020204020204" charset="-122"/>
              <a:sym typeface="+mn-ea"/>
            </a:endParaRPr>
          </a:p>
          <a:p>
            <a:pPr marL="171450" indent="-171450" fontAlgn="auto">
              <a:lnSpc>
                <a:spcPct val="150000"/>
              </a:lnSpc>
              <a:buFont typeface="Wingdings" panose="05000000000000000000" charset="0"/>
              <a:buChar char="n"/>
            </a:pPr>
            <a:r>
              <a:rPr lang="zh-CN" sz="1200">
                <a:solidFill>
                  <a:srgbClr val="127EE0"/>
                </a:solidFill>
                <a:latin typeface="微软雅黑" panose="020B0503020204020204" charset="-122"/>
                <a:ea typeface="微软雅黑" panose="020B0503020204020204" charset="-122"/>
                <a:cs typeface="微软雅黑" panose="020B0503020204020204" charset="-122"/>
                <a:sym typeface="+mn-ea"/>
              </a:rPr>
              <a:t>兼容性好：</a:t>
            </a:r>
            <a:r>
              <a:rPr lang="zh-CN" sz="1200">
                <a:latin typeface="微软雅黑" panose="020B0503020204020204" charset="-122"/>
                <a:ea typeface="微软雅黑" panose="020B0503020204020204" charset="-122"/>
                <a:cs typeface="微软雅黑" panose="020B0503020204020204" charset="-122"/>
                <a:sym typeface="+mn-ea"/>
              </a:rPr>
              <a:t>兼容标准</a:t>
            </a:r>
            <a:r>
              <a:rPr lang="en-US" sz="1200">
                <a:latin typeface="微软雅黑" panose="020B0503020204020204" charset="-122"/>
                <a:ea typeface="微软雅黑" panose="020B0503020204020204" charset="-122"/>
                <a:cs typeface="微软雅黑" panose="020B0503020204020204" charset="-122"/>
                <a:sym typeface="+mn-ea"/>
              </a:rPr>
              <a:t>LoRaWAN</a:t>
            </a:r>
            <a:r>
              <a:rPr lang="en-US" sz="1200" baseline="30000">
                <a:latin typeface="微软雅黑" panose="020B0503020204020204" charset="-122"/>
                <a:ea typeface="微软雅黑" panose="020B0503020204020204" charset="-122"/>
                <a:cs typeface="微软雅黑" panose="020B0503020204020204" charset="-122"/>
                <a:sym typeface="+mn-ea"/>
              </a:rPr>
              <a:t>®</a:t>
            </a:r>
            <a:r>
              <a:rPr lang="zh-CN" sz="1200">
                <a:latin typeface="微软雅黑" panose="020B0503020204020204" charset="-122"/>
                <a:ea typeface="微软雅黑" panose="020B0503020204020204" charset="-122"/>
                <a:cs typeface="微软雅黑" panose="020B0503020204020204" charset="-122"/>
                <a:sym typeface="+mn-ea"/>
              </a:rPr>
              <a:t>网关与第三方网络服务器平台，支持自组网</a:t>
            </a:r>
            <a:endParaRPr lang="en-US" sz="1200">
              <a:solidFill>
                <a:srgbClr val="00B0F0"/>
              </a:solidFill>
              <a:latin typeface="微软雅黑" panose="020B0503020204020204" charset="-122"/>
              <a:ea typeface="微软雅黑" panose="020B0503020204020204" charset="-122"/>
              <a:cs typeface="微软雅黑" panose="020B0503020204020204" charset="-122"/>
              <a:sym typeface="+mn-ea"/>
            </a:endParaRPr>
          </a:p>
          <a:p>
            <a:pPr marL="171450" indent="-171450" fontAlgn="auto">
              <a:lnSpc>
                <a:spcPct val="150000"/>
              </a:lnSpc>
              <a:buFont typeface="Wingdings" panose="05000000000000000000" charset="0"/>
              <a:buChar char="n"/>
            </a:pPr>
            <a:r>
              <a:rPr lang="zh-CN" sz="1200">
                <a:solidFill>
                  <a:srgbClr val="127EE0"/>
                </a:solidFill>
                <a:latin typeface="微软雅黑" panose="020B0503020204020204" charset="-122"/>
                <a:ea typeface="微软雅黑" panose="020B0503020204020204" charset="-122"/>
                <a:cs typeface="微软雅黑" panose="020B0503020204020204" charset="-122"/>
                <a:sym typeface="+mn-ea"/>
              </a:rPr>
              <a:t>通信时延低：</a:t>
            </a:r>
            <a:r>
              <a:rPr lang="zh-CN" sz="1200">
                <a:latin typeface="微软雅黑" panose="020B0503020204020204" charset="-122"/>
                <a:ea typeface="微软雅黑" panose="020B0503020204020204" charset="-122"/>
                <a:cs typeface="微软雅黑" panose="020B0503020204020204" charset="-122"/>
                <a:sym typeface="+mn-ea"/>
              </a:rPr>
              <a:t>支持星纵物联Milesight D2D协议，实现设备与设备间的直接通信</a:t>
            </a:r>
            <a:endParaRPr lang="en-US" sz="1200">
              <a:solidFill>
                <a:srgbClr val="00B0F0"/>
              </a:solidFill>
              <a:latin typeface="微软雅黑" panose="020B0503020204020204" charset="-122"/>
              <a:ea typeface="微软雅黑" panose="020B0503020204020204" charset="-122"/>
              <a:cs typeface="微软雅黑" panose="020B0503020204020204" charset="-122"/>
              <a:sym typeface="+mn-ea"/>
            </a:endParaRPr>
          </a:p>
          <a:p>
            <a:pPr marL="171450" indent="-171450" fontAlgn="auto">
              <a:lnSpc>
                <a:spcPct val="150000"/>
              </a:lnSpc>
              <a:buFont typeface="Wingdings" panose="05000000000000000000" charset="0"/>
              <a:buChar char="n"/>
            </a:pPr>
            <a:r>
              <a:rPr lang="zh-CN" sz="1200">
                <a:solidFill>
                  <a:srgbClr val="127EE0"/>
                </a:solidFill>
                <a:latin typeface="微软雅黑" panose="020B0503020204020204" charset="-122"/>
                <a:ea typeface="微软雅黑" panose="020B0503020204020204" charset="-122"/>
                <a:cs typeface="微软雅黑" panose="020B0503020204020204" charset="-122"/>
                <a:sym typeface="+mn-ea"/>
              </a:rPr>
              <a:t>管理一体化：</a:t>
            </a:r>
            <a:r>
              <a:rPr lang="zh-CN" sz="1200">
                <a:latin typeface="微软雅黑" panose="020B0503020204020204" charset="-122"/>
                <a:ea typeface="微软雅黑" panose="020B0503020204020204" charset="-122"/>
                <a:cs typeface="微软雅黑" panose="020B0503020204020204" charset="-122"/>
                <a:sym typeface="+mn-ea"/>
              </a:rPr>
              <a:t>快速对接星纵</a:t>
            </a:r>
            <a:r>
              <a:rPr lang="en-US" sz="1200">
                <a:latin typeface="微软雅黑" panose="020B0503020204020204" charset="-122"/>
                <a:ea typeface="微软雅黑" panose="020B0503020204020204" charset="-122"/>
                <a:cs typeface="微软雅黑" panose="020B0503020204020204" charset="-122"/>
                <a:sym typeface="+mn-ea"/>
              </a:rPr>
              <a:t>LoRaWAN</a:t>
            </a:r>
            <a:r>
              <a:rPr lang="en-US" sz="1200" baseline="30000">
                <a:latin typeface="微软雅黑" panose="020B0503020204020204" charset="-122"/>
                <a:ea typeface="微软雅黑" panose="020B0503020204020204" charset="-122"/>
                <a:cs typeface="微软雅黑" panose="020B0503020204020204" charset="-122"/>
                <a:sym typeface="+mn-ea"/>
              </a:rPr>
              <a:t>®</a:t>
            </a:r>
            <a:r>
              <a:rPr lang="zh-CN" sz="1200">
                <a:latin typeface="微软雅黑" panose="020B0503020204020204" charset="-122"/>
                <a:ea typeface="微软雅黑" panose="020B0503020204020204" charset="-122"/>
                <a:cs typeface="微软雅黑" panose="020B0503020204020204" charset="-122"/>
                <a:sym typeface="+mn-ea"/>
              </a:rPr>
              <a:t>网关和星纵云平台，无需额外配置</a:t>
            </a:r>
            <a:endParaRPr lang="zh-CN" altLang="en-US" sz="1200">
              <a:latin typeface="微软雅黑" panose="020B0503020204020204" charset="-122"/>
              <a:ea typeface="微软雅黑" panose="020B0503020204020204" charset="-122"/>
              <a:cs typeface="微软雅黑" panose="020B0503020204020204" charset="-122"/>
              <a:sym typeface="+mn-ea"/>
            </a:endParaRPr>
          </a:p>
        </p:txBody>
      </p:sp>
      <p:sp>
        <p:nvSpPr>
          <p:cNvPr id="28" name="文本框 27"/>
          <p:cNvSpPr txBox="1"/>
          <p:nvPr>
            <p:custDataLst>
              <p:tags r:id="rId44"/>
            </p:custDataLst>
          </p:nvPr>
        </p:nvSpPr>
        <p:spPr>
          <a:xfrm>
            <a:off x="3340735" y="3302635"/>
            <a:ext cx="3017520" cy="3138170"/>
          </a:xfrm>
          <a:prstGeom prst="rect">
            <a:avLst/>
          </a:prstGeom>
          <a:noFill/>
        </p:spPr>
        <p:txBody>
          <a:bodyPr wrap="square" rtlCol="0" anchor="t">
            <a:spAutoFit/>
          </a:bodyPr>
          <a:lstStyle/>
          <a:p>
            <a:pPr marL="171450" indent="-171450" algn="l" fontAlgn="auto">
              <a:lnSpc>
                <a:spcPct val="150000"/>
              </a:lnSpc>
              <a:buFont typeface="Wingdings" panose="05000000000000000000" charset="0"/>
              <a:buChar char="n"/>
            </a:pPr>
            <a:r>
              <a:rPr lang="en-US" sz="1200">
                <a:solidFill>
                  <a:srgbClr val="127EE0"/>
                </a:solidFill>
                <a:latin typeface="微软雅黑" panose="020B0503020204020204" charset="-122"/>
                <a:ea typeface="微软雅黑" panose="020B0503020204020204" charset="-122"/>
                <a:cs typeface="微软雅黑" panose="020B0503020204020204" charset="-122"/>
                <a:sym typeface="+mn-ea"/>
              </a:rPr>
              <a:t>Devicehub</a:t>
            </a:r>
            <a:r>
              <a:rPr lang="zh-CN" sz="1200">
                <a:solidFill>
                  <a:srgbClr val="127EE0"/>
                </a:solidFill>
                <a:latin typeface="微软雅黑" panose="020B0503020204020204" charset="-122"/>
                <a:ea typeface="微软雅黑" panose="020B0503020204020204" charset="-122"/>
                <a:cs typeface="微软雅黑" panose="020B0503020204020204" charset="-122"/>
                <a:sym typeface="+mn-ea"/>
              </a:rPr>
              <a:t>远程管理：</a:t>
            </a:r>
            <a:r>
              <a:rPr lang="zh-CN" sz="1200">
                <a:latin typeface="微软雅黑" panose="020B0503020204020204" charset="-122"/>
                <a:ea typeface="微软雅黑" panose="020B0503020204020204" charset="-122"/>
                <a:cs typeface="微软雅黑" panose="020B0503020204020204" charset="-122"/>
                <a:sym typeface="+mn-ea"/>
              </a:rPr>
              <a:t>快速对接星纵物联设备管理平台，远程监控与管理设备</a:t>
            </a:r>
            <a:endParaRPr lang="en-US" sz="1200">
              <a:solidFill>
                <a:srgbClr val="127EE0"/>
              </a:solidFill>
              <a:latin typeface="微软雅黑" panose="020B0503020204020204" charset="-122"/>
              <a:ea typeface="微软雅黑" panose="020B0503020204020204" charset="-122"/>
              <a:cs typeface="微软雅黑" panose="020B0503020204020204" charset="-122"/>
              <a:sym typeface="+mn-ea"/>
            </a:endParaRPr>
          </a:p>
          <a:p>
            <a:pPr marL="171450" indent="-171450" algn="l" fontAlgn="auto">
              <a:lnSpc>
                <a:spcPct val="150000"/>
              </a:lnSpc>
              <a:buFont typeface="Wingdings" panose="05000000000000000000" charset="0"/>
              <a:buChar char="n"/>
            </a:pPr>
            <a:r>
              <a:rPr lang="zh-CN" sz="1200">
                <a:solidFill>
                  <a:srgbClr val="127EE0"/>
                </a:solidFill>
                <a:latin typeface="微软雅黑" panose="020B0503020204020204" charset="-122"/>
                <a:ea typeface="微软雅黑" panose="020B0503020204020204" charset="-122"/>
                <a:cs typeface="微软雅黑" panose="020B0503020204020204" charset="-122"/>
                <a:sym typeface="+mn-ea"/>
              </a:rPr>
              <a:t>自定义检测时段：</a:t>
            </a:r>
            <a:r>
              <a:rPr lang="zh-CN" sz="1200">
                <a:latin typeface="微软雅黑" panose="020B0503020204020204" charset="-122"/>
                <a:ea typeface="微软雅黑" panose="020B0503020204020204" charset="-122"/>
                <a:cs typeface="微软雅黑" panose="020B0503020204020204" charset="-122"/>
                <a:sym typeface="+mn-ea"/>
              </a:rPr>
              <a:t>支持设置时间排程，可根据实际应用需求灵活调整检测时段</a:t>
            </a:r>
            <a:endParaRPr lang="en-US" sz="1200">
              <a:solidFill>
                <a:srgbClr val="127EE0"/>
              </a:solidFill>
              <a:latin typeface="微软雅黑" panose="020B0503020204020204" charset="-122"/>
              <a:ea typeface="微软雅黑" panose="020B0503020204020204" charset="-122"/>
              <a:cs typeface="微软雅黑" panose="020B0503020204020204" charset="-122"/>
              <a:sym typeface="+mn-ea"/>
            </a:endParaRPr>
          </a:p>
          <a:p>
            <a:pPr marL="171450" indent="-171450" algn="l" fontAlgn="auto">
              <a:lnSpc>
                <a:spcPct val="150000"/>
              </a:lnSpc>
              <a:buFont typeface="Wingdings" panose="05000000000000000000" charset="0"/>
              <a:buChar char="n"/>
            </a:pPr>
            <a:r>
              <a:rPr lang="zh-CN" sz="1200">
                <a:solidFill>
                  <a:srgbClr val="127EE0"/>
                </a:solidFill>
                <a:latin typeface="微软雅黑" panose="020B0503020204020204" charset="-122"/>
                <a:ea typeface="微软雅黑" panose="020B0503020204020204" charset="-122"/>
                <a:cs typeface="微软雅黑" panose="020B0503020204020204" charset="-122"/>
                <a:sym typeface="+mn-ea"/>
              </a:rPr>
              <a:t>两种供电方式：</a:t>
            </a:r>
            <a:r>
              <a:rPr lang="zh-CN" sz="1200">
                <a:latin typeface="微软雅黑" panose="020B0503020204020204" charset="-122"/>
                <a:ea typeface="微软雅黑" panose="020B0503020204020204" charset="-122"/>
                <a:cs typeface="微软雅黑" panose="020B0503020204020204" charset="-122"/>
                <a:sym typeface="+mn-ea"/>
              </a:rPr>
              <a:t>支持标准PoE供电或DC供电</a:t>
            </a:r>
            <a:endParaRPr lang="en-US" sz="1000">
              <a:solidFill>
                <a:srgbClr val="127EE0"/>
              </a:solidFill>
              <a:latin typeface="微软雅黑" panose="020B0503020204020204" charset="-122"/>
              <a:ea typeface="微软雅黑" panose="020B0503020204020204" charset="-122"/>
              <a:cs typeface="微软雅黑" panose="020B0503020204020204" charset="-122"/>
              <a:sym typeface="+mn-ea"/>
            </a:endParaRPr>
          </a:p>
          <a:p>
            <a:pPr marL="171450" indent="-171450" algn="l" fontAlgn="auto">
              <a:lnSpc>
                <a:spcPct val="150000"/>
              </a:lnSpc>
              <a:buFont typeface="Wingdings" panose="05000000000000000000" charset="0"/>
              <a:buChar char="n"/>
            </a:pPr>
            <a:r>
              <a:rPr lang="zh-CN" sz="1200">
                <a:solidFill>
                  <a:srgbClr val="127EE0"/>
                </a:solidFill>
                <a:latin typeface="微软雅黑" panose="020B0503020204020204" charset="-122"/>
                <a:ea typeface="微软雅黑" panose="020B0503020204020204" charset="-122"/>
                <a:cs typeface="微软雅黑" panose="020B0503020204020204" charset="-122"/>
                <a:sym typeface="+mn-ea"/>
              </a:rPr>
              <a:t>丰富的工业串口：</a:t>
            </a:r>
            <a:r>
              <a:rPr lang="zh-CN" sz="1200">
                <a:latin typeface="微软雅黑" panose="020B0503020204020204" charset="-122"/>
                <a:ea typeface="微软雅黑" panose="020B0503020204020204" charset="-122"/>
                <a:cs typeface="微软雅黑" panose="020B0503020204020204" charset="-122"/>
                <a:sym typeface="+mn-ea"/>
              </a:rPr>
              <a:t>提供RS485/DI/DO等多种类型接口，多方面满足数据传输应用</a:t>
            </a:r>
            <a:endParaRPr lang="en-US" sz="1200">
              <a:solidFill>
                <a:srgbClr val="127EE0"/>
              </a:solidFill>
              <a:latin typeface="微软雅黑" panose="020B0503020204020204" charset="-122"/>
              <a:ea typeface="微软雅黑" panose="020B0503020204020204" charset="-122"/>
              <a:cs typeface="微软雅黑" panose="020B0503020204020204" charset="-122"/>
              <a:sym typeface="+mn-ea"/>
            </a:endParaRPr>
          </a:p>
          <a:p>
            <a:pPr marL="171450" indent="-171450" algn="l" fontAlgn="auto">
              <a:lnSpc>
                <a:spcPct val="150000"/>
              </a:lnSpc>
              <a:buFont typeface="Wingdings" panose="05000000000000000000" charset="0"/>
              <a:buChar char="n"/>
            </a:pPr>
            <a:r>
              <a:rPr lang="en-US" sz="1200">
                <a:solidFill>
                  <a:srgbClr val="127EE0"/>
                </a:solidFill>
                <a:latin typeface="微软雅黑" panose="020B0503020204020204" charset="-122"/>
                <a:ea typeface="微软雅黑" panose="020B0503020204020204" charset="-122"/>
                <a:cs typeface="微软雅黑" panose="020B0503020204020204" charset="-122"/>
                <a:sym typeface="+mn-ea"/>
              </a:rPr>
              <a:t>HTTP</a:t>
            </a:r>
            <a:r>
              <a:rPr lang="zh-CN" sz="1200">
                <a:solidFill>
                  <a:srgbClr val="127EE0"/>
                </a:solidFill>
                <a:latin typeface="微软雅黑" panose="020B0503020204020204" charset="-122"/>
                <a:ea typeface="微软雅黑" panose="020B0503020204020204" charset="-122"/>
                <a:cs typeface="微软雅黑" panose="020B0503020204020204" charset="-122"/>
                <a:sym typeface="+mn-ea"/>
              </a:rPr>
              <a:t>数据实时推送：</a:t>
            </a:r>
            <a:r>
              <a:rPr lang="zh-CN" sz="1200">
                <a:latin typeface="微软雅黑" panose="020B0503020204020204" charset="-122"/>
                <a:ea typeface="微软雅黑" panose="020B0503020204020204" charset="-122"/>
                <a:cs typeface="微软雅黑" panose="020B0503020204020204" charset="-122"/>
                <a:sym typeface="+mn-ea"/>
              </a:rPr>
              <a:t>通过HTTP POST方式轻松获取人数统计数据</a:t>
            </a:r>
            <a:endParaRPr lang="zh-CN" altLang="en-US" sz="1200">
              <a:latin typeface="微软雅黑" panose="020B0503020204020204" charset="-122"/>
              <a:ea typeface="微软雅黑" panose="020B0503020204020204" charset="-122"/>
              <a:cs typeface="微软雅黑" panose="020B0503020204020204" charset="-122"/>
              <a:sym typeface="+mn-ea"/>
            </a:endParaRPr>
          </a:p>
        </p:txBody>
      </p:sp>
      <p:sp>
        <p:nvSpPr>
          <p:cNvPr id="30" name="文本框 29"/>
          <p:cNvSpPr txBox="1"/>
          <p:nvPr>
            <p:custDataLst>
              <p:tags r:id="rId45"/>
            </p:custDataLst>
          </p:nvPr>
        </p:nvSpPr>
        <p:spPr>
          <a:xfrm>
            <a:off x="316230" y="3007995"/>
            <a:ext cx="1365250" cy="337185"/>
          </a:xfrm>
          <a:prstGeom prst="rect">
            <a:avLst/>
          </a:prstGeom>
          <a:noFill/>
        </p:spPr>
        <p:txBody>
          <a:bodyPr wrap="square" rtlCol="0">
            <a:spAutoFit/>
          </a:bodyPr>
          <a:lstStyle/>
          <a:p>
            <a:pPr marR="0" indent="0" defTabSz="914400" fontAlgn="auto">
              <a:lnSpc>
                <a:spcPct val="100000"/>
              </a:lnSpc>
              <a:spcBef>
                <a:spcPts val="0"/>
              </a:spcBef>
              <a:spcAft>
                <a:spcPts val="0"/>
              </a:spcAft>
              <a:buClrTx/>
              <a:buSzTx/>
              <a:buFontTx/>
              <a:buNone/>
              <a:defRPr/>
            </a:pPr>
            <a:r>
              <a:rPr lang="en-US" altLang="zh-CN" sz="1600" b="1" kern="0" noProof="0" dirty="0">
                <a:solidFill>
                  <a:srgbClr val="0070C0"/>
                </a:solidFill>
                <a:latin typeface="微软雅黑" panose="020B0503020204020204" charset="-122"/>
                <a:ea typeface="微软雅黑" panose="020B0503020204020204" charset="-122"/>
                <a:cs typeface="Roboto" panose="02000000000000000000" charset="0"/>
                <a:sym typeface="Arial" panose="020B0604020202020204" pitchFamily="34" charset="0"/>
              </a:rPr>
              <a:t>VS121:</a:t>
            </a:r>
            <a:endParaRPr lang="en-US" altLang="zh-CN" sz="1600" b="1" kern="0" noProof="0" dirty="0">
              <a:solidFill>
                <a:srgbClr val="0070C0"/>
              </a:solidFill>
              <a:latin typeface="微软雅黑" panose="020B0503020204020204" charset="-122"/>
              <a:ea typeface="微软雅黑" panose="020B0503020204020204" charset="-122"/>
              <a:cs typeface="Roboto" panose="02000000000000000000" charset="0"/>
              <a:sym typeface="Arial" panose="020B0604020202020204" pitchFamily="34" charset="0"/>
            </a:endParaRPr>
          </a:p>
        </p:txBody>
      </p:sp>
      <p:grpSp>
        <p:nvGrpSpPr>
          <p:cNvPr id="25" name="组合 24"/>
          <p:cNvGrpSpPr/>
          <p:nvPr/>
        </p:nvGrpSpPr>
        <p:grpSpPr>
          <a:xfrm>
            <a:off x="846455" y="1024255"/>
            <a:ext cx="4705350" cy="2152650"/>
            <a:chOff x="944" y="1586"/>
            <a:chExt cx="7410" cy="3390"/>
          </a:xfrm>
        </p:grpSpPr>
        <p:pic>
          <p:nvPicPr>
            <p:cNvPr id="104" name="图片 103"/>
            <p:cNvPicPr/>
            <p:nvPr>
              <p:custDataLst>
                <p:tags r:id="rId46"/>
              </p:custDataLst>
            </p:nvPr>
          </p:nvPicPr>
          <p:blipFill>
            <a:blip r:embed="rId47"/>
            <a:srcRect/>
            <a:stretch>
              <a:fillRect/>
            </a:stretch>
          </p:blipFill>
          <p:spPr>
            <a:xfrm>
              <a:off x="2259" y="1586"/>
              <a:ext cx="5049" cy="3390"/>
            </a:xfrm>
            <a:prstGeom prst="rect">
              <a:avLst/>
            </a:prstGeom>
            <a:noFill/>
            <a:ln w="9525">
              <a:noFill/>
            </a:ln>
          </p:spPr>
        </p:pic>
        <p:pic>
          <p:nvPicPr>
            <p:cNvPr id="102" name="图片 101"/>
            <p:cNvPicPr/>
            <p:nvPr>
              <p:custDataLst>
                <p:tags r:id="rId48"/>
              </p:custDataLst>
            </p:nvPr>
          </p:nvPicPr>
          <p:blipFill>
            <a:blip r:embed="rId49"/>
            <a:srcRect/>
            <a:stretch>
              <a:fillRect/>
            </a:stretch>
          </p:blipFill>
          <p:spPr>
            <a:xfrm>
              <a:off x="7577" y="3144"/>
              <a:ext cx="777" cy="1012"/>
            </a:xfrm>
            <a:prstGeom prst="rect">
              <a:avLst/>
            </a:prstGeom>
            <a:noFill/>
            <a:ln w="9525">
              <a:noFill/>
            </a:ln>
          </p:spPr>
        </p:pic>
        <p:pic>
          <p:nvPicPr>
            <p:cNvPr id="4" name="图片 3" descr="lorat图标"/>
            <p:cNvPicPr>
              <a:picLocks noChangeAspect="1"/>
            </p:cNvPicPr>
            <p:nvPr>
              <p:custDataLst>
                <p:tags r:id="rId50"/>
              </p:custDataLst>
            </p:nvPr>
          </p:nvPicPr>
          <p:blipFill>
            <a:blip r:embed="rId51"/>
            <a:stretch>
              <a:fillRect/>
            </a:stretch>
          </p:blipFill>
          <p:spPr>
            <a:xfrm>
              <a:off x="944" y="3202"/>
              <a:ext cx="1703" cy="745"/>
            </a:xfrm>
            <a:prstGeom prst="rect">
              <a:avLst/>
            </a:prstGeom>
          </p:spPr>
        </p:pic>
      </p:grpSp>
      <p:sp>
        <p:nvSpPr>
          <p:cNvPr id="2" name="文本框 1"/>
          <p:cNvSpPr txBox="1"/>
          <p:nvPr>
            <p:custDataLst>
              <p:tags r:id="rId52"/>
            </p:custDataLst>
          </p:nvPr>
        </p:nvSpPr>
        <p:spPr>
          <a:xfrm>
            <a:off x="3347720" y="3007995"/>
            <a:ext cx="1365250" cy="337185"/>
          </a:xfrm>
          <a:prstGeom prst="rect">
            <a:avLst/>
          </a:prstGeom>
          <a:noFill/>
        </p:spPr>
        <p:txBody>
          <a:bodyPr wrap="square" rtlCol="0">
            <a:spAutoFit/>
          </a:bodyPr>
          <a:lstStyle/>
          <a:p>
            <a:pPr marR="0" indent="0" defTabSz="914400" fontAlgn="auto">
              <a:lnSpc>
                <a:spcPct val="100000"/>
              </a:lnSpc>
              <a:spcBef>
                <a:spcPts val="0"/>
              </a:spcBef>
              <a:spcAft>
                <a:spcPts val="0"/>
              </a:spcAft>
              <a:buClrTx/>
              <a:buSzTx/>
              <a:buFontTx/>
              <a:buNone/>
              <a:defRPr/>
            </a:pPr>
            <a:r>
              <a:rPr lang="en-US" altLang="zh-CN" sz="1600" b="1" kern="0" noProof="0" dirty="0">
                <a:solidFill>
                  <a:srgbClr val="002060"/>
                </a:solidFill>
                <a:latin typeface="微软雅黑" panose="020B0503020204020204" charset="-122"/>
                <a:ea typeface="微软雅黑" panose="020B0503020204020204" charset="-122"/>
                <a:cs typeface="Roboto" panose="02000000000000000000" charset="0"/>
                <a:sym typeface="Arial" panose="020B0604020202020204" pitchFamily="34" charset="0"/>
              </a:rPr>
              <a:t>VS121-P</a:t>
            </a:r>
            <a:r>
              <a:rPr lang="zh-CN" altLang="en-US" sz="1600" b="1" kern="0" noProof="0" dirty="0">
                <a:solidFill>
                  <a:srgbClr val="002060"/>
                </a:solidFill>
                <a:latin typeface="微软雅黑" panose="020B0503020204020204" charset="-122"/>
                <a:ea typeface="微软雅黑" panose="020B0503020204020204" charset="-122"/>
                <a:cs typeface="Roboto" panose="02000000000000000000" charset="0"/>
                <a:sym typeface="Arial" panose="020B0604020202020204" pitchFamily="34" charset="0"/>
              </a:rPr>
              <a:t>：</a:t>
            </a:r>
            <a:endParaRPr lang="zh-CN" altLang="en-US" sz="1600" b="1" kern="0" noProof="0" dirty="0">
              <a:solidFill>
                <a:srgbClr val="002060"/>
              </a:solidFill>
              <a:latin typeface="微软雅黑" panose="020B0503020204020204" charset="-122"/>
              <a:ea typeface="微软雅黑" panose="020B0503020204020204" charset="-122"/>
              <a:cs typeface="Roboto" panose="02000000000000000000" charset="0"/>
              <a:sym typeface="Arial" panose="020B0604020202020204" pitchFamily="34" charset="0"/>
            </a:endParaRPr>
          </a:p>
        </p:txBody>
      </p:sp>
      <p:cxnSp>
        <p:nvCxnSpPr>
          <p:cNvPr id="5" name="直接连接符 4"/>
          <p:cNvCxnSpPr/>
          <p:nvPr/>
        </p:nvCxnSpPr>
        <p:spPr>
          <a:xfrm flipH="1">
            <a:off x="3288030" y="4025265"/>
            <a:ext cx="6985" cy="1582420"/>
          </a:xfrm>
          <a:prstGeom prst="line">
            <a:avLst/>
          </a:prstGeom>
          <a:ln>
            <a:solidFill>
              <a:srgbClr val="ACACAC">
                <a:alpha val="27000"/>
              </a:srgbClr>
            </a:solidFill>
          </a:ln>
        </p:spPr>
        <p:style>
          <a:lnRef idx="1">
            <a:schemeClr val="accent1"/>
          </a:lnRef>
          <a:fillRef idx="0">
            <a:schemeClr val="accent1"/>
          </a:fillRef>
          <a:effectRef idx="0">
            <a:schemeClr val="accent1"/>
          </a:effectRef>
          <a:fontRef idx="minor">
            <a:schemeClr val="tx1"/>
          </a:fontRef>
        </p:style>
      </p:cxnSp>
      <p:grpSp>
        <p:nvGrpSpPr>
          <p:cNvPr id="6" name="组合 5"/>
          <p:cNvGrpSpPr/>
          <p:nvPr/>
        </p:nvGrpSpPr>
        <p:grpSpPr>
          <a:xfrm>
            <a:off x="214630" y="-26670"/>
            <a:ext cx="7479665" cy="2608580"/>
            <a:chOff x="338" y="-42"/>
            <a:chExt cx="11779" cy="4108"/>
          </a:xfrm>
        </p:grpSpPr>
        <p:sp>
          <p:nvSpPr>
            <p:cNvPr id="7" name="TextBox 8"/>
            <p:cNvSpPr txBox="1"/>
            <p:nvPr>
              <p:custDataLst>
                <p:tags r:id="rId53"/>
              </p:custDataLst>
            </p:nvPr>
          </p:nvSpPr>
          <p:spPr>
            <a:xfrm>
              <a:off x="992" y="383"/>
              <a:ext cx="11125" cy="753"/>
            </a:xfrm>
            <a:prstGeom prst="rect">
              <a:avLst/>
            </a:prstGeom>
            <a:noFill/>
          </p:spPr>
          <p:txBody>
            <a:bodyPr wrap="square" lIns="91440" tIns="45720" rIns="91440" bIns="45720" rtlCol="0" anchor="t">
              <a:spAutoFit/>
            </a:bodyPr>
            <a:lstStyle/>
            <a:p>
              <a:pPr lvl="0" algn="l">
                <a:lnSpc>
                  <a:spcPct val="90000"/>
                </a:lnSpc>
                <a:buClrTx/>
                <a:buSzTx/>
                <a:buFontTx/>
              </a:pPr>
              <a:r>
                <a:rPr lang="zh-CN" altLang="en-US" sz="2800" b="1" dirty="0">
                  <a:solidFill>
                    <a:schemeClr val="tx1">
                      <a:lumMod val="75000"/>
                      <a:lumOff val="25000"/>
                    </a:schemeClr>
                  </a:solidFill>
                  <a:latin typeface="微软雅黑" panose="020B0503020204020204" charset="-122"/>
                  <a:ea typeface="微软雅黑" panose="020B0503020204020204" charset="-122"/>
                  <a:cs typeface="Arial" panose="020B0604020202020204" pitchFamily="34" charset="0"/>
                  <a:sym typeface="+mn-ea"/>
                </a:rPr>
                <a:t>空间人数传感器</a:t>
              </a:r>
              <a:endParaRPr lang="zh-CN" altLang="en-US" sz="2800" b="1" dirty="0">
                <a:solidFill>
                  <a:schemeClr val="tx1">
                    <a:lumMod val="75000"/>
                    <a:lumOff val="25000"/>
                  </a:schemeClr>
                </a:solidFill>
                <a:latin typeface="微软雅黑" panose="020B0503020204020204" charset="-122"/>
                <a:ea typeface="微软雅黑" panose="020B0503020204020204" charset="-122"/>
                <a:cs typeface="Arial" panose="020B0604020202020204" pitchFamily="34" charset="0"/>
                <a:sym typeface="+mn-ea"/>
              </a:endParaRPr>
            </a:p>
          </p:txBody>
        </p:sp>
        <p:sp>
          <p:nvSpPr>
            <p:cNvPr id="9" name="矩形 8"/>
            <p:cNvSpPr/>
            <p:nvPr>
              <p:custDataLst>
                <p:tags r:id="rId54"/>
              </p:custDataLst>
            </p:nvPr>
          </p:nvSpPr>
          <p:spPr>
            <a:xfrm>
              <a:off x="416" y="-42"/>
              <a:ext cx="255" cy="1184"/>
            </a:xfrm>
            <a:prstGeom prst="rect">
              <a:avLst/>
            </a:prstGeom>
            <a:solidFill>
              <a:srgbClr val="479E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cs typeface="阿里巴巴普惠体" panose="00020600040101010101" charset="-122"/>
              </a:endParaRPr>
            </a:p>
          </p:txBody>
        </p:sp>
        <p:sp>
          <p:nvSpPr>
            <p:cNvPr id="17" name="文本框 23"/>
            <p:cNvSpPr txBox="1"/>
            <p:nvPr>
              <p:custDataLst>
                <p:tags r:id="rId55"/>
              </p:custDataLst>
            </p:nvPr>
          </p:nvSpPr>
          <p:spPr bwMode="auto">
            <a:xfrm rot="5400000">
              <a:off x="-749" y="2436"/>
              <a:ext cx="2717" cy="543"/>
            </a:xfrm>
            <a:prstGeom prst="rect">
              <a:avLst/>
            </a:prstGeom>
            <a:noFill/>
            <a:ln w="9525">
              <a:noFill/>
              <a:miter lim="800000"/>
            </a:ln>
          </p:spPr>
          <p:txBody>
            <a:bodyPr wrap="square">
              <a:spAutoFit/>
            </a:bodyPr>
            <a:lstStyle/>
            <a:p>
              <a:pPr algn="dist">
                <a:lnSpc>
                  <a:spcPct val="150000"/>
                </a:lnSpc>
              </a:pPr>
              <a:r>
                <a:rPr lang="zh-CN" altLang="en-US" sz="1100" dirty="0">
                  <a:solidFill>
                    <a:schemeClr val="bg1">
                      <a:lumMod val="50000"/>
                    </a:schemeClr>
                  </a:solidFill>
                  <a:latin typeface="微软雅黑" panose="020B0503020204020204" charset="-122"/>
                  <a:ea typeface="微软雅黑" panose="020B0503020204020204" charset="-122"/>
                  <a:cs typeface="微软雅黑" panose="020B0503020204020204" charset="-122"/>
                </a:rPr>
                <a:t>打开视界</a:t>
              </a:r>
              <a:r>
                <a:rPr lang="en-US" altLang="zh-CN" sz="1100" dirty="0">
                  <a:solidFill>
                    <a:schemeClr val="bg1">
                      <a:lumMod val="50000"/>
                    </a:schemeClr>
                  </a:solidFill>
                  <a:latin typeface="微软雅黑" panose="020B0503020204020204" charset="-122"/>
                  <a:ea typeface="微软雅黑" panose="020B0503020204020204" charset="-122"/>
                  <a:cs typeface="微软雅黑" panose="020B0503020204020204" charset="-122"/>
                </a:rPr>
                <a:t>   </a:t>
              </a:r>
              <a:r>
                <a:rPr lang="zh-CN" altLang="en-US" sz="1100" dirty="0">
                  <a:solidFill>
                    <a:schemeClr val="bg1">
                      <a:lumMod val="50000"/>
                    </a:schemeClr>
                  </a:solidFill>
                  <a:latin typeface="微软雅黑" panose="020B0503020204020204" charset="-122"/>
                  <a:ea typeface="微软雅黑" panose="020B0503020204020204" charset="-122"/>
                  <a:cs typeface="微软雅黑" panose="020B0503020204020204" charset="-122"/>
                </a:rPr>
                <a:t>感知无界</a:t>
              </a:r>
              <a:endParaRPr lang="zh-CN" altLang="en-US" sz="1100" dirty="0">
                <a:solidFill>
                  <a:schemeClr val="bg1">
                    <a:lumMod val="50000"/>
                  </a:schemeClr>
                </a:solidFill>
                <a:latin typeface="微软雅黑" panose="020B0503020204020204" charset="-122"/>
                <a:ea typeface="微软雅黑" panose="020B0503020204020204" charset="-122"/>
                <a:cs typeface="微软雅黑" panose="020B0503020204020204" charset="-122"/>
              </a:endParaRPr>
            </a:p>
          </p:txBody>
        </p:sp>
      </p:grpSp>
    </p:spTree>
    <p:custDataLst>
      <p:tags r:id="rId56"/>
    </p:custData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desk-and-seat-occupancy-sensor-vs340-and-vs341"/>
          <p:cNvPicPr>
            <a:picLocks noChangeAspect="1"/>
          </p:cNvPicPr>
          <p:nvPr/>
        </p:nvPicPr>
        <p:blipFill>
          <a:blip r:embed="rId1"/>
          <a:stretch>
            <a:fillRect/>
          </a:stretch>
        </p:blipFill>
        <p:spPr>
          <a:xfrm>
            <a:off x="1460500" y="344170"/>
            <a:ext cx="2851150" cy="2304415"/>
          </a:xfrm>
          <a:prstGeom prst="rect">
            <a:avLst/>
          </a:prstGeom>
        </p:spPr>
      </p:pic>
      <p:sp>
        <p:nvSpPr>
          <p:cNvPr id="22" name="矩形 21"/>
          <p:cNvSpPr/>
          <p:nvPr>
            <p:custDataLst>
              <p:tags r:id="rId2"/>
            </p:custDataLst>
          </p:nvPr>
        </p:nvSpPr>
        <p:spPr>
          <a:xfrm>
            <a:off x="6357620" y="-16510"/>
            <a:ext cx="5824855" cy="6874510"/>
          </a:xfrm>
          <a:prstGeom prst="rect">
            <a:avLst/>
          </a:prstGeom>
          <a:solidFill>
            <a:srgbClr val="F9F9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6" name="组合 5"/>
          <p:cNvGrpSpPr/>
          <p:nvPr/>
        </p:nvGrpSpPr>
        <p:grpSpPr>
          <a:xfrm>
            <a:off x="214630" y="-26670"/>
            <a:ext cx="7479665" cy="2608580"/>
            <a:chOff x="338" y="-42"/>
            <a:chExt cx="11779" cy="4108"/>
          </a:xfrm>
        </p:grpSpPr>
        <p:sp>
          <p:nvSpPr>
            <p:cNvPr id="7" name="TextBox 8"/>
            <p:cNvSpPr txBox="1"/>
            <p:nvPr>
              <p:custDataLst>
                <p:tags r:id="rId3"/>
              </p:custDataLst>
            </p:nvPr>
          </p:nvSpPr>
          <p:spPr>
            <a:xfrm>
              <a:off x="992" y="383"/>
              <a:ext cx="11125" cy="753"/>
            </a:xfrm>
            <a:prstGeom prst="rect">
              <a:avLst/>
            </a:prstGeom>
            <a:noFill/>
          </p:spPr>
          <p:txBody>
            <a:bodyPr wrap="square" lIns="91440" tIns="45720" rIns="91440" bIns="45720" rtlCol="0" anchor="t">
              <a:spAutoFit/>
            </a:bodyPr>
            <a:lstStyle/>
            <a:p>
              <a:pPr lvl="0" algn="l">
                <a:lnSpc>
                  <a:spcPct val="90000"/>
                </a:lnSpc>
                <a:buClrTx/>
                <a:buSzTx/>
                <a:buFontTx/>
              </a:pPr>
              <a:r>
                <a:rPr lang="zh-CN" altLang="en-US" sz="2800" b="1" dirty="0">
                  <a:solidFill>
                    <a:schemeClr val="tx1">
                      <a:lumMod val="75000"/>
                      <a:lumOff val="25000"/>
                    </a:schemeClr>
                  </a:solidFill>
                  <a:latin typeface="微软雅黑" panose="020B0503020204020204" charset="-122"/>
                  <a:ea typeface="微软雅黑" panose="020B0503020204020204" charset="-122"/>
                  <a:cs typeface="Arial" panose="020B0604020202020204" pitchFamily="34" charset="0"/>
                  <a:sym typeface="+mn-ea"/>
                </a:rPr>
                <a:t>工位占用传感器</a:t>
              </a:r>
              <a:endParaRPr lang="zh-CN" altLang="en-US" sz="2800" b="1" dirty="0">
                <a:solidFill>
                  <a:schemeClr val="tx1">
                    <a:lumMod val="75000"/>
                    <a:lumOff val="25000"/>
                  </a:schemeClr>
                </a:solidFill>
                <a:latin typeface="微软雅黑" panose="020B0503020204020204" charset="-122"/>
                <a:ea typeface="微软雅黑" panose="020B0503020204020204" charset="-122"/>
                <a:cs typeface="Arial" panose="020B0604020202020204" pitchFamily="34" charset="0"/>
                <a:sym typeface="+mn-ea"/>
              </a:endParaRPr>
            </a:p>
          </p:txBody>
        </p:sp>
        <p:sp>
          <p:nvSpPr>
            <p:cNvPr id="9" name="矩形 8"/>
            <p:cNvSpPr/>
            <p:nvPr>
              <p:custDataLst>
                <p:tags r:id="rId4"/>
              </p:custDataLst>
            </p:nvPr>
          </p:nvSpPr>
          <p:spPr>
            <a:xfrm>
              <a:off x="416" y="-42"/>
              <a:ext cx="255" cy="1184"/>
            </a:xfrm>
            <a:prstGeom prst="rect">
              <a:avLst/>
            </a:prstGeom>
            <a:solidFill>
              <a:srgbClr val="479E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cs typeface="阿里巴巴普惠体" panose="00020600040101010101" charset="-122"/>
              </a:endParaRPr>
            </a:p>
          </p:txBody>
        </p:sp>
        <p:sp>
          <p:nvSpPr>
            <p:cNvPr id="17" name="文本框 23"/>
            <p:cNvSpPr txBox="1"/>
            <p:nvPr>
              <p:custDataLst>
                <p:tags r:id="rId5"/>
              </p:custDataLst>
            </p:nvPr>
          </p:nvSpPr>
          <p:spPr bwMode="auto">
            <a:xfrm rot="5400000">
              <a:off x="-749" y="2436"/>
              <a:ext cx="2717" cy="543"/>
            </a:xfrm>
            <a:prstGeom prst="rect">
              <a:avLst/>
            </a:prstGeom>
            <a:noFill/>
            <a:ln w="9525">
              <a:noFill/>
              <a:miter lim="800000"/>
            </a:ln>
          </p:spPr>
          <p:txBody>
            <a:bodyPr wrap="square">
              <a:spAutoFit/>
            </a:bodyPr>
            <a:lstStyle/>
            <a:p>
              <a:pPr algn="dist">
                <a:lnSpc>
                  <a:spcPct val="150000"/>
                </a:lnSpc>
              </a:pPr>
              <a:r>
                <a:rPr lang="zh-CN" altLang="en-US" sz="1100" dirty="0">
                  <a:solidFill>
                    <a:schemeClr val="bg1">
                      <a:lumMod val="50000"/>
                    </a:schemeClr>
                  </a:solidFill>
                  <a:latin typeface="微软雅黑" panose="020B0503020204020204" charset="-122"/>
                  <a:ea typeface="微软雅黑" panose="020B0503020204020204" charset="-122"/>
                  <a:cs typeface="微软雅黑" panose="020B0503020204020204" charset="-122"/>
                </a:rPr>
                <a:t>打开视界</a:t>
              </a:r>
              <a:r>
                <a:rPr lang="en-US" altLang="zh-CN" sz="1100" dirty="0">
                  <a:solidFill>
                    <a:schemeClr val="bg1">
                      <a:lumMod val="50000"/>
                    </a:schemeClr>
                  </a:solidFill>
                  <a:latin typeface="微软雅黑" panose="020B0503020204020204" charset="-122"/>
                  <a:ea typeface="微软雅黑" panose="020B0503020204020204" charset="-122"/>
                  <a:cs typeface="微软雅黑" panose="020B0503020204020204" charset="-122"/>
                </a:rPr>
                <a:t>   </a:t>
              </a:r>
              <a:r>
                <a:rPr lang="zh-CN" altLang="en-US" sz="1100" dirty="0">
                  <a:solidFill>
                    <a:schemeClr val="bg1">
                      <a:lumMod val="50000"/>
                    </a:schemeClr>
                  </a:solidFill>
                  <a:latin typeface="微软雅黑" panose="020B0503020204020204" charset="-122"/>
                  <a:ea typeface="微软雅黑" panose="020B0503020204020204" charset="-122"/>
                  <a:cs typeface="微软雅黑" panose="020B0503020204020204" charset="-122"/>
                </a:rPr>
                <a:t>感知无界</a:t>
              </a:r>
              <a:endParaRPr lang="zh-CN" altLang="en-US" sz="1100" dirty="0">
                <a:solidFill>
                  <a:schemeClr val="bg1">
                    <a:lumMod val="50000"/>
                  </a:schemeClr>
                </a:solidFill>
                <a:latin typeface="微软雅黑" panose="020B0503020204020204" charset="-122"/>
                <a:ea typeface="微软雅黑" panose="020B0503020204020204" charset="-122"/>
                <a:cs typeface="微软雅黑" panose="020B0503020204020204" charset="-122"/>
              </a:endParaRPr>
            </a:p>
          </p:txBody>
        </p:sp>
      </p:grpSp>
      <p:pic>
        <p:nvPicPr>
          <p:cNvPr id="105" name="图片 104"/>
          <p:cNvPicPr/>
          <p:nvPr>
            <p:custDataLst>
              <p:tags r:id="rId6"/>
            </p:custDataLst>
          </p:nvPr>
        </p:nvPicPr>
        <p:blipFill>
          <a:blip r:embed="rId7"/>
          <a:stretch>
            <a:fillRect/>
          </a:stretch>
        </p:blipFill>
        <p:spPr>
          <a:xfrm>
            <a:off x="3368040" y="1557020"/>
            <a:ext cx="2188210" cy="467360"/>
          </a:xfrm>
          <a:prstGeom prst="rect">
            <a:avLst/>
          </a:prstGeom>
          <a:noFill/>
          <a:ln w="9525">
            <a:noFill/>
          </a:ln>
        </p:spPr>
      </p:pic>
      <p:pic>
        <p:nvPicPr>
          <p:cNvPr id="106" name="图片 105"/>
          <p:cNvPicPr/>
          <p:nvPr>
            <p:custDataLst>
              <p:tags r:id="rId8"/>
            </p:custDataLst>
          </p:nvPr>
        </p:nvPicPr>
        <p:blipFill>
          <a:blip r:embed="rId9"/>
          <a:stretch>
            <a:fillRect/>
          </a:stretch>
        </p:blipFill>
        <p:spPr>
          <a:xfrm>
            <a:off x="3454400" y="2176780"/>
            <a:ext cx="1895475" cy="405130"/>
          </a:xfrm>
          <a:prstGeom prst="rect">
            <a:avLst/>
          </a:prstGeom>
          <a:noFill/>
          <a:ln w="9525">
            <a:noFill/>
          </a:ln>
        </p:spPr>
      </p:pic>
      <p:pic>
        <p:nvPicPr>
          <p:cNvPr id="107" name="图片 106"/>
          <p:cNvPicPr/>
          <p:nvPr>
            <p:custDataLst>
              <p:tags r:id="rId10"/>
            </p:custDataLst>
          </p:nvPr>
        </p:nvPicPr>
        <p:blipFill>
          <a:blip r:embed="rId11"/>
          <a:stretch>
            <a:fillRect/>
          </a:stretch>
        </p:blipFill>
        <p:spPr>
          <a:xfrm>
            <a:off x="468630" y="1576705"/>
            <a:ext cx="1945005" cy="447675"/>
          </a:xfrm>
          <a:prstGeom prst="rect">
            <a:avLst/>
          </a:prstGeom>
          <a:noFill/>
          <a:ln w="9525">
            <a:noFill/>
          </a:ln>
        </p:spPr>
      </p:pic>
      <p:grpSp>
        <p:nvGrpSpPr>
          <p:cNvPr id="21" name="组合 20"/>
          <p:cNvGrpSpPr/>
          <p:nvPr/>
        </p:nvGrpSpPr>
        <p:grpSpPr>
          <a:xfrm>
            <a:off x="7282815" y="3818255"/>
            <a:ext cx="3974465" cy="2684780"/>
            <a:chOff x="10309" y="5727"/>
            <a:chExt cx="6832" cy="4724"/>
          </a:xfrm>
        </p:grpSpPr>
        <p:pic>
          <p:nvPicPr>
            <p:cNvPr id="108" name="图片 107"/>
            <p:cNvPicPr/>
            <p:nvPr/>
          </p:nvPicPr>
          <p:blipFill>
            <a:blip r:embed="rId12"/>
            <a:srcRect/>
            <a:stretch>
              <a:fillRect/>
            </a:stretch>
          </p:blipFill>
          <p:spPr>
            <a:xfrm>
              <a:off x="10309" y="5727"/>
              <a:ext cx="6832" cy="2354"/>
            </a:xfrm>
            <a:prstGeom prst="rect">
              <a:avLst/>
            </a:prstGeom>
            <a:noFill/>
            <a:ln w="9525">
              <a:noFill/>
            </a:ln>
          </p:spPr>
        </p:pic>
        <p:pic>
          <p:nvPicPr>
            <p:cNvPr id="13" name="图片 12"/>
            <p:cNvPicPr/>
            <p:nvPr>
              <p:custDataLst>
                <p:tags r:id="rId13"/>
              </p:custDataLst>
            </p:nvPr>
          </p:nvPicPr>
          <p:blipFill>
            <a:blip r:embed="rId14"/>
            <a:srcRect/>
            <a:stretch>
              <a:fillRect/>
            </a:stretch>
          </p:blipFill>
          <p:spPr>
            <a:xfrm>
              <a:off x="10309" y="8081"/>
              <a:ext cx="6620" cy="2370"/>
            </a:xfrm>
            <a:prstGeom prst="rect">
              <a:avLst/>
            </a:prstGeom>
            <a:noFill/>
            <a:ln w="9525">
              <a:noFill/>
            </a:ln>
          </p:spPr>
        </p:pic>
      </p:grpSp>
      <p:sp>
        <p:nvSpPr>
          <p:cNvPr id="30" name="文本框 29"/>
          <p:cNvSpPr txBox="1"/>
          <p:nvPr>
            <p:custDataLst>
              <p:tags r:id="rId15"/>
            </p:custDataLst>
          </p:nvPr>
        </p:nvSpPr>
        <p:spPr>
          <a:xfrm>
            <a:off x="1849755" y="2503805"/>
            <a:ext cx="909320" cy="275590"/>
          </a:xfrm>
          <a:prstGeom prst="rect">
            <a:avLst/>
          </a:prstGeom>
          <a:noFill/>
        </p:spPr>
        <p:txBody>
          <a:bodyPr wrap="square" rtlCol="0">
            <a:spAutoFit/>
          </a:bodyPr>
          <a:lstStyle/>
          <a:p>
            <a:pPr marR="0" indent="0" algn="ctr" defTabSz="914400" fontAlgn="auto">
              <a:lnSpc>
                <a:spcPct val="100000"/>
              </a:lnSpc>
              <a:spcBef>
                <a:spcPts val="0"/>
              </a:spcBef>
              <a:spcAft>
                <a:spcPts val="0"/>
              </a:spcAft>
              <a:buClrTx/>
              <a:buSzTx/>
              <a:buFontTx/>
              <a:buNone/>
              <a:defRPr/>
            </a:pPr>
            <a:r>
              <a:rPr lang="en-US" altLang="zh-CN" sz="1200" b="1" kern="0" noProof="0" dirty="0">
                <a:solidFill>
                  <a:srgbClr val="0070C0"/>
                </a:solidFill>
                <a:latin typeface="微软雅黑" panose="020B0503020204020204" charset="-122"/>
                <a:ea typeface="微软雅黑" panose="020B0503020204020204" charset="-122"/>
                <a:cs typeface="Roboto" panose="02000000000000000000" charset="0"/>
                <a:sym typeface="Arial" panose="020B0604020202020204" pitchFamily="34" charset="0"/>
              </a:rPr>
              <a:t>VS340</a:t>
            </a:r>
            <a:endParaRPr lang="en-US" altLang="zh-CN" sz="1200" b="1" kern="0" noProof="0" dirty="0">
              <a:solidFill>
                <a:srgbClr val="0070C0"/>
              </a:solidFill>
              <a:latin typeface="微软雅黑" panose="020B0503020204020204" charset="-122"/>
              <a:ea typeface="微软雅黑" panose="020B0503020204020204" charset="-122"/>
              <a:cs typeface="Roboto" panose="02000000000000000000" charset="0"/>
              <a:sym typeface="Arial" panose="020B0604020202020204" pitchFamily="34" charset="0"/>
            </a:endParaRPr>
          </a:p>
        </p:txBody>
      </p:sp>
      <p:sp>
        <p:nvSpPr>
          <p:cNvPr id="2" name="文本框 1"/>
          <p:cNvSpPr txBox="1"/>
          <p:nvPr>
            <p:custDataLst>
              <p:tags r:id="rId16"/>
            </p:custDataLst>
          </p:nvPr>
        </p:nvSpPr>
        <p:spPr>
          <a:xfrm>
            <a:off x="2828290" y="2503805"/>
            <a:ext cx="1106805" cy="275590"/>
          </a:xfrm>
          <a:prstGeom prst="rect">
            <a:avLst/>
          </a:prstGeom>
          <a:noFill/>
        </p:spPr>
        <p:txBody>
          <a:bodyPr wrap="square" rtlCol="0">
            <a:spAutoFit/>
          </a:bodyPr>
          <a:lstStyle/>
          <a:p>
            <a:pPr marR="0" indent="0" algn="ctr" defTabSz="914400" fontAlgn="auto">
              <a:lnSpc>
                <a:spcPct val="100000"/>
              </a:lnSpc>
              <a:spcBef>
                <a:spcPts val="0"/>
              </a:spcBef>
              <a:spcAft>
                <a:spcPts val="0"/>
              </a:spcAft>
              <a:buClrTx/>
              <a:buSzTx/>
              <a:buFontTx/>
              <a:buNone/>
              <a:defRPr/>
            </a:pPr>
            <a:r>
              <a:rPr lang="en-US" altLang="zh-CN" sz="1200" b="1" kern="0" noProof="0" dirty="0">
                <a:solidFill>
                  <a:srgbClr val="002060"/>
                </a:solidFill>
                <a:latin typeface="微软雅黑" panose="020B0503020204020204" charset="-122"/>
                <a:ea typeface="微软雅黑" panose="020B0503020204020204" charset="-122"/>
                <a:cs typeface="Roboto" panose="02000000000000000000" charset="0"/>
                <a:sym typeface="Arial" panose="020B0604020202020204" pitchFamily="34" charset="0"/>
              </a:rPr>
              <a:t>VS341</a:t>
            </a:r>
            <a:endParaRPr lang="en-US" altLang="zh-CN" sz="1200" b="1" kern="0" noProof="0" dirty="0">
              <a:solidFill>
                <a:srgbClr val="002060"/>
              </a:solidFill>
              <a:latin typeface="微软雅黑" panose="020B0503020204020204" charset="-122"/>
              <a:ea typeface="微软雅黑" panose="020B0503020204020204" charset="-122"/>
              <a:cs typeface="Roboto" panose="02000000000000000000" charset="0"/>
              <a:sym typeface="Arial" panose="020B0604020202020204" pitchFamily="34" charset="0"/>
            </a:endParaRPr>
          </a:p>
        </p:txBody>
      </p:sp>
      <p:sp>
        <p:nvSpPr>
          <p:cNvPr id="23" name="文本框 22"/>
          <p:cNvSpPr txBox="1"/>
          <p:nvPr/>
        </p:nvSpPr>
        <p:spPr>
          <a:xfrm>
            <a:off x="426085" y="2967990"/>
            <a:ext cx="5763895" cy="3688080"/>
          </a:xfrm>
          <a:prstGeom prst="rect">
            <a:avLst/>
          </a:prstGeom>
          <a:noFill/>
        </p:spPr>
        <p:txBody>
          <a:bodyPr wrap="square" rtlCol="0">
            <a:spAutoFit/>
          </a:bodyPr>
          <a:lstStyle/>
          <a:p>
            <a:pPr marL="171450" indent="-171450">
              <a:lnSpc>
                <a:spcPct val="130000"/>
              </a:lnSpc>
              <a:buClr>
                <a:srgbClr val="4696F5"/>
              </a:buClr>
              <a:buFont typeface="Arial" panose="020B0604020202020204" pitchFamily="34" charset="0"/>
              <a:buChar char="•"/>
            </a:pPr>
            <a:r>
              <a:rPr lang="zh-CN" sz="1200" b="1"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双版本可选：</a:t>
            </a:r>
            <a:r>
              <a:rPr lang="zh-CN" sz="12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标准版（VS340)和 Pro 版（VS341)可选，满足不同场景的精度及释放低时延需求；</a:t>
            </a:r>
            <a:endParaRPr lang="zh-CN" sz="12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endParaRPr>
          </a:p>
          <a:p>
            <a:pPr marL="171450" indent="-171450">
              <a:lnSpc>
                <a:spcPct val="130000"/>
              </a:lnSpc>
              <a:buClr>
                <a:srgbClr val="4696F5"/>
              </a:buClr>
              <a:buFont typeface="Arial" panose="020B0604020202020204" pitchFamily="34" charset="0"/>
              <a:buChar char="•"/>
            </a:pPr>
            <a:r>
              <a:rPr lang="zh-CN" sz="1200" b="1"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准确率高：</a:t>
            </a:r>
            <a:r>
              <a:rPr lang="zh-CN" sz="12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Pro 版采用微动 PIR 人体红外感应与热电堆温度检测技术，且设计有热电堆滤光片，可以有效保护热电堆传感器，也能过滤掉非人目标光波，准确率高达98%；</a:t>
            </a:r>
            <a:endParaRPr lang="zh-CN" sz="12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endParaRPr>
          </a:p>
          <a:p>
            <a:pPr marL="171450" indent="-171450">
              <a:lnSpc>
                <a:spcPct val="130000"/>
              </a:lnSpc>
              <a:buClr>
                <a:srgbClr val="4696F5"/>
              </a:buClr>
              <a:buFont typeface="Arial" panose="020B0604020202020204" pitchFamily="34" charset="0"/>
              <a:buChar char="•"/>
            </a:pPr>
            <a:r>
              <a:rPr lang="zh-CN" sz="1200" b="1"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覆盖范围可调节：</a:t>
            </a:r>
            <a:r>
              <a:rPr lang="zh-CN" sz="12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支持自由调节 PIR 探头覆盖范围与角度，以精准适配不同大小的工位/座位；</a:t>
            </a:r>
            <a:endParaRPr lang="zh-CN" sz="12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endParaRPr>
          </a:p>
          <a:p>
            <a:pPr marL="171450" indent="-171450">
              <a:lnSpc>
                <a:spcPct val="130000"/>
              </a:lnSpc>
              <a:buClr>
                <a:srgbClr val="4696F5"/>
              </a:buClr>
              <a:buFont typeface="Arial" panose="020B0604020202020204" pitchFamily="34" charset="0"/>
              <a:buChar char="•"/>
            </a:pPr>
            <a:r>
              <a:rPr lang="zh-CN" sz="1200" b="1"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结构设计精巧：</a:t>
            </a:r>
            <a:r>
              <a:rPr lang="zh-CN" sz="12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设备小巧易安装，支持 3M 胶固定、螺丝固定多种安装方式；</a:t>
            </a:r>
            <a:endParaRPr lang="zh-CN" sz="12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endParaRPr>
          </a:p>
          <a:p>
            <a:pPr marL="171450" indent="-171450">
              <a:lnSpc>
                <a:spcPct val="130000"/>
              </a:lnSpc>
              <a:buClr>
                <a:srgbClr val="4696F5"/>
              </a:buClr>
              <a:buFont typeface="Arial" panose="020B0604020202020204" pitchFamily="34" charset="0"/>
              <a:buChar char="•"/>
            </a:pPr>
            <a:r>
              <a:rPr lang="zh-CN" sz="1200" b="1"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无线部署：</a:t>
            </a:r>
            <a:r>
              <a:rPr lang="zh-CN" sz="12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产品采用电池供电，通过 LoRaWAN®无线传输方式，免除布线烦恼，真正实现无线部署；</a:t>
            </a:r>
            <a:endParaRPr lang="zh-CN" sz="12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endParaRPr>
          </a:p>
          <a:p>
            <a:pPr marL="171450" indent="-171450">
              <a:lnSpc>
                <a:spcPct val="130000"/>
              </a:lnSpc>
              <a:buClr>
                <a:srgbClr val="4696F5"/>
              </a:buClr>
              <a:buFont typeface="Arial" panose="020B0604020202020204" pitchFamily="34" charset="0"/>
              <a:buChar char="•"/>
            </a:pPr>
            <a:r>
              <a:rPr lang="zh-CN" sz="1200" b="1"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简单易用：</a:t>
            </a:r>
            <a:r>
              <a:rPr lang="zh-CN" sz="12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支持手机 NFC 快速配置；</a:t>
            </a:r>
            <a:endParaRPr lang="zh-CN" sz="12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endParaRPr>
          </a:p>
          <a:p>
            <a:pPr marL="171450" indent="-171450">
              <a:lnSpc>
                <a:spcPct val="130000"/>
              </a:lnSpc>
              <a:buClr>
                <a:srgbClr val="4696F5"/>
              </a:buClr>
              <a:buFont typeface="Arial" panose="020B0604020202020204" pitchFamily="34" charset="0"/>
              <a:buChar char="•"/>
            </a:pPr>
            <a:r>
              <a:rPr lang="zh-CN" sz="1200" b="1"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D2D 低时延通信：</a:t>
            </a:r>
            <a:r>
              <a:rPr lang="zh-CN" sz="12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支持通过星纵物联 Milesight D2D 协议，实现设备间无网关直接通信；</a:t>
            </a:r>
            <a:endParaRPr lang="zh-CN" sz="12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endParaRPr>
          </a:p>
          <a:p>
            <a:pPr marL="171450" indent="-171450">
              <a:lnSpc>
                <a:spcPct val="130000"/>
              </a:lnSpc>
              <a:buClr>
                <a:srgbClr val="4696F5"/>
              </a:buClr>
              <a:buFont typeface="Arial" panose="020B0604020202020204" pitchFamily="34" charset="0"/>
              <a:buChar char="•"/>
            </a:pPr>
            <a:r>
              <a:rPr lang="zh-CN" sz="1200" b="1"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兼容性好：</a:t>
            </a:r>
            <a:r>
              <a:rPr lang="zh-CN" sz="12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兼容标准 LoRaWAN®网关和第三方网络服务器平台，支持自组网；</a:t>
            </a:r>
            <a:endParaRPr lang="zh-CN" sz="12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endParaRPr>
          </a:p>
          <a:p>
            <a:pPr marL="171450" indent="-171450">
              <a:lnSpc>
                <a:spcPct val="130000"/>
              </a:lnSpc>
              <a:buClr>
                <a:srgbClr val="4696F5"/>
              </a:buClr>
              <a:buFont typeface="Arial" panose="020B0604020202020204" pitchFamily="34" charset="0"/>
              <a:buChar char="•"/>
            </a:pPr>
            <a:r>
              <a:rPr lang="zh-CN" sz="1200" b="1"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管理一体化：</a:t>
            </a:r>
            <a:r>
              <a:rPr lang="zh-CN" sz="12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快速对接星纵物联 LoRaWAN®网关和星纵云平台，无需额外配置。</a:t>
            </a:r>
            <a:endParaRPr lang="zh-CN" sz="12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endParaRPr>
          </a:p>
        </p:txBody>
      </p:sp>
      <p:pic>
        <p:nvPicPr>
          <p:cNvPr id="3" name="图片 2" descr="VS340 VS341工位占用传感器"/>
          <p:cNvPicPr>
            <a:picLocks noChangeAspect="1"/>
          </p:cNvPicPr>
          <p:nvPr/>
        </p:nvPicPr>
        <p:blipFill>
          <a:blip r:embed="rId17"/>
          <a:srcRect/>
          <a:stretch>
            <a:fillRect/>
          </a:stretch>
        </p:blipFill>
        <p:spPr>
          <a:xfrm>
            <a:off x="7282815" y="721360"/>
            <a:ext cx="2569845" cy="2882900"/>
          </a:xfrm>
          <a:prstGeom prst="rect">
            <a:avLst/>
          </a:prstGeom>
        </p:spPr>
      </p:pic>
    </p:spTree>
    <p:custDataLst>
      <p:tags r:id="rId18"/>
    </p:custData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C:/Users/六月/Desktop/ppt素材/实力/实力-2.jpg实力-2"/>
          <p:cNvPicPr>
            <a:picLocks noChangeAspect="1"/>
          </p:cNvPicPr>
          <p:nvPr/>
        </p:nvPicPr>
        <p:blipFill>
          <a:blip r:embed="rId1"/>
          <a:srcRect/>
          <a:stretch>
            <a:fillRect/>
          </a:stretch>
        </p:blipFill>
        <p:spPr>
          <a:xfrm>
            <a:off x="0" y="0"/>
            <a:ext cx="12192000" cy="6858000"/>
          </a:xfrm>
          <a:prstGeom prst="rect">
            <a:avLst/>
          </a:prstGeom>
        </p:spPr>
      </p:pic>
      <p:sp>
        <p:nvSpPr>
          <p:cNvPr id="49" name="TextBox 13"/>
          <p:cNvSpPr txBox="1"/>
          <p:nvPr>
            <p:custDataLst>
              <p:tags r:id="rId2"/>
            </p:custDataLst>
          </p:nvPr>
        </p:nvSpPr>
        <p:spPr>
          <a:xfrm>
            <a:off x="608330" y="386080"/>
            <a:ext cx="3345815" cy="615950"/>
          </a:xfrm>
          <a:prstGeom prst="rect">
            <a:avLst/>
          </a:prstGeom>
          <a:noFill/>
        </p:spPr>
        <p:txBody>
          <a:bodyPr wrap="square" rtlCol="0">
            <a:noAutofit/>
          </a:bodyPr>
          <a:lstStyle/>
          <a:p>
            <a:pPr lvl="0" algn="l">
              <a:lnSpc>
                <a:spcPct val="90000"/>
              </a:lnSpc>
              <a:buClrTx/>
              <a:buSzTx/>
              <a:buFontTx/>
            </a:pPr>
            <a:r>
              <a:rPr lang="zh-CN" altLang="en-US" sz="3600" b="1" dirty="0">
                <a:solidFill>
                  <a:srgbClr val="262626"/>
                </a:solidFill>
                <a:latin typeface="微软雅黑" panose="020B0503020204020204" charset="-122"/>
                <a:ea typeface="微软雅黑" panose="020B0503020204020204" charset="-122"/>
                <a:cs typeface="Arial" panose="020B0604020202020204" pitchFamily="34" charset="0"/>
                <a:sym typeface="+mn-ea"/>
              </a:rPr>
              <a:t>全球化布局</a:t>
            </a:r>
            <a:endParaRPr lang="zh-CN" altLang="en-US" sz="3600" b="1" spc="-50" dirty="0">
              <a:solidFill>
                <a:srgbClr val="262626"/>
              </a:solidFill>
              <a:effectLst/>
              <a:uFillTx/>
              <a:latin typeface="微软雅黑" panose="020B0503020204020204" charset="-122"/>
              <a:ea typeface="微软雅黑" panose="020B0503020204020204" charset="-122"/>
              <a:cs typeface="Arial" panose="020B0604020202020204" pitchFamily="34" charset="0"/>
              <a:sym typeface="+mn-ea"/>
            </a:endParaRPr>
          </a:p>
        </p:txBody>
      </p:sp>
      <p:sp>
        <p:nvSpPr>
          <p:cNvPr id="26" name="平行四边形 25"/>
          <p:cNvSpPr/>
          <p:nvPr>
            <p:custDataLst>
              <p:tags r:id="rId3"/>
            </p:custDataLst>
          </p:nvPr>
        </p:nvSpPr>
        <p:spPr>
          <a:xfrm>
            <a:off x="1397635" y="5328285"/>
            <a:ext cx="2279015" cy="829310"/>
          </a:xfrm>
          <a:prstGeom prst="parallelogram">
            <a:avLst/>
          </a:prstGeom>
          <a:solidFill>
            <a:srgbClr val="0299F4"/>
          </a:solidFill>
          <a:ln>
            <a:noFill/>
          </a:ln>
          <a:effectLst>
            <a:outerShdw blurRad="342900" dist="38100" dir="2700000" algn="tl" rotWithShape="0">
              <a:srgbClr val="055CAD">
                <a:alpha val="13000"/>
              </a:srgb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cs typeface="微软雅黑" panose="020B0503020204020204" charset="-122"/>
            </a:endParaRPr>
          </a:p>
        </p:txBody>
      </p:sp>
      <p:grpSp>
        <p:nvGrpSpPr>
          <p:cNvPr id="59" name="组合 58"/>
          <p:cNvGrpSpPr/>
          <p:nvPr>
            <p:custDataLst>
              <p:tags r:id="rId4"/>
            </p:custDataLst>
          </p:nvPr>
        </p:nvGrpSpPr>
        <p:grpSpPr>
          <a:xfrm>
            <a:off x="2274570" y="5419725"/>
            <a:ext cx="1618615" cy="687705"/>
            <a:chOff x="3474" y="8283"/>
            <a:chExt cx="2549" cy="1083"/>
          </a:xfrm>
        </p:grpSpPr>
        <p:sp>
          <p:nvSpPr>
            <p:cNvPr id="44" name="文本框 43"/>
            <p:cNvSpPr txBox="1"/>
            <p:nvPr>
              <p:custDataLst>
                <p:tags r:id="rId5"/>
              </p:custDataLst>
            </p:nvPr>
          </p:nvSpPr>
          <p:spPr>
            <a:xfrm>
              <a:off x="3474" y="8283"/>
              <a:ext cx="2237" cy="822"/>
            </a:xfrm>
            <a:prstGeom prst="rect">
              <a:avLst/>
            </a:prstGeom>
            <a:noFill/>
          </p:spPr>
          <p:txBody>
            <a:bodyPr wrap="square" rtlCol="0">
              <a:spAutoFit/>
            </a:bodyPr>
            <a:lstStyle/>
            <a:p>
              <a:pPr algn="l">
                <a:buClrTx/>
                <a:buSzTx/>
                <a:buFontTx/>
              </a:pPr>
              <a:r>
                <a:rPr lang="en-US" altLang="zh-CN" sz="2800">
                  <a:solidFill>
                    <a:schemeClr val="bg1"/>
                  </a:solidFill>
                  <a:latin typeface="微软雅黑" panose="020B0503020204020204" charset="-122"/>
                  <a:cs typeface="微软雅黑" panose="020B0503020204020204" charset="-122"/>
                  <a:sym typeface="+mn-ea"/>
                </a:rPr>
                <a:t>65% </a:t>
              </a:r>
              <a:endParaRPr lang="en-US" altLang="zh-CN" sz="2800">
                <a:solidFill>
                  <a:schemeClr val="bg1"/>
                </a:solidFill>
                <a:latin typeface="微软雅黑" panose="020B0503020204020204" charset="-122"/>
                <a:cs typeface="微软雅黑" panose="020B0503020204020204" charset="-122"/>
                <a:sym typeface="+mn-ea"/>
              </a:endParaRPr>
            </a:p>
          </p:txBody>
        </p:sp>
        <p:sp>
          <p:nvSpPr>
            <p:cNvPr id="31" name="文本框 30"/>
            <p:cNvSpPr txBox="1"/>
            <p:nvPr>
              <p:custDataLst>
                <p:tags r:id="rId6"/>
              </p:custDataLst>
            </p:nvPr>
          </p:nvSpPr>
          <p:spPr>
            <a:xfrm>
              <a:off x="3474" y="8932"/>
              <a:ext cx="2549" cy="434"/>
            </a:xfrm>
            <a:prstGeom prst="rect">
              <a:avLst/>
            </a:prstGeom>
            <a:noFill/>
          </p:spPr>
          <p:txBody>
            <a:bodyPr wrap="square" rtlCol="0">
              <a:spAutoFit/>
            </a:bodyPr>
            <a:lstStyle/>
            <a:p>
              <a:pPr algn="l">
                <a:buClrTx/>
                <a:buSzTx/>
                <a:buFontTx/>
              </a:pPr>
              <a:r>
                <a:rPr sz="1200">
                  <a:solidFill>
                    <a:schemeClr val="bg1"/>
                  </a:solidFill>
                  <a:latin typeface="微软雅黑" panose="020B0503020204020204" charset="-122"/>
                  <a:ea typeface="微软雅黑" panose="020B0503020204020204" charset="-122"/>
                  <a:cs typeface="微软雅黑" panose="020B0503020204020204" charset="-122"/>
                  <a:sym typeface="微软雅黑" panose="020B0503020204020204" charset="-122"/>
                </a:rPr>
                <a:t> </a:t>
              </a:r>
              <a:r>
                <a:rPr lang="zh-CN" altLang="en-US" sz="1200">
                  <a:solidFill>
                    <a:schemeClr val="bg1"/>
                  </a:solidFill>
                  <a:latin typeface="微软雅黑" panose="020B0503020204020204" charset="-122"/>
                  <a:ea typeface="微软雅黑" panose="020B0503020204020204" charset="-122"/>
                  <a:cs typeface="微软雅黑" panose="020B0503020204020204" charset="-122"/>
                  <a:sym typeface="+mn-ea"/>
                </a:rPr>
                <a:t>复合年增长率</a:t>
              </a:r>
              <a:endParaRPr lang="zh-CN" altLang="en-US" sz="1200">
                <a:solidFill>
                  <a:schemeClr val="bg1"/>
                </a:solidFill>
                <a:latin typeface="微软雅黑" panose="020B0503020204020204" charset="-122"/>
                <a:ea typeface="微软雅黑" panose="020B0503020204020204" charset="-122"/>
                <a:cs typeface="微软雅黑" panose="020B0503020204020204" charset="-122"/>
                <a:sym typeface="+mn-ea"/>
              </a:endParaRPr>
            </a:p>
          </p:txBody>
        </p:sp>
      </p:grpSp>
      <p:sp>
        <p:nvSpPr>
          <p:cNvPr id="30" name="平行四边形 29"/>
          <p:cNvSpPr/>
          <p:nvPr>
            <p:custDataLst>
              <p:tags r:id="rId7"/>
            </p:custDataLst>
          </p:nvPr>
        </p:nvSpPr>
        <p:spPr>
          <a:xfrm>
            <a:off x="3578860" y="5319395"/>
            <a:ext cx="2725420" cy="826770"/>
          </a:xfrm>
          <a:prstGeom prst="parallelogram">
            <a:avLst/>
          </a:prstGeom>
          <a:solidFill>
            <a:schemeClr val="bg1"/>
          </a:solidFill>
          <a:ln>
            <a:noFill/>
          </a:ln>
          <a:effectLst>
            <a:outerShdw blurRad="342900" dist="38100" dir="2700000" algn="tl" rotWithShape="0">
              <a:srgbClr val="055CAD">
                <a:alpha val="13000"/>
              </a:srgb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cs typeface="微软雅黑" panose="020B0503020204020204" charset="-122"/>
            </a:endParaRPr>
          </a:p>
        </p:txBody>
      </p:sp>
      <p:grpSp>
        <p:nvGrpSpPr>
          <p:cNvPr id="41" name="组合 40"/>
          <p:cNvGrpSpPr/>
          <p:nvPr>
            <p:custDataLst>
              <p:tags r:id="rId8"/>
            </p:custDataLst>
          </p:nvPr>
        </p:nvGrpSpPr>
        <p:grpSpPr>
          <a:xfrm rot="0">
            <a:off x="4445635" y="5414645"/>
            <a:ext cx="2271395" cy="683895"/>
            <a:chOff x="5626" y="8300"/>
            <a:chExt cx="3577" cy="1077"/>
          </a:xfrm>
        </p:grpSpPr>
        <p:sp>
          <p:nvSpPr>
            <p:cNvPr id="42" name="文本框 41"/>
            <p:cNvSpPr txBox="1"/>
            <p:nvPr>
              <p:custDataLst>
                <p:tags r:id="rId9"/>
              </p:custDataLst>
            </p:nvPr>
          </p:nvSpPr>
          <p:spPr>
            <a:xfrm>
              <a:off x="5626" y="8300"/>
              <a:ext cx="2237" cy="822"/>
            </a:xfrm>
            <a:prstGeom prst="rect">
              <a:avLst/>
            </a:prstGeom>
            <a:noFill/>
          </p:spPr>
          <p:txBody>
            <a:bodyPr wrap="square" rtlCol="0">
              <a:spAutoFit/>
            </a:bodyPr>
            <a:lstStyle/>
            <a:p>
              <a:pPr algn="l">
                <a:buClrTx/>
                <a:buSzTx/>
                <a:buFontTx/>
              </a:pPr>
              <a:r>
                <a:rPr lang="en-US" altLang="zh-CN" sz="2800">
                  <a:solidFill>
                    <a:schemeClr val="tx1">
                      <a:lumMod val="85000"/>
                      <a:lumOff val="15000"/>
                    </a:schemeClr>
                  </a:solidFill>
                  <a:latin typeface="微软雅黑" panose="020B0503020204020204" charset="-122"/>
                  <a:cs typeface="微软雅黑" panose="020B0503020204020204" charset="-122"/>
                  <a:sym typeface="+mn-ea"/>
                </a:rPr>
                <a:t>2000+ </a:t>
              </a:r>
              <a:endParaRPr lang="en-US" altLang="zh-CN" sz="2800">
                <a:solidFill>
                  <a:schemeClr val="tx1">
                    <a:lumMod val="85000"/>
                    <a:lumOff val="15000"/>
                  </a:schemeClr>
                </a:solidFill>
                <a:latin typeface="微软雅黑" panose="020B0503020204020204" charset="-122"/>
                <a:cs typeface="微软雅黑" panose="020B0503020204020204" charset="-122"/>
              </a:endParaRPr>
            </a:p>
          </p:txBody>
        </p:sp>
        <p:sp>
          <p:nvSpPr>
            <p:cNvPr id="43" name="文本框 42"/>
            <p:cNvSpPr txBox="1"/>
            <p:nvPr>
              <p:custDataLst>
                <p:tags r:id="rId10"/>
              </p:custDataLst>
            </p:nvPr>
          </p:nvSpPr>
          <p:spPr>
            <a:xfrm>
              <a:off x="5626" y="8972"/>
              <a:ext cx="3577" cy="405"/>
            </a:xfrm>
            <a:prstGeom prst="rect">
              <a:avLst/>
            </a:prstGeom>
            <a:noFill/>
          </p:spPr>
          <p:txBody>
            <a:bodyPr wrap="square" rtlCol="0">
              <a:spAutoFit/>
            </a:bodyPr>
            <a:lstStyle/>
            <a:p>
              <a:pPr algn="l">
                <a:lnSpc>
                  <a:spcPct val="90000"/>
                </a:lnSpc>
                <a:buClrTx/>
                <a:buSzTx/>
                <a:buFontTx/>
              </a:pPr>
              <a:r>
                <a:rPr sz="120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mn-ea"/>
                </a:rPr>
                <a:t>全球</a:t>
              </a:r>
              <a:r>
                <a:rPr lang="zh-CN" sz="120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mn-ea"/>
                </a:rPr>
                <a:t>渠道合作</a:t>
              </a:r>
              <a:r>
                <a:rPr lang="zh-CN" sz="120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mn-ea"/>
                </a:rPr>
                <a:t>伙伴</a:t>
              </a:r>
              <a:endParaRPr lang="zh-CN" sz="120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mn-ea"/>
              </a:endParaRPr>
            </a:p>
          </p:txBody>
        </p:sp>
      </p:grpSp>
      <p:pic>
        <p:nvPicPr>
          <p:cNvPr id="11" name="图片 10" descr="customer_3126647"/>
          <p:cNvPicPr>
            <a:picLocks noChangeAspect="1"/>
          </p:cNvPicPr>
          <p:nvPr>
            <p:custDataLst>
              <p:tags r:id="rId11"/>
            </p:custDataLst>
          </p:nvPr>
        </p:nvPicPr>
        <p:blipFill>
          <a:blip r:embed="rId12">
            <a:extLst>
              <a:ext uri="{96DAC541-7B7A-43D3-8B79-37D633B846F1}">
                <asvg:svgBlip xmlns:asvg="http://schemas.microsoft.com/office/drawing/2016/SVG/main" r:embed="rId13"/>
              </a:ext>
            </a:extLst>
          </a:blip>
          <a:stretch>
            <a:fillRect/>
          </a:stretch>
        </p:blipFill>
        <p:spPr>
          <a:xfrm>
            <a:off x="3948430" y="5524500"/>
            <a:ext cx="385445" cy="385445"/>
          </a:xfrm>
          <a:prstGeom prst="rect">
            <a:avLst/>
          </a:prstGeom>
        </p:spPr>
      </p:pic>
      <p:grpSp>
        <p:nvGrpSpPr>
          <p:cNvPr id="66" name="组合 65"/>
          <p:cNvGrpSpPr/>
          <p:nvPr/>
        </p:nvGrpSpPr>
        <p:grpSpPr>
          <a:xfrm>
            <a:off x="974090" y="1963420"/>
            <a:ext cx="3478530" cy="874395"/>
            <a:chOff x="1822" y="2478"/>
            <a:chExt cx="5478" cy="1377"/>
          </a:xfrm>
        </p:grpSpPr>
        <p:sp>
          <p:nvSpPr>
            <p:cNvPr id="20" name="圆角矩形 19"/>
            <p:cNvSpPr/>
            <p:nvPr/>
          </p:nvSpPr>
          <p:spPr>
            <a:xfrm>
              <a:off x="6122" y="2478"/>
              <a:ext cx="1178" cy="1217"/>
            </a:xfrm>
            <a:prstGeom prst="roundRect">
              <a:avLst>
                <a:gd name="adj" fmla="val 50000"/>
              </a:avLst>
            </a:prstGeom>
            <a:solidFill>
              <a:srgbClr val="049AF4"/>
            </a:solidFill>
            <a:ln>
              <a:noFill/>
            </a:ln>
            <a:effectLst>
              <a:outerShdw blurRad="342900" dist="38100" dir="2700000" algn="tl" rotWithShape="0">
                <a:srgbClr val="247D5D">
                  <a:alpha val="13000"/>
                </a:srgb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cs typeface="微软雅黑" panose="020B0503020204020204" charset="-122"/>
              </a:endParaRPr>
            </a:p>
          </p:txBody>
        </p:sp>
        <p:sp>
          <p:nvSpPr>
            <p:cNvPr id="24" name="文本框 23"/>
            <p:cNvSpPr txBox="1"/>
            <p:nvPr/>
          </p:nvSpPr>
          <p:spPr>
            <a:xfrm>
              <a:off x="1822" y="2500"/>
              <a:ext cx="4302" cy="1016"/>
            </a:xfrm>
            <a:prstGeom prst="rect">
              <a:avLst/>
            </a:prstGeom>
            <a:noFill/>
          </p:spPr>
          <p:txBody>
            <a:bodyPr wrap="square" rtlCol="0">
              <a:spAutoFit/>
            </a:bodyPr>
            <a:lstStyle/>
            <a:p>
              <a:pPr algn="l">
                <a:buClrTx/>
                <a:buSzTx/>
                <a:buFontTx/>
              </a:pPr>
              <a:r>
                <a:rPr lang="en-US" altLang="zh-CN" sz="36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1000,000+</a:t>
              </a:r>
              <a:endParaRPr lang="en-US" altLang="zh-CN" sz="36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endParaRPr>
            </a:p>
          </p:txBody>
        </p:sp>
        <p:sp>
          <p:nvSpPr>
            <p:cNvPr id="25" name="文本框 24"/>
            <p:cNvSpPr txBox="1"/>
            <p:nvPr/>
          </p:nvSpPr>
          <p:spPr>
            <a:xfrm>
              <a:off x="1946" y="3450"/>
              <a:ext cx="3203" cy="405"/>
            </a:xfrm>
            <a:prstGeom prst="rect">
              <a:avLst/>
            </a:prstGeom>
            <a:noFill/>
          </p:spPr>
          <p:txBody>
            <a:bodyPr wrap="square" rtlCol="0">
              <a:spAutoFit/>
            </a:bodyPr>
            <a:lstStyle/>
            <a:p>
              <a:pPr algn="l">
                <a:lnSpc>
                  <a:spcPct val="90000"/>
                </a:lnSpc>
                <a:buClrTx/>
                <a:buSzTx/>
                <a:buFontTx/>
              </a:pPr>
              <a:r>
                <a:rPr lang="en-US" altLang="zh-CN" sz="12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ea"/>
                </a:rPr>
                <a:t>设备在全球部署</a:t>
              </a:r>
              <a:endParaRPr lang="en-US" altLang="zh-CN" sz="12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ea"/>
              </a:endParaRPr>
            </a:p>
          </p:txBody>
        </p:sp>
        <p:pic>
          <p:nvPicPr>
            <p:cNvPr id="67" name="图片 66" descr="网关"/>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6407" y="2802"/>
              <a:ext cx="646" cy="508"/>
            </a:xfrm>
            <a:prstGeom prst="rect">
              <a:avLst/>
            </a:prstGeom>
          </p:spPr>
        </p:pic>
      </p:grpSp>
      <p:pic>
        <p:nvPicPr>
          <p:cNvPr id="9" name="图片 8" descr="product_3082745 (1)"/>
          <p:cNvPicPr>
            <a:picLocks noChangeAspect="1"/>
          </p:cNvPicPr>
          <p:nvPr>
            <p:custDataLst>
              <p:tags r:id="rId16"/>
            </p:custDataLst>
          </p:nvPr>
        </p:nvPicPr>
        <p:blipFill>
          <a:blip r:embed="rId17">
            <a:extLst>
              <a:ext uri="{96DAC541-7B7A-43D3-8B79-37D633B846F1}">
                <asvg:svgBlip xmlns:asvg="http://schemas.microsoft.com/office/drawing/2016/SVG/main" r:embed="rId18"/>
              </a:ext>
            </a:extLst>
          </a:blip>
          <a:stretch>
            <a:fillRect/>
          </a:stretch>
        </p:blipFill>
        <p:spPr>
          <a:xfrm>
            <a:off x="1762760" y="5481320"/>
            <a:ext cx="545465" cy="545465"/>
          </a:xfrm>
          <a:prstGeom prst="rect">
            <a:avLst/>
          </a:prstGeom>
        </p:spPr>
      </p:pic>
      <p:grpSp>
        <p:nvGrpSpPr>
          <p:cNvPr id="62" name="组合 61"/>
          <p:cNvGrpSpPr/>
          <p:nvPr>
            <p:custDataLst>
              <p:tags r:id="rId19"/>
            </p:custDataLst>
          </p:nvPr>
        </p:nvGrpSpPr>
        <p:grpSpPr>
          <a:xfrm>
            <a:off x="8184515" y="5309235"/>
            <a:ext cx="2441575" cy="836930"/>
            <a:chOff x="10477" y="8133"/>
            <a:chExt cx="3845" cy="1318"/>
          </a:xfrm>
        </p:grpSpPr>
        <p:sp>
          <p:nvSpPr>
            <p:cNvPr id="29" name="平行四边形 28"/>
            <p:cNvSpPr/>
            <p:nvPr>
              <p:custDataLst>
                <p:tags r:id="rId20"/>
              </p:custDataLst>
            </p:nvPr>
          </p:nvSpPr>
          <p:spPr>
            <a:xfrm>
              <a:off x="10477" y="8133"/>
              <a:ext cx="3154" cy="1318"/>
            </a:xfrm>
            <a:prstGeom prst="parallelogram">
              <a:avLst/>
            </a:prstGeom>
            <a:solidFill>
              <a:schemeClr val="bg1"/>
            </a:solidFill>
            <a:ln>
              <a:noFill/>
            </a:ln>
            <a:effectLst>
              <a:outerShdw blurRad="342900" dist="38100" dir="2700000" algn="tl" rotWithShape="0">
                <a:srgbClr val="055CAD">
                  <a:alpha val="13000"/>
                </a:srgb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cs typeface="微软雅黑" panose="020B0503020204020204" charset="-122"/>
              </a:endParaRPr>
            </a:p>
          </p:txBody>
        </p:sp>
        <p:grpSp>
          <p:nvGrpSpPr>
            <p:cNvPr id="46" name="组合 45"/>
            <p:cNvGrpSpPr/>
            <p:nvPr>
              <p:custDataLst>
                <p:tags r:id="rId21"/>
              </p:custDataLst>
            </p:nvPr>
          </p:nvGrpSpPr>
          <p:grpSpPr>
            <a:xfrm>
              <a:off x="11773" y="8283"/>
              <a:ext cx="2549" cy="1077"/>
              <a:chOff x="5626" y="8300"/>
              <a:chExt cx="2549" cy="1077"/>
            </a:xfrm>
          </p:grpSpPr>
          <p:sp>
            <p:nvSpPr>
              <p:cNvPr id="47" name="文本框 46"/>
              <p:cNvSpPr txBox="1"/>
              <p:nvPr>
                <p:custDataLst>
                  <p:tags r:id="rId22"/>
                </p:custDataLst>
              </p:nvPr>
            </p:nvSpPr>
            <p:spPr>
              <a:xfrm>
                <a:off x="5626" y="8300"/>
                <a:ext cx="2237" cy="822"/>
              </a:xfrm>
              <a:prstGeom prst="rect">
                <a:avLst/>
              </a:prstGeom>
              <a:noFill/>
            </p:spPr>
            <p:txBody>
              <a:bodyPr wrap="square" rtlCol="0">
                <a:spAutoFit/>
              </a:bodyPr>
              <a:lstStyle/>
              <a:p>
                <a:pPr algn="l"/>
                <a:r>
                  <a:rPr lang="en-US" altLang="zh-CN" sz="2800">
                    <a:solidFill>
                      <a:schemeClr val="tx1">
                        <a:lumMod val="85000"/>
                        <a:lumOff val="15000"/>
                      </a:schemeClr>
                    </a:solidFill>
                    <a:latin typeface="微软雅黑" panose="020B0503020204020204" charset="-122"/>
                    <a:cs typeface="微软雅黑" panose="020B0503020204020204" charset="-122"/>
                  </a:rPr>
                  <a:t>8</a:t>
                </a:r>
                <a:endParaRPr lang="en-US" altLang="zh-CN" sz="2800">
                  <a:solidFill>
                    <a:schemeClr val="tx1">
                      <a:lumMod val="85000"/>
                      <a:lumOff val="15000"/>
                    </a:schemeClr>
                  </a:solidFill>
                  <a:latin typeface="微软雅黑" panose="020B0503020204020204" charset="-122"/>
                  <a:cs typeface="微软雅黑" panose="020B0503020204020204" charset="-122"/>
                </a:endParaRPr>
              </a:p>
            </p:txBody>
          </p:sp>
          <p:sp>
            <p:nvSpPr>
              <p:cNvPr id="48" name="文本框 47"/>
              <p:cNvSpPr txBox="1"/>
              <p:nvPr>
                <p:custDataLst>
                  <p:tags r:id="rId23"/>
                </p:custDataLst>
              </p:nvPr>
            </p:nvSpPr>
            <p:spPr>
              <a:xfrm>
                <a:off x="5626" y="8972"/>
                <a:ext cx="2549" cy="405"/>
              </a:xfrm>
              <a:prstGeom prst="rect">
                <a:avLst/>
              </a:prstGeom>
              <a:noFill/>
            </p:spPr>
            <p:txBody>
              <a:bodyPr wrap="square" rtlCol="0">
                <a:spAutoFit/>
              </a:bodyPr>
              <a:lstStyle/>
              <a:p>
                <a:pPr algn="l">
                  <a:lnSpc>
                    <a:spcPct val="90000"/>
                  </a:lnSpc>
                  <a:buClrTx/>
                  <a:buSzTx/>
                  <a:buFontTx/>
                </a:pPr>
                <a:r>
                  <a:rPr sz="120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mn-ea"/>
                  </a:rPr>
                  <a:t>大办事处</a:t>
                </a:r>
                <a:endParaRPr sz="120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mn-ea"/>
                </a:endParaRPr>
              </a:p>
            </p:txBody>
          </p:sp>
        </p:grpSp>
        <p:pic>
          <p:nvPicPr>
            <p:cNvPr id="14" name="图片 13" descr="hotel_11345957"/>
            <p:cNvPicPr>
              <a:picLocks noChangeAspect="1"/>
            </p:cNvPicPr>
            <p:nvPr>
              <p:custDataLst>
                <p:tags r:id="rId24"/>
              </p:custDataLst>
            </p:nvPr>
          </p:nvPicPr>
          <p:blipFill>
            <a:blip r:embed="rId25">
              <a:extLst>
                <a:ext uri="{96DAC541-7B7A-43D3-8B79-37D633B846F1}">
                  <asvg:svgBlip xmlns:asvg="http://schemas.microsoft.com/office/drawing/2016/SVG/main" r:embed="rId26"/>
                </a:ext>
              </a:extLst>
            </a:blip>
            <a:stretch>
              <a:fillRect/>
            </a:stretch>
          </p:blipFill>
          <p:spPr>
            <a:xfrm>
              <a:off x="11017" y="8457"/>
              <a:ext cx="647" cy="647"/>
            </a:xfrm>
            <a:prstGeom prst="rect">
              <a:avLst/>
            </a:prstGeom>
          </p:spPr>
        </p:pic>
      </p:grpSp>
      <p:grpSp>
        <p:nvGrpSpPr>
          <p:cNvPr id="60" name="组合 59"/>
          <p:cNvGrpSpPr/>
          <p:nvPr>
            <p:custDataLst>
              <p:tags r:id="rId27"/>
            </p:custDataLst>
          </p:nvPr>
        </p:nvGrpSpPr>
        <p:grpSpPr>
          <a:xfrm>
            <a:off x="6209030" y="5309235"/>
            <a:ext cx="2078990" cy="836930"/>
            <a:chOff x="7396" y="8133"/>
            <a:chExt cx="3274" cy="1318"/>
          </a:xfrm>
        </p:grpSpPr>
        <p:sp>
          <p:nvSpPr>
            <p:cNvPr id="28" name="平行四边形 27"/>
            <p:cNvSpPr/>
            <p:nvPr>
              <p:custDataLst>
                <p:tags r:id="rId28"/>
              </p:custDataLst>
            </p:nvPr>
          </p:nvSpPr>
          <p:spPr>
            <a:xfrm>
              <a:off x="7396" y="8133"/>
              <a:ext cx="3274" cy="1318"/>
            </a:xfrm>
            <a:prstGeom prst="parallelogram">
              <a:avLst/>
            </a:prstGeom>
            <a:solidFill>
              <a:schemeClr val="bg1"/>
            </a:solidFill>
            <a:ln>
              <a:noFill/>
            </a:ln>
            <a:effectLst>
              <a:outerShdw blurRad="342900" dist="38100" dir="2700000" algn="tl" rotWithShape="0">
                <a:srgbClr val="055CAD">
                  <a:alpha val="13000"/>
                </a:srgb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cs typeface="微软雅黑" panose="020B0503020204020204" charset="-122"/>
              </a:endParaRPr>
            </a:p>
          </p:txBody>
        </p:sp>
        <p:sp>
          <p:nvSpPr>
            <p:cNvPr id="36" name="文本框 35"/>
            <p:cNvSpPr txBox="1"/>
            <p:nvPr>
              <p:custDataLst>
                <p:tags r:id="rId29"/>
              </p:custDataLst>
            </p:nvPr>
          </p:nvSpPr>
          <p:spPr>
            <a:xfrm>
              <a:off x="8598" y="8283"/>
              <a:ext cx="1247" cy="781"/>
            </a:xfrm>
            <a:prstGeom prst="rect">
              <a:avLst/>
            </a:prstGeom>
            <a:noFill/>
          </p:spPr>
          <p:txBody>
            <a:bodyPr wrap="square" rtlCol="0">
              <a:noAutofit/>
            </a:bodyPr>
            <a:lstStyle/>
            <a:p>
              <a:pPr algn="l">
                <a:buClrTx/>
                <a:buSzTx/>
                <a:buFontTx/>
              </a:pPr>
              <a:r>
                <a:rPr lang="en-US" altLang="zh-CN" sz="2800">
                  <a:solidFill>
                    <a:schemeClr val="tx1">
                      <a:lumMod val="85000"/>
                      <a:lumOff val="15000"/>
                    </a:schemeClr>
                  </a:solidFill>
                  <a:latin typeface="微软雅黑" panose="020B0503020204020204" charset="-122"/>
                  <a:cs typeface="微软雅黑" panose="020B0503020204020204" charset="-122"/>
                </a:rPr>
                <a:t>2</a:t>
              </a:r>
              <a:endParaRPr lang="en-US" altLang="zh-CN" sz="2800">
                <a:solidFill>
                  <a:schemeClr val="tx1">
                    <a:lumMod val="85000"/>
                    <a:lumOff val="15000"/>
                  </a:schemeClr>
                </a:solidFill>
                <a:latin typeface="微软雅黑" panose="020B0503020204020204" charset="-122"/>
                <a:cs typeface="微软雅黑" panose="020B0503020204020204" charset="-122"/>
              </a:endParaRPr>
            </a:p>
            <a:p>
              <a:pPr algn="l">
                <a:buClrTx/>
                <a:buSzTx/>
                <a:buFontTx/>
              </a:pPr>
              <a:endParaRPr lang="en-US" altLang="zh-CN" sz="2800">
                <a:solidFill>
                  <a:schemeClr val="tx1">
                    <a:lumMod val="85000"/>
                    <a:lumOff val="15000"/>
                  </a:schemeClr>
                </a:solidFill>
                <a:latin typeface="微软雅黑" panose="020B0503020204020204" charset="-122"/>
                <a:cs typeface="微软雅黑" panose="020B0503020204020204" charset="-122"/>
              </a:endParaRPr>
            </a:p>
          </p:txBody>
        </p:sp>
        <p:sp>
          <p:nvSpPr>
            <p:cNvPr id="37" name="文本框 36"/>
            <p:cNvSpPr txBox="1"/>
            <p:nvPr>
              <p:custDataLst>
                <p:tags r:id="rId30"/>
              </p:custDataLst>
            </p:nvPr>
          </p:nvSpPr>
          <p:spPr>
            <a:xfrm>
              <a:off x="8598" y="8955"/>
              <a:ext cx="1589" cy="405"/>
            </a:xfrm>
            <a:prstGeom prst="rect">
              <a:avLst/>
            </a:prstGeom>
            <a:noFill/>
          </p:spPr>
          <p:txBody>
            <a:bodyPr wrap="square" rtlCol="0">
              <a:spAutoFit/>
            </a:bodyPr>
            <a:lstStyle/>
            <a:p>
              <a:pPr algn="l">
                <a:lnSpc>
                  <a:spcPct val="90000"/>
                </a:lnSpc>
                <a:buClrTx/>
                <a:buSzTx/>
                <a:buFontTx/>
              </a:pPr>
              <a:r>
                <a:rPr lang="zh-CN" sz="120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mn-ea"/>
                </a:rPr>
                <a:t>大</a:t>
              </a:r>
              <a:r>
                <a:rPr sz="120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mn-ea"/>
                </a:rPr>
                <a:t>研发中心</a:t>
              </a:r>
              <a:endParaRPr sz="120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pic>
          <p:nvPicPr>
            <p:cNvPr id="15" name="图片 14" descr="map_3189770"/>
            <p:cNvPicPr>
              <a:picLocks noChangeAspect="1"/>
            </p:cNvPicPr>
            <p:nvPr>
              <p:custDataLst>
                <p:tags r:id="rId31"/>
              </p:custDataLst>
            </p:nvPr>
          </p:nvPicPr>
          <p:blipFill>
            <a:blip r:embed="rId32">
              <a:extLst>
                <a:ext uri="{96DAC541-7B7A-43D3-8B79-37D633B846F1}">
                  <asvg:svgBlip xmlns:asvg="http://schemas.microsoft.com/office/drawing/2016/SVG/main" r:embed="rId33"/>
                </a:ext>
              </a:extLst>
            </a:blip>
            <a:stretch>
              <a:fillRect/>
            </a:stretch>
          </p:blipFill>
          <p:spPr>
            <a:xfrm>
              <a:off x="7949" y="8435"/>
              <a:ext cx="1003" cy="1003"/>
            </a:xfrm>
            <a:prstGeom prst="rect">
              <a:avLst/>
            </a:prstGeom>
          </p:spPr>
        </p:pic>
      </p:grpSp>
      <p:grpSp>
        <p:nvGrpSpPr>
          <p:cNvPr id="38" name="组合 37"/>
          <p:cNvGrpSpPr/>
          <p:nvPr/>
        </p:nvGrpSpPr>
        <p:grpSpPr>
          <a:xfrm>
            <a:off x="7660005" y="433070"/>
            <a:ext cx="2904490" cy="2954888"/>
            <a:chOff x="10975" y="1386"/>
            <a:chExt cx="3348" cy="3406"/>
          </a:xfrm>
          <a:effectLst>
            <a:outerShdw blurRad="304800" dist="38100" dir="5400000" algn="t" rotWithShape="0">
              <a:prstClr val="black">
                <a:alpha val="10000"/>
              </a:prstClr>
            </a:outerShdw>
          </a:effectLst>
        </p:grpSpPr>
        <p:sp>
          <p:nvSpPr>
            <p:cNvPr id="13" name="圆角矩形 12"/>
            <p:cNvSpPr/>
            <p:nvPr/>
          </p:nvSpPr>
          <p:spPr>
            <a:xfrm>
              <a:off x="11016" y="1483"/>
              <a:ext cx="3306" cy="3309"/>
            </a:xfrm>
            <a:prstGeom prst="roundRect">
              <a:avLst>
                <a:gd name="adj" fmla="val 50000"/>
              </a:avLst>
            </a:prstGeom>
            <a:solidFill>
              <a:srgbClr val="049AF4"/>
            </a:solidFill>
            <a:ln w="50800" cmpd="sng">
              <a:solidFill>
                <a:srgbClr val="30C48E"/>
              </a:solidFill>
              <a:prstDash val="solid"/>
            </a:ln>
            <a:effectLst>
              <a:outerShdw blurRad="342900" dist="38100" dir="2700000" algn="tl" rotWithShape="0">
                <a:srgbClr val="055CAD">
                  <a:alpha val="13000"/>
                </a:srgb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cs typeface="微软雅黑" panose="020B0503020204020204" charset="-122"/>
              </a:endParaRPr>
            </a:p>
          </p:txBody>
        </p:sp>
        <p:pic>
          <p:nvPicPr>
            <p:cNvPr id="32" name="图片 31" descr="c5261d4cb2c316e9d95e0e418428d004d404752977b6-8VDCoA_fw1200"/>
            <p:cNvPicPr>
              <a:picLocks noChangeAspect="1"/>
            </p:cNvPicPr>
            <p:nvPr/>
          </p:nvPicPr>
          <p:blipFill>
            <a:blip r:embed="rId34"/>
            <a:srcRect l="5047" t="-11259" r="-574" b="19371"/>
            <a:stretch>
              <a:fillRect/>
            </a:stretch>
          </p:blipFill>
          <p:spPr>
            <a:xfrm>
              <a:off x="10975" y="1386"/>
              <a:ext cx="3331" cy="3387"/>
            </a:xfrm>
            <a:prstGeom prst="ellipse">
              <a:avLst/>
            </a:prstGeom>
          </p:spPr>
        </p:pic>
        <p:sp>
          <p:nvSpPr>
            <p:cNvPr id="33" name="圆角矩形 32"/>
            <p:cNvSpPr/>
            <p:nvPr/>
          </p:nvSpPr>
          <p:spPr>
            <a:xfrm>
              <a:off x="11017" y="1483"/>
              <a:ext cx="3306" cy="3309"/>
            </a:xfrm>
            <a:prstGeom prst="roundRect">
              <a:avLst>
                <a:gd name="adj" fmla="val 50000"/>
              </a:avLst>
            </a:prstGeom>
            <a:noFill/>
            <a:ln w="60325" cmpd="sng">
              <a:solidFill>
                <a:srgbClr val="B0D7F4"/>
              </a:solidFill>
              <a:prstDash val="solid"/>
            </a:ln>
            <a:effectLst>
              <a:outerShdw blurRad="342900" dist="38100" dir="2700000" algn="tl" rotWithShape="0">
                <a:srgbClr val="055CAD">
                  <a:alpha val="13000"/>
                </a:srgb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cs typeface="微软雅黑" panose="020B0503020204020204" charset="-122"/>
              </a:endParaRPr>
            </a:p>
          </p:txBody>
        </p:sp>
      </p:grpSp>
      <p:sp>
        <p:nvSpPr>
          <p:cNvPr id="40" name="任意多边形 39"/>
          <p:cNvSpPr/>
          <p:nvPr/>
        </p:nvSpPr>
        <p:spPr>
          <a:xfrm rot="11160000">
            <a:off x="8037195" y="2892425"/>
            <a:ext cx="201930" cy="192405"/>
          </a:xfrm>
          <a:custGeom>
            <a:avLst/>
            <a:gdLst>
              <a:gd name="connsiteX0" fmla="*/ 502 w 502"/>
              <a:gd name="connsiteY0" fmla="*/ 904 h 904"/>
              <a:gd name="connsiteX1" fmla="*/ 502 w 502"/>
              <a:gd name="connsiteY1" fmla="*/ 0 h 904"/>
              <a:gd name="connsiteX2" fmla="*/ 0 w 502"/>
              <a:gd name="connsiteY2" fmla="*/ 268 h 904"/>
              <a:gd name="connsiteX3" fmla="*/ 502 w 502"/>
              <a:gd name="connsiteY3" fmla="*/ 904 h 904"/>
            </a:gdLst>
            <a:ahLst/>
            <a:cxnLst>
              <a:cxn ang="0">
                <a:pos x="connsiteX0" y="connsiteY0"/>
              </a:cxn>
              <a:cxn ang="0">
                <a:pos x="connsiteX1" y="connsiteY1"/>
              </a:cxn>
              <a:cxn ang="0">
                <a:pos x="connsiteX2" y="connsiteY2"/>
              </a:cxn>
              <a:cxn ang="0">
                <a:pos x="connsiteX3" y="connsiteY3"/>
              </a:cxn>
            </a:cxnLst>
            <a:rect l="l" t="t" r="r" b="b"/>
            <a:pathLst>
              <a:path w="502" h="904">
                <a:moveTo>
                  <a:pt x="502" y="904"/>
                </a:moveTo>
                <a:lnTo>
                  <a:pt x="502" y="0"/>
                </a:lnTo>
                <a:lnTo>
                  <a:pt x="0" y="268"/>
                </a:lnTo>
                <a:lnTo>
                  <a:pt x="502" y="904"/>
                </a:lnTo>
                <a:close/>
              </a:path>
            </a:pathLst>
          </a:custGeom>
          <a:solidFill>
            <a:srgbClr val="B0D7F4"/>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cs typeface="微软雅黑" panose="020B0503020204020204" charset="-122"/>
            </a:endParaRPr>
          </a:p>
        </p:txBody>
      </p:sp>
      <p:grpSp>
        <p:nvGrpSpPr>
          <p:cNvPr id="64" name="组合 63"/>
          <p:cNvGrpSpPr/>
          <p:nvPr/>
        </p:nvGrpSpPr>
        <p:grpSpPr>
          <a:xfrm rot="10800000" flipH="1">
            <a:off x="9723120" y="3337560"/>
            <a:ext cx="417830" cy="574040"/>
            <a:chOff x="18788" y="7476"/>
            <a:chExt cx="658" cy="904"/>
          </a:xfrm>
        </p:grpSpPr>
        <p:sp>
          <p:nvSpPr>
            <p:cNvPr id="18" name="任意多边形 17"/>
            <p:cNvSpPr/>
            <p:nvPr/>
          </p:nvSpPr>
          <p:spPr>
            <a:xfrm>
              <a:off x="18788" y="7565"/>
              <a:ext cx="656" cy="815"/>
            </a:xfrm>
            <a:custGeom>
              <a:avLst/>
              <a:gdLst>
                <a:gd name="connsiteX0" fmla="*/ 656 w 656"/>
                <a:gd name="connsiteY0" fmla="*/ 815 h 815"/>
                <a:gd name="connsiteX1" fmla="*/ 468 w 656"/>
                <a:gd name="connsiteY1" fmla="*/ 0 h 815"/>
                <a:gd name="connsiteX2" fmla="*/ 0 w 656"/>
                <a:gd name="connsiteY2" fmla="*/ 257 h 815"/>
                <a:gd name="connsiteX3" fmla="*/ 656 w 656"/>
                <a:gd name="connsiteY3" fmla="*/ 815 h 815"/>
              </a:gdLst>
              <a:ahLst/>
              <a:cxnLst>
                <a:cxn ang="0">
                  <a:pos x="connsiteX0" y="connsiteY0"/>
                </a:cxn>
                <a:cxn ang="0">
                  <a:pos x="connsiteX1" y="connsiteY1"/>
                </a:cxn>
                <a:cxn ang="0">
                  <a:pos x="connsiteX2" y="connsiteY2"/>
                </a:cxn>
                <a:cxn ang="0">
                  <a:pos x="connsiteX3" y="connsiteY3"/>
                </a:cxn>
              </a:cxnLst>
              <a:rect l="l" t="t" r="r" b="b"/>
              <a:pathLst>
                <a:path w="656" h="815">
                  <a:moveTo>
                    <a:pt x="656" y="815"/>
                  </a:moveTo>
                  <a:lnTo>
                    <a:pt x="468" y="0"/>
                  </a:lnTo>
                  <a:lnTo>
                    <a:pt x="0" y="257"/>
                  </a:lnTo>
                  <a:lnTo>
                    <a:pt x="656" y="815"/>
                  </a:lnTo>
                  <a:close/>
                </a:path>
              </a:pathLst>
            </a:custGeom>
            <a:solidFill>
              <a:srgbClr val="217655"/>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cs typeface="微软雅黑" panose="020B0503020204020204" charset="-122"/>
              </a:endParaRPr>
            </a:p>
          </p:txBody>
        </p:sp>
        <p:sp>
          <p:nvSpPr>
            <p:cNvPr id="17" name="任意多边形 16"/>
            <p:cNvSpPr/>
            <p:nvPr/>
          </p:nvSpPr>
          <p:spPr>
            <a:xfrm>
              <a:off x="18944" y="7476"/>
              <a:ext cx="502" cy="904"/>
            </a:xfrm>
            <a:custGeom>
              <a:avLst/>
              <a:gdLst>
                <a:gd name="connsiteX0" fmla="*/ 502 w 502"/>
                <a:gd name="connsiteY0" fmla="*/ 904 h 904"/>
                <a:gd name="connsiteX1" fmla="*/ 502 w 502"/>
                <a:gd name="connsiteY1" fmla="*/ 0 h 904"/>
                <a:gd name="connsiteX2" fmla="*/ 0 w 502"/>
                <a:gd name="connsiteY2" fmla="*/ 268 h 904"/>
                <a:gd name="connsiteX3" fmla="*/ 502 w 502"/>
                <a:gd name="connsiteY3" fmla="*/ 904 h 904"/>
              </a:gdLst>
              <a:ahLst/>
              <a:cxnLst>
                <a:cxn ang="0">
                  <a:pos x="connsiteX0" y="connsiteY0"/>
                </a:cxn>
                <a:cxn ang="0">
                  <a:pos x="connsiteX1" y="connsiteY1"/>
                </a:cxn>
                <a:cxn ang="0">
                  <a:pos x="connsiteX2" y="connsiteY2"/>
                </a:cxn>
                <a:cxn ang="0">
                  <a:pos x="connsiteX3" y="connsiteY3"/>
                </a:cxn>
              </a:cxnLst>
              <a:rect l="l" t="t" r="r" b="b"/>
              <a:pathLst>
                <a:path w="502" h="904">
                  <a:moveTo>
                    <a:pt x="502" y="904"/>
                  </a:moveTo>
                  <a:lnTo>
                    <a:pt x="502" y="0"/>
                  </a:lnTo>
                  <a:lnTo>
                    <a:pt x="0" y="268"/>
                  </a:lnTo>
                  <a:lnTo>
                    <a:pt x="502" y="904"/>
                  </a:lnTo>
                  <a:close/>
                </a:path>
              </a:pathLst>
            </a:custGeom>
            <a:solidFill>
              <a:srgbClr val="30C48E"/>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cs typeface="微软雅黑" panose="020B0503020204020204" charset="-122"/>
              </a:endParaRPr>
            </a:p>
          </p:txBody>
        </p:sp>
      </p:grpSp>
      <p:sp>
        <p:nvSpPr>
          <p:cNvPr id="4" name="圆角矩形 3"/>
          <p:cNvSpPr/>
          <p:nvPr/>
        </p:nvSpPr>
        <p:spPr>
          <a:xfrm>
            <a:off x="7093585" y="3637280"/>
            <a:ext cx="3047365" cy="1052195"/>
          </a:xfrm>
          <a:prstGeom prst="roundRect">
            <a:avLst>
              <a:gd name="adj" fmla="val 6653"/>
            </a:avLst>
          </a:prstGeom>
          <a:solidFill>
            <a:srgbClr val="30C48E"/>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cs typeface="微软雅黑" panose="020B0503020204020204" charset="-122"/>
            </a:endParaRPr>
          </a:p>
        </p:txBody>
      </p:sp>
      <p:sp>
        <p:nvSpPr>
          <p:cNvPr id="8" name="文本框 7"/>
          <p:cNvSpPr txBox="1"/>
          <p:nvPr/>
        </p:nvSpPr>
        <p:spPr>
          <a:xfrm>
            <a:off x="7227570" y="3710940"/>
            <a:ext cx="2823845" cy="995045"/>
          </a:xfrm>
          <a:prstGeom prst="rect">
            <a:avLst/>
          </a:prstGeom>
          <a:noFill/>
        </p:spPr>
        <p:txBody>
          <a:bodyPr wrap="square" rtlCol="0" anchor="t">
            <a:noAutofit/>
          </a:bodyPr>
          <a:lstStyle/>
          <a:p>
            <a:pPr algn="l">
              <a:lnSpc>
                <a:spcPct val="125000"/>
              </a:lnSpc>
              <a:spcBef>
                <a:spcPts val="0"/>
              </a:spcBef>
              <a:spcAft>
                <a:spcPts val="0"/>
              </a:spcAft>
              <a:buClrTx/>
              <a:buSzTx/>
              <a:buFont typeface="微软雅黑" panose="020B0503020204020204" charset="-122"/>
              <a:buNone/>
            </a:pPr>
            <a:r>
              <a:rPr lang="en-US" altLang="zh-CN" sz="1400" b="1" kern="0" dirty="0">
                <a:solidFill>
                  <a:schemeClr val="bg1"/>
                </a:solidFill>
                <a:effectLst/>
                <a:uFillTx/>
                <a:latin typeface="微软雅黑" panose="020B0503020204020204" charset="-122"/>
                <a:ea typeface="微软雅黑" panose="020B0503020204020204" charset="-122"/>
                <a:cs typeface="微软雅黑" panose="020B0503020204020204" charset="-122"/>
                <a:sym typeface="+mn-ea"/>
              </a:rPr>
              <a:t>2</a:t>
            </a:r>
            <a:r>
              <a:rPr lang="zh-CN" altLang="en-US" sz="1400" b="1" kern="0" dirty="0">
                <a:solidFill>
                  <a:schemeClr val="bg1"/>
                </a:solidFill>
                <a:effectLst/>
                <a:uFillTx/>
                <a:latin typeface="微软雅黑" panose="020B0503020204020204" charset="-122"/>
                <a:ea typeface="微软雅黑" panose="020B0503020204020204" charset="-122"/>
                <a:cs typeface="微软雅黑" panose="020B0503020204020204" charset="-122"/>
                <a:sym typeface="+mn-ea"/>
              </a:rPr>
              <a:t>大研发中心：</a:t>
            </a:r>
            <a:r>
              <a:rPr lang="en-US" altLang="zh-CN" sz="1400" kern="0" dirty="0">
                <a:solidFill>
                  <a:schemeClr val="bg1"/>
                </a:solidFill>
                <a:effectLst/>
                <a:uFillTx/>
                <a:latin typeface="微软雅黑" panose="020B0503020204020204" charset="-122"/>
                <a:ea typeface="微软雅黑" panose="020B0503020204020204" charset="-122"/>
                <a:cs typeface="微软雅黑" panose="020B0503020204020204" charset="-122"/>
                <a:sym typeface="+mn-ea"/>
              </a:rPr>
              <a:t>厦门、成都</a:t>
            </a:r>
            <a:endParaRPr lang="en-US" altLang="zh-CN" sz="1400" kern="0" dirty="0">
              <a:solidFill>
                <a:schemeClr val="bg1"/>
              </a:solidFill>
              <a:effectLst/>
              <a:uFillTx/>
              <a:latin typeface="微软雅黑" panose="020B0503020204020204" charset="-122"/>
              <a:ea typeface="微软雅黑" panose="020B0503020204020204" charset="-122"/>
              <a:cs typeface="微软雅黑" panose="020B0503020204020204" charset="-122"/>
            </a:endParaRPr>
          </a:p>
          <a:p>
            <a:pPr algn="l">
              <a:lnSpc>
                <a:spcPct val="125000"/>
              </a:lnSpc>
              <a:spcBef>
                <a:spcPts val="0"/>
              </a:spcBef>
              <a:spcAft>
                <a:spcPts val="0"/>
              </a:spcAft>
              <a:buClrTx/>
              <a:buSzTx/>
              <a:buFont typeface="微软雅黑" panose="020B0503020204020204" charset="-122"/>
              <a:buNone/>
            </a:pPr>
            <a:r>
              <a:rPr lang="en-US" altLang="zh-CN" sz="1400" b="1" kern="0" dirty="0">
                <a:solidFill>
                  <a:schemeClr val="bg1"/>
                </a:solidFill>
                <a:effectLst/>
                <a:uFillTx/>
                <a:latin typeface="微软雅黑" panose="020B0503020204020204" charset="-122"/>
                <a:ea typeface="微软雅黑" panose="020B0503020204020204" charset="-122"/>
                <a:cs typeface="微软雅黑" panose="020B0503020204020204" charset="-122"/>
                <a:sym typeface="+mn-ea"/>
              </a:rPr>
              <a:t>8</a:t>
            </a:r>
            <a:r>
              <a:rPr lang="zh-CN" altLang="en-US" sz="1400" b="1" kern="0" dirty="0">
                <a:solidFill>
                  <a:schemeClr val="bg1"/>
                </a:solidFill>
                <a:effectLst/>
                <a:uFillTx/>
                <a:latin typeface="微软雅黑" panose="020B0503020204020204" charset="-122"/>
                <a:ea typeface="微软雅黑" panose="020B0503020204020204" charset="-122"/>
                <a:cs typeface="微软雅黑" panose="020B0503020204020204" charset="-122"/>
                <a:sym typeface="+mn-ea"/>
              </a:rPr>
              <a:t>大办事处：</a:t>
            </a:r>
            <a:r>
              <a:rPr lang="en-US" altLang="zh-CN" sz="1400" kern="0" dirty="0">
                <a:solidFill>
                  <a:schemeClr val="bg1"/>
                </a:solidFill>
                <a:effectLst/>
                <a:uFillTx/>
                <a:latin typeface="微软雅黑" panose="020B0503020204020204" charset="-122"/>
                <a:ea typeface="微软雅黑" panose="020B0503020204020204" charset="-122"/>
                <a:cs typeface="微软雅黑" panose="020B0503020204020204" charset="-122"/>
                <a:sym typeface="+mn-ea"/>
              </a:rPr>
              <a:t>北京、上海、深圳、成都、广州、武汉、西安、杭州</a:t>
            </a:r>
            <a:endParaRPr lang="en-US" altLang="zh-CN" sz="1400" kern="0" dirty="0">
              <a:solidFill>
                <a:schemeClr val="bg1"/>
              </a:solidFill>
              <a:effectLst/>
              <a:uFillTx/>
              <a:latin typeface="微软雅黑" panose="020B0503020204020204" charset="-122"/>
              <a:ea typeface="微软雅黑" panose="020B0503020204020204" charset="-122"/>
              <a:cs typeface="微软雅黑" panose="020B0503020204020204" charset="-122"/>
              <a:sym typeface="+mn-ea"/>
            </a:endParaRPr>
          </a:p>
        </p:txBody>
      </p:sp>
      <p:grpSp>
        <p:nvGrpSpPr>
          <p:cNvPr id="83" name="组合 82"/>
          <p:cNvGrpSpPr/>
          <p:nvPr>
            <p:custDataLst>
              <p:tags r:id="rId35"/>
            </p:custDataLst>
          </p:nvPr>
        </p:nvGrpSpPr>
        <p:grpSpPr>
          <a:xfrm>
            <a:off x="891540" y="3714750"/>
            <a:ext cx="2151380" cy="860425"/>
            <a:chOff x="3171" y="5382"/>
            <a:chExt cx="3388" cy="1355"/>
          </a:xfrm>
        </p:grpSpPr>
        <p:grpSp>
          <p:nvGrpSpPr>
            <p:cNvPr id="69" name="组合 68"/>
            <p:cNvGrpSpPr/>
            <p:nvPr/>
          </p:nvGrpSpPr>
          <p:grpSpPr>
            <a:xfrm>
              <a:off x="3171" y="5382"/>
              <a:ext cx="3388" cy="1355"/>
              <a:chOff x="3186" y="4530"/>
              <a:chExt cx="3388" cy="1355"/>
            </a:xfrm>
          </p:grpSpPr>
          <p:sp>
            <p:nvSpPr>
              <p:cNvPr id="45" name="圆角矩形 44"/>
              <p:cNvSpPr/>
              <p:nvPr>
                <p:custDataLst>
                  <p:tags r:id="rId36"/>
                </p:custDataLst>
              </p:nvPr>
            </p:nvSpPr>
            <p:spPr>
              <a:xfrm>
                <a:off x="5396" y="4568"/>
                <a:ext cx="1178" cy="1217"/>
              </a:xfrm>
              <a:prstGeom prst="roundRect">
                <a:avLst>
                  <a:gd name="adj" fmla="val 50000"/>
                </a:avLst>
              </a:prstGeom>
              <a:solidFill>
                <a:srgbClr val="30C48E"/>
              </a:solidFill>
              <a:ln>
                <a:noFill/>
              </a:ln>
              <a:effectLst>
                <a:outerShdw blurRad="342900" dist="38100" dir="2700000" algn="tl" rotWithShape="0">
                  <a:srgbClr val="247D5D">
                    <a:alpha val="13000"/>
                  </a:srgb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cs typeface="微软雅黑" panose="020B0503020204020204" charset="-122"/>
                </a:endParaRPr>
              </a:p>
            </p:txBody>
          </p:sp>
          <p:sp>
            <p:nvSpPr>
              <p:cNvPr id="50" name="文本框 49"/>
              <p:cNvSpPr txBox="1"/>
              <p:nvPr>
                <p:custDataLst>
                  <p:tags r:id="rId37"/>
                </p:custDataLst>
              </p:nvPr>
            </p:nvSpPr>
            <p:spPr>
              <a:xfrm>
                <a:off x="3186" y="4530"/>
                <a:ext cx="2210" cy="1016"/>
              </a:xfrm>
              <a:prstGeom prst="rect">
                <a:avLst/>
              </a:prstGeom>
              <a:noFill/>
            </p:spPr>
            <p:txBody>
              <a:bodyPr wrap="square" rtlCol="0">
                <a:spAutoFit/>
              </a:bodyPr>
              <a:p>
                <a:pPr algn="l">
                  <a:buClrTx/>
                  <a:buSzTx/>
                  <a:buFontTx/>
                </a:pPr>
                <a:r>
                  <a:rPr lang="en-US" altLang="zh-CN" sz="36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120+</a:t>
                </a:r>
                <a:endParaRPr lang="en-US" altLang="zh-CN" sz="36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endParaRPr>
              </a:p>
            </p:txBody>
          </p:sp>
          <p:sp>
            <p:nvSpPr>
              <p:cNvPr id="51" name="文本框 50"/>
              <p:cNvSpPr txBox="1"/>
              <p:nvPr>
                <p:custDataLst>
                  <p:tags r:id="rId38"/>
                </p:custDataLst>
              </p:nvPr>
            </p:nvSpPr>
            <p:spPr>
              <a:xfrm>
                <a:off x="3316" y="5480"/>
                <a:ext cx="3203" cy="405"/>
              </a:xfrm>
              <a:prstGeom prst="rect">
                <a:avLst/>
              </a:prstGeom>
              <a:noFill/>
            </p:spPr>
            <p:txBody>
              <a:bodyPr wrap="square" rtlCol="0">
                <a:spAutoFit/>
              </a:bodyPr>
              <a:p>
                <a:pPr algn="l">
                  <a:lnSpc>
                    <a:spcPct val="90000"/>
                  </a:lnSpc>
                  <a:buClrTx/>
                  <a:buSzTx/>
                  <a:buFontTx/>
                </a:pPr>
                <a:r>
                  <a:rPr lang="en-US" altLang="zh-CN" sz="12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ea"/>
                  </a:rPr>
                  <a:t>国家和地区业务覆盖</a:t>
                </a:r>
                <a:endParaRPr lang="en-US" altLang="zh-CN" sz="12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ea"/>
                </a:endParaRPr>
              </a:p>
            </p:txBody>
          </p:sp>
        </p:grpSp>
        <p:pic>
          <p:nvPicPr>
            <p:cNvPr id="71" name="图片 70" descr="国内客户"/>
            <p:cNvPicPr>
              <a:picLocks noChangeAspect="1"/>
            </p:cNvPicPr>
            <p:nvPr>
              <p:custDataLst>
                <p:tags r:id="rId39"/>
              </p:custDataLst>
            </p:nvPr>
          </p:nvPicPr>
          <p:blipFill>
            <a:blip r:embed="rId40">
              <a:extLst>
                <a:ext uri="{96DAC541-7B7A-43D3-8B79-37D633B846F1}">
                  <asvg:svgBlip xmlns:asvg="http://schemas.microsoft.com/office/drawing/2016/SVG/main" r:embed="rId41"/>
                </a:ext>
              </a:extLst>
            </a:blip>
            <a:stretch>
              <a:fillRect/>
            </a:stretch>
          </p:blipFill>
          <p:spPr>
            <a:xfrm>
              <a:off x="5596" y="5651"/>
              <a:ext cx="747" cy="747"/>
            </a:xfrm>
            <a:prstGeom prst="rect">
              <a:avLst/>
            </a:prstGeom>
          </p:spPr>
        </p:pic>
      </p:grpSp>
      <p:pic>
        <p:nvPicPr>
          <p:cNvPr id="74" name="图片 73" descr="定位"/>
          <p:cNvPicPr>
            <a:picLocks noChangeAspect="1"/>
          </p:cNvPicPr>
          <p:nvPr/>
        </p:nvPicPr>
        <p:blipFill>
          <a:blip r:embed="rId42">
            <a:extLst>
              <a:ext uri="{96DAC541-7B7A-43D3-8B79-37D633B846F1}">
                <asvg:svgBlip xmlns:asvg="http://schemas.microsoft.com/office/drawing/2016/SVG/main" r:embed="rId43"/>
              </a:ext>
            </a:extLst>
          </a:blip>
          <a:stretch>
            <a:fillRect/>
          </a:stretch>
        </p:blipFill>
        <p:spPr>
          <a:xfrm>
            <a:off x="9653905" y="1579880"/>
            <a:ext cx="139700" cy="139700"/>
          </a:xfrm>
          <a:prstGeom prst="rect">
            <a:avLst/>
          </a:prstGeom>
        </p:spPr>
      </p:pic>
      <p:pic>
        <p:nvPicPr>
          <p:cNvPr id="75" name="图片 74" descr="定位"/>
          <p:cNvPicPr>
            <a:picLocks noChangeAspect="1"/>
          </p:cNvPicPr>
          <p:nvPr/>
        </p:nvPicPr>
        <p:blipFill>
          <a:blip r:embed="rId42">
            <a:extLst>
              <a:ext uri="{96DAC541-7B7A-43D3-8B79-37D633B846F1}">
                <asvg:svgBlip xmlns:asvg="http://schemas.microsoft.com/office/drawing/2016/SVG/main" r:embed="rId43"/>
              </a:ext>
            </a:extLst>
          </a:blip>
          <a:stretch>
            <a:fillRect/>
          </a:stretch>
        </p:blipFill>
        <p:spPr>
          <a:xfrm>
            <a:off x="9583420" y="2593340"/>
            <a:ext cx="139700" cy="139700"/>
          </a:xfrm>
          <a:prstGeom prst="rect">
            <a:avLst/>
          </a:prstGeom>
        </p:spPr>
      </p:pic>
      <p:pic>
        <p:nvPicPr>
          <p:cNvPr id="76" name="图片 75" descr="定位"/>
          <p:cNvPicPr>
            <a:picLocks noChangeAspect="1"/>
          </p:cNvPicPr>
          <p:nvPr/>
        </p:nvPicPr>
        <p:blipFill>
          <a:blip r:embed="rId44">
            <a:extLst>
              <a:ext uri="{96DAC541-7B7A-43D3-8B79-37D633B846F1}">
                <asvg:svgBlip xmlns:asvg="http://schemas.microsoft.com/office/drawing/2016/SVG/main" r:embed="rId45"/>
              </a:ext>
            </a:extLst>
          </a:blip>
          <a:stretch>
            <a:fillRect/>
          </a:stretch>
        </p:blipFill>
        <p:spPr>
          <a:xfrm>
            <a:off x="9481820" y="2612390"/>
            <a:ext cx="139700" cy="139700"/>
          </a:xfrm>
          <a:prstGeom prst="rect">
            <a:avLst/>
          </a:prstGeom>
        </p:spPr>
      </p:pic>
      <p:pic>
        <p:nvPicPr>
          <p:cNvPr id="77" name="图片 76" descr="定位"/>
          <p:cNvPicPr>
            <a:picLocks noChangeAspect="1"/>
          </p:cNvPicPr>
          <p:nvPr/>
        </p:nvPicPr>
        <p:blipFill>
          <a:blip r:embed="rId44">
            <a:extLst>
              <a:ext uri="{96DAC541-7B7A-43D3-8B79-37D633B846F1}">
                <asvg:svgBlip xmlns:asvg="http://schemas.microsoft.com/office/drawing/2016/SVG/main" r:embed="rId45"/>
              </a:ext>
            </a:extLst>
          </a:blip>
          <a:stretch>
            <a:fillRect/>
          </a:stretch>
        </p:blipFill>
        <p:spPr>
          <a:xfrm>
            <a:off x="9911715" y="2169160"/>
            <a:ext cx="139700" cy="139700"/>
          </a:xfrm>
          <a:prstGeom prst="rect">
            <a:avLst/>
          </a:prstGeom>
        </p:spPr>
      </p:pic>
      <p:pic>
        <p:nvPicPr>
          <p:cNvPr id="78" name="图片 77" descr="定位"/>
          <p:cNvPicPr>
            <a:picLocks noChangeAspect="1"/>
          </p:cNvPicPr>
          <p:nvPr/>
        </p:nvPicPr>
        <p:blipFill>
          <a:blip r:embed="rId46">
            <a:extLst>
              <a:ext uri="{96DAC541-7B7A-43D3-8B79-37D633B846F1}">
                <asvg:svgBlip xmlns:asvg="http://schemas.microsoft.com/office/drawing/2016/SVG/main" r:embed="rId47"/>
              </a:ext>
            </a:extLst>
          </a:blip>
          <a:stretch>
            <a:fillRect/>
          </a:stretch>
        </p:blipFill>
        <p:spPr>
          <a:xfrm>
            <a:off x="9911715" y="2048510"/>
            <a:ext cx="139700" cy="139700"/>
          </a:xfrm>
          <a:prstGeom prst="rect">
            <a:avLst/>
          </a:prstGeom>
        </p:spPr>
      </p:pic>
      <p:pic>
        <p:nvPicPr>
          <p:cNvPr id="79" name="图片 78" descr="定位"/>
          <p:cNvPicPr>
            <a:picLocks noChangeAspect="1"/>
          </p:cNvPicPr>
          <p:nvPr/>
        </p:nvPicPr>
        <p:blipFill>
          <a:blip r:embed="rId44">
            <a:extLst>
              <a:ext uri="{96DAC541-7B7A-43D3-8B79-37D633B846F1}">
                <asvg:svgBlip xmlns:asvg="http://schemas.microsoft.com/office/drawing/2016/SVG/main" r:embed="rId45"/>
              </a:ext>
            </a:extLst>
          </a:blip>
          <a:stretch>
            <a:fillRect/>
          </a:stretch>
        </p:blipFill>
        <p:spPr>
          <a:xfrm>
            <a:off x="9213850" y="2395220"/>
            <a:ext cx="139700" cy="139700"/>
          </a:xfrm>
          <a:prstGeom prst="rect">
            <a:avLst/>
          </a:prstGeom>
        </p:spPr>
      </p:pic>
      <p:pic>
        <p:nvPicPr>
          <p:cNvPr id="80" name="图片 79" descr="定位"/>
          <p:cNvPicPr>
            <a:picLocks noChangeAspect="1"/>
          </p:cNvPicPr>
          <p:nvPr/>
        </p:nvPicPr>
        <p:blipFill>
          <a:blip r:embed="rId46">
            <a:extLst>
              <a:ext uri="{96DAC541-7B7A-43D3-8B79-37D633B846F1}">
                <asvg:svgBlip xmlns:asvg="http://schemas.microsoft.com/office/drawing/2016/SVG/main" r:embed="rId47"/>
              </a:ext>
            </a:extLst>
          </a:blip>
          <a:stretch>
            <a:fillRect/>
          </a:stretch>
        </p:blipFill>
        <p:spPr>
          <a:xfrm>
            <a:off x="9443720" y="2120265"/>
            <a:ext cx="139700" cy="139700"/>
          </a:xfrm>
          <a:prstGeom prst="rect">
            <a:avLst/>
          </a:prstGeom>
        </p:spPr>
      </p:pic>
      <p:pic>
        <p:nvPicPr>
          <p:cNvPr id="81" name="图片 80" descr="定位"/>
          <p:cNvPicPr>
            <a:picLocks noChangeAspect="1"/>
          </p:cNvPicPr>
          <p:nvPr/>
        </p:nvPicPr>
        <p:blipFill>
          <a:blip r:embed="rId44">
            <a:extLst>
              <a:ext uri="{96DAC541-7B7A-43D3-8B79-37D633B846F1}">
                <asvg:svgBlip xmlns:asvg="http://schemas.microsoft.com/office/drawing/2016/SVG/main" r:embed="rId45"/>
              </a:ext>
            </a:extLst>
          </a:blip>
          <a:stretch>
            <a:fillRect/>
          </a:stretch>
        </p:blipFill>
        <p:spPr>
          <a:xfrm>
            <a:off x="9304020" y="1837690"/>
            <a:ext cx="139700" cy="139700"/>
          </a:xfrm>
          <a:prstGeom prst="rect">
            <a:avLst/>
          </a:prstGeom>
        </p:spPr>
      </p:pic>
      <p:pic>
        <p:nvPicPr>
          <p:cNvPr id="82" name="图片 81" descr="定位"/>
          <p:cNvPicPr>
            <a:picLocks noChangeAspect="1"/>
          </p:cNvPicPr>
          <p:nvPr/>
        </p:nvPicPr>
        <p:blipFill>
          <a:blip r:embed="rId42">
            <a:extLst>
              <a:ext uri="{96DAC541-7B7A-43D3-8B79-37D633B846F1}">
                <asvg:svgBlip xmlns:asvg="http://schemas.microsoft.com/office/drawing/2016/SVG/main" r:embed="rId43"/>
              </a:ext>
            </a:extLst>
          </a:blip>
          <a:stretch>
            <a:fillRect/>
          </a:stretch>
        </p:blipFill>
        <p:spPr>
          <a:xfrm>
            <a:off x="9780905" y="2453640"/>
            <a:ext cx="139700" cy="139700"/>
          </a:xfrm>
          <a:prstGeom prst="rect">
            <a:avLst/>
          </a:prstGeom>
        </p:spPr>
      </p:pic>
      <p:sp>
        <p:nvSpPr>
          <p:cNvPr id="6" name="灯片编号占位符 5"/>
          <p:cNvSpPr>
            <a:spLocks noGrp="1"/>
          </p:cNvSpPr>
          <p:nvPr>
            <p:ph type="sldNum" sz="quarter" idx="12"/>
          </p:nvPr>
        </p:nvSpPr>
        <p:spPr>
          <a:xfrm>
            <a:off x="11386185" y="6381115"/>
            <a:ext cx="586740" cy="316865"/>
          </a:xfrm>
        </p:spPr>
        <p:txBody>
          <a:bodyPr/>
          <a:p>
            <a:fld id="{49AE70B2-8BF9-45C0-BB95-33D1B9D3A854}" type="slidenum">
              <a:rPr lang="zh-CN" altLang="en-US" smtClean="0"/>
            </a:fld>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pan dir="u"/>
      </p:transition>
    </mc:Choice>
    <mc:Fallback>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p:cNvPicPr/>
          <p:nvPr/>
        </p:nvPicPr>
        <p:blipFill>
          <a:blip r:embed="rId1"/>
          <a:srcRect/>
          <a:stretch>
            <a:fillRect/>
          </a:stretch>
        </p:blipFill>
        <p:spPr>
          <a:xfrm>
            <a:off x="1202055" y="2343150"/>
            <a:ext cx="3677285" cy="2464435"/>
          </a:xfrm>
          <a:prstGeom prst="rect">
            <a:avLst/>
          </a:prstGeom>
          <a:noFill/>
          <a:ln w="9525">
            <a:noFill/>
          </a:ln>
        </p:spPr>
      </p:pic>
      <p:sp>
        <p:nvSpPr>
          <p:cNvPr id="7" name="矩形 6"/>
          <p:cNvSpPr/>
          <p:nvPr/>
        </p:nvSpPr>
        <p:spPr>
          <a:xfrm rot="5400000">
            <a:off x="2540" y="3761105"/>
            <a:ext cx="1719580" cy="76200"/>
          </a:xfrm>
          <a:prstGeom prst="rect">
            <a:avLst/>
          </a:prstGeom>
          <a:solidFill>
            <a:srgbClr val="2490F4"/>
          </a:solidFill>
          <a:ln>
            <a:noFill/>
          </a:ln>
          <a:effectLst>
            <a:outerShdw blurRad="114300" dist="38100" dir="10800000" algn="r"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8" name="组合 17"/>
          <p:cNvGrpSpPr/>
          <p:nvPr/>
        </p:nvGrpSpPr>
        <p:grpSpPr>
          <a:xfrm>
            <a:off x="1961515" y="2670175"/>
            <a:ext cx="1988820" cy="2688590"/>
            <a:chOff x="13715" y="3085"/>
            <a:chExt cx="3132" cy="4234"/>
          </a:xfrm>
        </p:grpSpPr>
        <p:sp>
          <p:nvSpPr>
            <p:cNvPr id="24" name="圆形"/>
            <p:cNvSpPr/>
            <p:nvPr>
              <p:custDataLst>
                <p:tags r:id="rId2"/>
              </p:custDataLst>
            </p:nvPr>
          </p:nvSpPr>
          <p:spPr>
            <a:xfrm>
              <a:off x="13715" y="3085"/>
              <a:ext cx="3132" cy="3132"/>
            </a:xfrm>
            <a:prstGeom prst="ellipse">
              <a:avLst/>
            </a:prstGeom>
            <a:gradFill>
              <a:gsLst>
                <a:gs pos="0">
                  <a:srgbClr val="C1A7E5"/>
                </a:gs>
                <a:gs pos="26313">
                  <a:srgbClr val="9CACE7"/>
                </a:gs>
                <a:gs pos="50259">
                  <a:srgbClr val="77B2E8"/>
                </a:gs>
                <a:gs pos="100000">
                  <a:srgbClr val="99DFCC"/>
                </a:gs>
              </a:gsLst>
              <a:lin ang="16380000"/>
            </a:gradFill>
            <a:ln w="63500">
              <a:solidFill>
                <a:srgbClr val="000000">
                  <a:alpha val="0"/>
                </a:srgbClr>
              </a:solidFill>
              <a:miter lim="400000"/>
            </a:ln>
          </p:spPr>
          <p:txBody>
            <a:bodyPr lIns="90000" tIns="46800" rIns="90000" bIns="46800" anchor="ctr">
              <a:normAutofit/>
            </a:bodyPr>
            <a:lstStyle>
              <a:defPPr>
                <a:defRPr lang="zh-CN"/>
              </a:defPPr>
              <a:lvl1pPr marL="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1pPr>
              <a:lvl2pPr marL="4572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2pPr>
              <a:lvl3pPr marL="9144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3pPr>
              <a:lvl4pPr marL="13716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4pPr>
              <a:lvl5pPr marL="18288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5pPr>
              <a:lvl6pPr marL="22860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6pPr>
              <a:lvl7pPr marL="27432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7pPr>
              <a:lvl8pPr marL="32004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8pPr>
              <a:lvl9pPr marL="36576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9pPr>
            </a:lstStyle>
            <a:p>
              <a:pPr marL="0" marR="0" lvl="0" indent="0" algn="l" defTabSz="292100" rtl="0" eaLnBrk="1" fontAlgn="auto" latinLnBrk="0" hangingPunct="1">
                <a:lnSpc>
                  <a:spcPct val="120000"/>
                </a:lnSpc>
                <a:spcBef>
                  <a:spcPts val="0"/>
                </a:spcBef>
                <a:spcAft>
                  <a:spcPts val="0"/>
                </a:spcAft>
                <a:buClrTx/>
                <a:buSzTx/>
                <a:buFontTx/>
                <a:buNone/>
                <a:defRPr sz="4000">
                  <a:solidFill>
                    <a:srgbClr val="FFFFFF"/>
                  </a:solidFill>
                  <a:effectLst>
                    <a:outerShdw blurRad="38100" dist="12700" dir="5400000" rotWithShape="0">
                      <a:srgbClr val="000000">
                        <a:alpha val="50000"/>
                      </a:srgbClr>
                    </a:outerShdw>
                  </a:effectLst>
                </a:defRPr>
              </a:pPr>
              <a:endParaRPr kumimoji="0" sz="2000"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微软雅黑" panose="020B0503020204020204" charset="-122"/>
                <a:ea typeface="微软雅黑" panose="020B0503020204020204" charset="-122"/>
              </a:endParaRPr>
            </a:p>
          </p:txBody>
        </p:sp>
        <p:sp>
          <p:nvSpPr>
            <p:cNvPr id="25" name="圆形"/>
            <p:cNvSpPr/>
            <p:nvPr>
              <p:custDataLst>
                <p:tags r:id="rId3"/>
              </p:custDataLst>
            </p:nvPr>
          </p:nvSpPr>
          <p:spPr>
            <a:xfrm>
              <a:off x="13780" y="3153"/>
              <a:ext cx="3004" cy="3004"/>
            </a:xfrm>
            <a:prstGeom prst="ellipse">
              <a:avLst/>
            </a:prstGeom>
            <a:solidFill>
              <a:sysClr val="window" lastClr="FFFFFF"/>
            </a:solidFill>
            <a:ln w="25400">
              <a:solidFill>
                <a:srgbClr val="000000">
                  <a:alpha val="0"/>
                </a:srgbClr>
              </a:solidFill>
              <a:miter lim="400000"/>
            </a:ln>
          </p:spPr>
          <p:txBody>
            <a:bodyPr lIns="90000" tIns="46800" rIns="90000" bIns="46800" anchor="ctr">
              <a:normAutofit/>
            </a:bodyPr>
            <a:lstStyle>
              <a:defPPr>
                <a:defRPr lang="zh-CN"/>
              </a:defPPr>
              <a:lvl1pPr marL="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1pPr>
              <a:lvl2pPr marL="4572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2pPr>
              <a:lvl3pPr marL="9144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3pPr>
              <a:lvl4pPr marL="13716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4pPr>
              <a:lvl5pPr marL="18288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5pPr>
              <a:lvl6pPr marL="22860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6pPr>
              <a:lvl7pPr marL="27432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7pPr>
              <a:lvl8pPr marL="32004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8pPr>
              <a:lvl9pPr marL="36576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9pPr>
            </a:lstStyle>
            <a:p>
              <a:pPr marL="0" marR="0" lvl="0" indent="0" algn="l" defTabSz="292100" rtl="0" eaLnBrk="1" fontAlgn="auto" latinLnBrk="0" hangingPunct="1">
                <a:lnSpc>
                  <a:spcPct val="120000"/>
                </a:lnSpc>
                <a:spcBef>
                  <a:spcPts val="0"/>
                </a:spcBef>
                <a:spcAft>
                  <a:spcPts val="0"/>
                </a:spcAft>
                <a:buClrTx/>
                <a:buSzTx/>
                <a:buFontTx/>
                <a:buNone/>
                <a:defRPr sz="4000">
                  <a:solidFill>
                    <a:srgbClr val="FFFFFF"/>
                  </a:solidFill>
                  <a:effectLst>
                    <a:outerShdw blurRad="38100" dist="12700" dir="5400000" rotWithShape="0">
                      <a:srgbClr val="000000">
                        <a:alpha val="50000"/>
                      </a:srgbClr>
                    </a:outerShdw>
                  </a:effectLst>
                </a:defRPr>
              </a:pPr>
              <a:endParaRPr kumimoji="0" sz="2000"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微软雅黑" panose="020B0503020204020204" charset="-122"/>
                <a:ea typeface="微软雅黑" panose="020B0503020204020204" charset="-122"/>
              </a:endParaRPr>
            </a:p>
          </p:txBody>
        </p:sp>
        <p:sp>
          <p:nvSpPr>
            <p:cNvPr id="26" name="圆形"/>
            <p:cNvSpPr/>
            <p:nvPr>
              <p:custDataLst>
                <p:tags r:id="rId4"/>
              </p:custDataLst>
            </p:nvPr>
          </p:nvSpPr>
          <p:spPr>
            <a:xfrm>
              <a:off x="13967" y="3337"/>
              <a:ext cx="2629" cy="2629"/>
            </a:xfrm>
            <a:prstGeom prst="ellipse">
              <a:avLst/>
            </a:prstGeom>
            <a:solidFill>
              <a:srgbClr val="EBEBEB"/>
            </a:solidFill>
            <a:ln w="25400">
              <a:solidFill>
                <a:srgbClr val="000000">
                  <a:alpha val="0"/>
                </a:srgbClr>
              </a:solidFill>
              <a:miter lim="400000"/>
            </a:ln>
            <a:effectLst>
              <a:outerShdw blurRad="127000" dir="2700000" rotWithShape="0">
                <a:srgbClr val="000000">
                  <a:alpha val="11000"/>
                </a:srgbClr>
              </a:outerShdw>
            </a:effectLst>
          </p:spPr>
          <p:txBody>
            <a:bodyPr lIns="90000" tIns="46800" rIns="90000" bIns="46800" anchor="ctr">
              <a:normAutofit/>
            </a:bodyPr>
            <a:lstStyle>
              <a:defPPr>
                <a:defRPr lang="zh-CN"/>
              </a:defPPr>
              <a:lvl1pPr marL="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1pPr>
              <a:lvl2pPr marL="4572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2pPr>
              <a:lvl3pPr marL="9144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3pPr>
              <a:lvl4pPr marL="13716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4pPr>
              <a:lvl5pPr marL="18288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5pPr>
              <a:lvl6pPr marL="22860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6pPr>
              <a:lvl7pPr marL="27432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7pPr>
              <a:lvl8pPr marL="32004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8pPr>
              <a:lvl9pPr marL="36576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9pPr>
            </a:lstStyle>
            <a:p>
              <a:pPr marL="0" marR="0" lvl="0" indent="0" algn="l" defTabSz="292100" rtl="0" eaLnBrk="1" fontAlgn="auto" latinLnBrk="0" hangingPunct="1">
                <a:lnSpc>
                  <a:spcPct val="120000"/>
                </a:lnSpc>
                <a:spcBef>
                  <a:spcPts val="0"/>
                </a:spcBef>
                <a:spcAft>
                  <a:spcPts val="0"/>
                </a:spcAft>
                <a:buClrTx/>
                <a:buSzTx/>
                <a:buFontTx/>
                <a:buNone/>
                <a:defRPr sz="4000">
                  <a:solidFill>
                    <a:srgbClr val="FFFFFF"/>
                  </a:solidFill>
                  <a:effectLst>
                    <a:outerShdw blurRad="38100" dist="12700" dir="5400000" rotWithShape="0">
                      <a:srgbClr val="000000">
                        <a:alpha val="50000"/>
                      </a:srgbClr>
                    </a:outerShdw>
                  </a:effectLst>
                </a:defRPr>
              </a:pPr>
              <a:endParaRPr kumimoji="0" sz="2000"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微软雅黑" panose="020B0503020204020204" charset="-122"/>
                <a:ea typeface="微软雅黑" panose="020B0503020204020204" charset="-122"/>
              </a:endParaRPr>
            </a:p>
          </p:txBody>
        </p:sp>
        <p:sp>
          <p:nvSpPr>
            <p:cNvPr id="29" name="John Alexis"/>
            <p:cNvSpPr/>
            <p:nvPr>
              <p:custDataLst>
                <p:tags r:id="rId5"/>
              </p:custDataLst>
            </p:nvPr>
          </p:nvSpPr>
          <p:spPr>
            <a:xfrm>
              <a:off x="13967" y="6787"/>
              <a:ext cx="2754" cy="532"/>
            </a:xfrm>
            <a:prstGeom prst="rect">
              <a:avLst/>
            </a:prstGeom>
            <a:ln w="12700">
              <a:miter lim="400000"/>
            </a:ln>
          </p:spPr>
          <p:txBody>
            <a:bodyPr wrap="none" lIns="90000" tIns="46800" rIns="90000" bIns="46800" anchor="ctr">
              <a:noAutofit/>
            </a:bodyPr>
            <a:lstStyle>
              <a:defPPr>
                <a:defRPr lang="zh-CN"/>
              </a:defPPr>
              <a:lvl1pPr marL="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1pPr>
              <a:lvl2pPr marL="4572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2pPr>
              <a:lvl3pPr marL="9144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3pPr>
              <a:lvl4pPr marL="13716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4pPr>
              <a:lvl5pPr marL="18288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5pPr>
              <a:lvl6pPr marL="22860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6pPr>
              <a:lvl7pPr marL="27432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7pPr>
              <a:lvl8pPr marL="32004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8pPr>
              <a:lvl9pPr marL="36576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9pPr>
            </a:lstStyle>
            <a:p>
              <a:pPr marL="0" marR="0" lvl="0" indent="0" algn="ctr" defTabSz="914400" rtl="0" eaLnBrk="1" fontAlgn="auto" latinLnBrk="0" hangingPunct="1">
                <a:lnSpc>
                  <a:spcPct val="120000"/>
                </a:lnSpc>
                <a:spcBef>
                  <a:spcPts val="0"/>
                </a:spcBef>
                <a:spcAft>
                  <a:spcPts val="0"/>
                </a:spcAft>
                <a:buClrTx/>
                <a:buSzTx/>
                <a:buFontTx/>
                <a:buNone/>
                <a:defRPr sz="3200">
                  <a:solidFill>
                    <a:srgbClr val="232323"/>
                  </a:solidFill>
                  <a:latin typeface="Helvetica" panose="020B0604020202030204"/>
                  <a:ea typeface="Helvetica" panose="020B0604020202030204"/>
                  <a:cs typeface="Helvetica" panose="020B0604020202030204"/>
                  <a:sym typeface="Helvetica" panose="020B0604020202030204"/>
                </a:defRPr>
              </a:pPr>
              <a:r>
                <a:rPr kumimoji="0" lang="en-US" sz="1800" b="1" i="0" u="none" strike="noStrike" kern="1200" cap="none" normalizeH="0" dirty="0">
                  <a:solidFill>
                    <a:srgbClr val="2891F0"/>
                  </a:solidFill>
                  <a:latin typeface="微软雅黑" panose="020B0503020204020204" charset="-122"/>
                  <a:ea typeface="微软雅黑" panose="020B0503020204020204" charset="-122"/>
                  <a:cs typeface="Roboto" panose="02000000000000000000" charset="0"/>
                  <a:sym typeface="Helvetica" panose="020B0604020202030204"/>
                </a:rPr>
                <a:t>DS3604</a:t>
              </a:r>
              <a:endParaRPr kumimoji="0" lang="en-US" sz="1800" b="1" i="0" u="none" strike="noStrike" kern="1200" cap="none" normalizeH="0" dirty="0">
                <a:solidFill>
                  <a:srgbClr val="2891F0"/>
                </a:solidFill>
                <a:latin typeface="微软雅黑" panose="020B0503020204020204" charset="-122"/>
                <a:ea typeface="微软雅黑" panose="020B0503020204020204" charset="-122"/>
                <a:cs typeface="Roboto" panose="02000000000000000000" charset="0"/>
                <a:sym typeface="Helvetica" panose="020B0604020202030204"/>
              </a:endParaRPr>
            </a:p>
          </p:txBody>
        </p:sp>
      </p:grpSp>
      <p:grpSp>
        <p:nvGrpSpPr>
          <p:cNvPr id="5" name="组合 4"/>
          <p:cNvGrpSpPr/>
          <p:nvPr/>
        </p:nvGrpSpPr>
        <p:grpSpPr>
          <a:xfrm>
            <a:off x="193040" y="-26670"/>
            <a:ext cx="3334385" cy="2665730"/>
            <a:chOff x="304" y="-42"/>
            <a:chExt cx="5251" cy="4198"/>
          </a:xfrm>
        </p:grpSpPr>
        <p:grpSp>
          <p:nvGrpSpPr>
            <p:cNvPr id="10" name="组合 9"/>
            <p:cNvGrpSpPr/>
            <p:nvPr/>
          </p:nvGrpSpPr>
          <p:grpSpPr>
            <a:xfrm>
              <a:off x="304" y="298"/>
              <a:ext cx="5251" cy="3858"/>
              <a:chOff x="304" y="298"/>
              <a:chExt cx="5251" cy="3858"/>
            </a:xfrm>
          </p:grpSpPr>
          <p:sp>
            <p:nvSpPr>
              <p:cNvPr id="21" name="TextBox 8"/>
              <p:cNvSpPr txBox="1"/>
              <p:nvPr>
                <p:custDataLst>
                  <p:tags r:id="rId6"/>
                </p:custDataLst>
              </p:nvPr>
            </p:nvSpPr>
            <p:spPr>
              <a:xfrm>
                <a:off x="944" y="298"/>
                <a:ext cx="4611" cy="947"/>
              </a:xfrm>
              <a:prstGeom prst="rect">
                <a:avLst/>
              </a:prstGeom>
              <a:noFill/>
            </p:spPr>
            <p:txBody>
              <a:bodyPr wrap="square" lIns="91440" tIns="45720" rIns="91440" bIns="45720" rtlCol="0" anchor="t">
                <a:noAutofit/>
              </a:bodyPr>
              <a:lstStyle/>
              <a:p>
                <a:pPr algn="l">
                  <a:lnSpc>
                    <a:spcPct val="90000"/>
                  </a:lnSpc>
                  <a:buClrTx/>
                  <a:buSzTx/>
                  <a:buFontTx/>
                </a:pPr>
                <a:r>
                  <a:rPr lang="zh-CN" altLang="en-US" sz="2800" b="1" dirty="0">
                    <a:solidFill>
                      <a:schemeClr val="tx1">
                        <a:lumMod val="75000"/>
                        <a:lumOff val="25000"/>
                      </a:schemeClr>
                    </a:solidFill>
                    <a:latin typeface="微软雅黑" panose="020B0503020204020204" charset="-122"/>
                    <a:ea typeface="微软雅黑" panose="020B0503020204020204" charset="-122"/>
                    <a:cs typeface="Arial" panose="020B0604020202020204" pitchFamily="34" charset="0"/>
                    <a:sym typeface="+mn-ea"/>
                  </a:rPr>
                  <a:t>智慧电子墨水屏</a:t>
                </a:r>
                <a:endParaRPr lang="zh-CN" altLang="en-US" sz="2800" b="1" dirty="0">
                  <a:solidFill>
                    <a:schemeClr val="tx1">
                      <a:lumMod val="75000"/>
                      <a:lumOff val="25000"/>
                    </a:schemeClr>
                  </a:solidFill>
                  <a:effectLst>
                    <a:innerShdw blurRad="63500" dist="50800" dir="16200000">
                      <a:prstClr val="black">
                        <a:alpha val="50000"/>
                      </a:prstClr>
                    </a:innerShdw>
                  </a:effectLst>
                  <a:latin typeface="微软雅黑" panose="020B0503020204020204" charset="-122"/>
                  <a:ea typeface="微软雅黑" panose="020B0503020204020204" charset="-122"/>
                  <a:cs typeface="Arial" panose="020B0604020202020204" pitchFamily="34" charset="0"/>
                  <a:sym typeface="+mn-ea"/>
                </a:endParaRPr>
              </a:p>
            </p:txBody>
          </p:sp>
          <p:sp>
            <p:nvSpPr>
              <p:cNvPr id="11" name="文本框 23"/>
              <p:cNvSpPr txBox="1">
                <a:spLocks noChangeArrowheads="1"/>
              </p:cNvSpPr>
              <p:nvPr>
                <p:custDataLst>
                  <p:tags r:id="rId7"/>
                </p:custDataLst>
              </p:nvPr>
            </p:nvSpPr>
            <p:spPr bwMode="auto">
              <a:xfrm rot="5400000">
                <a:off x="-776" y="2666"/>
                <a:ext cx="2570" cy="410"/>
              </a:xfrm>
              <a:prstGeom prst="rect">
                <a:avLst/>
              </a:prstGeom>
              <a:noFill/>
              <a:ln w="9525">
                <a:noFill/>
                <a:miter lim="800000"/>
              </a:ln>
            </p:spPr>
            <p:txBody>
              <a:bodyPr wrap="square">
                <a:spAutoFit/>
              </a:bodyPr>
              <a:lstStyle/>
              <a:p>
                <a:pPr algn="dist">
                  <a:lnSpc>
                    <a:spcPct val="100000"/>
                  </a:lnSpc>
                </a:pPr>
                <a:r>
                  <a:rPr lang="en-US" sz="1100" dirty="0">
                    <a:solidFill>
                      <a:schemeClr val="bg1">
                        <a:lumMod val="50000"/>
                      </a:schemeClr>
                    </a:solidFill>
                    <a:latin typeface="微软雅黑" panose="020B0503020204020204" charset="-122"/>
                    <a:ea typeface="微软雅黑" panose="020B0503020204020204" charset="-122"/>
                    <a:cs typeface="微软雅黑" panose="020B0503020204020204" charset="-122"/>
                  </a:rPr>
                  <a:t>打开视界  感知无界</a:t>
                </a:r>
                <a:endParaRPr lang="en-US" sz="1100" dirty="0">
                  <a:solidFill>
                    <a:schemeClr val="bg1">
                      <a:lumMod val="50000"/>
                    </a:schemeClr>
                  </a:solidFill>
                  <a:latin typeface="微软雅黑" panose="020B0503020204020204" charset="-122"/>
                  <a:ea typeface="微软雅黑" panose="020B0503020204020204" charset="-122"/>
                  <a:cs typeface="微软雅黑" panose="020B0503020204020204" charset="-122"/>
                </a:endParaRPr>
              </a:p>
            </p:txBody>
          </p:sp>
        </p:grpSp>
        <p:sp>
          <p:nvSpPr>
            <p:cNvPr id="125" name="矩形 124"/>
            <p:cNvSpPr/>
            <p:nvPr>
              <p:custDataLst>
                <p:tags r:id="rId8"/>
              </p:custDataLst>
            </p:nvPr>
          </p:nvSpPr>
          <p:spPr>
            <a:xfrm>
              <a:off x="416" y="-42"/>
              <a:ext cx="255" cy="1184"/>
            </a:xfrm>
            <a:prstGeom prst="rect">
              <a:avLst/>
            </a:prstGeom>
            <a:solidFill>
              <a:srgbClr val="2490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阿里巴巴普惠体" panose="00020600040101010101" charset="-122"/>
              </a:endParaRPr>
            </a:p>
          </p:txBody>
        </p:sp>
      </p:grpSp>
      <p:pic>
        <p:nvPicPr>
          <p:cNvPr id="12" name="图片 11" descr="DS3504.1964"/>
          <p:cNvPicPr>
            <a:picLocks noChangeAspect="1"/>
          </p:cNvPicPr>
          <p:nvPr/>
        </p:nvPicPr>
        <p:blipFill>
          <a:blip r:embed="rId9"/>
          <a:srcRect/>
          <a:stretch>
            <a:fillRect/>
          </a:stretch>
        </p:blipFill>
        <p:spPr>
          <a:xfrm>
            <a:off x="2121535" y="2821305"/>
            <a:ext cx="1622425" cy="1629410"/>
          </a:xfrm>
          <a:prstGeom prst="rect">
            <a:avLst/>
          </a:prstGeom>
          <a:effectLst>
            <a:outerShdw blurRad="50800" dist="38100" dir="5400000" algn="t" rotWithShape="0">
              <a:prstClr val="black">
                <a:alpha val="40000"/>
              </a:prstClr>
            </a:outerShdw>
          </a:effectLst>
        </p:spPr>
      </p:pic>
      <p:grpSp>
        <p:nvGrpSpPr>
          <p:cNvPr id="17" name="组合 16"/>
          <p:cNvGrpSpPr/>
          <p:nvPr/>
        </p:nvGrpSpPr>
        <p:grpSpPr>
          <a:xfrm>
            <a:off x="5553075" y="1518920"/>
            <a:ext cx="5557520" cy="4529455"/>
            <a:chOff x="8790" y="2392"/>
            <a:chExt cx="8752" cy="7133"/>
          </a:xfrm>
        </p:grpSpPr>
        <p:sp>
          <p:nvSpPr>
            <p:cNvPr id="15" name="圆角矩形 14"/>
            <p:cNvSpPr/>
            <p:nvPr/>
          </p:nvSpPr>
          <p:spPr>
            <a:xfrm>
              <a:off x="8790" y="2392"/>
              <a:ext cx="8751" cy="7132"/>
            </a:xfrm>
            <a:prstGeom prst="roundRect">
              <a:avLst>
                <a:gd name="adj" fmla="val 0"/>
              </a:avLst>
            </a:prstGeom>
            <a:solidFill>
              <a:srgbClr val="F8F8F8"/>
            </a:solidFill>
            <a:ln>
              <a:noFill/>
            </a:ln>
            <a:effectLst>
              <a:outerShdw blurRad="254000" dist="635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Normal" panose="020B0400000000000000" charset="-122"/>
                <a:ea typeface="思源黑体 CN Normal" panose="020B0400000000000000" charset="-122"/>
              </a:endParaRPr>
            </a:p>
          </p:txBody>
        </p:sp>
        <p:sp>
          <p:nvSpPr>
            <p:cNvPr id="31" name="文本框 30"/>
            <p:cNvSpPr txBox="1"/>
            <p:nvPr/>
          </p:nvSpPr>
          <p:spPr>
            <a:xfrm>
              <a:off x="8939" y="2588"/>
              <a:ext cx="2734" cy="531"/>
            </a:xfrm>
            <a:prstGeom prst="rect">
              <a:avLst/>
            </a:prstGeom>
            <a:noFill/>
          </p:spPr>
          <p:txBody>
            <a:bodyPr wrap="square" rtlCol="0">
              <a:spAutoFit/>
            </a:bodyPr>
            <a:lstStyle/>
            <a:p>
              <a:pPr marR="0" indent="0" defTabSz="914400" fontAlgn="auto">
                <a:lnSpc>
                  <a:spcPct val="100000"/>
                </a:lnSpc>
                <a:spcBef>
                  <a:spcPts val="0"/>
                </a:spcBef>
                <a:spcAft>
                  <a:spcPts val="0"/>
                </a:spcAft>
                <a:buClrTx/>
                <a:buSzTx/>
                <a:buFontTx/>
                <a:buNone/>
                <a:defRPr/>
              </a:pPr>
              <a:r>
                <a:rPr lang="zh-CN" altLang="en-US" sz="1600" b="1" kern="0" noProof="0" dirty="0">
                  <a:solidFill>
                    <a:srgbClr val="2490F4"/>
                  </a:solidFill>
                  <a:latin typeface="微软雅黑" panose="020B0503020204020204" charset="-122"/>
                  <a:ea typeface="微软雅黑" panose="020B0503020204020204" charset="-122"/>
                  <a:cs typeface="Roboto" panose="02000000000000000000" charset="0"/>
                  <a:sym typeface="Arial" panose="020B0604020202020204" pitchFamily="34" charset="0"/>
                </a:rPr>
                <a:t>产品特点</a:t>
              </a:r>
              <a:endParaRPr lang="zh-CN" altLang="en-US" sz="1600" b="1" kern="0" noProof="0" dirty="0">
                <a:solidFill>
                  <a:srgbClr val="2490F4"/>
                </a:solidFill>
                <a:latin typeface="微软雅黑" panose="020B0503020204020204" charset="-122"/>
                <a:ea typeface="微软雅黑" panose="020B0503020204020204" charset="-122"/>
                <a:cs typeface="Roboto" panose="02000000000000000000" charset="0"/>
                <a:sym typeface="Arial" panose="020B0604020202020204" pitchFamily="34" charset="0"/>
              </a:endParaRPr>
            </a:p>
          </p:txBody>
        </p:sp>
        <p:sp>
          <p:nvSpPr>
            <p:cNvPr id="22" name="矩形 21"/>
            <p:cNvSpPr/>
            <p:nvPr/>
          </p:nvSpPr>
          <p:spPr>
            <a:xfrm rot="5400000">
              <a:off x="16235" y="8218"/>
              <a:ext cx="2441" cy="172"/>
            </a:xfrm>
            <a:prstGeom prst="rect">
              <a:avLst/>
            </a:prstGeom>
            <a:solidFill>
              <a:srgbClr val="2490F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文本框 41"/>
            <p:cNvSpPr txBox="1"/>
            <p:nvPr/>
          </p:nvSpPr>
          <p:spPr>
            <a:xfrm>
              <a:off x="9157" y="3224"/>
              <a:ext cx="7872" cy="5378"/>
            </a:xfrm>
            <a:prstGeom prst="rect">
              <a:avLst/>
            </a:prstGeom>
            <a:noFill/>
          </p:spPr>
          <p:txBody>
            <a:bodyPr wrap="square" rtlCol="0">
              <a:spAutoFit/>
            </a:bodyPr>
            <a:lstStyle/>
            <a:p>
              <a:pPr marL="171450" indent="-171450" algn="l" fontAlgn="auto">
                <a:lnSpc>
                  <a:spcPct val="150000"/>
                </a:lnSpc>
                <a:spcBef>
                  <a:spcPts val="0"/>
                </a:spcBef>
                <a:buClrTx/>
                <a:buSzTx/>
                <a:buFont typeface="Arial" panose="020B0604020202020204" pitchFamily="34" charset="0"/>
                <a:buChar char="•"/>
              </a:pPr>
              <a:r>
                <a:rPr lang="zh-CN" altLang="en-US" sz="1200" kern="0" dirty="0">
                  <a:latin typeface="微软雅黑" panose="020B0503020204020204" charset="-122"/>
                  <a:ea typeface="微软雅黑" panose="020B0503020204020204" charset="-122"/>
                  <a:cs typeface="WeblySleek UI Semilight" panose="020B0402040204020203" charset="0"/>
                  <a:sym typeface="+mn-ea"/>
                </a:rPr>
                <a:t>4.2英寸，黑白红三色显示电子墨水屏，超广视角、舒适护眼无蓝光、</a:t>
              </a:r>
              <a:r>
                <a:rPr lang="en-US" sz="1200" dirty="0">
                  <a:solidFill>
                    <a:srgbClr val="2490F4"/>
                  </a:solidFill>
                  <a:latin typeface="微软雅黑" panose="020B0503020204020204" charset="-122"/>
                  <a:ea typeface="微软雅黑" panose="020B0503020204020204" charset="-122"/>
                  <a:cs typeface="微软雅黑" panose="020B0503020204020204" charset="-122"/>
                  <a:sym typeface="+mn-ea"/>
                </a:rPr>
                <a:t>三色显示，画面更丰富、低碳环保，响应国家“双碳”政策</a:t>
              </a:r>
              <a:endParaRPr lang="zh-CN" altLang="en-US" sz="1200" kern="0" dirty="0">
                <a:latin typeface="微软雅黑" panose="020B0503020204020204" charset="-122"/>
                <a:ea typeface="微软雅黑" panose="020B0503020204020204" charset="-122"/>
                <a:cs typeface="WeblySleek UI Semilight" panose="020B0402040204020203" charset="0"/>
                <a:sym typeface="+mn-ea"/>
              </a:endParaRPr>
            </a:p>
            <a:p>
              <a:pPr marL="171450" indent="-171450" algn="l" fontAlgn="auto">
                <a:lnSpc>
                  <a:spcPct val="150000"/>
                </a:lnSpc>
                <a:spcBef>
                  <a:spcPts val="0"/>
                </a:spcBef>
                <a:buClrTx/>
                <a:buSzTx/>
                <a:buFont typeface="Arial" panose="020B0604020202020204" pitchFamily="34" charset="0"/>
                <a:buChar char="•"/>
              </a:pPr>
              <a:r>
                <a:rPr lang="en-US" sz="1200" dirty="0">
                  <a:solidFill>
                    <a:srgbClr val="2490F4"/>
                  </a:solidFill>
                  <a:latin typeface="微软雅黑" panose="020B0503020204020204" charset="-122"/>
                  <a:ea typeface="微软雅黑" panose="020B0503020204020204" charset="-122"/>
                  <a:cs typeface="微软雅黑" panose="020B0503020204020204" charset="-122"/>
                  <a:sym typeface="+mn-ea"/>
                </a:rPr>
                <a:t>组播功能，支持对设备进行分组管理，远程批量配置设备</a:t>
              </a:r>
              <a:endParaRPr lang="en-US" sz="1200" dirty="0">
                <a:solidFill>
                  <a:srgbClr val="2490F4"/>
                </a:solidFill>
                <a:latin typeface="微软雅黑" panose="020B0503020204020204" charset="-122"/>
                <a:ea typeface="微软雅黑" panose="020B0503020204020204" charset="-122"/>
                <a:cs typeface="微软雅黑" panose="020B0503020204020204" charset="-122"/>
                <a:sym typeface="+mn-ea"/>
              </a:endParaRPr>
            </a:p>
            <a:p>
              <a:pPr marL="171450" indent="-171450" fontAlgn="auto">
                <a:lnSpc>
                  <a:spcPct val="150000"/>
                </a:lnSpc>
                <a:buFont typeface="Arial" panose="020B0604020202020204" pitchFamily="34" charset="0"/>
                <a:buChar char="•"/>
              </a:pPr>
              <a:r>
                <a:rPr lang="en-US" altLang="zh-CN" sz="1200" dirty="0">
                  <a:latin typeface="微软雅黑" panose="020B0503020204020204" charset="-122"/>
                  <a:ea typeface="微软雅黑" panose="020B0503020204020204" charset="-122"/>
                  <a:cs typeface="微软雅黑" panose="020B0503020204020204" charset="-122"/>
                  <a:sym typeface="+mn-ea"/>
                </a:rPr>
                <a:t>超低功耗，电池供</a:t>
              </a:r>
              <a:r>
                <a:rPr lang="zh-CN" altLang="en-US" sz="1200" kern="0" dirty="0">
                  <a:latin typeface="微软雅黑" panose="020B0503020204020204" charset="-122"/>
                  <a:ea typeface="微软雅黑" panose="020B0503020204020204" charset="-122"/>
                  <a:cs typeface="WeblySleek UI Semilight" panose="020B0402040204020203" charset="0"/>
                  <a:sym typeface="+mn-ea"/>
                </a:rPr>
                <a:t>电，持久续航，</a:t>
              </a:r>
              <a:r>
                <a:rPr lang="en-US" sz="1200" dirty="0">
                  <a:solidFill>
                    <a:srgbClr val="2490F4"/>
                  </a:solidFill>
                  <a:latin typeface="微软雅黑" panose="020B0503020204020204" charset="-122"/>
                  <a:ea typeface="微软雅黑" panose="020B0503020204020204" charset="-122"/>
                  <a:cs typeface="微软雅黑" panose="020B0503020204020204" charset="-122"/>
                  <a:sym typeface="+mn-ea"/>
                </a:rPr>
                <a:t>Class A模式下寿命可达到5年</a:t>
              </a:r>
              <a:endParaRPr lang="en-US" altLang="zh-CN" sz="1200" b="1" kern="0" dirty="0">
                <a:solidFill>
                  <a:schemeClr val="tx1"/>
                </a:solidFill>
                <a:latin typeface="微软雅黑" panose="020B0503020204020204" charset="-122"/>
                <a:ea typeface="微软雅黑" panose="020B0503020204020204" charset="-122"/>
                <a:cs typeface="WeblySleek UI Semilight" panose="020B0402040204020203" charset="0"/>
                <a:sym typeface="+mn-ea"/>
              </a:endParaRPr>
            </a:p>
            <a:p>
              <a:pPr marL="171450" indent="-171450">
                <a:lnSpc>
                  <a:spcPct val="150000"/>
                </a:lnSpc>
                <a:buFont typeface="Arial" panose="020B0604020202020204" pitchFamily="34" charset="0"/>
                <a:buChar char="•"/>
              </a:pPr>
              <a:r>
                <a:rPr lang="en-US" sz="1200" dirty="0">
                  <a:solidFill>
                    <a:srgbClr val="2490F4"/>
                  </a:solidFill>
                  <a:latin typeface="微软雅黑" panose="020B0503020204020204" charset="-122"/>
                  <a:ea typeface="微软雅黑" panose="020B0503020204020204" charset="-122"/>
                  <a:cs typeface="微软雅黑" panose="020B0503020204020204" charset="-122"/>
                  <a:sym typeface="+mn-ea"/>
                </a:rPr>
                <a:t>支持Class B模式，设备响应时间快</a:t>
              </a:r>
              <a:endParaRPr lang="en-US" sz="1200" dirty="0">
                <a:solidFill>
                  <a:srgbClr val="2490F4"/>
                </a:solidFill>
                <a:latin typeface="微软雅黑" panose="020B0503020204020204" charset="-122"/>
                <a:ea typeface="微软雅黑" panose="020B0503020204020204" charset="-122"/>
                <a:cs typeface="微软雅黑" panose="020B0503020204020204" charset="-122"/>
                <a:sym typeface="+mn-ea"/>
              </a:endParaRPr>
            </a:p>
            <a:p>
              <a:pPr marL="171450" indent="-171450" algn="l" fontAlgn="auto">
                <a:lnSpc>
                  <a:spcPct val="150000"/>
                </a:lnSpc>
                <a:buClrTx/>
                <a:buSzTx/>
                <a:buFont typeface="Arial" panose="020B0604020202020204" pitchFamily="34" charset="0"/>
                <a:buChar char="•"/>
              </a:pPr>
              <a:r>
                <a:rPr lang="zh-CN" altLang="en-US" sz="1200" kern="0" dirty="0">
                  <a:latin typeface="微软雅黑" panose="020B0503020204020204" charset="-122"/>
                  <a:ea typeface="微软雅黑" panose="020B0503020204020204" charset="-122"/>
                  <a:cs typeface="WeblySleek UI Semilight" panose="020B0402040204020203" charset="0"/>
                  <a:sym typeface="+mn-ea"/>
                </a:rPr>
                <a:t>同时支持自定义显示模板与显示内容，通过图片、文字、二维码多元素组合，</a:t>
              </a:r>
              <a:r>
                <a:rPr lang="en-US" sz="1200" dirty="0">
                  <a:solidFill>
                    <a:srgbClr val="2490F4"/>
                  </a:solidFill>
                  <a:latin typeface="微软雅黑" panose="020B0503020204020204" charset="-122"/>
                  <a:ea typeface="微软雅黑" panose="020B0503020204020204" charset="-122"/>
                  <a:cs typeface="微软雅黑" panose="020B0503020204020204" charset="-122"/>
                  <a:sym typeface="+mn-ea"/>
                </a:rPr>
                <a:t>满足不同应用场景的信息展示需求，也支持用户DIY屏幕显示模版，支持出厂定制显示模版&amp;显示内容</a:t>
              </a:r>
              <a:endParaRPr lang="en-US" sz="1200" dirty="0">
                <a:solidFill>
                  <a:srgbClr val="2490F4"/>
                </a:solidFill>
                <a:latin typeface="微软雅黑" panose="020B0503020204020204" charset="-122"/>
                <a:ea typeface="微软雅黑" panose="020B0503020204020204" charset="-122"/>
                <a:cs typeface="微软雅黑" panose="020B0503020204020204" charset="-122"/>
                <a:sym typeface="+mn-ea"/>
              </a:endParaRPr>
            </a:p>
            <a:p>
              <a:pPr marL="171450" indent="-171450" algn="l" fontAlgn="auto">
                <a:lnSpc>
                  <a:spcPct val="150000"/>
                </a:lnSpc>
                <a:buClrTx/>
                <a:buSzTx/>
                <a:buFont typeface="Arial" panose="020B0604020202020204" pitchFamily="34" charset="0"/>
                <a:buChar char="•"/>
              </a:pPr>
              <a:r>
                <a:rPr lang="zh-CN" altLang="en-US" sz="1200" kern="0" dirty="0">
                  <a:latin typeface="微软雅黑" panose="020B0503020204020204" charset="-122"/>
                  <a:ea typeface="微软雅黑" panose="020B0503020204020204" charset="-122"/>
                  <a:cs typeface="WeblySleek UI Semilight" panose="020B0402040204020203" charset="0"/>
                  <a:sym typeface="+mn-ea"/>
                </a:rPr>
                <a:t>支持</a:t>
              </a:r>
              <a:r>
                <a:rPr lang="en-US" altLang="zh-CN" sz="1200" kern="0" dirty="0">
                  <a:latin typeface="微软雅黑" panose="020B0503020204020204" charset="-122"/>
                  <a:ea typeface="微软雅黑" panose="020B0503020204020204" charset="-122"/>
                  <a:cs typeface="WeblySleek UI Semilight" panose="020B0402040204020203" charset="0"/>
                  <a:sym typeface="+mn-ea"/>
                </a:rPr>
                <a:t>3M</a:t>
              </a:r>
              <a:r>
                <a:rPr lang="zh-CN" altLang="en-US" sz="1200" kern="0" dirty="0">
                  <a:latin typeface="微软雅黑" panose="020B0503020204020204" charset="-122"/>
                  <a:ea typeface="微软雅黑" panose="020B0503020204020204" charset="-122"/>
                  <a:cs typeface="WeblySleek UI Semilight" panose="020B0402040204020203" charset="0"/>
                  <a:sym typeface="+mn-ea"/>
                </a:rPr>
                <a:t>胶和螺丝固定</a:t>
              </a:r>
              <a:r>
                <a:rPr lang="en-US" altLang="zh-CN" sz="1200" kern="0" dirty="0">
                  <a:latin typeface="微软雅黑" panose="020B0503020204020204" charset="-122"/>
                  <a:ea typeface="微软雅黑" panose="020B0503020204020204" charset="-122"/>
                  <a:cs typeface="WeblySleek UI Semilight" panose="020B0402040204020203" charset="0"/>
                  <a:sym typeface="+mn-ea"/>
                </a:rPr>
                <a:t>，后盖</a:t>
              </a:r>
              <a:r>
                <a:rPr lang="zh-CN" altLang="en-US" sz="1200" kern="0" dirty="0">
                  <a:latin typeface="微软雅黑" panose="020B0503020204020204" charset="-122"/>
                  <a:ea typeface="微软雅黑" panose="020B0503020204020204" charset="-122"/>
                  <a:cs typeface="WeblySleek UI Semilight" panose="020B0402040204020203" charset="0"/>
                  <a:sym typeface="+mn-ea"/>
                </a:rPr>
                <a:t>易拆</a:t>
              </a:r>
              <a:r>
                <a:rPr lang="en-US" altLang="zh-CN" sz="1200" kern="0" dirty="0">
                  <a:latin typeface="微软雅黑" panose="020B0503020204020204" charset="-122"/>
                  <a:ea typeface="微软雅黑" panose="020B0503020204020204" charset="-122"/>
                  <a:cs typeface="WeblySleek UI Semilight" panose="020B0402040204020203" charset="0"/>
                  <a:sym typeface="+mn-ea"/>
                </a:rPr>
                <a:t>，</a:t>
              </a:r>
              <a:r>
                <a:rPr lang="en-US" sz="1200" dirty="0">
                  <a:solidFill>
                    <a:srgbClr val="2490F4"/>
                  </a:solidFill>
                  <a:latin typeface="微软雅黑" panose="020B0503020204020204" charset="-122"/>
                  <a:ea typeface="微软雅黑" panose="020B0503020204020204" charset="-122"/>
                  <a:cs typeface="微软雅黑" panose="020B0503020204020204" charset="-122"/>
                  <a:sym typeface="+mn-ea"/>
                </a:rPr>
                <a:t>方便更换电池等设备维护</a:t>
              </a:r>
              <a:endParaRPr lang="en-US" sz="1200" dirty="0">
                <a:solidFill>
                  <a:srgbClr val="2490F4"/>
                </a:solidFill>
                <a:latin typeface="微软雅黑" panose="020B0503020204020204" charset="-122"/>
                <a:ea typeface="微软雅黑" panose="020B0503020204020204" charset="-122"/>
                <a:cs typeface="微软雅黑" panose="020B0503020204020204" charset="-122"/>
                <a:sym typeface="+mn-ea"/>
              </a:endParaRPr>
            </a:p>
            <a:p>
              <a:pPr marL="171450" indent="-171450" fontAlgn="auto">
                <a:lnSpc>
                  <a:spcPct val="150000"/>
                </a:lnSpc>
                <a:buFont typeface="Arial" panose="020B0604020202020204" pitchFamily="34" charset="0"/>
                <a:buChar char="•"/>
              </a:pPr>
              <a:r>
                <a:rPr sz="1200" kern="0" dirty="0">
                  <a:latin typeface="微软雅黑" panose="020B0503020204020204" charset="-122"/>
                  <a:ea typeface="微软雅黑" panose="020B0503020204020204" charset="-122"/>
                  <a:cs typeface="WeblySleek UI Semilight" panose="020B0402040204020203" charset="0"/>
                  <a:sym typeface="+mn-ea"/>
                </a:rPr>
                <a:t>提供</a:t>
              </a:r>
              <a:r>
                <a:rPr lang="en-US" sz="1200" dirty="0">
                  <a:solidFill>
                    <a:srgbClr val="2490F4"/>
                  </a:solidFill>
                  <a:latin typeface="微软雅黑" panose="020B0503020204020204" charset="-122"/>
                  <a:ea typeface="微软雅黑" panose="020B0503020204020204" charset="-122"/>
                  <a:cs typeface="微软雅黑" panose="020B0503020204020204" charset="-122"/>
                  <a:sym typeface="+mn-ea"/>
                </a:rPr>
                <a:t>设备管理、屏幕内容修改等API接口</a:t>
              </a:r>
              <a:r>
                <a:rPr sz="1200" kern="0" dirty="0">
                  <a:latin typeface="微软雅黑" panose="020B0503020204020204" charset="-122"/>
                  <a:ea typeface="微软雅黑" panose="020B0503020204020204" charset="-122"/>
                  <a:cs typeface="WeblySleek UI Semilight" panose="020B0402040204020203" charset="0"/>
                  <a:sym typeface="+mn-ea"/>
                </a:rPr>
                <a:t>，方便第三方平台调用集成，拓展功能应用</a:t>
              </a:r>
              <a:endParaRPr sz="1200" kern="0" dirty="0">
                <a:latin typeface="微软雅黑" panose="020B0503020204020204" charset="-122"/>
                <a:ea typeface="微软雅黑" panose="020B0503020204020204" charset="-122"/>
                <a:cs typeface="WeblySleek UI Semilight" panose="020B0402040204020203" charset="0"/>
                <a:sym typeface="+mn-ea"/>
              </a:endParaRPr>
            </a:p>
            <a:p>
              <a:pPr marL="171450" indent="-171450" fontAlgn="auto">
                <a:lnSpc>
                  <a:spcPct val="150000"/>
                </a:lnSpc>
                <a:buFont typeface="Arial" panose="020B0604020202020204" pitchFamily="34" charset="0"/>
                <a:buChar char="•"/>
              </a:pPr>
              <a:r>
                <a:rPr lang="en-US" sz="1200" dirty="0">
                  <a:solidFill>
                    <a:srgbClr val="2490F4"/>
                  </a:solidFill>
                  <a:latin typeface="微软雅黑" panose="020B0503020204020204" charset="-122"/>
                  <a:ea typeface="微软雅黑" panose="020B0503020204020204" charset="-122"/>
                  <a:cs typeface="微软雅黑" panose="020B0503020204020204" charset="-122"/>
                  <a:sym typeface="+mn-ea"/>
                </a:rPr>
                <a:t>兼容标准LoRaWAN®网关和第三方网络服务器平台</a:t>
              </a:r>
              <a:r>
                <a:rPr lang="zh-CN" sz="1200" kern="0" dirty="0">
                  <a:latin typeface="微软雅黑" panose="020B0503020204020204" charset="-122"/>
                  <a:ea typeface="微软雅黑" panose="020B0503020204020204" charset="-122"/>
                  <a:cs typeface="WeblySleek UI Semilight" panose="020B0402040204020203" charset="0"/>
                  <a:sym typeface="+mn-ea"/>
                </a:rPr>
                <a:t>，支持自组网</a:t>
              </a:r>
              <a:endParaRPr kumimoji="1" lang="en-US" sz="1200" dirty="0">
                <a:solidFill>
                  <a:schemeClr val="tx1">
                    <a:lumMod val="75000"/>
                    <a:lumOff val="25000"/>
                  </a:schemeClr>
                </a:solidFill>
                <a:latin typeface="Roboto" panose="02000000000000000000" charset="0"/>
                <a:ea typeface="思源黑体 CN Normal" panose="020B0400000000000000" charset="-122"/>
                <a:cs typeface="Roboto" panose="02000000000000000000" charset="0"/>
              </a:endParaRPr>
            </a:p>
          </p:txBody>
        </p:sp>
      </p:grpSp>
    </p:spTree>
    <p:custDataLst>
      <p:tags r:id="rId10"/>
    </p:custData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8"/>
          <p:cNvSpPr txBox="1"/>
          <p:nvPr/>
        </p:nvSpPr>
        <p:spPr>
          <a:xfrm>
            <a:off x="629920" y="215265"/>
            <a:ext cx="5403215" cy="478155"/>
          </a:xfrm>
          <a:prstGeom prst="rect">
            <a:avLst/>
          </a:prstGeom>
          <a:noFill/>
        </p:spPr>
        <p:txBody>
          <a:bodyPr wrap="square" lIns="91440" tIns="45720" rIns="91440" bIns="45720" rtlCol="0" anchor="t">
            <a:spAutoFit/>
          </a:bodyPr>
          <a:lstStyle/>
          <a:p>
            <a:pPr lvl="0" algn="l">
              <a:lnSpc>
                <a:spcPct val="90000"/>
              </a:lnSpc>
              <a:buClrTx/>
              <a:buSzTx/>
              <a:buFontTx/>
            </a:pPr>
            <a:r>
              <a:rPr lang="zh-CN" altLang="en-US" sz="2800" b="1" dirty="0">
                <a:solidFill>
                  <a:schemeClr val="tx1">
                    <a:lumMod val="75000"/>
                    <a:lumOff val="25000"/>
                  </a:schemeClr>
                </a:solidFill>
                <a:latin typeface="微软雅黑" panose="020B0503020204020204" charset="-122"/>
                <a:ea typeface="微软雅黑" panose="020B0503020204020204" charset="-122"/>
                <a:cs typeface="Arial" panose="020B0604020202020204" pitchFamily="34" charset="0"/>
                <a:sym typeface="Arial" panose="020B0604020202020204" pitchFamily="34" charset="0"/>
              </a:rPr>
              <a:t>电磁阀控制器</a:t>
            </a:r>
            <a:endParaRPr lang="zh-CN" altLang="en-US" sz="2800" b="1" dirty="0">
              <a:solidFill>
                <a:schemeClr val="tx1">
                  <a:lumMod val="75000"/>
                  <a:lumOff val="25000"/>
                </a:schemeClr>
              </a:solidFill>
              <a:latin typeface="微软雅黑" panose="020B0503020204020204" charset="-122"/>
              <a:ea typeface="微软雅黑" panose="020B0503020204020204" charset="-122"/>
              <a:cs typeface="Arial" panose="020B0604020202020204" pitchFamily="34" charset="0"/>
              <a:sym typeface="Arial" panose="020B0604020202020204" pitchFamily="34" charset="0"/>
            </a:endParaRPr>
          </a:p>
        </p:txBody>
      </p:sp>
      <p:sp>
        <p:nvSpPr>
          <p:cNvPr id="15" name="矩形 14"/>
          <p:cNvSpPr/>
          <p:nvPr/>
        </p:nvSpPr>
        <p:spPr>
          <a:xfrm>
            <a:off x="283210" y="-26670"/>
            <a:ext cx="161925" cy="751840"/>
          </a:xfrm>
          <a:prstGeom prst="rect">
            <a:avLst/>
          </a:prstGeom>
          <a:solidFill>
            <a:srgbClr val="127E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阿里巴巴普惠体" panose="00020600040101010101" charset="-122"/>
            </a:endParaRPr>
          </a:p>
        </p:txBody>
      </p:sp>
      <p:sp>
        <p:nvSpPr>
          <p:cNvPr id="4" name="文本框 3"/>
          <p:cNvSpPr txBox="1"/>
          <p:nvPr/>
        </p:nvSpPr>
        <p:spPr>
          <a:xfrm>
            <a:off x="1627505" y="3978275"/>
            <a:ext cx="3098800" cy="284480"/>
          </a:xfrm>
          <a:prstGeom prst="rect">
            <a:avLst/>
          </a:prstGeom>
          <a:noFill/>
        </p:spPr>
        <p:txBody>
          <a:bodyPr wrap="square" rtlCol="0" anchor="t">
            <a:spAutoFit/>
          </a:bodyPr>
          <a:lstStyle/>
          <a:p>
            <a:pPr fontAlgn="auto">
              <a:lnSpc>
                <a:spcPct val="90000"/>
              </a:lnSpc>
              <a:spcBef>
                <a:spcPts val="300"/>
              </a:spcBef>
              <a:buClrTx/>
              <a:buSzTx/>
              <a:buFontTx/>
            </a:pPr>
            <a:r>
              <a:rPr lang="zh-CN" altLang="en-US" sz="1400" b="1"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远程控制电磁阀，精确控制灌溉流量</a:t>
            </a:r>
            <a:endParaRPr lang="zh-CN" altLang="en-US" sz="1400" b="1"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endParaRPr>
          </a:p>
        </p:txBody>
      </p:sp>
      <p:grpSp>
        <p:nvGrpSpPr>
          <p:cNvPr id="5" name="组合 4"/>
          <p:cNvGrpSpPr/>
          <p:nvPr/>
        </p:nvGrpSpPr>
        <p:grpSpPr>
          <a:xfrm>
            <a:off x="5614035" y="4043680"/>
            <a:ext cx="2797810" cy="934720"/>
            <a:chOff x="8783" y="5626"/>
            <a:chExt cx="4406" cy="1472"/>
          </a:xfrm>
        </p:grpSpPr>
        <p:sp>
          <p:nvSpPr>
            <p:cNvPr id="6" name="文本框 5"/>
            <p:cNvSpPr txBox="1"/>
            <p:nvPr>
              <p:custDataLst>
                <p:tags r:id="rId1"/>
              </p:custDataLst>
            </p:nvPr>
          </p:nvSpPr>
          <p:spPr>
            <a:xfrm>
              <a:off x="10401" y="5970"/>
              <a:ext cx="2789" cy="1006"/>
            </a:xfrm>
            <a:prstGeom prst="rect">
              <a:avLst/>
            </a:prstGeom>
            <a:noFill/>
          </p:spPr>
          <p:txBody>
            <a:bodyPr wrap="square" rtlCol="0">
              <a:spAutoFit/>
            </a:bodyPr>
            <a:lstStyle/>
            <a:p>
              <a:pPr algn="l" fontAlgn="auto">
                <a:lnSpc>
                  <a:spcPct val="90000"/>
                </a:lnSpc>
                <a:spcBef>
                  <a:spcPts val="300"/>
                </a:spcBef>
                <a:buClrTx/>
                <a:buSzTx/>
                <a:buFontTx/>
                <a:buNone/>
              </a:pPr>
              <a:r>
                <a:rPr lang="zh-CN" altLang="en-US" sz="1400" b="1"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高防护</a:t>
              </a:r>
              <a:endParaRPr lang="zh-CN" altLang="en-US" sz="1400" b="1"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endParaRPr>
            </a:p>
            <a:p>
              <a:pPr algn="l" fontAlgn="auto">
                <a:lnSpc>
                  <a:spcPct val="90000"/>
                </a:lnSpc>
                <a:spcBef>
                  <a:spcPts val="300"/>
                </a:spcBef>
                <a:buClrTx/>
                <a:buSzTx/>
                <a:buFontTx/>
                <a:buNone/>
              </a:pPr>
              <a:r>
                <a:rPr lang="zh-CN" altLang="en-US" sz="1000" dirty="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sym typeface="+mn-ea"/>
                </a:rPr>
                <a:t>IP67 </a:t>
              </a:r>
              <a:endParaRPr lang="zh-CN" altLang="en-US" sz="1000" dirty="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sym typeface="+mn-ea"/>
              </a:endParaRPr>
            </a:p>
            <a:p>
              <a:pPr algn="l" fontAlgn="auto">
                <a:lnSpc>
                  <a:spcPct val="90000"/>
                </a:lnSpc>
                <a:spcBef>
                  <a:spcPts val="300"/>
                </a:spcBef>
                <a:buClrTx/>
                <a:buSzTx/>
                <a:buFontTx/>
                <a:buNone/>
              </a:pPr>
              <a:r>
                <a:rPr lang="zh-CN" altLang="en-US" sz="1000" dirty="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sym typeface="+mn-ea"/>
                </a:rPr>
                <a:t>M12 防水航空接口</a:t>
              </a:r>
              <a:endParaRPr lang="zh-CN" altLang="en-US" sz="1000" dirty="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sym typeface="+mn-ea"/>
              </a:endParaRPr>
            </a:p>
          </p:txBody>
        </p:sp>
        <p:grpSp>
          <p:nvGrpSpPr>
            <p:cNvPr id="10" name="组合 9"/>
            <p:cNvGrpSpPr/>
            <p:nvPr/>
          </p:nvGrpSpPr>
          <p:grpSpPr>
            <a:xfrm>
              <a:off x="8783" y="5626"/>
              <a:ext cx="1509" cy="1473"/>
              <a:chOff x="7386" y="7419"/>
              <a:chExt cx="1912" cy="1864"/>
            </a:xfrm>
          </p:grpSpPr>
          <p:grpSp>
            <p:nvGrpSpPr>
              <p:cNvPr id="11" name="组合 10"/>
              <p:cNvGrpSpPr/>
              <p:nvPr/>
            </p:nvGrpSpPr>
            <p:grpSpPr>
              <a:xfrm>
                <a:off x="7386" y="7419"/>
                <a:ext cx="1913" cy="1865"/>
                <a:chOff x="2366" y="8028"/>
                <a:chExt cx="2310" cy="2310"/>
              </a:xfrm>
            </p:grpSpPr>
            <p:sp>
              <p:nvSpPr>
                <p:cNvPr id="14" name="任意多边形: 形状 18"/>
                <p:cNvSpPr/>
                <p:nvPr>
                  <p:custDataLst>
                    <p:tags r:id="rId2"/>
                  </p:custDataLst>
                </p:nvPr>
              </p:nvSpPr>
              <p:spPr>
                <a:xfrm>
                  <a:off x="2366" y="8028"/>
                  <a:ext cx="2311" cy="2311"/>
                </a:xfrm>
                <a:custGeom>
                  <a:avLst/>
                  <a:gdLst>
                    <a:gd name="connsiteX0" fmla="*/ 146495 w 533400"/>
                    <a:gd name="connsiteY0" fmla="*/ 60770 h 533400"/>
                    <a:gd name="connsiteX1" fmla="*/ 132969 w 533400"/>
                    <a:gd name="connsiteY1" fmla="*/ 37338 h 533400"/>
                    <a:gd name="connsiteX2" fmla="*/ 137160 w 533400"/>
                    <a:gd name="connsiteY2" fmla="*/ 34957 h 533400"/>
                    <a:gd name="connsiteX3" fmla="*/ 150686 w 533400"/>
                    <a:gd name="connsiteY3" fmla="*/ 58388 h 533400"/>
                    <a:gd name="connsiteX4" fmla="*/ 146495 w 533400"/>
                    <a:gd name="connsiteY4" fmla="*/ 60770 h 533400"/>
                    <a:gd name="connsiteX5" fmla="*/ 169545 w 533400"/>
                    <a:gd name="connsiteY5" fmla="*/ 48768 h 533400"/>
                    <a:gd name="connsiteX6" fmla="*/ 158115 w 533400"/>
                    <a:gd name="connsiteY6" fmla="*/ 24289 h 533400"/>
                    <a:gd name="connsiteX7" fmla="*/ 153829 w 533400"/>
                    <a:gd name="connsiteY7" fmla="*/ 26289 h 533400"/>
                    <a:gd name="connsiteX8" fmla="*/ 165259 w 533400"/>
                    <a:gd name="connsiteY8" fmla="*/ 50673 h 533400"/>
                    <a:gd name="connsiteX9" fmla="*/ 169545 w 533400"/>
                    <a:gd name="connsiteY9" fmla="*/ 48768 h 533400"/>
                    <a:gd name="connsiteX10" fmla="*/ 99917 w 533400"/>
                    <a:gd name="connsiteY10" fmla="*/ 96488 h 533400"/>
                    <a:gd name="connsiteX11" fmla="*/ 80867 w 533400"/>
                    <a:gd name="connsiteY11" fmla="*/ 77343 h 533400"/>
                    <a:gd name="connsiteX12" fmla="*/ 77438 w 533400"/>
                    <a:gd name="connsiteY12" fmla="*/ 80677 h 533400"/>
                    <a:gd name="connsiteX13" fmla="*/ 96584 w 533400"/>
                    <a:gd name="connsiteY13" fmla="*/ 99822 h 533400"/>
                    <a:gd name="connsiteX14" fmla="*/ 99917 w 533400"/>
                    <a:gd name="connsiteY14" fmla="*/ 96488 h 533400"/>
                    <a:gd name="connsiteX15" fmla="*/ 115729 w 533400"/>
                    <a:gd name="connsiteY15" fmla="*/ 82296 h 533400"/>
                    <a:gd name="connsiteX16" fmla="*/ 98393 w 533400"/>
                    <a:gd name="connsiteY16" fmla="*/ 61627 h 533400"/>
                    <a:gd name="connsiteX17" fmla="*/ 94774 w 533400"/>
                    <a:gd name="connsiteY17" fmla="*/ 64675 h 533400"/>
                    <a:gd name="connsiteX18" fmla="*/ 112204 w 533400"/>
                    <a:gd name="connsiteY18" fmla="*/ 85439 h 533400"/>
                    <a:gd name="connsiteX19" fmla="*/ 115729 w 533400"/>
                    <a:gd name="connsiteY19" fmla="*/ 82296 h 533400"/>
                    <a:gd name="connsiteX20" fmla="*/ 132683 w 533400"/>
                    <a:gd name="connsiteY20" fmla="*/ 69628 h 533400"/>
                    <a:gd name="connsiteX21" fmla="*/ 117158 w 533400"/>
                    <a:gd name="connsiteY21" fmla="*/ 47530 h 533400"/>
                    <a:gd name="connsiteX22" fmla="*/ 113252 w 533400"/>
                    <a:gd name="connsiteY22" fmla="*/ 50292 h 533400"/>
                    <a:gd name="connsiteX23" fmla="*/ 128778 w 533400"/>
                    <a:gd name="connsiteY23" fmla="*/ 72485 h 533400"/>
                    <a:gd name="connsiteX24" fmla="*/ 132683 w 533400"/>
                    <a:gd name="connsiteY24" fmla="*/ 69628 h 533400"/>
                    <a:gd name="connsiteX25" fmla="*/ 230219 w 533400"/>
                    <a:gd name="connsiteY25" fmla="*/ 30290 h 533400"/>
                    <a:gd name="connsiteX26" fmla="*/ 225552 w 533400"/>
                    <a:gd name="connsiteY26" fmla="*/ 3715 h 533400"/>
                    <a:gd name="connsiteX27" fmla="*/ 220885 w 533400"/>
                    <a:gd name="connsiteY27" fmla="*/ 4477 h 533400"/>
                    <a:gd name="connsiteX28" fmla="*/ 225552 w 533400"/>
                    <a:gd name="connsiteY28" fmla="*/ 31147 h 533400"/>
                    <a:gd name="connsiteX29" fmla="*/ 230219 w 533400"/>
                    <a:gd name="connsiteY29" fmla="*/ 30290 h 533400"/>
                    <a:gd name="connsiteX30" fmla="*/ 189167 w 533400"/>
                    <a:gd name="connsiteY30" fmla="*/ 40862 h 533400"/>
                    <a:gd name="connsiteX31" fmla="*/ 179927 w 533400"/>
                    <a:gd name="connsiteY31" fmla="*/ 15526 h 533400"/>
                    <a:gd name="connsiteX32" fmla="*/ 175451 w 533400"/>
                    <a:gd name="connsiteY32" fmla="*/ 17145 h 533400"/>
                    <a:gd name="connsiteX33" fmla="*/ 184690 w 533400"/>
                    <a:gd name="connsiteY33" fmla="*/ 42482 h 533400"/>
                    <a:gd name="connsiteX34" fmla="*/ 189167 w 533400"/>
                    <a:gd name="connsiteY34" fmla="*/ 40862 h 533400"/>
                    <a:gd name="connsiteX35" fmla="*/ 251270 w 533400"/>
                    <a:gd name="connsiteY35" fmla="*/ 27813 h 533400"/>
                    <a:gd name="connsiteX36" fmla="*/ 248888 w 533400"/>
                    <a:gd name="connsiteY36" fmla="*/ 857 h 533400"/>
                    <a:gd name="connsiteX37" fmla="*/ 244126 w 533400"/>
                    <a:gd name="connsiteY37" fmla="*/ 1238 h 533400"/>
                    <a:gd name="connsiteX38" fmla="*/ 246507 w 533400"/>
                    <a:gd name="connsiteY38" fmla="*/ 28194 h 533400"/>
                    <a:gd name="connsiteX39" fmla="*/ 251270 w 533400"/>
                    <a:gd name="connsiteY39" fmla="*/ 27813 h 533400"/>
                    <a:gd name="connsiteX40" fmla="*/ 209455 w 533400"/>
                    <a:gd name="connsiteY40" fmla="*/ 34576 h 533400"/>
                    <a:gd name="connsiteX41" fmla="*/ 202502 w 533400"/>
                    <a:gd name="connsiteY41" fmla="*/ 8573 h 533400"/>
                    <a:gd name="connsiteX42" fmla="*/ 197930 w 533400"/>
                    <a:gd name="connsiteY42" fmla="*/ 9811 h 533400"/>
                    <a:gd name="connsiteX43" fmla="*/ 204978 w 533400"/>
                    <a:gd name="connsiteY43" fmla="*/ 35909 h 533400"/>
                    <a:gd name="connsiteX44" fmla="*/ 209455 w 533400"/>
                    <a:gd name="connsiteY44" fmla="*/ 34576 h 533400"/>
                    <a:gd name="connsiteX45" fmla="*/ 85535 w 533400"/>
                    <a:gd name="connsiteY45" fmla="*/ 112014 h 533400"/>
                    <a:gd name="connsiteX46" fmla="*/ 64865 w 533400"/>
                    <a:gd name="connsiteY46" fmla="*/ 94583 h 533400"/>
                    <a:gd name="connsiteX47" fmla="*/ 61817 w 533400"/>
                    <a:gd name="connsiteY47" fmla="*/ 98203 h 533400"/>
                    <a:gd name="connsiteX48" fmla="*/ 82487 w 533400"/>
                    <a:gd name="connsiteY48" fmla="*/ 115538 h 533400"/>
                    <a:gd name="connsiteX49" fmla="*/ 85535 w 533400"/>
                    <a:gd name="connsiteY49" fmla="*/ 112014 h 533400"/>
                    <a:gd name="connsiteX50" fmla="*/ 36005 w 533400"/>
                    <a:gd name="connsiteY50" fmla="*/ 204788 h 533400"/>
                    <a:gd name="connsiteX51" fmla="*/ 9906 w 533400"/>
                    <a:gd name="connsiteY51" fmla="*/ 197834 h 533400"/>
                    <a:gd name="connsiteX52" fmla="*/ 8668 w 533400"/>
                    <a:gd name="connsiteY52" fmla="*/ 202406 h 533400"/>
                    <a:gd name="connsiteX53" fmla="*/ 34766 w 533400"/>
                    <a:gd name="connsiteY53" fmla="*/ 209360 h 533400"/>
                    <a:gd name="connsiteX54" fmla="*/ 36005 w 533400"/>
                    <a:gd name="connsiteY54" fmla="*/ 204788 h 533400"/>
                    <a:gd name="connsiteX55" fmla="*/ 31242 w 533400"/>
                    <a:gd name="connsiteY55" fmla="*/ 225457 h 533400"/>
                    <a:gd name="connsiteX56" fmla="*/ 4572 w 533400"/>
                    <a:gd name="connsiteY56" fmla="*/ 220790 h 533400"/>
                    <a:gd name="connsiteX57" fmla="*/ 3715 w 533400"/>
                    <a:gd name="connsiteY57" fmla="*/ 225457 h 533400"/>
                    <a:gd name="connsiteX58" fmla="*/ 30385 w 533400"/>
                    <a:gd name="connsiteY58" fmla="*/ 230219 h 533400"/>
                    <a:gd name="connsiteX59" fmla="*/ 31242 w 533400"/>
                    <a:gd name="connsiteY59" fmla="*/ 225457 h 533400"/>
                    <a:gd name="connsiteX60" fmla="*/ 28194 w 533400"/>
                    <a:gd name="connsiteY60" fmla="*/ 246412 h 533400"/>
                    <a:gd name="connsiteX61" fmla="*/ 1238 w 533400"/>
                    <a:gd name="connsiteY61" fmla="*/ 244031 h 533400"/>
                    <a:gd name="connsiteX62" fmla="*/ 857 w 533400"/>
                    <a:gd name="connsiteY62" fmla="*/ 248793 h 533400"/>
                    <a:gd name="connsiteX63" fmla="*/ 27813 w 533400"/>
                    <a:gd name="connsiteY63" fmla="*/ 251174 h 533400"/>
                    <a:gd name="connsiteX64" fmla="*/ 28194 w 533400"/>
                    <a:gd name="connsiteY64" fmla="*/ 246412 h 533400"/>
                    <a:gd name="connsiteX65" fmla="*/ 42577 w 533400"/>
                    <a:gd name="connsiteY65" fmla="*/ 184594 h 533400"/>
                    <a:gd name="connsiteX66" fmla="*/ 17240 w 533400"/>
                    <a:gd name="connsiteY66" fmla="*/ 175355 h 533400"/>
                    <a:gd name="connsiteX67" fmla="*/ 15621 w 533400"/>
                    <a:gd name="connsiteY67" fmla="*/ 179832 h 533400"/>
                    <a:gd name="connsiteX68" fmla="*/ 40957 w 533400"/>
                    <a:gd name="connsiteY68" fmla="*/ 189071 h 533400"/>
                    <a:gd name="connsiteX69" fmla="*/ 42577 w 533400"/>
                    <a:gd name="connsiteY69" fmla="*/ 184594 h 533400"/>
                    <a:gd name="connsiteX70" fmla="*/ 60865 w 533400"/>
                    <a:gd name="connsiteY70" fmla="*/ 146495 h 533400"/>
                    <a:gd name="connsiteX71" fmla="*/ 37433 w 533400"/>
                    <a:gd name="connsiteY71" fmla="*/ 132969 h 533400"/>
                    <a:gd name="connsiteX72" fmla="*/ 35052 w 533400"/>
                    <a:gd name="connsiteY72" fmla="*/ 137065 h 533400"/>
                    <a:gd name="connsiteX73" fmla="*/ 58484 w 533400"/>
                    <a:gd name="connsiteY73" fmla="*/ 150590 h 533400"/>
                    <a:gd name="connsiteX74" fmla="*/ 60865 w 533400"/>
                    <a:gd name="connsiteY74" fmla="*/ 146495 h 533400"/>
                    <a:gd name="connsiteX75" fmla="*/ 72390 w 533400"/>
                    <a:gd name="connsiteY75" fmla="*/ 128683 h 533400"/>
                    <a:gd name="connsiteX76" fmla="*/ 50197 w 533400"/>
                    <a:gd name="connsiteY76" fmla="*/ 113157 h 533400"/>
                    <a:gd name="connsiteX77" fmla="*/ 47435 w 533400"/>
                    <a:gd name="connsiteY77" fmla="*/ 117062 h 533400"/>
                    <a:gd name="connsiteX78" fmla="*/ 69533 w 533400"/>
                    <a:gd name="connsiteY78" fmla="*/ 132588 h 533400"/>
                    <a:gd name="connsiteX79" fmla="*/ 72390 w 533400"/>
                    <a:gd name="connsiteY79" fmla="*/ 128683 h 533400"/>
                    <a:gd name="connsiteX80" fmla="*/ 270034 w 533400"/>
                    <a:gd name="connsiteY80" fmla="*/ 26956 h 533400"/>
                    <a:gd name="connsiteX81" fmla="*/ 272415 w 533400"/>
                    <a:gd name="connsiteY81" fmla="*/ 27051 h 533400"/>
                    <a:gd name="connsiteX82" fmla="*/ 272415 w 533400"/>
                    <a:gd name="connsiteY82" fmla="*/ 0 h 533400"/>
                    <a:gd name="connsiteX83" fmla="*/ 267653 w 533400"/>
                    <a:gd name="connsiteY83" fmla="*/ 0 h 533400"/>
                    <a:gd name="connsiteX84" fmla="*/ 267653 w 533400"/>
                    <a:gd name="connsiteY84" fmla="*/ 27051 h 533400"/>
                    <a:gd name="connsiteX85" fmla="*/ 270034 w 533400"/>
                    <a:gd name="connsiteY85" fmla="*/ 26956 h 533400"/>
                    <a:gd name="connsiteX86" fmla="*/ 27051 w 533400"/>
                    <a:gd name="connsiteY86" fmla="*/ 270034 h 533400"/>
                    <a:gd name="connsiteX87" fmla="*/ 27146 w 533400"/>
                    <a:gd name="connsiteY87" fmla="*/ 267653 h 533400"/>
                    <a:gd name="connsiteX88" fmla="*/ 0 w 533400"/>
                    <a:gd name="connsiteY88" fmla="*/ 267653 h 533400"/>
                    <a:gd name="connsiteX89" fmla="*/ 0 w 533400"/>
                    <a:gd name="connsiteY89" fmla="*/ 272415 h 533400"/>
                    <a:gd name="connsiteX90" fmla="*/ 27146 w 533400"/>
                    <a:gd name="connsiteY90" fmla="*/ 272415 h 533400"/>
                    <a:gd name="connsiteX91" fmla="*/ 27051 w 533400"/>
                    <a:gd name="connsiteY91" fmla="*/ 270034 h 533400"/>
                    <a:gd name="connsiteX92" fmla="*/ 50768 w 533400"/>
                    <a:gd name="connsiteY92" fmla="*/ 165164 h 533400"/>
                    <a:gd name="connsiteX93" fmla="*/ 26384 w 533400"/>
                    <a:gd name="connsiteY93" fmla="*/ 153734 h 533400"/>
                    <a:gd name="connsiteX94" fmla="*/ 24384 w 533400"/>
                    <a:gd name="connsiteY94" fmla="*/ 158020 h 533400"/>
                    <a:gd name="connsiteX95" fmla="*/ 48863 w 533400"/>
                    <a:gd name="connsiteY95" fmla="*/ 169450 h 533400"/>
                    <a:gd name="connsiteX96" fmla="*/ 50768 w 533400"/>
                    <a:gd name="connsiteY96" fmla="*/ 165164 h 533400"/>
                    <a:gd name="connsiteX97" fmla="*/ 293656 w 533400"/>
                    <a:gd name="connsiteY97" fmla="*/ 28194 h 533400"/>
                    <a:gd name="connsiteX98" fmla="*/ 296037 w 533400"/>
                    <a:gd name="connsiteY98" fmla="*/ 1238 h 533400"/>
                    <a:gd name="connsiteX99" fmla="*/ 291275 w 533400"/>
                    <a:gd name="connsiteY99" fmla="*/ 857 h 533400"/>
                    <a:gd name="connsiteX100" fmla="*/ 288893 w 533400"/>
                    <a:gd name="connsiteY100" fmla="*/ 27813 h 533400"/>
                    <a:gd name="connsiteX101" fmla="*/ 293656 w 533400"/>
                    <a:gd name="connsiteY101" fmla="*/ 28194 h 533400"/>
                    <a:gd name="connsiteX102" fmla="*/ 491300 w 533400"/>
                    <a:gd name="connsiteY102" fmla="*/ 169450 h 533400"/>
                    <a:gd name="connsiteX103" fmla="*/ 515779 w 533400"/>
                    <a:gd name="connsiteY103" fmla="*/ 158115 h 533400"/>
                    <a:gd name="connsiteX104" fmla="*/ 513779 w 533400"/>
                    <a:gd name="connsiteY104" fmla="*/ 153829 h 533400"/>
                    <a:gd name="connsiteX105" fmla="*/ 489395 w 533400"/>
                    <a:gd name="connsiteY105" fmla="*/ 165259 h 533400"/>
                    <a:gd name="connsiteX106" fmla="*/ 491300 w 533400"/>
                    <a:gd name="connsiteY106" fmla="*/ 169450 h 533400"/>
                    <a:gd name="connsiteX107" fmla="*/ 499205 w 533400"/>
                    <a:gd name="connsiteY107" fmla="*/ 189167 h 533400"/>
                    <a:gd name="connsiteX108" fmla="*/ 524637 w 533400"/>
                    <a:gd name="connsiteY108" fmla="*/ 179927 h 533400"/>
                    <a:gd name="connsiteX109" fmla="*/ 523018 w 533400"/>
                    <a:gd name="connsiteY109" fmla="*/ 175451 h 533400"/>
                    <a:gd name="connsiteX110" fmla="*/ 497681 w 533400"/>
                    <a:gd name="connsiteY110" fmla="*/ 184690 h 533400"/>
                    <a:gd name="connsiteX111" fmla="*/ 499205 w 533400"/>
                    <a:gd name="connsiteY111" fmla="*/ 189167 h 533400"/>
                    <a:gd name="connsiteX112" fmla="*/ 470535 w 533400"/>
                    <a:gd name="connsiteY112" fmla="*/ 132588 h 533400"/>
                    <a:gd name="connsiteX113" fmla="*/ 492633 w 533400"/>
                    <a:gd name="connsiteY113" fmla="*/ 117062 h 533400"/>
                    <a:gd name="connsiteX114" fmla="*/ 489871 w 533400"/>
                    <a:gd name="connsiteY114" fmla="*/ 113157 h 533400"/>
                    <a:gd name="connsiteX115" fmla="*/ 467678 w 533400"/>
                    <a:gd name="connsiteY115" fmla="*/ 128683 h 533400"/>
                    <a:gd name="connsiteX116" fmla="*/ 470535 w 533400"/>
                    <a:gd name="connsiteY116" fmla="*/ 132588 h 533400"/>
                    <a:gd name="connsiteX117" fmla="*/ 505397 w 533400"/>
                    <a:gd name="connsiteY117" fmla="*/ 209455 h 533400"/>
                    <a:gd name="connsiteX118" fmla="*/ 531400 w 533400"/>
                    <a:gd name="connsiteY118" fmla="*/ 202502 h 533400"/>
                    <a:gd name="connsiteX119" fmla="*/ 530162 w 533400"/>
                    <a:gd name="connsiteY119" fmla="*/ 197930 h 533400"/>
                    <a:gd name="connsiteX120" fmla="*/ 504063 w 533400"/>
                    <a:gd name="connsiteY120" fmla="*/ 204883 h 533400"/>
                    <a:gd name="connsiteX121" fmla="*/ 505397 w 533400"/>
                    <a:gd name="connsiteY121" fmla="*/ 209455 h 533400"/>
                    <a:gd name="connsiteX122" fmla="*/ 512255 w 533400"/>
                    <a:gd name="connsiteY122" fmla="*/ 251174 h 533400"/>
                    <a:gd name="connsiteX123" fmla="*/ 539210 w 533400"/>
                    <a:gd name="connsiteY123" fmla="*/ 248793 h 533400"/>
                    <a:gd name="connsiteX124" fmla="*/ 538829 w 533400"/>
                    <a:gd name="connsiteY124" fmla="*/ 244031 h 533400"/>
                    <a:gd name="connsiteX125" fmla="*/ 511874 w 533400"/>
                    <a:gd name="connsiteY125" fmla="*/ 246412 h 533400"/>
                    <a:gd name="connsiteX126" fmla="*/ 512255 w 533400"/>
                    <a:gd name="connsiteY126" fmla="*/ 251174 h 533400"/>
                    <a:gd name="connsiteX127" fmla="*/ 509778 w 533400"/>
                    <a:gd name="connsiteY127" fmla="*/ 230124 h 533400"/>
                    <a:gd name="connsiteX128" fmla="*/ 536353 w 533400"/>
                    <a:gd name="connsiteY128" fmla="*/ 225457 h 533400"/>
                    <a:gd name="connsiteX129" fmla="*/ 535591 w 533400"/>
                    <a:gd name="connsiteY129" fmla="*/ 220790 h 533400"/>
                    <a:gd name="connsiteX130" fmla="*/ 508921 w 533400"/>
                    <a:gd name="connsiteY130" fmla="*/ 225457 h 533400"/>
                    <a:gd name="connsiteX131" fmla="*/ 509778 w 533400"/>
                    <a:gd name="connsiteY131" fmla="*/ 230124 h 533400"/>
                    <a:gd name="connsiteX132" fmla="*/ 457772 w 533400"/>
                    <a:gd name="connsiteY132" fmla="*/ 115634 h 533400"/>
                    <a:gd name="connsiteX133" fmla="*/ 478441 w 533400"/>
                    <a:gd name="connsiteY133" fmla="*/ 98298 h 533400"/>
                    <a:gd name="connsiteX134" fmla="*/ 475393 w 533400"/>
                    <a:gd name="connsiteY134" fmla="*/ 94678 h 533400"/>
                    <a:gd name="connsiteX135" fmla="*/ 454628 w 533400"/>
                    <a:gd name="connsiteY135" fmla="*/ 112109 h 533400"/>
                    <a:gd name="connsiteX136" fmla="*/ 457772 w 533400"/>
                    <a:gd name="connsiteY136" fmla="*/ 115634 h 533400"/>
                    <a:gd name="connsiteX137" fmla="*/ 481679 w 533400"/>
                    <a:gd name="connsiteY137" fmla="*/ 150590 h 533400"/>
                    <a:gd name="connsiteX138" fmla="*/ 505111 w 533400"/>
                    <a:gd name="connsiteY138" fmla="*/ 137065 h 533400"/>
                    <a:gd name="connsiteX139" fmla="*/ 502730 w 533400"/>
                    <a:gd name="connsiteY139" fmla="*/ 132874 h 533400"/>
                    <a:gd name="connsiteX140" fmla="*/ 479298 w 533400"/>
                    <a:gd name="connsiteY140" fmla="*/ 146399 h 533400"/>
                    <a:gd name="connsiteX141" fmla="*/ 481679 w 533400"/>
                    <a:gd name="connsiteY141" fmla="*/ 150590 h 533400"/>
                    <a:gd name="connsiteX142" fmla="*/ 335280 w 533400"/>
                    <a:gd name="connsiteY142" fmla="*/ 35909 h 533400"/>
                    <a:gd name="connsiteX143" fmla="*/ 342233 w 533400"/>
                    <a:gd name="connsiteY143" fmla="*/ 9811 h 533400"/>
                    <a:gd name="connsiteX144" fmla="*/ 337661 w 533400"/>
                    <a:gd name="connsiteY144" fmla="*/ 8573 h 533400"/>
                    <a:gd name="connsiteX145" fmla="*/ 330708 w 533400"/>
                    <a:gd name="connsiteY145" fmla="*/ 34576 h 533400"/>
                    <a:gd name="connsiteX146" fmla="*/ 335280 w 533400"/>
                    <a:gd name="connsiteY146" fmla="*/ 35909 h 533400"/>
                    <a:gd name="connsiteX147" fmla="*/ 374999 w 533400"/>
                    <a:gd name="connsiteY147" fmla="*/ 50768 h 533400"/>
                    <a:gd name="connsiteX148" fmla="*/ 386334 w 533400"/>
                    <a:gd name="connsiteY148" fmla="*/ 26289 h 533400"/>
                    <a:gd name="connsiteX149" fmla="*/ 382048 w 533400"/>
                    <a:gd name="connsiteY149" fmla="*/ 24289 h 533400"/>
                    <a:gd name="connsiteX150" fmla="*/ 370618 w 533400"/>
                    <a:gd name="connsiteY150" fmla="*/ 48768 h 533400"/>
                    <a:gd name="connsiteX151" fmla="*/ 374999 w 533400"/>
                    <a:gd name="connsiteY151" fmla="*/ 50768 h 533400"/>
                    <a:gd name="connsiteX152" fmla="*/ 355473 w 533400"/>
                    <a:gd name="connsiteY152" fmla="*/ 42482 h 533400"/>
                    <a:gd name="connsiteX153" fmla="*/ 364712 w 533400"/>
                    <a:gd name="connsiteY153" fmla="*/ 17145 h 533400"/>
                    <a:gd name="connsiteX154" fmla="*/ 360235 w 533400"/>
                    <a:gd name="connsiteY154" fmla="*/ 15526 h 533400"/>
                    <a:gd name="connsiteX155" fmla="*/ 350996 w 533400"/>
                    <a:gd name="connsiteY155" fmla="*/ 40862 h 533400"/>
                    <a:gd name="connsiteX156" fmla="*/ 355473 w 533400"/>
                    <a:gd name="connsiteY156" fmla="*/ 42482 h 533400"/>
                    <a:gd name="connsiteX157" fmla="*/ 314611 w 533400"/>
                    <a:gd name="connsiteY157" fmla="*/ 31147 h 533400"/>
                    <a:gd name="connsiteX158" fmla="*/ 319278 w 533400"/>
                    <a:gd name="connsiteY158" fmla="*/ 4477 h 533400"/>
                    <a:gd name="connsiteX159" fmla="*/ 314611 w 533400"/>
                    <a:gd name="connsiteY159" fmla="*/ 3620 h 533400"/>
                    <a:gd name="connsiteX160" fmla="*/ 309944 w 533400"/>
                    <a:gd name="connsiteY160" fmla="*/ 30194 h 533400"/>
                    <a:gd name="connsiteX161" fmla="*/ 314611 w 533400"/>
                    <a:gd name="connsiteY161" fmla="*/ 31147 h 533400"/>
                    <a:gd name="connsiteX162" fmla="*/ 393573 w 533400"/>
                    <a:gd name="connsiteY162" fmla="*/ 60770 h 533400"/>
                    <a:gd name="connsiteX163" fmla="*/ 407099 w 533400"/>
                    <a:gd name="connsiteY163" fmla="*/ 37338 h 533400"/>
                    <a:gd name="connsiteX164" fmla="*/ 403003 w 533400"/>
                    <a:gd name="connsiteY164" fmla="*/ 34957 h 533400"/>
                    <a:gd name="connsiteX165" fmla="*/ 389477 w 533400"/>
                    <a:gd name="connsiteY165" fmla="*/ 58388 h 533400"/>
                    <a:gd name="connsiteX166" fmla="*/ 393573 w 533400"/>
                    <a:gd name="connsiteY166" fmla="*/ 60770 h 533400"/>
                    <a:gd name="connsiteX167" fmla="*/ 443579 w 533400"/>
                    <a:gd name="connsiteY167" fmla="*/ 99917 h 533400"/>
                    <a:gd name="connsiteX168" fmla="*/ 462725 w 533400"/>
                    <a:gd name="connsiteY168" fmla="*/ 80772 h 533400"/>
                    <a:gd name="connsiteX169" fmla="*/ 459391 w 533400"/>
                    <a:gd name="connsiteY169" fmla="*/ 77343 h 533400"/>
                    <a:gd name="connsiteX170" fmla="*/ 440246 w 533400"/>
                    <a:gd name="connsiteY170" fmla="*/ 96488 h 533400"/>
                    <a:gd name="connsiteX171" fmla="*/ 443579 w 533400"/>
                    <a:gd name="connsiteY171" fmla="*/ 99917 h 533400"/>
                    <a:gd name="connsiteX172" fmla="*/ 428054 w 533400"/>
                    <a:gd name="connsiteY172" fmla="*/ 85439 h 533400"/>
                    <a:gd name="connsiteX173" fmla="*/ 445484 w 533400"/>
                    <a:gd name="connsiteY173" fmla="*/ 64675 h 533400"/>
                    <a:gd name="connsiteX174" fmla="*/ 441865 w 533400"/>
                    <a:gd name="connsiteY174" fmla="*/ 61627 h 533400"/>
                    <a:gd name="connsiteX175" fmla="*/ 424529 w 533400"/>
                    <a:gd name="connsiteY175" fmla="*/ 82296 h 533400"/>
                    <a:gd name="connsiteX176" fmla="*/ 428054 w 533400"/>
                    <a:gd name="connsiteY176" fmla="*/ 85439 h 533400"/>
                    <a:gd name="connsiteX177" fmla="*/ 411385 w 533400"/>
                    <a:gd name="connsiteY177" fmla="*/ 72390 h 533400"/>
                    <a:gd name="connsiteX178" fmla="*/ 426910 w 533400"/>
                    <a:gd name="connsiteY178" fmla="*/ 50197 h 533400"/>
                    <a:gd name="connsiteX179" fmla="*/ 423005 w 533400"/>
                    <a:gd name="connsiteY179" fmla="*/ 47435 h 533400"/>
                    <a:gd name="connsiteX180" fmla="*/ 407480 w 533400"/>
                    <a:gd name="connsiteY180" fmla="*/ 69533 h 533400"/>
                    <a:gd name="connsiteX181" fmla="*/ 411385 w 533400"/>
                    <a:gd name="connsiteY181" fmla="*/ 72390 h 533400"/>
                    <a:gd name="connsiteX182" fmla="*/ 454628 w 533400"/>
                    <a:gd name="connsiteY182" fmla="*/ 427958 h 533400"/>
                    <a:gd name="connsiteX183" fmla="*/ 475393 w 533400"/>
                    <a:gd name="connsiteY183" fmla="*/ 445389 h 533400"/>
                    <a:gd name="connsiteX184" fmla="*/ 478441 w 533400"/>
                    <a:gd name="connsiteY184" fmla="*/ 441770 h 533400"/>
                    <a:gd name="connsiteX185" fmla="*/ 457772 w 533400"/>
                    <a:gd name="connsiteY185" fmla="*/ 424339 h 533400"/>
                    <a:gd name="connsiteX186" fmla="*/ 454628 w 533400"/>
                    <a:gd name="connsiteY186" fmla="*/ 427958 h 533400"/>
                    <a:gd name="connsiteX187" fmla="*/ 389477 w 533400"/>
                    <a:gd name="connsiteY187" fmla="*/ 481584 h 533400"/>
                    <a:gd name="connsiteX188" fmla="*/ 403003 w 533400"/>
                    <a:gd name="connsiteY188" fmla="*/ 505016 h 533400"/>
                    <a:gd name="connsiteX189" fmla="*/ 407099 w 533400"/>
                    <a:gd name="connsiteY189" fmla="*/ 502634 h 533400"/>
                    <a:gd name="connsiteX190" fmla="*/ 393573 w 533400"/>
                    <a:gd name="connsiteY190" fmla="*/ 479203 h 533400"/>
                    <a:gd name="connsiteX191" fmla="*/ 389477 w 533400"/>
                    <a:gd name="connsiteY191" fmla="*/ 481584 h 533400"/>
                    <a:gd name="connsiteX192" fmla="*/ 407480 w 533400"/>
                    <a:gd name="connsiteY192" fmla="*/ 470440 h 533400"/>
                    <a:gd name="connsiteX193" fmla="*/ 423005 w 533400"/>
                    <a:gd name="connsiteY193" fmla="*/ 492633 h 533400"/>
                    <a:gd name="connsiteX194" fmla="*/ 426910 w 533400"/>
                    <a:gd name="connsiteY194" fmla="*/ 489871 h 533400"/>
                    <a:gd name="connsiteX195" fmla="*/ 411385 w 533400"/>
                    <a:gd name="connsiteY195" fmla="*/ 467678 h 533400"/>
                    <a:gd name="connsiteX196" fmla="*/ 407480 w 533400"/>
                    <a:gd name="connsiteY196" fmla="*/ 470440 h 533400"/>
                    <a:gd name="connsiteX197" fmla="*/ 370523 w 533400"/>
                    <a:gd name="connsiteY197" fmla="*/ 491204 h 533400"/>
                    <a:gd name="connsiteX198" fmla="*/ 381953 w 533400"/>
                    <a:gd name="connsiteY198" fmla="*/ 515684 h 533400"/>
                    <a:gd name="connsiteX199" fmla="*/ 386239 w 533400"/>
                    <a:gd name="connsiteY199" fmla="*/ 513683 h 533400"/>
                    <a:gd name="connsiteX200" fmla="*/ 374809 w 533400"/>
                    <a:gd name="connsiteY200" fmla="*/ 489204 h 533400"/>
                    <a:gd name="connsiteX201" fmla="*/ 370523 w 533400"/>
                    <a:gd name="connsiteY201" fmla="*/ 491204 h 533400"/>
                    <a:gd name="connsiteX202" fmla="*/ 424434 w 533400"/>
                    <a:gd name="connsiteY202" fmla="*/ 457676 h 533400"/>
                    <a:gd name="connsiteX203" fmla="*/ 441770 w 533400"/>
                    <a:gd name="connsiteY203" fmla="*/ 478346 h 533400"/>
                    <a:gd name="connsiteX204" fmla="*/ 445389 w 533400"/>
                    <a:gd name="connsiteY204" fmla="*/ 475298 h 533400"/>
                    <a:gd name="connsiteX205" fmla="*/ 427958 w 533400"/>
                    <a:gd name="connsiteY205" fmla="*/ 454533 h 533400"/>
                    <a:gd name="connsiteX206" fmla="*/ 424434 w 533400"/>
                    <a:gd name="connsiteY206" fmla="*/ 457676 h 533400"/>
                    <a:gd name="connsiteX207" fmla="*/ 440150 w 533400"/>
                    <a:gd name="connsiteY207" fmla="*/ 443484 h 533400"/>
                    <a:gd name="connsiteX208" fmla="*/ 459296 w 533400"/>
                    <a:gd name="connsiteY208" fmla="*/ 462629 h 533400"/>
                    <a:gd name="connsiteX209" fmla="*/ 462629 w 533400"/>
                    <a:gd name="connsiteY209" fmla="*/ 459296 h 533400"/>
                    <a:gd name="connsiteX210" fmla="*/ 443484 w 533400"/>
                    <a:gd name="connsiteY210" fmla="*/ 440150 h 533400"/>
                    <a:gd name="connsiteX211" fmla="*/ 440150 w 533400"/>
                    <a:gd name="connsiteY211" fmla="*/ 443484 h 533400"/>
                    <a:gd name="connsiteX212" fmla="*/ 309848 w 533400"/>
                    <a:gd name="connsiteY212" fmla="*/ 509683 h 533400"/>
                    <a:gd name="connsiteX213" fmla="*/ 314611 w 533400"/>
                    <a:gd name="connsiteY213" fmla="*/ 536353 h 533400"/>
                    <a:gd name="connsiteX214" fmla="*/ 319278 w 533400"/>
                    <a:gd name="connsiteY214" fmla="*/ 535591 h 533400"/>
                    <a:gd name="connsiteX215" fmla="*/ 314611 w 533400"/>
                    <a:gd name="connsiteY215" fmla="*/ 508921 h 533400"/>
                    <a:gd name="connsiteX216" fmla="*/ 309848 w 533400"/>
                    <a:gd name="connsiteY216" fmla="*/ 509683 h 533400"/>
                    <a:gd name="connsiteX217" fmla="*/ 350901 w 533400"/>
                    <a:gd name="connsiteY217" fmla="*/ 499110 h 533400"/>
                    <a:gd name="connsiteX218" fmla="*/ 360140 w 533400"/>
                    <a:gd name="connsiteY218" fmla="*/ 524542 h 533400"/>
                    <a:gd name="connsiteX219" fmla="*/ 364617 w 533400"/>
                    <a:gd name="connsiteY219" fmla="*/ 522923 h 533400"/>
                    <a:gd name="connsiteX220" fmla="*/ 355378 w 533400"/>
                    <a:gd name="connsiteY220" fmla="*/ 497491 h 533400"/>
                    <a:gd name="connsiteX221" fmla="*/ 350901 w 533400"/>
                    <a:gd name="connsiteY221" fmla="*/ 499110 h 533400"/>
                    <a:gd name="connsiteX222" fmla="*/ 330613 w 533400"/>
                    <a:gd name="connsiteY222" fmla="*/ 505397 h 533400"/>
                    <a:gd name="connsiteX223" fmla="*/ 337566 w 533400"/>
                    <a:gd name="connsiteY223" fmla="*/ 531400 h 533400"/>
                    <a:gd name="connsiteX224" fmla="*/ 342138 w 533400"/>
                    <a:gd name="connsiteY224" fmla="*/ 530162 h 533400"/>
                    <a:gd name="connsiteX225" fmla="*/ 335090 w 533400"/>
                    <a:gd name="connsiteY225" fmla="*/ 504063 h 533400"/>
                    <a:gd name="connsiteX226" fmla="*/ 330613 w 533400"/>
                    <a:gd name="connsiteY226" fmla="*/ 505397 h 533400"/>
                    <a:gd name="connsiteX227" fmla="*/ 467678 w 533400"/>
                    <a:gd name="connsiteY227" fmla="*/ 411290 h 533400"/>
                    <a:gd name="connsiteX228" fmla="*/ 489871 w 533400"/>
                    <a:gd name="connsiteY228" fmla="*/ 426815 h 533400"/>
                    <a:gd name="connsiteX229" fmla="*/ 492633 w 533400"/>
                    <a:gd name="connsiteY229" fmla="*/ 422910 h 533400"/>
                    <a:gd name="connsiteX230" fmla="*/ 470535 w 533400"/>
                    <a:gd name="connsiteY230" fmla="*/ 407384 h 533400"/>
                    <a:gd name="connsiteX231" fmla="*/ 467678 w 533400"/>
                    <a:gd name="connsiteY231" fmla="*/ 411290 h 533400"/>
                    <a:gd name="connsiteX232" fmla="*/ 511874 w 533400"/>
                    <a:gd name="connsiteY232" fmla="*/ 293561 h 533400"/>
                    <a:gd name="connsiteX233" fmla="*/ 538829 w 533400"/>
                    <a:gd name="connsiteY233" fmla="*/ 295942 h 533400"/>
                    <a:gd name="connsiteX234" fmla="*/ 539210 w 533400"/>
                    <a:gd name="connsiteY234" fmla="*/ 291179 h 533400"/>
                    <a:gd name="connsiteX235" fmla="*/ 512255 w 533400"/>
                    <a:gd name="connsiteY235" fmla="*/ 288798 h 533400"/>
                    <a:gd name="connsiteX236" fmla="*/ 511874 w 533400"/>
                    <a:gd name="connsiteY236" fmla="*/ 293561 h 533400"/>
                    <a:gd name="connsiteX237" fmla="*/ 504158 w 533400"/>
                    <a:gd name="connsiteY237" fmla="*/ 335185 h 533400"/>
                    <a:gd name="connsiteX238" fmla="*/ 530352 w 533400"/>
                    <a:gd name="connsiteY238" fmla="*/ 342233 h 533400"/>
                    <a:gd name="connsiteX239" fmla="*/ 531590 w 533400"/>
                    <a:gd name="connsiteY239" fmla="*/ 337661 h 533400"/>
                    <a:gd name="connsiteX240" fmla="*/ 505587 w 533400"/>
                    <a:gd name="connsiteY240" fmla="*/ 330613 h 533400"/>
                    <a:gd name="connsiteX241" fmla="*/ 504158 w 533400"/>
                    <a:gd name="connsiteY241" fmla="*/ 335185 h 533400"/>
                    <a:gd name="connsiteX242" fmla="*/ 288798 w 533400"/>
                    <a:gd name="connsiteY242" fmla="*/ 512159 h 533400"/>
                    <a:gd name="connsiteX243" fmla="*/ 291179 w 533400"/>
                    <a:gd name="connsiteY243" fmla="*/ 539115 h 533400"/>
                    <a:gd name="connsiteX244" fmla="*/ 295942 w 533400"/>
                    <a:gd name="connsiteY244" fmla="*/ 538734 h 533400"/>
                    <a:gd name="connsiteX245" fmla="*/ 293560 w 533400"/>
                    <a:gd name="connsiteY245" fmla="*/ 511778 h 533400"/>
                    <a:gd name="connsiteX246" fmla="*/ 288798 w 533400"/>
                    <a:gd name="connsiteY246" fmla="*/ 512159 h 533400"/>
                    <a:gd name="connsiteX247" fmla="*/ 513017 w 533400"/>
                    <a:gd name="connsiteY247" fmla="*/ 267653 h 533400"/>
                    <a:gd name="connsiteX248" fmla="*/ 513112 w 533400"/>
                    <a:gd name="connsiteY248" fmla="*/ 270034 h 533400"/>
                    <a:gd name="connsiteX249" fmla="*/ 513017 w 533400"/>
                    <a:gd name="connsiteY249" fmla="*/ 272415 h 533400"/>
                    <a:gd name="connsiteX250" fmla="*/ 540068 w 533400"/>
                    <a:gd name="connsiteY250" fmla="*/ 272415 h 533400"/>
                    <a:gd name="connsiteX251" fmla="*/ 540068 w 533400"/>
                    <a:gd name="connsiteY251" fmla="*/ 267653 h 533400"/>
                    <a:gd name="connsiteX252" fmla="*/ 513017 w 533400"/>
                    <a:gd name="connsiteY252" fmla="*/ 267653 h 533400"/>
                    <a:gd name="connsiteX253" fmla="*/ 508921 w 533400"/>
                    <a:gd name="connsiteY253" fmla="*/ 314516 h 533400"/>
                    <a:gd name="connsiteX254" fmla="*/ 535591 w 533400"/>
                    <a:gd name="connsiteY254" fmla="*/ 319183 h 533400"/>
                    <a:gd name="connsiteX255" fmla="*/ 536353 w 533400"/>
                    <a:gd name="connsiteY255" fmla="*/ 314516 h 533400"/>
                    <a:gd name="connsiteX256" fmla="*/ 509683 w 533400"/>
                    <a:gd name="connsiteY256" fmla="*/ 309848 h 533400"/>
                    <a:gd name="connsiteX257" fmla="*/ 508921 w 533400"/>
                    <a:gd name="connsiteY257" fmla="*/ 314516 h 533400"/>
                    <a:gd name="connsiteX258" fmla="*/ 497586 w 533400"/>
                    <a:gd name="connsiteY258" fmla="*/ 355378 h 533400"/>
                    <a:gd name="connsiteX259" fmla="*/ 523018 w 533400"/>
                    <a:gd name="connsiteY259" fmla="*/ 364617 h 533400"/>
                    <a:gd name="connsiteX260" fmla="*/ 524637 w 533400"/>
                    <a:gd name="connsiteY260" fmla="*/ 360140 h 533400"/>
                    <a:gd name="connsiteX261" fmla="*/ 499205 w 533400"/>
                    <a:gd name="connsiteY261" fmla="*/ 350901 h 533400"/>
                    <a:gd name="connsiteX262" fmla="*/ 497586 w 533400"/>
                    <a:gd name="connsiteY262" fmla="*/ 355378 h 533400"/>
                    <a:gd name="connsiteX263" fmla="*/ 479298 w 533400"/>
                    <a:gd name="connsiteY263" fmla="*/ 393573 h 533400"/>
                    <a:gd name="connsiteX264" fmla="*/ 502730 w 533400"/>
                    <a:gd name="connsiteY264" fmla="*/ 407099 h 533400"/>
                    <a:gd name="connsiteX265" fmla="*/ 505111 w 533400"/>
                    <a:gd name="connsiteY265" fmla="*/ 402908 h 533400"/>
                    <a:gd name="connsiteX266" fmla="*/ 481679 w 533400"/>
                    <a:gd name="connsiteY266" fmla="*/ 389382 h 533400"/>
                    <a:gd name="connsiteX267" fmla="*/ 479298 w 533400"/>
                    <a:gd name="connsiteY267" fmla="*/ 393573 h 533400"/>
                    <a:gd name="connsiteX268" fmla="*/ 489299 w 533400"/>
                    <a:gd name="connsiteY268" fmla="*/ 374904 h 533400"/>
                    <a:gd name="connsiteX269" fmla="*/ 513779 w 533400"/>
                    <a:gd name="connsiteY269" fmla="*/ 386334 h 533400"/>
                    <a:gd name="connsiteX270" fmla="*/ 515779 w 533400"/>
                    <a:gd name="connsiteY270" fmla="*/ 381953 h 533400"/>
                    <a:gd name="connsiteX271" fmla="*/ 491300 w 533400"/>
                    <a:gd name="connsiteY271" fmla="*/ 370523 h 533400"/>
                    <a:gd name="connsiteX272" fmla="*/ 489299 w 533400"/>
                    <a:gd name="connsiteY272" fmla="*/ 374904 h 533400"/>
                    <a:gd name="connsiteX273" fmla="*/ 146495 w 533400"/>
                    <a:gd name="connsiteY273" fmla="*/ 479203 h 533400"/>
                    <a:gd name="connsiteX274" fmla="*/ 132969 w 533400"/>
                    <a:gd name="connsiteY274" fmla="*/ 502634 h 533400"/>
                    <a:gd name="connsiteX275" fmla="*/ 137065 w 533400"/>
                    <a:gd name="connsiteY275" fmla="*/ 505016 h 533400"/>
                    <a:gd name="connsiteX276" fmla="*/ 150590 w 533400"/>
                    <a:gd name="connsiteY276" fmla="*/ 481584 h 533400"/>
                    <a:gd name="connsiteX277" fmla="*/ 146495 w 533400"/>
                    <a:gd name="connsiteY277" fmla="*/ 479203 h 533400"/>
                    <a:gd name="connsiteX278" fmla="*/ 58484 w 533400"/>
                    <a:gd name="connsiteY278" fmla="*/ 389382 h 533400"/>
                    <a:gd name="connsiteX279" fmla="*/ 35052 w 533400"/>
                    <a:gd name="connsiteY279" fmla="*/ 402908 h 533400"/>
                    <a:gd name="connsiteX280" fmla="*/ 37433 w 533400"/>
                    <a:gd name="connsiteY280" fmla="*/ 407003 h 533400"/>
                    <a:gd name="connsiteX281" fmla="*/ 60865 w 533400"/>
                    <a:gd name="connsiteY281" fmla="*/ 393478 h 533400"/>
                    <a:gd name="connsiteX282" fmla="*/ 58484 w 533400"/>
                    <a:gd name="connsiteY282" fmla="*/ 389382 h 533400"/>
                    <a:gd name="connsiteX283" fmla="*/ 48863 w 533400"/>
                    <a:gd name="connsiteY283" fmla="*/ 370523 h 533400"/>
                    <a:gd name="connsiteX284" fmla="*/ 24384 w 533400"/>
                    <a:gd name="connsiteY284" fmla="*/ 381953 h 533400"/>
                    <a:gd name="connsiteX285" fmla="*/ 26384 w 533400"/>
                    <a:gd name="connsiteY285" fmla="*/ 386239 h 533400"/>
                    <a:gd name="connsiteX286" fmla="*/ 50768 w 533400"/>
                    <a:gd name="connsiteY286" fmla="*/ 374809 h 533400"/>
                    <a:gd name="connsiteX287" fmla="*/ 48863 w 533400"/>
                    <a:gd name="connsiteY287" fmla="*/ 370523 h 533400"/>
                    <a:gd name="connsiteX288" fmla="*/ 69723 w 533400"/>
                    <a:gd name="connsiteY288" fmla="*/ 407384 h 533400"/>
                    <a:gd name="connsiteX289" fmla="*/ 47530 w 533400"/>
                    <a:gd name="connsiteY289" fmla="*/ 422910 h 533400"/>
                    <a:gd name="connsiteX290" fmla="*/ 50292 w 533400"/>
                    <a:gd name="connsiteY290" fmla="*/ 426815 h 533400"/>
                    <a:gd name="connsiteX291" fmla="*/ 72485 w 533400"/>
                    <a:gd name="connsiteY291" fmla="*/ 411290 h 533400"/>
                    <a:gd name="connsiteX292" fmla="*/ 69723 w 533400"/>
                    <a:gd name="connsiteY292" fmla="*/ 407384 h 533400"/>
                    <a:gd name="connsiteX293" fmla="*/ 82391 w 533400"/>
                    <a:gd name="connsiteY293" fmla="*/ 424339 h 533400"/>
                    <a:gd name="connsiteX294" fmla="*/ 61722 w 533400"/>
                    <a:gd name="connsiteY294" fmla="*/ 441674 h 533400"/>
                    <a:gd name="connsiteX295" fmla="*/ 64770 w 533400"/>
                    <a:gd name="connsiteY295" fmla="*/ 445294 h 533400"/>
                    <a:gd name="connsiteX296" fmla="*/ 85535 w 533400"/>
                    <a:gd name="connsiteY296" fmla="*/ 427863 h 533400"/>
                    <a:gd name="connsiteX297" fmla="*/ 82391 w 533400"/>
                    <a:gd name="connsiteY297" fmla="*/ 424339 h 533400"/>
                    <a:gd name="connsiteX298" fmla="*/ 96584 w 533400"/>
                    <a:gd name="connsiteY298" fmla="*/ 440055 h 533400"/>
                    <a:gd name="connsiteX299" fmla="*/ 77438 w 533400"/>
                    <a:gd name="connsiteY299" fmla="*/ 459200 h 533400"/>
                    <a:gd name="connsiteX300" fmla="*/ 80772 w 533400"/>
                    <a:gd name="connsiteY300" fmla="*/ 462629 h 533400"/>
                    <a:gd name="connsiteX301" fmla="*/ 99917 w 533400"/>
                    <a:gd name="connsiteY301" fmla="*/ 443484 h 533400"/>
                    <a:gd name="connsiteX302" fmla="*/ 96584 w 533400"/>
                    <a:gd name="connsiteY302" fmla="*/ 440055 h 533400"/>
                    <a:gd name="connsiteX303" fmla="*/ 30385 w 533400"/>
                    <a:gd name="connsiteY303" fmla="*/ 309848 h 533400"/>
                    <a:gd name="connsiteX304" fmla="*/ 3715 w 533400"/>
                    <a:gd name="connsiteY304" fmla="*/ 314516 h 533400"/>
                    <a:gd name="connsiteX305" fmla="*/ 4572 w 533400"/>
                    <a:gd name="connsiteY305" fmla="*/ 319183 h 533400"/>
                    <a:gd name="connsiteX306" fmla="*/ 31242 w 533400"/>
                    <a:gd name="connsiteY306" fmla="*/ 314420 h 533400"/>
                    <a:gd name="connsiteX307" fmla="*/ 30385 w 533400"/>
                    <a:gd name="connsiteY307" fmla="*/ 309848 h 533400"/>
                    <a:gd name="connsiteX308" fmla="*/ 270034 w 533400"/>
                    <a:gd name="connsiteY308" fmla="*/ 513017 h 533400"/>
                    <a:gd name="connsiteX309" fmla="*/ 267653 w 533400"/>
                    <a:gd name="connsiteY309" fmla="*/ 512921 h 533400"/>
                    <a:gd name="connsiteX310" fmla="*/ 267653 w 533400"/>
                    <a:gd name="connsiteY310" fmla="*/ 539972 h 533400"/>
                    <a:gd name="connsiteX311" fmla="*/ 272415 w 533400"/>
                    <a:gd name="connsiteY311" fmla="*/ 539972 h 533400"/>
                    <a:gd name="connsiteX312" fmla="*/ 272415 w 533400"/>
                    <a:gd name="connsiteY312" fmla="*/ 512921 h 533400"/>
                    <a:gd name="connsiteX313" fmla="*/ 270034 w 533400"/>
                    <a:gd name="connsiteY313" fmla="*/ 513017 h 533400"/>
                    <a:gd name="connsiteX314" fmla="*/ 34671 w 533400"/>
                    <a:gd name="connsiteY314" fmla="*/ 330613 h 533400"/>
                    <a:gd name="connsiteX315" fmla="*/ 8573 w 533400"/>
                    <a:gd name="connsiteY315" fmla="*/ 337566 h 533400"/>
                    <a:gd name="connsiteX316" fmla="*/ 9811 w 533400"/>
                    <a:gd name="connsiteY316" fmla="*/ 342138 h 533400"/>
                    <a:gd name="connsiteX317" fmla="*/ 35909 w 533400"/>
                    <a:gd name="connsiteY317" fmla="*/ 335090 h 533400"/>
                    <a:gd name="connsiteX318" fmla="*/ 34671 w 533400"/>
                    <a:gd name="connsiteY318" fmla="*/ 330613 h 533400"/>
                    <a:gd name="connsiteX319" fmla="*/ 40957 w 533400"/>
                    <a:gd name="connsiteY319" fmla="*/ 350901 h 533400"/>
                    <a:gd name="connsiteX320" fmla="*/ 15526 w 533400"/>
                    <a:gd name="connsiteY320" fmla="*/ 360045 h 533400"/>
                    <a:gd name="connsiteX321" fmla="*/ 17145 w 533400"/>
                    <a:gd name="connsiteY321" fmla="*/ 364522 h 533400"/>
                    <a:gd name="connsiteX322" fmla="*/ 42482 w 533400"/>
                    <a:gd name="connsiteY322" fmla="*/ 355283 h 533400"/>
                    <a:gd name="connsiteX323" fmla="*/ 40957 w 533400"/>
                    <a:gd name="connsiteY323" fmla="*/ 350901 h 533400"/>
                    <a:gd name="connsiteX324" fmla="*/ 225552 w 533400"/>
                    <a:gd name="connsiteY324" fmla="*/ 508825 h 533400"/>
                    <a:gd name="connsiteX325" fmla="*/ 220885 w 533400"/>
                    <a:gd name="connsiteY325" fmla="*/ 535496 h 533400"/>
                    <a:gd name="connsiteX326" fmla="*/ 225552 w 533400"/>
                    <a:gd name="connsiteY326" fmla="*/ 536258 h 533400"/>
                    <a:gd name="connsiteX327" fmla="*/ 230315 w 533400"/>
                    <a:gd name="connsiteY327" fmla="*/ 509588 h 533400"/>
                    <a:gd name="connsiteX328" fmla="*/ 225552 w 533400"/>
                    <a:gd name="connsiteY328" fmla="*/ 508825 h 533400"/>
                    <a:gd name="connsiteX329" fmla="*/ 112109 w 533400"/>
                    <a:gd name="connsiteY329" fmla="*/ 454533 h 533400"/>
                    <a:gd name="connsiteX330" fmla="*/ 94679 w 533400"/>
                    <a:gd name="connsiteY330" fmla="*/ 475298 h 533400"/>
                    <a:gd name="connsiteX331" fmla="*/ 98298 w 533400"/>
                    <a:gd name="connsiteY331" fmla="*/ 478346 h 533400"/>
                    <a:gd name="connsiteX332" fmla="*/ 115729 w 533400"/>
                    <a:gd name="connsiteY332" fmla="*/ 457676 h 533400"/>
                    <a:gd name="connsiteX333" fmla="*/ 112109 w 533400"/>
                    <a:gd name="connsiteY333" fmla="*/ 454533 h 533400"/>
                    <a:gd name="connsiteX334" fmla="*/ 184690 w 533400"/>
                    <a:gd name="connsiteY334" fmla="*/ 497491 h 533400"/>
                    <a:gd name="connsiteX335" fmla="*/ 175451 w 533400"/>
                    <a:gd name="connsiteY335" fmla="*/ 522827 h 533400"/>
                    <a:gd name="connsiteX336" fmla="*/ 179927 w 533400"/>
                    <a:gd name="connsiteY336" fmla="*/ 524447 h 533400"/>
                    <a:gd name="connsiteX337" fmla="*/ 189167 w 533400"/>
                    <a:gd name="connsiteY337" fmla="*/ 499015 h 533400"/>
                    <a:gd name="connsiteX338" fmla="*/ 184690 w 533400"/>
                    <a:gd name="connsiteY338" fmla="*/ 497491 h 533400"/>
                    <a:gd name="connsiteX339" fmla="*/ 246602 w 533400"/>
                    <a:gd name="connsiteY339" fmla="*/ 511778 h 533400"/>
                    <a:gd name="connsiteX340" fmla="*/ 244221 w 533400"/>
                    <a:gd name="connsiteY340" fmla="*/ 538734 h 533400"/>
                    <a:gd name="connsiteX341" fmla="*/ 248984 w 533400"/>
                    <a:gd name="connsiteY341" fmla="*/ 539115 h 533400"/>
                    <a:gd name="connsiteX342" fmla="*/ 251365 w 533400"/>
                    <a:gd name="connsiteY342" fmla="*/ 512064 h 533400"/>
                    <a:gd name="connsiteX343" fmla="*/ 246602 w 533400"/>
                    <a:gd name="connsiteY343" fmla="*/ 511778 h 533400"/>
                    <a:gd name="connsiteX344" fmla="*/ 204883 w 533400"/>
                    <a:gd name="connsiteY344" fmla="*/ 504063 h 533400"/>
                    <a:gd name="connsiteX345" fmla="*/ 197834 w 533400"/>
                    <a:gd name="connsiteY345" fmla="*/ 530162 h 533400"/>
                    <a:gd name="connsiteX346" fmla="*/ 202406 w 533400"/>
                    <a:gd name="connsiteY346" fmla="*/ 531400 h 533400"/>
                    <a:gd name="connsiteX347" fmla="*/ 209360 w 533400"/>
                    <a:gd name="connsiteY347" fmla="*/ 505397 h 533400"/>
                    <a:gd name="connsiteX348" fmla="*/ 204883 w 533400"/>
                    <a:gd name="connsiteY348" fmla="*/ 504063 h 533400"/>
                    <a:gd name="connsiteX349" fmla="*/ 128778 w 533400"/>
                    <a:gd name="connsiteY349" fmla="*/ 467582 h 533400"/>
                    <a:gd name="connsiteX350" fmla="*/ 113252 w 533400"/>
                    <a:gd name="connsiteY350" fmla="*/ 489775 h 533400"/>
                    <a:gd name="connsiteX351" fmla="*/ 117158 w 533400"/>
                    <a:gd name="connsiteY351" fmla="*/ 492538 h 533400"/>
                    <a:gd name="connsiteX352" fmla="*/ 132683 w 533400"/>
                    <a:gd name="connsiteY352" fmla="*/ 470345 h 533400"/>
                    <a:gd name="connsiteX353" fmla="*/ 128778 w 533400"/>
                    <a:gd name="connsiteY353" fmla="*/ 467582 h 533400"/>
                    <a:gd name="connsiteX354" fmla="*/ 27813 w 533400"/>
                    <a:gd name="connsiteY354" fmla="*/ 288798 h 533400"/>
                    <a:gd name="connsiteX355" fmla="*/ 857 w 533400"/>
                    <a:gd name="connsiteY355" fmla="*/ 291179 h 533400"/>
                    <a:gd name="connsiteX356" fmla="*/ 1238 w 533400"/>
                    <a:gd name="connsiteY356" fmla="*/ 295942 h 533400"/>
                    <a:gd name="connsiteX357" fmla="*/ 28194 w 533400"/>
                    <a:gd name="connsiteY357" fmla="*/ 293561 h 533400"/>
                    <a:gd name="connsiteX358" fmla="*/ 27813 w 533400"/>
                    <a:gd name="connsiteY358" fmla="*/ 288798 h 533400"/>
                    <a:gd name="connsiteX359" fmla="*/ 165164 w 533400"/>
                    <a:gd name="connsiteY359" fmla="*/ 489299 h 533400"/>
                    <a:gd name="connsiteX360" fmla="*/ 153829 w 533400"/>
                    <a:gd name="connsiteY360" fmla="*/ 513683 h 533400"/>
                    <a:gd name="connsiteX361" fmla="*/ 158115 w 533400"/>
                    <a:gd name="connsiteY361" fmla="*/ 515684 h 533400"/>
                    <a:gd name="connsiteX362" fmla="*/ 169545 w 533400"/>
                    <a:gd name="connsiteY362" fmla="*/ 491204 h 533400"/>
                    <a:gd name="connsiteX363" fmla="*/ 165164 w 533400"/>
                    <a:gd name="connsiteY363" fmla="*/ 489299 h 53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Lst>
                  <a:rect l="l" t="t" r="r" b="b"/>
                  <a:pathLst>
                    <a:path w="533400" h="533400">
                      <a:moveTo>
                        <a:pt x="146495" y="60770"/>
                      </a:moveTo>
                      <a:lnTo>
                        <a:pt x="132969" y="37338"/>
                      </a:lnTo>
                      <a:lnTo>
                        <a:pt x="137160" y="34957"/>
                      </a:lnTo>
                      <a:lnTo>
                        <a:pt x="150686" y="58388"/>
                      </a:lnTo>
                      <a:cubicBezTo>
                        <a:pt x="149257" y="59150"/>
                        <a:pt x="147923" y="59912"/>
                        <a:pt x="146495" y="60770"/>
                      </a:cubicBezTo>
                      <a:close/>
                      <a:moveTo>
                        <a:pt x="169545" y="48768"/>
                      </a:moveTo>
                      <a:lnTo>
                        <a:pt x="158115" y="24289"/>
                      </a:lnTo>
                      <a:lnTo>
                        <a:pt x="153829" y="26289"/>
                      </a:lnTo>
                      <a:lnTo>
                        <a:pt x="165259" y="50673"/>
                      </a:lnTo>
                      <a:cubicBezTo>
                        <a:pt x="166592" y="50006"/>
                        <a:pt x="168116" y="49435"/>
                        <a:pt x="169545" y="48768"/>
                      </a:cubicBezTo>
                      <a:close/>
                      <a:moveTo>
                        <a:pt x="99917" y="96488"/>
                      </a:moveTo>
                      <a:lnTo>
                        <a:pt x="80867" y="77343"/>
                      </a:lnTo>
                      <a:lnTo>
                        <a:pt x="77438" y="80677"/>
                      </a:lnTo>
                      <a:lnTo>
                        <a:pt x="96584" y="99822"/>
                      </a:lnTo>
                      <a:cubicBezTo>
                        <a:pt x="97727" y="98774"/>
                        <a:pt x="98870" y="97631"/>
                        <a:pt x="99917" y="96488"/>
                      </a:cubicBezTo>
                      <a:close/>
                      <a:moveTo>
                        <a:pt x="115729" y="82296"/>
                      </a:moveTo>
                      <a:lnTo>
                        <a:pt x="98393" y="61627"/>
                      </a:lnTo>
                      <a:lnTo>
                        <a:pt x="94774" y="64675"/>
                      </a:lnTo>
                      <a:lnTo>
                        <a:pt x="112204" y="85439"/>
                      </a:lnTo>
                      <a:cubicBezTo>
                        <a:pt x="113348" y="84392"/>
                        <a:pt x="114491" y="83344"/>
                        <a:pt x="115729" y="82296"/>
                      </a:cubicBezTo>
                      <a:close/>
                      <a:moveTo>
                        <a:pt x="132683" y="69628"/>
                      </a:moveTo>
                      <a:lnTo>
                        <a:pt x="117158" y="47530"/>
                      </a:lnTo>
                      <a:lnTo>
                        <a:pt x="113252" y="50292"/>
                      </a:lnTo>
                      <a:lnTo>
                        <a:pt x="128778" y="72485"/>
                      </a:lnTo>
                      <a:cubicBezTo>
                        <a:pt x="130016" y="71438"/>
                        <a:pt x="131350" y="70485"/>
                        <a:pt x="132683" y="69628"/>
                      </a:cubicBezTo>
                      <a:close/>
                      <a:moveTo>
                        <a:pt x="230219" y="30290"/>
                      </a:moveTo>
                      <a:lnTo>
                        <a:pt x="225552" y="3715"/>
                      </a:lnTo>
                      <a:lnTo>
                        <a:pt x="220885" y="4477"/>
                      </a:lnTo>
                      <a:lnTo>
                        <a:pt x="225552" y="31147"/>
                      </a:lnTo>
                      <a:cubicBezTo>
                        <a:pt x="227076" y="30861"/>
                        <a:pt x="228695" y="30575"/>
                        <a:pt x="230219" y="30290"/>
                      </a:cubicBezTo>
                      <a:close/>
                      <a:moveTo>
                        <a:pt x="189167" y="40862"/>
                      </a:moveTo>
                      <a:lnTo>
                        <a:pt x="179927" y="15526"/>
                      </a:lnTo>
                      <a:lnTo>
                        <a:pt x="175451" y="17145"/>
                      </a:lnTo>
                      <a:lnTo>
                        <a:pt x="184690" y="42482"/>
                      </a:lnTo>
                      <a:cubicBezTo>
                        <a:pt x="186214" y="41910"/>
                        <a:pt x="187643" y="41339"/>
                        <a:pt x="189167" y="40862"/>
                      </a:cubicBezTo>
                      <a:close/>
                      <a:moveTo>
                        <a:pt x="251270" y="27813"/>
                      </a:moveTo>
                      <a:lnTo>
                        <a:pt x="248888" y="857"/>
                      </a:lnTo>
                      <a:lnTo>
                        <a:pt x="244126" y="1238"/>
                      </a:lnTo>
                      <a:lnTo>
                        <a:pt x="246507" y="28194"/>
                      </a:lnTo>
                      <a:cubicBezTo>
                        <a:pt x="248126" y="28004"/>
                        <a:pt x="249746" y="27908"/>
                        <a:pt x="251270" y="27813"/>
                      </a:cubicBezTo>
                      <a:close/>
                      <a:moveTo>
                        <a:pt x="209455" y="34576"/>
                      </a:moveTo>
                      <a:lnTo>
                        <a:pt x="202502" y="8573"/>
                      </a:lnTo>
                      <a:lnTo>
                        <a:pt x="197930" y="9811"/>
                      </a:lnTo>
                      <a:lnTo>
                        <a:pt x="204978" y="35909"/>
                      </a:lnTo>
                      <a:cubicBezTo>
                        <a:pt x="206407" y="35433"/>
                        <a:pt x="207931" y="35052"/>
                        <a:pt x="209455" y="34576"/>
                      </a:cubicBezTo>
                      <a:close/>
                      <a:moveTo>
                        <a:pt x="85535" y="112014"/>
                      </a:moveTo>
                      <a:lnTo>
                        <a:pt x="64865" y="94583"/>
                      </a:lnTo>
                      <a:lnTo>
                        <a:pt x="61817" y="98203"/>
                      </a:lnTo>
                      <a:lnTo>
                        <a:pt x="82487" y="115538"/>
                      </a:lnTo>
                      <a:cubicBezTo>
                        <a:pt x="83439" y="114395"/>
                        <a:pt x="84487" y="113157"/>
                        <a:pt x="85535" y="112014"/>
                      </a:cubicBezTo>
                      <a:close/>
                      <a:moveTo>
                        <a:pt x="36005" y="204788"/>
                      </a:moveTo>
                      <a:lnTo>
                        <a:pt x="9906" y="197834"/>
                      </a:lnTo>
                      <a:lnTo>
                        <a:pt x="8668" y="202406"/>
                      </a:lnTo>
                      <a:lnTo>
                        <a:pt x="34766" y="209360"/>
                      </a:lnTo>
                      <a:cubicBezTo>
                        <a:pt x="35052" y="207836"/>
                        <a:pt x="35528" y="206312"/>
                        <a:pt x="36005" y="204788"/>
                      </a:cubicBezTo>
                      <a:close/>
                      <a:moveTo>
                        <a:pt x="31242" y="225457"/>
                      </a:moveTo>
                      <a:lnTo>
                        <a:pt x="4572" y="220790"/>
                      </a:lnTo>
                      <a:lnTo>
                        <a:pt x="3715" y="225457"/>
                      </a:lnTo>
                      <a:lnTo>
                        <a:pt x="30385" y="230219"/>
                      </a:lnTo>
                      <a:cubicBezTo>
                        <a:pt x="30670" y="228600"/>
                        <a:pt x="30956" y="226981"/>
                        <a:pt x="31242" y="225457"/>
                      </a:cubicBezTo>
                      <a:close/>
                      <a:moveTo>
                        <a:pt x="28194" y="246412"/>
                      </a:moveTo>
                      <a:lnTo>
                        <a:pt x="1238" y="244031"/>
                      </a:lnTo>
                      <a:lnTo>
                        <a:pt x="857" y="248793"/>
                      </a:lnTo>
                      <a:lnTo>
                        <a:pt x="27813" y="251174"/>
                      </a:lnTo>
                      <a:cubicBezTo>
                        <a:pt x="28004" y="249650"/>
                        <a:pt x="28099" y="248031"/>
                        <a:pt x="28194" y="246412"/>
                      </a:cubicBezTo>
                      <a:close/>
                      <a:moveTo>
                        <a:pt x="42577" y="184594"/>
                      </a:moveTo>
                      <a:lnTo>
                        <a:pt x="17240" y="175355"/>
                      </a:lnTo>
                      <a:lnTo>
                        <a:pt x="15621" y="179832"/>
                      </a:lnTo>
                      <a:lnTo>
                        <a:pt x="40957" y="189071"/>
                      </a:lnTo>
                      <a:cubicBezTo>
                        <a:pt x="41434" y="187643"/>
                        <a:pt x="42005" y="186119"/>
                        <a:pt x="42577" y="184594"/>
                      </a:cubicBezTo>
                      <a:close/>
                      <a:moveTo>
                        <a:pt x="60865" y="146495"/>
                      </a:moveTo>
                      <a:lnTo>
                        <a:pt x="37433" y="132969"/>
                      </a:lnTo>
                      <a:lnTo>
                        <a:pt x="35052" y="137065"/>
                      </a:lnTo>
                      <a:lnTo>
                        <a:pt x="58484" y="150590"/>
                      </a:lnTo>
                      <a:cubicBezTo>
                        <a:pt x="59245" y="149162"/>
                        <a:pt x="60007" y="147828"/>
                        <a:pt x="60865" y="146495"/>
                      </a:cubicBezTo>
                      <a:close/>
                      <a:moveTo>
                        <a:pt x="72390" y="128683"/>
                      </a:moveTo>
                      <a:lnTo>
                        <a:pt x="50197" y="113157"/>
                      </a:lnTo>
                      <a:lnTo>
                        <a:pt x="47435" y="117062"/>
                      </a:lnTo>
                      <a:lnTo>
                        <a:pt x="69533" y="132588"/>
                      </a:lnTo>
                      <a:cubicBezTo>
                        <a:pt x="70580" y="131255"/>
                        <a:pt x="71533" y="130016"/>
                        <a:pt x="72390" y="128683"/>
                      </a:cubicBezTo>
                      <a:close/>
                      <a:moveTo>
                        <a:pt x="270034" y="26956"/>
                      </a:moveTo>
                      <a:cubicBezTo>
                        <a:pt x="270796" y="26956"/>
                        <a:pt x="271653" y="27051"/>
                        <a:pt x="272415" y="27051"/>
                      </a:cubicBezTo>
                      <a:lnTo>
                        <a:pt x="272415" y="0"/>
                      </a:lnTo>
                      <a:lnTo>
                        <a:pt x="267653" y="0"/>
                      </a:lnTo>
                      <a:lnTo>
                        <a:pt x="267653" y="27051"/>
                      </a:lnTo>
                      <a:cubicBezTo>
                        <a:pt x="268510" y="27051"/>
                        <a:pt x="269272" y="26956"/>
                        <a:pt x="270034" y="26956"/>
                      </a:cubicBezTo>
                      <a:close/>
                      <a:moveTo>
                        <a:pt x="27051" y="270034"/>
                      </a:moveTo>
                      <a:cubicBezTo>
                        <a:pt x="27051" y="269272"/>
                        <a:pt x="27146" y="268415"/>
                        <a:pt x="27146" y="267653"/>
                      </a:cubicBezTo>
                      <a:lnTo>
                        <a:pt x="0" y="267653"/>
                      </a:lnTo>
                      <a:lnTo>
                        <a:pt x="0" y="272415"/>
                      </a:lnTo>
                      <a:lnTo>
                        <a:pt x="27146" y="272415"/>
                      </a:lnTo>
                      <a:cubicBezTo>
                        <a:pt x="27146" y="271558"/>
                        <a:pt x="27051" y="270796"/>
                        <a:pt x="27051" y="270034"/>
                      </a:cubicBezTo>
                      <a:close/>
                      <a:moveTo>
                        <a:pt x="50768" y="165164"/>
                      </a:moveTo>
                      <a:lnTo>
                        <a:pt x="26384" y="153734"/>
                      </a:lnTo>
                      <a:lnTo>
                        <a:pt x="24384" y="158020"/>
                      </a:lnTo>
                      <a:lnTo>
                        <a:pt x="48863" y="169450"/>
                      </a:lnTo>
                      <a:cubicBezTo>
                        <a:pt x="49530" y="168021"/>
                        <a:pt x="50101" y="166497"/>
                        <a:pt x="50768" y="165164"/>
                      </a:cubicBezTo>
                      <a:close/>
                      <a:moveTo>
                        <a:pt x="293656" y="28194"/>
                      </a:moveTo>
                      <a:lnTo>
                        <a:pt x="296037" y="1238"/>
                      </a:lnTo>
                      <a:lnTo>
                        <a:pt x="291275" y="857"/>
                      </a:lnTo>
                      <a:lnTo>
                        <a:pt x="288893" y="27813"/>
                      </a:lnTo>
                      <a:cubicBezTo>
                        <a:pt x="290513" y="27908"/>
                        <a:pt x="292037" y="28004"/>
                        <a:pt x="293656" y="28194"/>
                      </a:cubicBezTo>
                      <a:close/>
                      <a:moveTo>
                        <a:pt x="491300" y="169450"/>
                      </a:moveTo>
                      <a:lnTo>
                        <a:pt x="515779" y="158115"/>
                      </a:lnTo>
                      <a:lnTo>
                        <a:pt x="513779" y="153829"/>
                      </a:lnTo>
                      <a:lnTo>
                        <a:pt x="489395" y="165259"/>
                      </a:lnTo>
                      <a:cubicBezTo>
                        <a:pt x="489966" y="166592"/>
                        <a:pt x="490633" y="168021"/>
                        <a:pt x="491300" y="169450"/>
                      </a:cubicBezTo>
                      <a:close/>
                      <a:moveTo>
                        <a:pt x="499205" y="189167"/>
                      </a:moveTo>
                      <a:lnTo>
                        <a:pt x="524637" y="179927"/>
                      </a:lnTo>
                      <a:lnTo>
                        <a:pt x="523018" y="175451"/>
                      </a:lnTo>
                      <a:lnTo>
                        <a:pt x="497681" y="184690"/>
                      </a:lnTo>
                      <a:cubicBezTo>
                        <a:pt x="498158" y="186119"/>
                        <a:pt x="498729" y="187643"/>
                        <a:pt x="499205" y="189167"/>
                      </a:cubicBezTo>
                      <a:close/>
                      <a:moveTo>
                        <a:pt x="470535" y="132588"/>
                      </a:moveTo>
                      <a:lnTo>
                        <a:pt x="492633" y="117062"/>
                      </a:lnTo>
                      <a:lnTo>
                        <a:pt x="489871" y="113157"/>
                      </a:lnTo>
                      <a:lnTo>
                        <a:pt x="467678" y="128683"/>
                      </a:lnTo>
                      <a:cubicBezTo>
                        <a:pt x="468630" y="130016"/>
                        <a:pt x="469583" y="131255"/>
                        <a:pt x="470535" y="132588"/>
                      </a:cubicBezTo>
                      <a:close/>
                      <a:moveTo>
                        <a:pt x="505397" y="209455"/>
                      </a:moveTo>
                      <a:lnTo>
                        <a:pt x="531400" y="202502"/>
                      </a:lnTo>
                      <a:lnTo>
                        <a:pt x="530162" y="197930"/>
                      </a:lnTo>
                      <a:lnTo>
                        <a:pt x="504063" y="204883"/>
                      </a:lnTo>
                      <a:cubicBezTo>
                        <a:pt x="504635" y="206312"/>
                        <a:pt x="505016" y="207836"/>
                        <a:pt x="505397" y="209455"/>
                      </a:cubicBezTo>
                      <a:close/>
                      <a:moveTo>
                        <a:pt x="512255" y="251174"/>
                      </a:moveTo>
                      <a:lnTo>
                        <a:pt x="539210" y="248793"/>
                      </a:lnTo>
                      <a:lnTo>
                        <a:pt x="538829" y="244031"/>
                      </a:lnTo>
                      <a:lnTo>
                        <a:pt x="511874" y="246412"/>
                      </a:lnTo>
                      <a:cubicBezTo>
                        <a:pt x="512064" y="248031"/>
                        <a:pt x="512159" y="249650"/>
                        <a:pt x="512255" y="251174"/>
                      </a:cubicBezTo>
                      <a:close/>
                      <a:moveTo>
                        <a:pt x="509778" y="230124"/>
                      </a:moveTo>
                      <a:lnTo>
                        <a:pt x="536353" y="225457"/>
                      </a:lnTo>
                      <a:lnTo>
                        <a:pt x="535591" y="220790"/>
                      </a:lnTo>
                      <a:lnTo>
                        <a:pt x="508921" y="225457"/>
                      </a:lnTo>
                      <a:cubicBezTo>
                        <a:pt x="509207" y="226981"/>
                        <a:pt x="509492" y="228600"/>
                        <a:pt x="509778" y="230124"/>
                      </a:cubicBezTo>
                      <a:close/>
                      <a:moveTo>
                        <a:pt x="457772" y="115634"/>
                      </a:moveTo>
                      <a:lnTo>
                        <a:pt x="478441" y="98298"/>
                      </a:lnTo>
                      <a:lnTo>
                        <a:pt x="475393" y="94678"/>
                      </a:lnTo>
                      <a:lnTo>
                        <a:pt x="454628" y="112109"/>
                      </a:lnTo>
                      <a:cubicBezTo>
                        <a:pt x="455676" y="113252"/>
                        <a:pt x="456724" y="114395"/>
                        <a:pt x="457772" y="115634"/>
                      </a:cubicBezTo>
                      <a:close/>
                      <a:moveTo>
                        <a:pt x="481679" y="150590"/>
                      </a:moveTo>
                      <a:lnTo>
                        <a:pt x="505111" y="137065"/>
                      </a:lnTo>
                      <a:lnTo>
                        <a:pt x="502730" y="132874"/>
                      </a:lnTo>
                      <a:lnTo>
                        <a:pt x="479298" y="146399"/>
                      </a:lnTo>
                      <a:cubicBezTo>
                        <a:pt x="480060" y="147828"/>
                        <a:pt x="480917" y="149162"/>
                        <a:pt x="481679" y="150590"/>
                      </a:cubicBezTo>
                      <a:close/>
                      <a:moveTo>
                        <a:pt x="335280" y="35909"/>
                      </a:moveTo>
                      <a:lnTo>
                        <a:pt x="342233" y="9811"/>
                      </a:lnTo>
                      <a:lnTo>
                        <a:pt x="337661" y="8573"/>
                      </a:lnTo>
                      <a:lnTo>
                        <a:pt x="330708" y="34576"/>
                      </a:lnTo>
                      <a:cubicBezTo>
                        <a:pt x="332232" y="35052"/>
                        <a:pt x="333756" y="35433"/>
                        <a:pt x="335280" y="35909"/>
                      </a:cubicBezTo>
                      <a:close/>
                      <a:moveTo>
                        <a:pt x="374999" y="50768"/>
                      </a:moveTo>
                      <a:lnTo>
                        <a:pt x="386334" y="26289"/>
                      </a:lnTo>
                      <a:lnTo>
                        <a:pt x="382048" y="24289"/>
                      </a:lnTo>
                      <a:lnTo>
                        <a:pt x="370618" y="48768"/>
                      </a:lnTo>
                      <a:cubicBezTo>
                        <a:pt x="372047" y="49435"/>
                        <a:pt x="373571" y="50006"/>
                        <a:pt x="374999" y="50768"/>
                      </a:cubicBezTo>
                      <a:close/>
                      <a:moveTo>
                        <a:pt x="355473" y="42482"/>
                      </a:moveTo>
                      <a:lnTo>
                        <a:pt x="364712" y="17145"/>
                      </a:lnTo>
                      <a:lnTo>
                        <a:pt x="360235" y="15526"/>
                      </a:lnTo>
                      <a:lnTo>
                        <a:pt x="350996" y="40862"/>
                      </a:lnTo>
                      <a:cubicBezTo>
                        <a:pt x="352425" y="41339"/>
                        <a:pt x="353949" y="41910"/>
                        <a:pt x="355473" y="42482"/>
                      </a:cubicBezTo>
                      <a:close/>
                      <a:moveTo>
                        <a:pt x="314611" y="31147"/>
                      </a:moveTo>
                      <a:lnTo>
                        <a:pt x="319278" y="4477"/>
                      </a:lnTo>
                      <a:lnTo>
                        <a:pt x="314611" y="3620"/>
                      </a:lnTo>
                      <a:lnTo>
                        <a:pt x="309944" y="30194"/>
                      </a:lnTo>
                      <a:cubicBezTo>
                        <a:pt x="311468" y="30575"/>
                        <a:pt x="313087" y="30861"/>
                        <a:pt x="314611" y="31147"/>
                      </a:cubicBezTo>
                      <a:close/>
                      <a:moveTo>
                        <a:pt x="393573" y="60770"/>
                      </a:moveTo>
                      <a:lnTo>
                        <a:pt x="407099" y="37338"/>
                      </a:lnTo>
                      <a:lnTo>
                        <a:pt x="403003" y="34957"/>
                      </a:lnTo>
                      <a:lnTo>
                        <a:pt x="389477" y="58388"/>
                      </a:lnTo>
                      <a:cubicBezTo>
                        <a:pt x="390906" y="59150"/>
                        <a:pt x="392335" y="59912"/>
                        <a:pt x="393573" y="60770"/>
                      </a:cubicBezTo>
                      <a:close/>
                      <a:moveTo>
                        <a:pt x="443579" y="99917"/>
                      </a:moveTo>
                      <a:lnTo>
                        <a:pt x="462725" y="80772"/>
                      </a:lnTo>
                      <a:lnTo>
                        <a:pt x="459391" y="77343"/>
                      </a:lnTo>
                      <a:lnTo>
                        <a:pt x="440246" y="96488"/>
                      </a:lnTo>
                      <a:cubicBezTo>
                        <a:pt x="441293" y="97631"/>
                        <a:pt x="442436" y="98774"/>
                        <a:pt x="443579" y="99917"/>
                      </a:cubicBezTo>
                      <a:close/>
                      <a:moveTo>
                        <a:pt x="428054" y="85439"/>
                      </a:moveTo>
                      <a:lnTo>
                        <a:pt x="445484" y="64675"/>
                      </a:lnTo>
                      <a:lnTo>
                        <a:pt x="441865" y="61627"/>
                      </a:lnTo>
                      <a:lnTo>
                        <a:pt x="424529" y="82296"/>
                      </a:lnTo>
                      <a:cubicBezTo>
                        <a:pt x="425672" y="83344"/>
                        <a:pt x="426815" y="84392"/>
                        <a:pt x="428054" y="85439"/>
                      </a:cubicBezTo>
                      <a:close/>
                      <a:moveTo>
                        <a:pt x="411385" y="72390"/>
                      </a:moveTo>
                      <a:lnTo>
                        <a:pt x="426910" y="50197"/>
                      </a:lnTo>
                      <a:lnTo>
                        <a:pt x="423005" y="47435"/>
                      </a:lnTo>
                      <a:lnTo>
                        <a:pt x="407480" y="69533"/>
                      </a:lnTo>
                      <a:cubicBezTo>
                        <a:pt x="408813" y="70485"/>
                        <a:pt x="410051" y="71438"/>
                        <a:pt x="411385" y="72390"/>
                      </a:cubicBezTo>
                      <a:close/>
                      <a:moveTo>
                        <a:pt x="454628" y="427958"/>
                      </a:moveTo>
                      <a:lnTo>
                        <a:pt x="475393" y="445389"/>
                      </a:lnTo>
                      <a:lnTo>
                        <a:pt x="478441" y="441770"/>
                      </a:lnTo>
                      <a:lnTo>
                        <a:pt x="457772" y="424339"/>
                      </a:lnTo>
                      <a:cubicBezTo>
                        <a:pt x="456724" y="425577"/>
                        <a:pt x="455581" y="426815"/>
                        <a:pt x="454628" y="427958"/>
                      </a:cubicBezTo>
                      <a:close/>
                      <a:moveTo>
                        <a:pt x="389477" y="481584"/>
                      </a:moveTo>
                      <a:lnTo>
                        <a:pt x="403003" y="505016"/>
                      </a:lnTo>
                      <a:lnTo>
                        <a:pt x="407099" y="502634"/>
                      </a:lnTo>
                      <a:lnTo>
                        <a:pt x="393573" y="479203"/>
                      </a:lnTo>
                      <a:cubicBezTo>
                        <a:pt x="392240" y="480060"/>
                        <a:pt x="390811" y="480822"/>
                        <a:pt x="389477" y="481584"/>
                      </a:cubicBezTo>
                      <a:close/>
                      <a:moveTo>
                        <a:pt x="407480" y="470440"/>
                      </a:moveTo>
                      <a:lnTo>
                        <a:pt x="423005" y="492633"/>
                      </a:lnTo>
                      <a:lnTo>
                        <a:pt x="426910" y="489871"/>
                      </a:lnTo>
                      <a:lnTo>
                        <a:pt x="411385" y="467678"/>
                      </a:lnTo>
                      <a:cubicBezTo>
                        <a:pt x="410051" y="468535"/>
                        <a:pt x="408718" y="469487"/>
                        <a:pt x="407480" y="470440"/>
                      </a:cubicBezTo>
                      <a:close/>
                      <a:moveTo>
                        <a:pt x="370523" y="491204"/>
                      </a:moveTo>
                      <a:lnTo>
                        <a:pt x="381953" y="515684"/>
                      </a:lnTo>
                      <a:lnTo>
                        <a:pt x="386239" y="513683"/>
                      </a:lnTo>
                      <a:lnTo>
                        <a:pt x="374809" y="489204"/>
                      </a:lnTo>
                      <a:cubicBezTo>
                        <a:pt x="373475" y="489966"/>
                        <a:pt x="372047" y="490538"/>
                        <a:pt x="370523" y="491204"/>
                      </a:cubicBezTo>
                      <a:close/>
                      <a:moveTo>
                        <a:pt x="424434" y="457676"/>
                      </a:moveTo>
                      <a:lnTo>
                        <a:pt x="441770" y="478346"/>
                      </a:lnTo>
                      <a:lnTo>
                        <a:pt x="445389" y="475298"/>
                      </a:lnTo>
                      <a:lnTo>
                        <a:pt x="427958" y="454533"/>
                      </a:lnTo>
                      <a:cubicBezTo>
                        <a:pt x="426815" y="455581"/>
                        <a:pt x="425577" y="456629"/>
                        <a:pt x="424434" y="457676"/>
                      </a:cubicBezTo>
                      <a:close/>
                      <a:moveTo>
                        <a:pt x="440150" y="443484"/>
                      </a:moveTo>
                      <a:lnTo>
                        <a:pt x="459296" y="462629"/>
                      </a:lnTo>
                      <a:lnTo>
                        <a:pt x="462629" y="459296"/>
                      </a:lnTo>
                      <a:lnTo>
                        <a:pt x="443484" y="440150"/>
                      </a:lnTo>
                      <a:cubicBezTo>
                        <a:pt x="442341" y="441198"/>
                        <a:pt x="441293" y="442341"/>
                        <a:pt x="440150" y="443484"/>
                      </a:cubicBezTo>
                      <a:close/>
                      <a:moveTo>
                        <a:pt x="309848" y="509683"/>
                      </a:moveTo>
                      <a:lnTo>
                        <a:pt x="314611" y="536353"/>
                      </a:lnTo>
                      <a:lnTo>
                        <a:pt x="319278" y="535591"/>
                      </a:lnTo>
                      <a:lnTo>
                        <a:pt x="314611" y="508921"/>
                      </a:lnTo>
                      <a:cubicBezTo>
                        <a:pt x="312992" y="509111"/>
                        <a:pt x="311468" y="509397"/>
                        <a:pt x="309848" y="509683"/>
                      </a:cubicBezTo>
                      <a:close/>
                      <a:moveTo>
                        <a:pt x="350901" y="499110"/>
                      </a:moveTo>
                      <a:lnTo>
                        <a:pt x="360140" y="524542"/>
                      </a:lnTo>
                      <a:lnTo>
                        <a:pt x="364617" y="522923"/>
                      </a:lnTo>
                      <a:lnTo>
                        <a:pt x="355378" y="497491"/>
                      </a:lnTo>
                      <a:cubicBezTo>
                        <a:pt x="353854" y="498062"/>
                        <a:pt x="352425" y="498634"/>
                        <a:pt x="350901" y="499110"/>
                      </a:cubicBezTo>
                      <a:close/>
                      <a:moveTo>
                        <a:pt x="330613" y="505397"/>
                      </a:moveTo>
                      <a:lnTo>
                        <a:pt x="337566" y="531400"/>
                      </a:lnTo>
                      <a:lnTo>
                        <a:pt x="342138" y="530162"/>
                      </a:lnTo>
                      <a:lnTo>
                        <a:pt x="335090" y="504063"/>
                      </a:lnTo>
                      <a:cubicBezTo>
                        <a:pt x="333661" y="504539"/>
                        <a:pt x="332137" y="505016"/>
                        <a:pt x="330613" y="505397"/>
                      </a:cubicBezTo>
                      <a:close/>
                      <a:moveTo>
                        <a:pt x="467678" y="411290"/>
                      </a:moveTo>
                      <a:lnTo>
                        <a:pt x="489871" y="426815"/>
                      </a:lnTo>
                      <a:lnTo>
                        <a:pt x="492633" y="422910"/>
                      </a:lnTo>
                      <a:lnTo>
                        <a:pt x="470535" y="407384"/>
                      </a:lnTo>
                      <a:cubicBezTo>
                        <a:pt x="469487" y="408718"/>
                        <a:pt x="468630" y="409956"/>
                        <a:pt x="467678" y="411290"/>
                      </a:cubicBezTo>
                      <a:close/>
                      <a:moveTo>
                        <a:pt x="511874" y="293561"/>
                      </a:moveTo>
                      <a:lnTo>
                        <a:pt x="538829" y="295942"/>
                      </a:lnTo>
                      <a:lnTo>
                        <a:pt x="539210" y="291179"/>
                      </a:lnTo>
                      <a:lnTo>
                        <a:pt x="512255" y="288798"/>
                      </a:lnTo>
                      <a:cubicBezTo>
                        <a:pt x="512159" y="290417"/>
                        <a:pt x="512064" y="291941"/>
                        <a:pt x="511874" y="293561"/>
                      </a:cubicBezTo>
                      <a:close/>
                      <a:moveTo>
                        <a:pt x="504158" y="335185"/>
                      </a:moveTo>
                      <a:lnTo>
                        <a:pt x="530352" y="342233"/>
                      </a:lnTo>
                      <a:lnTo>
                        <a:pt x="531590" y="337661"/>
                      </a:lnTo>
                      <a:lnTo>
                        <a:pt x="505587" y="330613"/>
                      </a:lnTo>
                      <a:cubicBezTo>
                        <a:pt x="505016" y="332137"/>
                        <a:pt x="504539" y="333661"/>
                        <a:pt x="504158" y="335185"/>
                      </a:cubicBezTo>
                      <a:close/>
                      <a:moveTo>
                        <a:pt x="288798" y="512159"/>
                      </a:moveTo>
                      <a:lnTo>
                        <a:pt x="291179" y="539115"/>
                      </a:lnTo>
                      <a:lnTo>
                        <a:pt x="295942" y="538734"/>
                      </a:lnTo>
                      <a:lnTo>
                        <a:pt x="293560" y="511778"/>
                      </a:lnTo>
                      <a:cubicBezTo>
                        <a:pt x="291941" y="511969"/>
                        <a:pt x="290417" y="512064"/>
                        <a:pt x="288798" y="512159"/>
                      </a:cubicBezTo>
                      <a:close/>
                      <a:moveTo>
                        <a:pt x="513017" y="267653"/>
                      </a:moveTo>
                      <a:cubicBezTo>
                        <a:pt x="513017" y="268415"/>
                        <a:pt x="513112" y="269177"/>
                        <a:pt x="513112" y="270034"/>
                      </a:cubicBezTo>
                      <a:cubicBezTo>
                        <a:pt x="513112" y="270891"/>
                        <a:pt x="513017" y="271653"/>
                        <a:pt x="513017" y="272415"/>
                      </a:cubicBezTo>
                      <a:lnTo>
                        <a:pt x="540068" y="272415"/>
                      </a:lnTo>
                      <a:lnTo>
                        <a:pt x="540068" y="267653"/>
                      </a:lnTo>
                      <a:lnTo>
                        <a:pt x="513017" y="267653"/>
                      </a:lnTo>
                      <a:close/>
                      <a:moveTo>
                        <a:pt x="508921" y="314516"/>
                      </a:moveTo>
                      <a:lnTo>
                        <a:pt x="535591" y="319183"/>
                      </a:lnTo>
                      <a:lnTo>
                        <a:pt x="536353" y="314516"/>
                      </a:lnTo>
                      <a:lnTo>
                        <a:pt x="509683" y="309848"/>
                      </a:lnTo>
                      <a:cubicBezTo>
                        <a:pt x="509492" y="311468"/>
                        <a:pt x="509207" y="312992"/>
                        <a:pt x="508921" y="314516"/>
                      </a:cubicBezTo>
                      <a:close/>
                      <a:moveTo>
                        <a:pt x="497586" y="355378"/>
                      </a:moveTo>
                      <a:lnTo>
                        <a:pt x="523018" y="364617"/>
                      </a:lnTo>
                      <a:lnTo>
                        <a:pt x="524637" y="360140"/>
                      </a:lnTo>
                      <a:lnTo>
                        <a:pt x="499205" y="350901"/>
                      </a:lnTo>
                      <a:cubicBezTo>
                        <a:pt x="498729" y="352330"/>
                        <a:pt x="498158" y="353854"/>
                        <a:pt x="497586" y="355378"/>
                      </a:cubicBezTo>
                      <a:close/>
                      <a:moveTo>
                        <a:pt x="479298" y="393573"/>
                      </a:moveTo>
                      <a:lnTo>
                        <a:pt x="502730" y="407099"/>
                      </a:lnTo>
                      <a:lnTo>
                        <a:pt x="505111" y="402908"/>
                      </a:lnTo>
                      <a:lnTo>
                        <a:pt x="481679" y="389382"/>
                      </a:lnTo>
                      <a:cubicBezTo>
                        <a:pt x="480822" y="390811"/>
                        <a:pt x="480060" y="392144"/>
                        <a:pt x="479298" y="393573"/>
                      </a:cubicBezTo>
                      <a:close/>
                      <a:moveTo>
                        <a:pt x="489299" y="374904"/>
                      </a:moveTo>
                      <a:lnTo>
                        <a:pt x="513779" y="386334"/>
                      </a:lnTo>
                      <a:lnTo>
                        <a:pt x="515779" y="381953"/>
                      </a:lnTo>
                      <a:lnTo>
                        <a:pt x="491300" y="370523"/>
                      </a:lnTo>
                      <a:cubicBezTo>
                        <a:pt x="490633" y="371951"/>
                        <a:pt x="489966" y="373475"/>
                        <a:pt x="489299" y="374904"/>
                      </a:cubicBezTo>
                      <a:close/>
                      <a:moveTo>
                        <a:pt x="146495" y="479203"/>
                      </a:moveTo>
                      <a:lnTo>
                        <a:pt x="132969" y="502634"/>
                      </a:lnTo>
                      <a:lnTo>
                        <a:pt x="137065" y="505016"/>
                      </a:lnTo>
                      <a:lnTo>
                        <a:pt x="150590" y="481584"/>
                      </a:lnTo>
                      <a:cubicBezTo>
                        <a:pt x="149257" y="480822"/>
                        <a:pt x="147923" y="479965"/>
                        <a:pt x="146495" y="479203"/>
                      </a:cubicBezTo>
                      <a:close/>
                      <a:moveTo>
                        <a:pt x="58484" y="389382"/>
                      </a:moveTo>
                      <a:lnTo>
                        <a:pt x="35052" y="402908"/>
                      </a:lnTo>
                      <a:lnTo>
                        <a:pt x="37433" y="407003"/>
                      </a:lnTo>
                      <a:lnTo>
                        <a:pt x="60865" y="393478"/>
                      </a:lnTo>
                      <a:cubicBezTo>
                        <a:pt x="60007" y="392144"/>
                        <a:pt x="59245" y="390811"/>
                        <a:pt x="58484" y="389382"/>
                      </a:cubicBezTo>
                      <a:close/>
                      <a:moveTo>
                        <a:pt x="48863" y="370523"/>
                      </a:moveTo>
                      <a:lnTo>
                        <a:pt x="24384" y="381953"/>
                      </a:lnTo>
                      <a:lnTo>
                        <a:pt x="26384" y="386239"/>
                      </a:lnTo>
                      <a:lnTo>
                        <a:pt x="50768" y="374809"/>
                      </a:lnTo>
                      <a:cubicBezTo>
                        <a:pt x="50101" y="373475"/>
                        <a:pt x="49530" y="371951"/>
                        <a:pt x="48863" y="370523"/>
                      </a:cubicBezTo>
                      <a:close/>
                      <a:moveTo>
                        <a:pt x="69723" y="407384"/>
                      </a:moveTo>
                      <a:lnTo>
                        <a:pt x="47530" y="422910"/>
                      </a:lnTo>
                      <a:lnTo>
                        <a:pt x="50292" y="426815"/>
                      </a:lnTo>
                      <a:lnTo>
                        <a:pt x="72485" y="411290"/>
                      </a:lnTo>
                      <a:cubicBezTo>
                        <a:pt x="71533" y="409956"/>
                        <a:pt x="70580" y="408718"/>
                        <a:pt x="69723" y="407384"/>
                      </a:cubicBezTo>
                      <a:close/>
                      <a:moveTo>
                        <a:pt x="82391" y="424339"/>
                      </a:moveTo>
                      <a:lnTo>
                        <a:pt x="61722" y="441674"/>
                      </a:lnTo>
                      <a:lnTo>
                        <a:pt x="64770" y="445294"/>
                      </a:lnTo>
                      <a:lnTo>
                        <a:pt x="85535" y="427863"/>
                      </a:lnTo>
                      <a:cubicBezTo>
                        <a:pt x="84487" y="426720"/>
                        <a:pt x="83439" y="425577"/>
                        <a:pt x="82391" y="424339"/>
                      </a:cubicBezTo>
                      <a:close/>
                      <a:moveTo>
                        <a:pt x="96584" y="440055"/>
                      </a:moveTo>
                      <a:lnTo>
                        <a:pt x="77438" y="459200"/>
                      </a:lnTo>
                      <a:lnTo>
                        <a:pt x="80772" y="462629"/>
                      </a:lnTo>
                      <a:lnTo>
                        <a:pt x="99917" y="443484"/>
                      </a:lnTo>
                      <a:cubicBezTo>
                        <a:pt x="98870" y="442341"/>
                        <a:pt x="97727" y="441198"/>
                        <a:pt x="96584" y="440055"/>
                      </a:cubicBezTo>
                      <a:close/>
                      <a:moveTo>
                        <a:pt x="30385" y="309848"/>
                      </a:moveTo>
                      <a:lnTo>
                        <a:pt x="3715" y="314516"/>
                      </a:lnTo>
                      <a:lnTo>
                        <a:pt x="4572" y="319183"/>
                      </a:lnTo>
                      <a:lnTo>
                        <a:pt x="31242" y="314420"/>
                      </a:lnTo>
                      <a:cubicBezTo>
                        <a:pt x="30956" y="312992"/>
                        <a:pt x="30670" y="311468"/>
                        <a:pt x="30385" y="309848"/>
                      </a:cubicBezTo>
                      <a:close/>
                      <a:moveTo>
                        <a:pt x="270034" y="513017"/>
                      </a:moveTo>
                      <a:cubicBezTo>
                        <a:pt x="269272" y="513017"/>
                        <a:pt x="268415" y="512921"/>
                        <a:pt x="267653" y="512921"/>
                      </a:cubicBezTo>
                      <a:lnTo>
                        <a:pt x="267653" y="539972"/>
                      </a:lnTo>
                      <a:lnTo>
                        <a:pt x="272415" y="539972"/>
                      </a:lnTo>
                      <a:lnTo>
                        <a:pt x="272415" y="512921"/>
                      </a:lnTo>
                      <a:cubicBezTo>
                        <a:pt x="271653" y="512921"/>
                        <a:pt x="270796" y="513017"/>
                        <a:pt x="270034" y="513017"/>
                      </a:cubicBezTo>
                      <a:close/>
                      <a:moveTo>
                        <a:pt x="34671" y="330613"/>
                      </a:moveTo>
                      <a:lnTo>
                        <a:pt x="8573" y="337566"/>
                      </a:lnTo>
                      <a:lnTo>
                        <a:pt x="9811" y="342138"/>
                      </a:lnTo>
                      <a:lnTo>
                        <a:pt x="35909" y="335090"/>
                      </a:lnTo>
                      <a:cubicBezTo>
                        <a:pt x="35528" y="333661"/>
                        <a:pt x="35052" y="332137"/>
                        <a:pt x="34671" y="330613"/>
                      </a:cubicBezTo>
                      <a:close/>
                      <a:moveTo>
                        <a:pt x="40957" y="350901"/>
                      </a:moveTo>
                      <a:lnTo>
                        <a:pt x="15526" y="360045"/>
                      </a:lnTo>
                      <a:lnTo>
                        <a:pt x="17145" y="364522"/>
                      </a:lnTo>
                      <a:lnTo>
                        <a:pt x="42482" y="355283"/>
                      </a:lnTo>
                      <a:cubicBezTo>
                        <a:pt x="42005" y="353854"/>
                        <a:pt x="41434" y="352330"/>
                        <a:pt x="40957" y="350901"/>
                      </a:cubicBezTo>
                      <a:close/>
                      <a:moveTo>
                        <a:pt x="225552" y="508825"/>
                      </a:moveTo>
                      <a:lnTo>
                        <a:pt x="220885" y="535496"/>
                      </a:lnTo>
                      <a:lnTo>
                        <a:pt x="225552" y="536258"/>
                      </a:lnTo>
                      <a:lnTo>
                        <a:pt x="230315" y="509588"/>
                      </a:lnTo>
                      <a:cubicBezTo>
                        <a:pt x="228695" y="509397"/>
                        <a:pt x="227171" y="509111"/>
                        <a:pt x="225552" y="508825"/>
                      </a:cubicBezTo>
                      <a:close/>
                      <a:moveTo>
                        <a:pt x="112109" y="454533"/>
                      </a:moveTo>
                      <a:lnTo>
                        <a:pt x="94679" y="475298"/>
                      </a:lnTo>
                      <a:lnTo>
                        <a:pt x="98298" y="478346"/>
                      </a:lnTo>
                      <a:lnTo>
                        <a:pt x="115729" y="457676"/>
                      </a:lnTo>
                      <a:cubicBezTo>
                        <a:pt x="114491" y="456629"/>
                        <a:pt x="113348" y="455581"/>
                        <a:pt x="112109" y="454533"/>
                      </a:cubicBezTo>
                      <a:close/>
                      <a:moveTo>
                        <a:pt x="184690" y="497491"/>
                      </a:moveTo>
                      <a:lnTo>
                        <a:pt x="175451" y="522827"/>
                      </a:lnTo>
                      <a:lnTo>
                        <a:pt x="179927" y="524447"/>
                      </a:lnTo>
                      <a:lnTo>
                        <a:pt x="189167" y="499015"/>
                      </a:lnTo>
                      <a:cubicBezTo>
                        <a:pt x="187643" y="498634"/>
                        <a:pt x="186214" y="498062"/>
                        <a:pt x="184690" y="497491"/>
                      </a:cubicBezTo>
                      <a:close/>
                      <a:moveTo>
                        <a:pt x="246602" y="511778"/>
                      </a:moveTo>
                      <a:lnTo>
                        <a:pt x="244221" y="538734"/>
                      </a:lnTo>
                      <a:lnTo>
                        <a:pt x="248984" y="539115"/>
                      </a:lnTo>
                      <a:lnTo>
                        <a:pt x="251365" y="512064"/>
                      </a:lnTo>
                      <a:cubicBezTo>
                        <a:pt x="249746" y="512064"/>
                        <a:pt x="248126" y="511969"/>
                        <a:pt x="246602" y="511778"/>
                      </a:cubicBezTo>
                      <a:close/>
                      <a:moveTo>
                        <a:pt x="204883" y="504063"/>
                      </a:moveTo>
                      <a:lnTo>
                        <a:pt x="197834" y="530162"/>
                      </a:lnTo>
                      <a:lnTo>
                        <a:pt x="202406" y="531400"/>
                      </a:lnTo>
                      <a:lnTo>
                        <a:pt x="209360" y="505397"/>
                      </a:lnTo>
                      <a:cubicBezTo>
                        <a:pt x="207931" y="505016"/>
                        <a:pt x="206407" y="504444"/>
                        <a:pt x="204883" y="504063"/>
                      </a:cubicBezTo>
                      <a:close/>
                      <a:moveTo>
                        <a:pt x="128778" y="467582"/>
                      </a:moveTo>
                      <a:lnTo>
                        <a:pt x="113252" y="489775"/>
                      </a:lnTo>
                      <a:lnTo>
                        <a:pt x="117158" y="492538"/>
                      </a:lnTo>
                      <a:lnTo>
                        <a:pt x="132683" y="470345"/>
                      </a:lnTo>
                      <a:cubicBezTo>
                        <a:pt x="131350" y="469487"/>
                        <a:pt x="130016" y="468535"/>
                        <a:pt x="128778" y="467582"/>
                      </a:cubicBezTo>
                      <a:close/>
                      <a:moveTo>
                        <a:pt x="27813" y="288798"/>
                      </a:moveTo>
                      <a:lnTo>
                        <a:pt x="857" y="291179"/>
                      </a:lnTo>
                      <a:lnTo>
                        <a:pt x="1238" y="295942"/>
                      </a:lnTo>
                      <a:lnTo>
                        <a:pt x="28194" y="293561"/>
                      </a:lnTo>
                      <a:cubicBezTo>
                        <a:pt x="28099" y="291941"/>
                        <a:pt x="28004" y="290322"/>
                        <a:pt x="27813" y="288798"/>
                      </a:cubicBezTo>
                      <a:close/>
                      <a:moveTo>
                        <a:pt x="165164" y="489299"/>
                      </a:moveTo>
                      <a:lnTo>
                        <a:pt x="153829" y="513683"/>
                      </a:lnTo>
                      <a:lnTo>
                        <a:pt x="158115" y="515684"/>
                      </a:lnTo>
                      <a:lnTo>
                        <a:pt x="169545" y="491204"/>
                      </a:lnTo>
                      <a:cubicBezTo>
                        <a:pt x="168116" y="490538"/>
                        <a:pt x="166592" y="489966"/>
                        <a:pt x="165164" y="489299"/>
                      </a:cubicBezTo>
                      <a:close/>
                    </a:path>
                  </a:pathLst>
                </a:custGeom>
                <a:gradFill>
                  <a:gsLst>
                    <a:gs pos="0">
                      <a:schemeClr val="accent1">
                        <a:alpha val="3000"/>
                      </a:schemeClr>
                    </a:gs>
                    <a:gs pos="100000">
                      <a:schemeClr val="accent2"/>
                    </a:gs>
                  </a:gsLst>
                  <a:lin ang="4500000" scaled="0"/>
                </a:gra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Roboto Light" panose="02000000000000000000"/>
                    <a:ea typeface="思源黑体 CN Normal" panose="020B0400000000000000" charset="-122"/>
                    <a:cs typeface="+mn-cs"/>
                  </a:endParaRPr>
                </a:p>
              </p:txBody>
            </p:sp>
            <p:sp>
              <p:nvSpPr>
                <p:cNvPr id="16" name="椭圆 15"/>
                <p:cNvSpPr/>
                <p:nvPr>
                  <p:custDataLst>
                    <p:tags r:id="rId3"/>
                  </p:custDataLst>
                </p:nvPr>
              </p:nvSpPr>
              <p:spPr>
                <a:xfrm>
                  <a:off x="2554" y="8216"/>
                  <a:ext cx="1935" cy="1935"/>
                </a:xfrm>
                <a:prstGeom prst="ellipse">
                  <a:avLst/>
                </a:prstGeom>
                <a:gradFill flip="none" rotWithShape="1">
                  <a:gsLst>
                    <a:gs pos="0">
                      <a:srgbClr val="008ED6">
                        <a:alpha val="7000"/>
                      </a:srgbClr>
                    </a:gs>
                    <a:gs pos="100000">
                      <a:srgbClr val="008ED6">
                        <a:alpha val="0"/>
                      </a:srgbClr>
                    </a:gs>
                  </a:gsLst>
                  <a:lin ang="5400000" scaled="1"/>
                  <a:tileRect/>
                </a:gradFill>
                <a:ln>
                  <a:solidFill>
                    <a:schemeClr val="accent1"/>
                  </a:solidFill>
                </a:ln>
                <a:effectLst>
                  <a:outerShdw blurRad="279400" dist="342900" dir="5400000" sx="88000" sy="88000" algn="t" rotWithShape="0">
                    <a:schemeClr val="accent1">
                      <a:alpha val="4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800" b="0" i="0" u="none" strike="noStrike" kern="1200" cap="none" spc="0" normalizeH="0" baseline="0" noProof="0" dirty="0">
                    <a:ln>
                      <a:noFill/>
                    </a:ln>
                    <a:solidFill>
                      <a:prstClr val="white"/>
                    </a:solidFill>
                    <a:effectLst/>
                    <a:uLnTx/>
                    <a:uFillTx/>
                    <a:latin typeface="思源黑体 CN Normal" panose="020B0400000000000000" charset="-122"/>
                    <a:ea typeface="思源黑体 CN Normal" panose="020B0400000000000000" charset="-122"/>
                    <a:cs typeface="+mn-cs"/>
                  </a:endParaRPr>
                </a:p>
              </p:txBody>
            </p:sp>
          </p:grpSp>
          <p:pic>
            <p:nvPicPr>
              <p:cNvPr id="12" name="图片 11"/>
              <p:cNvPicPr/>
              <p:nvPr>
                <p:custDataLst>
                  <p:tags r:id="rId4"/>
                </p:custDataLst>
              </p:nvPr>
            </p:nvPicPr>
            <p:blipFill>
              <a:blip r:embed="rId5"/>
              <a:stretch>
                <a:fillRect/>
              </a:stretch>
            </p:blipFill>
            <p:spPr>
              <a:xfrm>
                <a:off x="7701" y="7719"/>
                <a:ext cx="1285" cy="1272"/>
              </a:xfrm>
              <a:prstGeom prst="ellipse">
                <a:avLst/>
              </a:prstGeom>
              <a:noFill/>
              <a:ln w="9525">
                <a:noFill/>
              </a:ln>
            </p:spPr>
          </p:pic>
        </p:grpSp>
      </p:grpSp>
      <p:grpSp>
        <p:nvGrpSpPr>
          <p:cNvPr id="17" name="组合 16"/>
          <p:cNvGrpSpPr/>
          <p:nvPr/>
        </p:nvGrpSpPr>
        <p:grpSpPr>
          <a:xfrm>
            <a:off x="8746490" y="4043680"/>
            <a:ext cx="2773680" cy="901700"/>
            <a:chOff x="14060" y="5652"/>
            <a:chExt cx="4368" cy="1420"/>
          </a:xfrm>
        </p:grpSpPr>
        <p:sp>
          <p:nvSpPr>
            <p:cNvPr id="18" name="文本框 17"/>
            <p:cNvSpPr txBox="1"/>
            <p:nvPr>
              <p:custDataLst>
                <p:tags r:id="rId6"/>
              </p:custDataLst>
            </p:nvPr>
          </p:nvSpPr>
          <p:spPr>
            <a:xfrm>
              <a:off x="15640" y="5970"/>
              <a:ext cx="2789" cy="1006"/>
            </a:xfrm>
            <a:prstGeom prst="rect">
              <a:avLst/>
            </a:prstGeom>
            <a:noFill/>
          </p:spPr>
          <p:txBody>
            <a:bodyPr wrap="square" rtlCol="0">
              <a:spAutoFit/>
            </a:bodyPr>
            <a:lstStyle/>
            <a:p>
              <a:pPr algn="l" fontAlgn="auto">
                <a:lnSpc>
                  <a:spcPct val="90000"/>
                </a:lnSpc>
                <a:spcBef>
                  <a:spcPts val="300"/>
                </a:spcBef>
                <a:buClrTx/>
                <a:buSzTx/>
                <a:buFontTx/>
                <a:buNone/>
              </a:pPr>
              <a:r>
                <a:rPr lang="zh-CN" altLang="en-US" sz="1400" b="1"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快速部署</a:t>
              </a:r>
              <a:endParaRPr lang="zh-CN" altLang="en-US" sz="1400" b="1"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endParaRPr>
            </a:p>
            <a:p>
              <a:pPr algn="l" fontAlgn="auto">
                <a:lnSpc>
                  <a:spcPct val="90000"/>
                </a:lnSpc>
                <a:spcBef>
                  <a:spcPts val="300"/>
                </a:spcBef>
                <a:buClrTx/>
                <a:buSzTx/>
                <a:buFontTx/>
                <a:buNone/>
              </a:pPr>
              <a:r>
                <a:rPr lang="zh-CN" altLang="en-US" sz="1000" dirty="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sym typeface="+mn-ea"/>
                </a:rPr>
                <a:t>NFC配置</a:t>
              </a:r>
              <a:endParaRPr lang="zh-CN" altLang="en-US" sz="1000" dirty="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sym typeface="+mn-ea"/>
              </a:endParaRPr>
            </a:p>
            <a:p>
              <a:pPr algn="l" fontAlgn="auto">
                <a:lnSpc>
                  <a:spcPct val="90000"/>
                </a:lnSpc>
                <a:spcBef>
                  <a:spcPts val="300"/>
                </a:spcBef>
                <a:buClrTx/>
                <a:buSzTx/>
                <a:buFontTx/>
                <a:buNone/>
              </a:pPr>
              <a:r>
                <a:rPr lang="zh-CN" altLang="en-US" sz="1000" dirty="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sym typeface="+mn-ea"/>
                </a:rPr>
                <a:t>壁挂/抱杆安装</a:t>
              </a:r>
              <a:endParaRPr lang="zh-CN" altLang="en-US" sz="1000" dirty="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sym typeface="+mn-ea"/>
              </a:endParaRPr>
            </a:p>
          </p:txBody>
        </p:sp>
        <p:grpSp>
          <p:nvGrpSpPr>
            <p:cNvPr id="19" name="组合 18"/>
            <p:cNvGrpSpPr/>
            <p:nvPr/>
          </p:nvGrpSpPr>
          <p:grpSpPr>
            <a:xfrm>
              <a:off x="14060" y="5652"/>
              <a:ext cx="1422" cy="1421"/>
              <a:chOff x="13626" y="6813"/>
              <a:chExt cx="1600" cy="1598"/>
            </a:xfrm>
          </p:grpSpPr>
          <p:grpSp>
            <p:nvGrpSpPr>
              <p:cNvPr id="20" name="组合 19"/>
              <p:cNvGrpSpPr/>
              <p:nvPr/>
            </p:nvGrpSpPr>
            <p:grpSpPr>
              <a:xfrm>
                <a:off x="13626" y="6813"/>
                <a:ext cx="1600" cy="1599"/>
                <a:chOff x="2366" y="8028"/>
                <a:chExt cx="2310" cy="2310"/>
              </a:xfrm>
            </p:grpSpPr>
            <p:sp>
              <p:nvSpPr>
                <p:cNvPr id="22" name="任意多边形: 形状 18"/>
                <p:cNvSpPr/>
                <p:nvPr>
                  <p:custDataLst>
                    <p:tags r:id="rId7"/>
                  </p:custDataLst>
                </p:nvPr>
              </p:nvSpPr>
              <p:spPr>
                <a:xfrm>
                  <a:off x="2366" y="8028"/>
                  <a:ext cx="2311" cy="2311"/>
                </a:xfrm>
                <a:custGeom>
                  <a:avLst/>
                  <a:gdLst>
                    <a:gd name="connsiteX0" fmla="*/ 146495 w 533400"/>
                    <a:gd name="connsiteY0" fmla="*/ 60770 h 533400"/>
                    <a:gd name="connsiteX1" fmla="*/ 132969 w 533400"/>
                    <a:gd name="connsiteY1" fmla="*/ 37338 h 533400"/>
                    <a:gd name="connsiteX2" fmla="*/ 137160 w 533400"/>
                    <a:gd name="connsiteY2" fmla="*/ 34957 h 533400"/>
                    <a:gd name="connsiteX3" fmla="*/ 150686 w 533400"/>
                    <a:gd name="connsiteY3" fmla="*/ 58388 h 533400"/>
                    <a:gd name="connsiteX4" fmla="*/ 146495 w 533400"/>
                    <a:gd name="connsiteY4" fmla="*/ 60770 h 533400"/>
                    <a:gd name="connsiteX5" fmla="*/ 169545 w 533400"/>
                    <a:gd name="connsiteY5" fmla="*/ 48768 h 533400"/>
                    <a:gd name="connsiteX6" fmla="*/ 158115 w 533400"/>
                    <a:gd name="connsiteY6" fmla="*/ 24289 h 533400"/>
                    <a:gd name="connsiteX7" fmla="*/ 153829 w 533400"/>
                    <a:gd name="connsiteY7" fmla="*/ 26289 h 533400"/>
                    <a:gd name="connsiteX8" fmla="*/ 165259 w 533400"/>
                    <a:gd name="connsiteY8" fmla="*/ 50673 h 533400"/>
                    <a:gd name="connsiteX9" fmla="*/ 169545 w 533400"/>
                    <a:gd name="connsiteY9" fmla="*/ 48768 h 533400"/>
                    <a:gd name="connsiteX10" fmla="*/ 99917 w 533400"/>
                    <a:gd name="connsiteY10" fmla="*/ 96488 h 533400"/>
                    <a:gd name="connsiteX11" fmla="*/ 80867 w 533400"/>
                    <a:gd name="connsiteY11" fmla="*/ 77343 h 533400"/>
                    <a:gd name="connsiteX12" fmla="*/ 77438 w 533400"/>
                    <a:gd name="connsiteY12" fmla="*/ 80677 h 533400"/>
                    <a:gd name="connsiteX13" fmla="*/ 96584 w 533400"/>
                    <a:gd name="connsiteY13" fmla="*/ 99822 h 533400"/>
                    <a:gd name="connsiteX14" fmla="*/ 99917 w 533400"/>
                    <a:gd name="connsiteY14" fmla="*/ 96488 h 533400"/>
                    <a:gd name="connsiteX15" fmla="*/ 115729 w 533400"/>
                    <a:gd name="connsiteY15" fmla="*/ 82296 h 533400"/>
                    <a:gd name="connsiteX16" fmla="*/ 98393 w 533400"/>
                    <a:gd name="connsiteY16" fmla="*/ 61627 h 533400"/>
                    <a:gd name="connsiteX17" fmla="*/ 94774 w 533400"/>
                    <a:gd name="connsiteY17" fmla="*/ 64675 h 533400"/>
                    <a:gd name="connsiteX18" fmla="*/ 112204 w 533400"/>
                    <a:gd name="connsiteY18" fmla="*/ 85439 h 533400"/>
                    <a:gd name="connsiteX19" fmla="*/ 115729 w 533400"/>
                    <a:gd name="connsiteY19" fmla="*/ 82296 h 533400"/>
                    <a:gd name="connsiteX20" fmla="*/ 132683 w 533400"/>
                    <a:gd name="connsiteY20" fmla="*/ 69628 h 533400"/>
                    <a:gd name="connsiteX21" fmla="*/ 117158 w 533400"/>
                    <a:gd name="connsiteY21" fmla="*/ 47530 h 533400"/>
                    <a:gd name="connsiteX22" fmla="*/ 113252 w 533400"/>
                    <a:gd name="connsiteY22" fmla="*/ 50292 h 533400"/>
                    <a:gd name="connsiteX23" fmla="*/ 128778 w 533400"/>
                    <a:gd name="connsiteY23" fmla="*/ 72485 h 533400"/>
                    <a:gd name="connsiteX24" fmla="*/ 132683 w 533400"/>
                    <a:gd name="connsiteY24" fmla="*/ 69628 h 533400"/>
                    <a:gd name="connsiteX25" fmla="*/ 230219 w 533400"/>
                    <a:gd name="connsiteY25" fmla="*/ 30290 h 533400"/>
                    <a:gd name="connsiteX26" fmla="*/ 225552 w 533400"/>
                    <a:gd name="connsiteY26" fmla="*/ 3715 h 533400"/>
                    <a:gd name="connsiteX27" fmla="*/ 220885 w 533400"/>
                    <a:gd name="connsiteY27" fmla="*/ 4477 h 533400"/>
                    <a:gd name="connsiteX28" fmla="*/ 225552 w 533400"/>
                    <a:gd name="connsiteY28" fmla="*/ 31147 h 533400"/>
                    <a:gd name="connsiteX29" fmla="*/ 230219 w 533400"/>
                    <a:gd name="connsiteY29" fmla="*/ 30290 h 533400"/>
                    <a:gd name="connsiteX30" fmla="*/ 189167 w 533400"/>
                    <a:gd name="connsiteY30" fmla="*/ 40862 h 533400"/>
                    <a:gd name="connsiteX31" fmla="*/ 179927 w 533400"/>
                    <a:gd name="connsiteY31" fmla="*/ 15526 h 533400"/>
                    <a:gd name="connsiteX32" fmla="*/ 175451 w 533400"/>
                    <a:gd name="connsiteY32" fmla="*/ 17145 h 533400"/>
                    <a:gd name="connsiteX33" fmla="*/ 184690 w 533400"/>
                    <a:gd name="connsiteY33" fmla="*/ 42482 h 533400"/>
                    <a:gd name="connsiteX34" fmla="*/ 189167 w 533400"/>
                    <a:gd name="connsiteY34" fmla="*/ 40862 h 533400"/>
                    <a:gd name="connsiteX35" fmla="*/ 251270 w 533400"/>
                    <a:gd name="connsiteY35" fmla="*/ 27813 h 533400"/>
                    <a:gd name="connsiteX36" fmla="*/ 248888 w 533400"/>
                    <a:gd name="connsiteY36" fmla="*/ 857 h 533400"/>
                    <a:gd name="connsiteX37" fmla="*/ 244126 w 533400"/>
                    <a:gd name="connsiteY37" fmla="*/ 1238 h 533400"/>
                    <a:gd name="connsiteX38" fmla="*/ 246507 w 533400"/>
                    <a:gd name="connsiteY38" fmla="*/ 28194 h 533400"/>
                    <a:gd name="connsiteX39" fmla="*/ 251270 w 533400"/>
                    <a:gd name="connsiteY39" fmla="*/ 27813 h 533400"/>
                    <a:gd name="connsiteX40" fmla="*/ 209455 w 533400"/>
                    <a:gd name="connsiteY40" fmla="*/ 34576 h 533400"/>
                    <a:gd name="connsiteX41" fmla="*/ 202502 w 533400"/>
                    <a:gd name="connsiteY41" fmla="*/ 8573 h 533400"/>
                    <a:gd name="connsiteX42" fmla="*/ 197930 w 533400"/>
                    <a:gd name="connsiteY42" fmla="*/ 9811 h 533400"/>
                    <a:gd name="connsiteX43" fmla="*/ 204978 w 533400"/>
                    <a:gd name="connsiteY43" fmla="*/ 35909 h 533400"/>
                    <a:gd name="connsiteX44" fmla="*/ 209455 w 533400"/>
                    <a:gd name="connsiteY44" fmla="*/ 34576 h 533400"/>
                    <a:gd name="connsiteX45" fmla="*/ 85535 w 533400"/>
                    <a:gd name="connsiteY45" fmla="*/ 112014 h 533400"/>
                    <a:gd name="connsiteX46" fmla="*/ 64865 w 533400"/>
                    <a:gd name="connsiteY46" fmla="*/ 94583 h 533400"/>
                    <a:gd name="connsiteX47" fmla="*/ 61817 w 533400"/>
                    <a:gd name="connsiteY47" fmla="*/ 98203 h 533400"/>
                    <a:gd name="connsiteX48" fmla="*/ 82487 w 533400"/>
                    <a:gd name="connsiteY48" fmla="*/ 115538 h 533400"/>
                    <a:gd name="connsiteX49" fmla="*/ 85535 w 533400"/>
                    <a:gd name="connsiteY49" fmla="*/ 112014 h 533400"/>
                    <a:gd name="connsiteX50" fmla="*/ 36005 w 533400"/>
                    <a:gd name="connsiteY50" fmla="*/ 204788 h 533400"/>
                    <a:gd name="connsiteX51" fmla="*/ 9906 w 533400"/>
                    <a:gd name="connsiteY51" fmla="*/ 197834 h 533400"/>
                    <a:gd name="connsiteX52" fmla="*/ 8668 w 533400"/>
                    <a:gd name="connsiteY52" fmla="*/ 202406 h 533400"/>
                    <a:gd name="connsiteX53" fmla="*/ 34766 w 533400"/>
                    <a:gd name="connsiteY53" fmla="*/ 209360 h 533400"/>
                    <a:gd name="connsiteX54" fmla="*/ 36005 w 533400"/>
                    <a:gd name="connsiteY54" fmla="*/ 204788 h 533400"/>
                    <a:gd name="connsiteX55" fmla="*/ 31242 w 533400"/>
                    <a:gd name="connsiteY55" fmla="*/ 225457 h 533400"/>
                    <a:gd name="connsiteX56" fmla="*/ 4572 w 533400"/>
                    <a:gd name="connsiteY56" fmla="*/ 220790 h 533400"/>
                    <a:gd name="connsiteX57" fmla="*/ 3715 w 533400"/>
                    <a:gd name="connsiteY57" fmla="*/ 225457 h 533400"/>
                    <a:gd name="connsiteX58" fmla="*/ 30385 w 533400"/>
                    <a:gd name="connsiteY58" fmla="*/ 230219 h 533400"/>
                    <a:gd name="connsiteX59" fmla="*/ 31242 w 533400"/>
                    <a:gd name="connsiteY59" fmla="*/ 225457 h 533400"/>
                    <a:gd name="connsiteX60" fmla="*/ 28194 w 533400"/>
                    <a:gd name="connsiteY60" fmla="*/ 246412 h 533400"/>
                    <a:gd name="connsiteX61" fmla="*/ 1238 w 533400"/>
                    <a:gd name="connsiteY61" fmla="*/ 244031 h 533400"/>
                    <a:gd name="connsiteX62" fmla="*/ 857 w 533400"/>
                    <a:gd name="connsiteY62" fmla="*/ 248793 h 533400"/>
                    <a:gd name="connsiteX63" fmla="*/ 27813 w 533400"/>
                    <a:gd name="connsiteY63" fmla="*/ 251174 h 533400"/>
                    <a:gd name="connsiteX64" fmla="*/ 28194 w 533400"/>
                    <a:gd name="connsiteY64" fmla="*/ 246412 h 533400"/>
                    <a:gd name="connsiteX65" fmla="*/ 42577 w 533400"/>
                    <a:gd name="connsiteY65" fmla="*/ 184594 h 533400"/>
                    <a:gd name="connsiteX66" fmla="*/ 17240 w 533400"/>
                    <a:gd name="connsiteY66" fmla="*/ 175355 h 533400"/>
                    <a:gd name="connsiteX67" fmla="*/ 15621 w 533400"/>
                    <a:gd name="connsiteY67" fmla="*/ 179832 h 533400"/>
                    <a:gd name="connsiteX68" fmla="*/ 40957 w 533400"/>
                    <a:gd name="connsiteY68" fmla="*/ 189071 h 533400"/>
                    <a:gd name="connsiteX69" fmla="*/ 42577 w 533400"/>
                    <a:gd name="connsiteY69" fmla="*/ 184594 h 533400"/>
                    <a:gd name="connsiteX70" fmla="*/ 60865 w 533400"/>
                    <a:gd name="connsiteY70" fmla="*/ 146495 h 533400"/>
                    <a:gd name="connsiteX71" fmla="*/ 37433 w 533400"/>
                    <a:gd name="connsiteY71" fmla="*/ 132969 h 533400"/>
                    <a:gd name="connsiteX72" fmla="*/ 35052 w 533400"/>
                    <a:gd name="connsiteY72" fmla="*/ 137065 h 533400"/>
                    <a:gd name="connsiteX73" fmla="*/ 58484 w 533400"/>
                    <a:gd name="connsiteY73" fmla="*/ 150590 h 533400"/>
                    <a:gd name="connsiteX74" fmla="*/ 60865 w 533400"/>
                    <a:gd name="connsiteY74" fmla="*/ 146495 h 533400"/>
                    <a:gd name="connsiteX75" fmla="*/ 72390 w 533400"/>
                    <a:gd name="connsiteY75" fmla="*/ 128683 h 533400"/>
                    <a:gd name="connsiteX76" fmla="*/ 50197 w 533400"/>
                    <a:gd name="connsiteY76" fmla="*/ 113157 h 533400"/>
                    <a:gd name="connsiteX77" fmla="*/ 47435 w 533400"/>
                    <a:gd name="connsiteY77" fmla="*/ 117062 h 533400"/>
                    <a:gd name="connsiteX78" fmla="*/ 69533 w 533400"/>
                    <a:gd name="connsiteY78" fmla="*/ 132588 h 533400"/>
                    <a:gd name="connsiteX79" fmla="*/ 72390 w 533400"/>
                    <a:gd name="connsiteY79" fmla="*/ 128683 h 533400"/>
                    <a:gd name="connsiteX80" fmla="*/ 270034 w 533400"/>
                    <a:gd name="connsiteY80" fmla="*/ 26956 h 533400"/>
                    <a:gd name="connsiteX81" fmla="*/ 272415 w 533400"/>
                    <a:gd name="connsiteY81" fmla="*/ 27051 h 533400"/>
                    <a:gd name="connsiteX82" fmla="*/ 272415 w 533400"/>
                    <a:gd name="connsiteY82" fmla="*/ 0 h 533400"/>
                    <a:gd name="connsiteX83" fmla="*/ 267653 w 533400"/>
                    <a:gd name="connsiteY83" fmla="*/ 0 h 533400"/>
                    <a:gd name="connsiteX84" fmla="*/ 267653 w 533400"/>
                    <a:gd name="connsiteY84" fmla="*/ 27051 h 533400"/>
                    <a:gd name="connsiteX85" fmla="*/ 270034 w 533400"/>
                    <a:gd name="connsiteY85" fmla="*/ 26956 h 533400"/>
                    <a:gd name="connsiteX86" fmla="*/ 27051 w 533400"/>
                    <a:gd name="connsiteY86" fmla="*/ 270034 h 533400"/>
                    <a:gd name="connsiteX87" fmla="*/ 27146 w 533400"/>
                    <a:gd name="connsiteY87" fmla="*/ 267653 h 533400"/>
                    <a:gd name="connsiteX88" fmla="*/ 0 w 533400"/>
                    <a:gd name="connsiteY88" fmla="*/ 267653 h 533400"/>
                    <a:gd name="connsiteX89" fmla="*/ 0 w 533400"/>
                    <a:gd name="connsiteY89" fmla="*/ 272415 h 533400"/>
                    <a:gd name="connsiteX90" fmla="*/ 27146 w 533400"/>
                    <a:gd name="connsiteY90" fmla="*/ 272415 h 533400"/>
                    <a:gd name="connsiteX91" fmla="*/ 27051 w 533400"/>
                    <a:gd name="connsiteY91" fmla="*/ 270034 h 533400"/>
                    <a:gd name="connsiteX92" fmla="*/ 50768 w 533400"/>
                    <a:gd name="connsiteY92" fmla="*/ 165164 h 533400"/>
                    <a:gd name="connsiteX93" fmla="*/ 26384 w 533400"/>
                    <a:gd name="connsiteY93" fmla="*/ 153734 h 533400"/>
                    <a:gd name="connsiteX94" fmla="*/ 24384 w 533400"/>
                    <a:gd name="connsiteY94" fmla="*/ 158020 h 533400"/>
                    <a:gd name="connsiteX95" fmla="*/ 48863 w 533400"/>
                    <a:gd name="connsiteY95" fmla="*/ 169450 h 533400"/>
                    <a:gd name="connsiteX96" fmla="*/ 50768 w 533400"/>
                    <a:gd name="connsiteY96" fmla="*/ 165164 h 533400"/>
                    <a:gd name="connsiteX97" fmla="*/ 293656 w 533400"/>
                    <a:gd name="connsiteY97" fmla="*/ 28194 h 533400"/>
                    <a:gd name="connsiteX98" fmla="*/ 296037 w 533400"/>
                    <a:gd name="connsiteY98" fmla="*/ 1238 h 533400"/>
                    <a:gd name="connsiteX99" fmla="*/ 291275 w 533400"/>
                    <a:gd name="connsiteY99" fmla="*/ 857 h 533400"/>
                    <a:gd name="connsiteX100" fmla="*/ 288893 w 533400"/>
                    <a:gd name="connsiteY100" fmla="*/ 27813 h 533400"/>
                    <a:gd name="connsiteX101" fmla="*/ 293656 w 533400"/>
                    <a:gd name="connsiteY101" fmla="*/ 28194 h 533400"/>
                    <a:gd name="connsiteX102" fmla="*/ 491300 w 533400"/>
                    <a:gd name="connsiteY102" fmla="*/ 169450 h 533400"/>
                    <a:gd name="connsiteX103" fmla="*/ 515779 w 533400"/>
                    <a:gd name="connsiteY103" fmla="*/ 158115 h 533400"/>
                    <a:gd name="connsiteX104" fmla="*/ 513779 w 533400"/>
                    <a:gd name="connsiteY104" fmla="*/ 153829 h 533400"/>
                    <a:gd name="connsiteX105" fmla="*/ 489395 w 533400"/>
                    <a:gd name="connsiteY105" fmla="*/ 165259 h 533400"/>
                    <a:gd name="connsiteX106" fmla="*/ 491300 w 533400"/>
                    <a:gd name="connsiteY106" fmla="*/ 169450 h 533400"/>
                    <a:gd name="connsiteX107" fmla="*/ 499205 w 533400"/>
                    <a:gd name="connsiteY107" fmla="*/ 189167 h 533400"/>
                    <a:gd name="connsiteX108" fmla="*/ 524637 w 533400"/>
                    <a:gd name="connsiteY108" fmla="*/ 179927 h 533400"/>
                    <a:gd name="connsiteX109" fmla="*/ 523018 w 533400"/>
                    <a:gd name="connsiteY109" fmla="*/ 175451 h 533400"/>
                    <a:gd name="connsiteX110" fmla="*/ 497681 w 533400"/>
                    <a:gd name="connsiteY110" fmla="*/ 184690 h 533400"/>
                    <a:gd name="connsiteX111" fmla="*/ 499205 w 533400"/>
                    <a:gd name="connsiteY111" fmla="*/ 189167 h 533400"/>
                    <a:gd name="connsiteX112" fmla="*/ 470535 w 533400"/>
                    <a:gd name="connsiteY112" fmla="*/ 132588 h 533400"/>
                    <a:gd name="connsiteX113" fmla="*/ 492633 w 533400"/>
                    <a:gd name="connsiteY113" fmla="*/ 117062 h 533400"/>
                    <a:gd name="connsiteX114" fmla="*/ 489871 w 533400"/>
                    <a:gd name="connsiteY114" fmla="*/ 113157 h 533400"/>
                    <a:gd name="connsiteX115" fmla="*/ 467678 w 533400"/>
                    <a:gd name="connsiteY115" fmla="*/ 128683 h 533400"/>
                    <a:gd name="connsiteX116" fmla="*/ 470535 w 533400"/>
                    <a:gd name="connsiteY116" fmla="*/ 132588 h 533400"/>
                    <a:gd name="connsiteX117" fmla="*/ 505397 w 533400"/>
                    <a:gd name="connsiteY117" fmla="*/ 209455 h 533400"/>
                    <a:gd name="connsiteX118" fmla="*/ 531400 w 533400"/>
                    <a:gd name="connsiteY118" fmla="*/ 202502 h 533400"/>
                    <a:gd name="connsiteX119" fmla="*/ 530162 w 533400"/>
                    <a:gd name="connsiteY119" fmla="*/ 197930 h 533400"/>
                    <a:gd name="connsiteX120" fmla="*/ 504063 w 533400"/>
                    <a:gd name="connsiteY120" fmla="*/ 204883 h 533400"/>
                    <a:gd name="connsiteX121" fmla="*/ 505397 w 533400"/>
                    <a:gd name="connsiteY121" fmla="*/ 209455 h 533400"/>
                    <a:gd name="connsiteX122" fmla="*/ 512255 w 533400"/>
                    <a:gd name="connsiteY122" fmla="*/ 251174 h 533400"/>
                    <a:gd name="connsiteX123" fmla="*/ 539210 w 533400"/>
                    <a:gd name="connsiteY123" fmla="*/ 248793 h 533400"/>
                    <a:gd name="connsiteX124" fmla="*/ 538829 w 533400"/>
                    <a:gd name="connsiteY124" fmla="*/ 244031 h 533400"/>
                    <a:gd name="connsiteX125" fmla="*/ 511874 w 533400"/>
                    <a:gd name="connsiteY125" fmla="*/ 246412 h 533400"/>
                    <a:gd name="connsiteX126" fmla="*/ 512255 w 533400"/>
                    <a:gd name="connsiteY126" fmla="*/ 251174 h 533400"/>
                    <a:gd name="connsiteX127" fmla="*/ 509778 w 533400"/>
                    <a:gd name="connsiteY127" fmla="*/ 230124 h 533400"/>
                    <a:gd name="connsiteX128" fmla="*/ 536353 w 533400"/>
                    <a:gd name="connsiteY128" fmla="*/ 225457 h 533400"/>
                    <a:gd name="connsiteX129" fmla="*/ 535591 w 533400"/>
                    <a:gd name="connsiteY129" fmla="*/ 220790 h 533400"/>
                    <a:gd name="connsiteX130" fmla="*/ 508921 w 533400"/>
                    <a:gd name="connsiteY130" fmla="*/ 225457 h 533400"/>
                    <a:gd name="connsiteX131" fmla="*/ 509778 w 533400"/>
                    <a:gd name="connsiteY131" fmla="*/ 230124 h 533400"/>
                    <a:gd name="connsiteX132" fmla="*/ 457772 w 533400"/>
                    <a:gd name="connsiteY132" fmla="*/ 115634 h 533400"/>
                    <a:gd name="connsiteX133" fmla="*/ 478441 w 533400"/>
                    <a:gd name="connsiteY133" fmla="*/ 98298 h 533400"/>
                    <a:gd name="connsiteX134" fmla="*/ 475393 w 533400"/>
                    <a:gd name="connsiteY134" fmla="*/ 94678 h 533400"/>
                    <a:gd name="connsiteX135" fmla="*/ 454628 w 533400"/>
                    <a:gd name="connsiteY135" fmla="*/ 112109 h 533400"/>
                    <a:gd name="connsiteX136" fmla="*/ 457772 w 533400"/>
                    <a:gd name="connsiteY136" fmla="*/ 115634 h 533400"/>
                    <a:gd name="connsiteX137" fmla="*/ 481679 w 533400"/>
                    <a:gd name="connsiteY137" fmla="*/ 150590 h 533400"/>
                    <a:gd name="connsiteX138" fmla="*/ 505111 w 533400"/>
                    <a:gd name="connsiteY138" fmla="*/ 137065 h 533400"/>
                    <a:gd name="connsiteX139" fmla="*/ 502730 w 533400"/>
                    <a:gd name="connsiteY139" fmla="*/ 132874 h 533400"/>
                    <a:gd name="connsiteX140" fmla="*/ 479298 w 533400"/>
                    <a:gd name="connsiteY140" fmla="*/ 146399 h 533400"/>
                    <a:gd name="connsiteX141" fmla="*/ 481679 w 533400"/>
                    <a:gd name="connsiteY141" fmla="*/ 150590 h 533400"/>
                    <a:gd name="connsiteX142" fmla="*/ 335280 w 533400"/>
                    <a:gd name="connsiteY142" fmla="*/ 35909 h 533400"/>
                    <a:gd name="connsiteX143" fmla="*/ 342233 w 533400"/>
                    <a:gd name="connsiteY143" fmla="*/ 9811 h 533400"/>
                    <a:gd name="connsiteX144" fmla="*/ 337661 w 533400"/>
                    <a:gd name="connsiteY144" fmla="*/ 8573 h 533400"/>
                    <a:gd name="connsiteX145" fmla="*/ 330708 w 533400"/>
                    <a:gd name="connsiteY145" fmla="*/ 34576 h 533400"/>
                    <a:gd name="connsiteX146" fmla="*/ 335280 w 533400"/>
                    <a:gd name="connsiteY146" fmla="*/ 35909 h 533400"/>
                    <a:gd name="connsiteX147" fmla="*/ 374999 w 533400"/>
                    <a:gd name="connsiteY147" fmla="*/ 50768 h 533400"/>
                    <a:gd name="connsiteX148" fmla="*/ 386334 w 533400"/>
                    <a:gd name="connsiteY148" fmla="*/ 26289 h 533400"/>
                    <a:gd name="connsiteX149" fmla="*/ 382048 w 533400"/>
                    <a:gd name="connsiteY149" fmla="*/ 24289 h 533400"/>
                    <a:gd name="connsiteX150" fmla="*/ 370618 w 533400"/>
                    <a:gd name="connsiteY150" fmla="*/ 48768 h 533400"/>
                    <a:gd name="connsiteX151" fmla="*/ 374999 w 533400"/>
                    <a:gd name="connsiteY151" fmla="*/ 50768 h 533400"/>
                    <a:gd name="connsiteX152" fmla="*/ 355473 w 533400"/>
                    <a:gd name="connsiteY152" fmla="*/ 42482 h 533400"/>
                    <a:gd name="connsiteX153" fmla="*/ 364712 w 533400"/>
                    <a:gd name="connsiteY153" fmla="*/ 17145 h 533400"/>
                    <a:gd name="connsiteX154" fmla="*/ 360235 w 533400"/>
                    <a:gd name="connsiteY154" fmla="*/ 15526 h 533400"/>
                    <a:gd name="connsiteX155" fmla="*/ 350996 w 533400"/>
                    <a:gd name="connsiteY155" fmla="*/ 40862 h 533400"/>
                    <a:gd name="connsiteX156" fmla="*/ 355473 w 533400"/>
                    <a:gd name="connsiteY156" fmla="*/ 42482 h 533400"/>
                    <a:gd name="connsiteX157" fmla="*/ 314611 w 533400"/>
                    <a:gd name="connsiteY157" fmla="*/ 31147 h 533400"/>
                    <a:gd name="connsiteX158" fmla="*/ 319278 w 533400"/>
                    <a:gd name="connsiteY158" fmla="*/ 4477 h 533400"/>
                    <a:gd name="connsiteX159" fmla="*/ 314611 w 533400"/>
                    <a:gd name="connsiteY159" fmla="*/ 3620 h 533400"/>
                    <a:gd name="connsiteX160" fmla="*/ 309944 w 533400"/>
                    <a:gd name="connsiteY160" fmla="*/ 30194 h 533400"/>
                    <a:gd name="connsiteX161" fmla="*/ 314611 w 533400"/>
                    <a:gd name="connsiteY161" fmla="*/ 31147 h 533400"/>
                    <a:gd name="connsiteX162" fmla="*/ 393573 w 533400"/>
                    <a:gd name="connsiteY162" fmla="*/ 60770 h 533400"/>
                    <a:gd name="connsiteX163" fmla="*/ 407099 w 533400"/>
                    <a:gd name="connsiteY163" fmla="*/ 37338 h 533400"/>
                    <a:gd name="connsiteX164" fmla="*/ 403003 w 533400"/>
                    <a:gd name="connsiteY164" fmla="*/ 34957 h 533400"/>
                    <a:gd name="connsiteX165" fmla="*/ 389477 w 533400"/>
                    <a:gd name="connsiteY165" fmla="*/ 58388 h 533400"/>
                    <a:gd name="connsiteX166" fmla="*/ 393573 w 533400"/>
                    <a:gd name="connsiteY166" fmla="*/ 60770 h 533400"/>
                    <a:gd name="connsiteX167" fmla="*/ 443579 w 533400"/>
                    <a:gd name="connsiteY167" fmla="*/ 99917 h 533400"/>
                    <a:gd name="connsiteX168" fmla="*/ 462725 w 533400"/>
                    <a:gd name="connsiteY168" fmla="*/ 80772 h 533400"/>
                    <a:gd name="connsiteX169" fmla="*/ 459391 w 533400"/>
                    <a:gd name="connsiteY169" fmla="*/ 77343 h 533400"/>
                    <a:gd name="connsiteX170" fmla="*/ 440246 w 533400"/>
                    <a:gd name="connsiteY170" fmla="*/ 96488 h 533400"/>
                    <a:gd name="connsiteX171" fmla="*/ 443579 w 533400"/>
                    <a:gd name="connsiteY171" fmla="*/ 99917 h 533400"/>
                    <a:gd name="connsiteX172" fmla="*/ 428054 w 533400"/>
                    <a:gd name="connsiteY172" fmla="*/ 85439 h 533400"/>
                    <a:gd name="connsiteX173" fmla="*/ 445484 w 533400"/>
                    <a:gd name="connsiteY173" fmla="*/ 64675 h 533400"/>
                    <a:gd name="connsiteX174" fmla="*/ 441865 w 533400"/>
                    <a:gd name="connsiteY174" fmla="*/ 61627 h 533400"/>
                    <a:gd name="connsiteX175" fmla="*/ 424529 w 533400"/>
                    <a:gd name="connsiteY175" fmla="*/ 82296 h 533400"/>
                    <a:gd name="connsiteX176" fmla="*/ 428054 w 533400"/>
                    <a:gd name="connsiteY176" fmla="*/ 85439 h 533400"/>
                    <a:gd name="connsiteX177" fmla="*/ 411385 w 533400"/>
                    <a:gd name="connsiteY177" fmla="*/ 72390 h 533400"/>
                    <a:gd name="connsiteX178" fmla="*/ 426910 w 533400"/>
                    <a:gd name="connsiteY178" fmla="*/ 50197 h 533400"/>
                    <a:gd name="connsiteX179" fmla="*/ 423005 w 533400"/>
                    <a:gd name="connsiteY179" fmla="*/ 47435 h 533400"/>
                    <a:gd name="connsiteX180" fmla="*/ 407480 w 533400"/>
                    <a:gd name="connsiteY180" fmla="*/ 69533 h 533400"/>
                    <a:gd name="connsiteX181" fmla="*/ 411385 w 533400"/>
                    <a:gd name="connsiteY181" fmla="*/ 72390 h 533400"/>
                    <a:gd name="connsiteX182" fmla="*/ 454628 w 533400"/>
                    <a:gd name="connsiteY182" fmla="*/ 427958 h 533400"/>
                    <a:gd name="connsiteX183" fmla="*/ 475393 w 533400"/>
                    <a:gd name="connsiteY183" fmla="*/ 445389 h 533400"/>
                    <a:gd name="connsiteX184" fmla="*/ 478441 w 533400"/>
                    <a:gd name="connsiteY184" fmla="*/ 441770 h 533400"/>
                    <a:gd name="connsiteX185" fmla="*/ 457772 w 533400"/>
                    <a:gd name="connsiteY185" fmla="*/ 424339 h 533400"/>
                    <a:gd name="connsiteX186" fmla="*/ 454628 w 533400"/>
                    <a:gd name="connsiteY186" fmla="*/ 427958 h 533400"/>
                    <a:gd name="connsiteX187" fmla="*/ 389477 w 533400"/>
                    <a:gd name="connsiteY187" fmla="*/ 481584 h 533400"/>
                    <a:gd name="connsiteX188" fmla="*/ 403003 w 533400"/>
                    <a:gd name="connsiteY188" fmla="*/ 505016 h 533400"/>
                    <a:gd name="connsiteX189" fmla="*/ 407099 w 533400"/>
                    <a:gd name="connsiteY189" fmla="*/ 502634 h 533400"/>
                    <a:gd name="connsiteX190" fmla="*/ 393573 w 533400"/>
                    <a:gd name="connsiteY190" fmla="*/ 479203 h 533400"/>
                    <a:gd name="connsiteX191" fmla="*/ 389477 w 533400"/>
                    <a:gd name="connsiteY191" fmla="*/ 481584 h 533400"/>
                    <a:gd name="connsiteX192" fmla="*/ 407480 w 533400"/>
                    <a:gd name="connsiteY192" fmla="*/ 470440 h 533400"/>
                    <a:gd name="connsiteX193" fmla="*/ 423005 w 533400"/>
                    <a:gd name="connsiteY193" fmla="*/ 492633 h 533400"/>
                    <a:gd name="connsiteX194" fmla="*/ 426910 w 533400"/>
                    <a:gd name="connsiteY194" fmla="*/ 489871 h 533400"/>
                    <a:gd name="connsiteX195" fmla="*/ 411385 w 533400"/>
                    <a:gd name="connsiteY195" fmla="*/ 467678 h 533400"/>
                    <a:gd name="connsiteX196" fmla="*/ 407480 w 533400"/>
                    <a:gd name="connsiteY196" fmla="*/ 470440 h 533400"/>
                    <a:gd name="connsiteX197" fmla="*/ 370523 w 533400"/>
                    <a:gd name="connsiteY197" fmla="*/ 491204 h 533400"/>
                    <a:gd name="connsiteX198" fmla="*/ 381953 w 533400"/>
                    <a:gd name="connsiteY198" fmla="*/ 515684 h 533400"/>
                    <a:gd name="connsiteX199" fmla="*/ 386239 w 533400"/>
                    <a:gd name="connsiteY199" fmla="*/ 513683 h 533400"/>
                    <a:gd name="connsiteX200" fmla="*/ 374809 w 533400"/>
                    <a:gd name="connsiteY200" fmla="*/ 489204 h 533400"/>
                    <a:gd name="connsiteX201" fmla="*/ 370523 w 533400"/>
                    <a:gd name="connsiteY201" fmla="*/ 491204 h 533400"/>
                    <a:gd name="connsiteX202" fmla="*/ 424434 w 533400"/>
                    <a:gd name="connsiteY202" fmla="*/ 457676 h 533400"/>
                    <a:gd name="connsiteX203" fmla="*/ 441770 w 533400"/>
                    <a:gd name="connsiteY203" fmla="*/ 478346 h 533400"/>
                    <a:gd name="connsiteX204" fmla="*/ 445389 w 533400"/>
                    <a:gd name="connsiteY204" fmla="*/ 475298 h 533400"/>
                    <a:gd name="connsiteX205" fmla="*/ 427958 w 533400"/>
                    <a:gd name="connsiteY205" fmla="*/ 454533 h 533400"/>
                    <a:gd name="connsiteX206" fmla="*/ 424434 w 533400"/>
                    <a:gd name="connsiteY206" fmla="*/ 457676 h 533400"/>
                    <a:gd name="connsiteX207" fmla="*/ 440150 w 533400"/>
                    <a:gd name="connsiteY207" fmla="*/ 443484 h 533400"/>
                    <a:gd name="connsiteX208" fmla="*/ 459296 w 533400"/>
                    <a:gd name="connsiteY208" fmla="*/ 462629 h 533400"/>
                    <a:gd name="connsiteX209" fmla="*/ 462629 w 533400"/>
                    <a:gd name="connsiteY209" fmla="*/ 459296 h 533400"/>
                    <a:gd name="connsiteX210" fmla="*/ 443484 w 533400"/>
                    <a:gd name="connsiteY210" fmla="*/ 440150 h 533400"/>
                    <a:gd name="connsiteX211" fmla="*/ 440150 w 533400"/>
                    <a:gd name="connsiteY211" fmla="*/ 443484 h 533400"/>
                    <a:gd name="connsiteX212" fmla="*/ 309848 w 533400"/>
                    <a:gd name="connsiteY212" fmla="*/ 509683 h 533400"/>
                    <a:gd name="connsiteX213" fmla="*/ 314611 w 533400"/>
                    <a:gd name="connsiteY213" fmla="*/ 536353 h 533400"/>
                    <a:gd name="connsiteX214" fmla="*/ 319278 w 533400"/>
                    <a:gd name="connsiteY214" fmla="*/ 535591 h 533400"/>
                    <a:gd name="connsiteX215" fmla="*/ 314611 w 533400"/>
                    <a:gd name="connsiteY215" fmla="*/ 508921 h 533400"/>
                    <a:gd name="connsiteX216" fmla="*/ 309848 w 533400"/>
                    <a:gd name="connsiteY216" fmla="*/ 509683 h 533400"/>
                    <a:gd name="connsiteX217" fmla="*/ 350901 w 533400"/>
                    <a:gd name="connsiteY217" fmla="*/ 499110 h 533400"/>
                    <a:gd name="connsiteX218" fmla="*/ 360140 w 533400"/>
                    <a:gd name="connsiteY218" fmla="*/ 524542 h 533400"/>
                    <a:gd name="connsiteX219" fmla="*/ 364617 w 533400"/>
                    <a:gd name="connsiteY219" fmla="*/ 522923 h 533400"/>
                    <a:gd name="connsiteX220" fmla="*/ 355378 w 533400"/>
                    <a:gd name="connsiteY220" fmla="*/ 497491 h 533400"/>
                    <a:gd name="connsiteX221" fmla="*/ 350901 w 533400"/>
                    <a:gd name="connsiteY221" fmla="*/ 499110 h 533400"/>
                    <a:gd name="connsiteX222" fmla="*/ 330613 w 533400"/>
                    <a:gd name="connsiteY222" fmla="*/ 505397 h 533400"/>
                    <a:gd name="connsiteX223" fmla="*/ 337566 w 533400"/>
                    <a:gd name="connsiteY223" fmla="*/ 531400 h 533400"/>
                    <a:gd name="connsiteX224" fmla="*/ 342138 w 533400"/>
                    <a:gd name="connsiteY224" fmla="*/ 530162 h 533400"/>
                    <a:gd name="connsiteX225" fmla="*/ 335090 w 533400"/>
                    <a:gd name="connsiteY225" fmla="*/ 504063 h 533400"/>
                    <a:gd name="connsiteX226" fmla="*/ 330613 w 533400"/>
                    <a:gd name="connsiteY226" fmla="*/ 505397 h 533400"/>
                    <a:gd name="connsiteX227" fmla="*/ 467678 w 533400"/>
                    <a:gd name="connsiteY227" fmla="*/ 411290 h 533400"/>
                    <a:gd name="connsiteX228" fmla="*/ 489871 w 533400"/>
                    <a:gd name="connsiteY228" fmla="*/ 426815 h 533400"/>
                    <a:gd name="connsiteX229" fmla="*/ 492633 w 533400"/>
                    <a:gd name="connsiteY229" fmla="*/ 422910 h 533400"/>
                    <a:gd name="connsiteX230" fmla="*/ 470535 w 533400"/>
                    <a:gd name="connsiteY230" fmla="*/ 407384 h 533400"/>
                    <a:gd name="connsiteX231" fmla="*/ 467678 w 533400"/>
                    <a:gd name="connsiteY231" fmla="*/ 411290 h 533400"/>
                    <a:gd name="connsiteX232" fmla="*/ 511874 w 533400"/>
                    <a:gd name="connsiteY232" fmla="*/ 293561 h 533400"/>
                    <a:gd name="connsiteX233" fmla="*/ 538829 w 533400"/>
                    <a:gd name="connsiteY233" fmla="*/ 295942 h 533400"/>
                    <a:gd name="connsiteX234" fmla="*/ 539210 w 533400"/>
                    <a:gd name="connsiteY234" fmla="*/ 291179 h 533400"/>
                    <a:gd name="connsiteX235" fmla="*/ 512255 w 533400"/>
                    <a:gd name="connsiteY235" fmla="*/ 288798 h 533400"/>
                    <a:gd name="connsiteX236" fmla="*/ 511874 w 533400"/>
                    <a:gd name="connsiteY236" fmla="*/ 293561 h 533400"/>
                    <a:gd name="connsiteX237" fmla="*/ 504158 w 533400"/>
                    <a:gd name="connsiteY237" fmla="*/ 335185 h 533400"/>
                    <a:gd name="connsiteX238" fmla="*/ 530352 w 533400"/>
                    <a:gd name="connsiteY238" fmla="*/ 342233 h 533400"/>
                    <a:gd name="connsiteX239" fmla="*/ 531590 w 533400"/>
                    <a:gd name="connsiteY239" fmla="*/ 337661 h 533400"/>
                    <a:gd name="connsiteX240" fmla="*/ 505587 w 533400"/>
                    <a:gd name="connsiteY240" fmla="*/ 330613 h 533400"/>
                    <a:gd name="connsiteX241" fmla="*/ 504158 w 533400"/>
                    <a:gd name="connsiteY241" fmla="*/ 335185 h 533400"/>
                    <a:gd name="connsiteX242" fmla="*/ 288798 w 533400"/>
                    <a:gd name="connsiteY242" fmla="*/ 512159 h 533400"/>
                    <a:gd name="connsiteX243" fmla="*/ 291179 w 533400"/>
                    <a:gd name="connsiteY243" fmla="*/ 539115 h 533400"/>
                    <a:gd name="connsiteX244" fmla="*/ 295942 w 533400"/>
                    <a:gd name="connsiteY244" fmla="*/ 538734 h 533400"/>
                    <a:gd name="connsiteX245" fmla="*/ 293560 w 533400"/>
                    <a:gd name="connsiteY245" fmla="*/ 511778 h 533400"/>
                    <a:gd name="connsiteX246" fmla="*/ 288798 w 533400"/>
                    <a:gd name="connsiteY246" fmla="*/ 512159 h 533400"/>
                    <a:gd name="connsiteX247" fmla="*/ 513017 w 533400"/>
                    <a:gd name="connsiteY247" fmla="*/ 267653 h 533400"/>
                    <a:gd name="connsiteX248" fmla="*/ 513112 w 533400"/>
                    <a:gd name="connsiteY248" fmla="*/ 270034 h 533400"/>
                    <a:gd name="connsiteX249" fmla="*/ 513017 w 533400"/>
                    <a:gd name="connsiteY249" fmla="*/ 272415 h 533400"/>
                    <a:gd name="connsiteX250" fmla="*/ 540068 w 533400"/>
                    <a:gd name="connsiteY250" fmla="*/ 272415 h 533400"/>
                    <a:gd name="connsiteX251" fmla="*/ 540068 w 533400"/>
                    <a:gd name="connsiteY251" fmla="*/ 267653 h 533400"/>
                    <a:gd name="connsiteX252" fmla="*/ 513017 w 533400"/>
                    <a:gd name="connsiteY252" fmla="*/ 267653 h 533400"/>
                    <a:gd name="connsiteX253" fmla="*/ 508921 w 533400"/>
                    <a:gd name="connsiteY253" fmla="*/ 314516 h 533400"/>
                    <a:gd name="connsiteX254" fmla="*/ 535591 w 533400"/>
                    <a:gd name="connsiteY254" fmla="*/ 319183 h 533400"/>
                    <a:gd name="connsiteX255" fmla="*/ 536353 w 533400"/>
                    <a:gd name="connsiteY255" fmla="*/ 314516 h 533400"/>
                    <a:gd name="connsiteX256" fmla="*/ 509683 w 533400"/>
                    <a:gd name="connsiteY256" fmla="*/ 309848 h 533400"/>
                    <a:gd name="connsiteX257" fmla="*/ 508921 w 533400"/>
                    <a:gd name="connsiteY257" fmla="*/ 314516 h 533400"/>
                    <a:gd name="connsiteX258" fmla="*/ 497586 w 533400"/>
                    <a:gd name="connsiteY258" fmla="*/ 355378 h 533400"/>
                    <a:gd name="connsiteX259" fmla="*/ 523018 w 533400"/>
                    <a:gd name="connsiteY259" fmla="*/ 364617 h 533400"/>
                    <a:gd name="connsiteX260" fmla="*/ 524637 w 533400"/>
                    <a:gd name="connsiteY260" fmla="*/ 360140 h 533400"/>
                    <a:gd name="connsiteX261" fmla="*/ 499205 w 533400"/>
                    <a:gd name="connsiteY261" fmla="*/ 350901 h 533400"/>
                    <a:gd name="connsiteX262" fmla="*/ 497586 w 533400"/>
                    <a:gd name="connsiteY262" fmla="*/ 355378 h 533400"/>
                    <a:gd name="connsiteX263" fmla="*/ 479298 w 533400"/>
                    <a:gd name="connsiteY263" fmla="*/ 393573 h 533400"/>
                    <a:gd name="connsiteX264" fmla="*/ 502730 w 533400"/>
                    <a:gd name="connsiteY264" fmla="*/ 407099 h 533400"/>
                    <a:gd name="connsiteX265" fmla="*/ 505111 w 533400"/>
                    <a:gd name="connsiteY265" fmla="*/ 402908 h 533400"/>
                    <a:gd name="connsiteX266" fmla="*/ 481679 w 533400"/>
                    <a:gd name="connsiteY266" fmla="*/ 389382 h 533400"/>
                    <a:gd name="connsiteX267" fmla="*/ 479298 w 533400"/>
                    <a:gd name="connsiteY267" fmla="*/ 393573 h 533400"/>
                    <a:gd name="connsiteX268" fmla="*/ 489299 w 533400"/>
                    <a:gd name="connsiteY268" fmla="*/ 374904 h 533400"/>
                    <a:gd name="connsiteX269" fmla="*/ 513779 w 533400"/>
                    <a:gd name="connsiteY269" fmla="*/ 386334 h 533400"/>
                    <a:gd name="connsiteX270" fmla="*/ 515779 w 533400"/>
                    <a:gd name="connsiteY270" fmla="*/ 381953 h 533400"/>
                    <a:gd name="connsiteX271" fmla="*/ 491300 w 533400"/>
                    <a:gd name="connsiteY271" fmla="*/ 370523 h 533400"/>
                    <a:gd name="connsiteX272" fmla="*/ 489299 w 533400"/>
                    <a:gd name="connsiteY272" fmla="*/ 374904 h 533400"/>
                    <a:gd name="connsiteX273" fmla="*/ 146495 w 533400"/>
                    <a:gd name="connsiteY273" fmla="*/ 479203 h 533400"/>
                    <a:gd name="connsiteX274" fmla="*/ 132969 w 533400"/>
                    <a:gd name="connsiteY274" fmla="*/ 502634 h 533400"/>
                    <a:gd name="connsiteX275" fmla="*/ 137065 w 533400"/>
                    <a:gd name="connsiteY275" fmla="*/ 505016 h 533400"/>
                    <a:gd name="connsiteX276" fmla="*/ 150590 w 533400"/>
                    <a:gd name="connsiteY276" fmla="*/ 481584 h 533400"/>
                    <a:gd name="connsiteX277" fmla="*/ 146495 w 533400"/>
                    <a:gd name="connsiteY277" fmla="*/ 479203 h 533400"/>
                    <a:gd name="connsiteX278" fmla="*/ 58484 w 533400"/>
                    <a:gd name="connsiteY278" fmla="*/ 389382 h 533400"/>
                    <a:gd name="connsiteX279" fmla="*/ 35052 w 533400"/>
                    <a:gd name="connsiteY279" fmla="*/ 402908 h 533400"/>
                    <a:gd name="connsiteX280" fmla="*/ 37433 w 533400"/>
                    <a:gd name="connsiteY280" fmla="*/ 407003 h 533400"/>
                    <a:gd name="connsiteX281" fmla="*/ 60865 w 533400"/>
                    <a:gd name="connsiteY281" fmla="*/ 393478 h 533400"/>
                    <a:gd name="connsiteX282" fmla="*/ 58484 w 533400"/>
                    <a:gd name="connsiteY282" fmla="*/ 389382 h 533400"/>
                    <a:gd name="connsiteX283" fmla="*/ 48863 w 533400"/>
                    <a:gd name="connsiteY283" fmla="*/ 370523 h 533400"/>
                    <a:gd name="connsiteX284" fmla="*/ 24384 w 533400"/>
                    <a:gd name="connsiteY284" fmla="*/ 381953 h 533400"/>
                    <a:gd name="connsiteX285" fmla="*/ 26384 w 533400"/>
                    <a:gd name="connsiteY285" fmla="*/ 386239 h 533400"/>
                    <a:gd name="connsiteX286" fmla="*/ 50768 w 533400"/>
                    <a:gd name="connsiteY286" fmla="*/ 374809 h 533400"/>
                    <a:gd name="connsiteX287" fmla="*/ 48863 w 533400"/>
                    <a:gd name="connsiteY287" fmla="*/ 370523 h 533400"/>
                    <a:gd name="connsiteX288" fmla="*/ 69723 w 533400"/>
                    <a:gd name="connsiteY288" fmla="*/ 407384 h 533400"/>
                    <a:gd name="connsiteX289" fmla="*/ 47530 w 533400"/>
                    <a:gd name="connsiteY289" fmla="*/ 422910 h 533400"/>
                    <a:gd name="connsiteX290" fmla="*/ 50292 w 533400"/>
                    <a:gd name="connsiteY290" fmla="*/ 426815 h 533400"/>
                    <a:gd name="connsiteX291" fmla="*/ 72485 w 533400"/>
                    <a:gd name="connsiteY291" fmla="*/ 411290 h 533400"/>
                    <a:gd name="connsiteX292" fmla="*/ 69723 w 533400"/>
                    <a:gd name="connsiteY292" fmla="*/ 407384 h 533400"/>
                    <a:gd name="connsiteX293" fmla="*/ 82391 w 533400"/>
                    <a:gd name="connsiteY293" fmla="*/ 424339 h 533400"/>
                    <a:gd name="connsiteX294" fmla="*/ 61722 w 533400"/>
                    <a:gd name="connsiteY294" fmla="*/ 441674 h 533400"/>
                    <a:gd name="connsiteX295" fmla="*/ 64770 w 533400"/>
                    <a:gd name="connsiteY295" fmla="*/ 445294 h 533400"/>
                    <a:gd name="connsiteX296" fmla="*/ 85535 w 533400"/>
                    <a:gd name="connsiteY296" fmla="*/ 427863 h 533400"/>
                    <a:gd name="connsiteX297" fmla="*/ 82391 w 533400"/>
                    <a:gd name="connsiteY297" fmla="*/ 424339 h 533400"/>
                    <a:gd name="connsiteX298" fmla="*/ 96584 w 533400"/>
                    <a:gd name="connsiteY298" fmla="*/ 440055 h 533400"/>
                    <a:gd name="connsiteX299" fmla="*/ 77438 w 533400"/>
                    <a:gd name="connsiteY299" fmla="*/ 459200 h 533400"/>
                    <a:gd name="connsiteX300" fmla="*/ 80772 w 533400"/>
                    <a:gd name="connsiteY300" fmla="*/ 462629 h 533400"/>
                    <a:gd name="connsiteX301" fmla="*/ 99917 w 533400"/>
                    <a:gd name="connsiteY301" fmla="*/ 443484 h 533400"/>
                    <a:gd name="connsiteX302" fmla="*/ 96584 w 533400"/>
                    <a:gd name="connsiteY302" fmla="*/ 440055 h 533400"/>
                    <a:gd name="connsiteX303" fmla="*/ 30385 w 533400"/>
                    <a:gd name="connsiteY303" fmla="*/ 309848 h 533400"/>
                    <a:gd name="connsiteX304" fmla="*/ 3715 w 533400"/>
                    <a:gd name="connsiteY304" fmla="*/ 314516 h 533400"/>
                    <a:gd name="connsiteX305" fmla="*/ 4572 w 533400"/>
                    <a:gd name="connsiteY305" fmla="*/ 319183 h 533400"/>
                    <a:gd name="connsiteX306" fmla="*/ 31242 w 533400"/>
                    <a:gd name="connsiteY306" fmla="*/ 314420 h 533400"/>
                    <a:gd name="connsiteX307" fmla="*/ 30385 w 533400"/>
                    <a:gd name="connsiteY307" fmla="*/ 309848 h 533400"/>
                    <a:gd name="connsiteX308" fmla="*/ 270034 w 533400"/>
                    <a:gd name="connsiteY308" fmla="*/ 513017 h 533400"/>
                    <a:gd name="connsiteX309" fmla="*/ 267653 w 533400"/>
                    <a:gd name="connsiteY309" fmla="*/ 512921 h 533400"/>
                    <a:gd name="connsiteX310" fmla="*/ 267653 w 533400"/>
                    <a:gd name="connsiteY310" fmla="*/ 539972 h 533400"/>
                    <a:gd name="connsiteX311" fmla="*/ 272415 w 533400"/>
                    <a:gd name="connsiteY311" fmla="*/ 539972 h 533400"/>
                    <a:gd name="connsiteX312" fmla="*/ 272415 w 533400"/>
                    <a:gd name="connsiteY312" fmla="*/ 512921 h 533400"/>
                    <a:gd name="connsiteX313" fmla="*/ 270034 w 533400"/>
                    <a:gd name="connsiteY313" fmla="*/ 513017 h 533400"/>
                    <a:gd name="connsiteX314" fmla="*/ 34671 w 533400"/>
                    <a:gd name="connsiteY314" fmla="*/ 330613 h 533400"/>
                    <a:gd name="connsiteX315" fmla="*/ 8573 w 533400"/>
                    <a:gd name="connsiteY315" fmla="*/ 337566 h 533400"/>
                    <a:gd name="connsiteX316" fmla="*/ 9811 w 533400"/>
                    <a:gd name="connsiteY316" fmla="*/ 342138 h 533400"/>
                    <a:gd name="connsiteX317" fmla="*/ 35909 w 533400"/>
                    <a:gd name="connsiteY317" fmla="*/ 335090 h 533400"/>
                    <a:gd name="connsiteX318" fmla="*/ 34671 w 533400"/>
                    <a:gd name="connsiteY318" fmla="*/ 330613 h 533400"/>
                    <a:gd name="connsiteX319" fmla="*/ 40957 w 533400"/>
                    <a:gd name="connsiteY319" fmla="*/ 350901 h 533400"/>
                    <a:gd name="connsiteX320" fmla="*/ 15526 w 533400"/>
                    <a:gd name="connsiteY320" fmla="*/ 360045 h 533400"/>
                    <a:gd name="connsiteX321" fmla="*/ 17145 w 533400"/>
                    <a:gd name="connsiteY321" fmla="*/ 364522 h 533400"/>
                    <a:gd name="connsiteX322" fmla="*/ 42482 w 533400"/>
                    <a:gd name="connsiteY322" fmla="*/ 355283 h 533400"/>
                    <a:gd name="connsiteX323" fmla="*/ 40957 w 533400"/>
                    <a:gd name="connsiteY323" fmla="*/ 350901 h 533400"/>
                    <a:gd name="connsiteX324" fmla="*/ 225552 w 533400"/>
                    <a:gd name="connsiteY324" fmla="*/ 508825 h 533400"/>
                    <a:gd name="connsiteX325" fmla="*/ 220885 w 533400"/>
                    <a:gd name="connsiteY325" fmla="*/ 535496 h 533400"/>
                    <a:gd name="connsiteX326" fmla="*/ 225552 w 533400"/>
                    <a:gd name="connsiteY326" fmla="*/ 536258 h 533400"/>
                    <a:gd name="connsiteX327" fmla="*/ 230315 w 533400"/>
                    <a:gd name="connsiteY327" fmla="*/ 509588 h 533400"/>
                    <a:gd name="connsiteX328" fmla="*/ 225552 w 533400"/>
                    <a:gd name="connsiteY328" fmla="*/ 508825 h 533400"/>
                    <a:gd name="connsiteX329" fmla="*/ 112109 w 533400"/>
                    <a:gd name="connsiteY329" fmla="*/ 454533 h 533400"/>
                    <a:gd name="connsiteX330" fmla="*/ 94679 w 533400"/>
                    <a:gd name="connsiteY330" fmla="*/ 475298 h 533400"/>
                    <a:gd name="connsiteX331" fmla="*/ 98298 w 533400"/>
                    <a:gd name="connsiteY331" fmla="*/ 478346 h 533400"/>
                    <a:gd name="connsiteX332" fmla="*/ 115729 w 533400"/>
                    <a:gd name="connsiteY332" fmla="*/ 457676 h 533400"/>
                    <a:gd name="connsiteX333" fmla="*/ 112109 w 533400"/>
                    <a:gd name="connsiteY333" fmla="*/ 454533 h 533400"/>
                    <a:gd name="connsiteX334" fmla="*/ 184690 w 533400"/>
                    <a:gd name="connsiteY334" fmla="*/ 497491 h 533400"/>
                    <a:gd name="connsiteX335" fmla="*/ 175451 w 533400"/>
                    <a:gd name="connsiteY335" fmla="*/ 522827 h 533400"/>
                    <a:gd name="connsiteX336" fmla="*/ 179927 w 533400"/>
                    <a:gd name="connsiteY336" fmla="*/ 524447 h 533400"/>
                    <a:gd name="connsiteX337" fmla="*/ 189167 w 533400"/>
                    <a:gd name="connsiteY337" fmla="*/ 499015 h 533400"/>
                    <a:gd name="connsiteX338" fmla="*/ 184690 w 533400"/>
                    <a:gd name="connsiteY338" fmla="*/ 497491 h 533400"/>
                    <a:gd name="connsiteX339" fmla="*/ 246602 w 533400"/>
                    <a:gd name="connsiteY339" fmla="*/ 511778 h 533400"/>
                    <a:gd name="connsiteX340" fmla="*/ 244221 w 533400"/>
                    <a:gd name="connsiteY340" fmla="*/ 538734 h 533400"/>
                    <a:gd name="connsiteX341" fmla="*/ 248984 w 533400"/>
                    <a:gd name="connsiteY341" fmla="*/ 539115 h 533400"/>
                    <a:gd name="connsiteX342" fmla="*/ 251365 w 533400"/>
                    <a:gd name="connsiteY342" fmla="*/ 512064 h 533400"/>
                    <a:gd name="connsiteX343" fmla="*/ 246602 w 533400"/>
                    <a:gd name="connsiteY343" fmla="*/ 511778 h 533400"/>
                    <a:gd name="connsiteX344" fmla="*/ 204883 w 533400"/>
                    <a:gd name="connsiteY344" fmla="*/ 504063 h 533400"/>
                    <a:gd name="connsiteX345" fmla="*/ 197834 w 533400"/>
                    <a:gd name="connsiteY345" fmla="*/ 530162 h 533400"/>
                    <a:gd name="connsiteX346" fmla="*/ 202406 w 533400"/>
                    <a:gd name="connsiteY346" fmla="*/ 531400 h 533400"/>
                    <a:gd name="connsiteX347" fmla="*/ 209360 w 533400"/>
                    <a:gd name="connsiteY347" fmla="*/ 505397 h 533400"/>
                    <a:gd name="connsiteX348" fmla="*/ 204883 w 533400"/>
                    <a:gd name="connsiteY348" fmla="*/ 504063 h 533400"/>
                    <a:gd name="connsiteX349" fmla="*/ 128778 w 533400"/>
                    <a:gd name="connsiteY349" fmla="*/ 467582 h 533400"/>
                    <a:gd name="connsiteX350" fmla="*/ 113252 w 533400"/>
                    <a:gd name="connsiteY350" fmla="*/ 489775 h 533400"/>
                    <a:gd name="connsiteX351" fmla="*/ 117158 w 533400"/>
                    <a:gd name="connsiteY351" fmla="*/ 492538 h 533400"/>
                    <a:gd name="connsiteX352" fmla="*/ 132683 w 533400"/>
                    <a:gd name="connsiteY352" fmla="*/ 470345 h 533400"/>
                    <a:gd name="connsiteX353" fmla="*/ 128778 w 533400"/>
                    <a:gd name="connsiteY353" fmla="*/ 467582 h 533400"/>
                    <a:gd name="connsiteX354" fmla="*/ 27813 w 533400"/>
                    <a:gd name="connsiteY354" fmla="*/ 288798 h 533400"/>
                    <a:gd name="connsiteX355" fmla="*/ 857 w 533400"/>
                    <a:gd name="connsiteY355" fmla="*/ 291179 h 533400"/>
                    <a:gd name="connsiteX356" fmla="*/ 1238 w 533400"/>
                    <a:gd name="connsiteY356" fmla="*/ 295942 h 533400"/>
                    <a:gd name="connsiteX357" fmla="*/ 28194 w 533400"/>
                    <a:gd name="connsiteY357" fmla="*/ 293561 h 533400"/>
                    <a:gd name="connsiteX358" fmla="*/ 27813 w 533400"/>
                    <a:gd name="connsiteY358" fmla="*/ 288798 h 533400"/>
                    <a:gd name="connsiteX359" fmla="*/ 165164 w 533400"/>
                    <a:gd name="connsiteY359" fmla="*/ 489299 h 533400"/>
                    <a:gd name="connsiteX360" fmla="*/ 153829 w 533400"/>
                    <a:gd name="connsiteY360" fmla="*/ 513683 h 533400"/>
                    <a:gd name="connsiteX361" fmla="*/ 158115 w 533400"/>
                    <a:gd name="connsiteY361" fmla="*/ 515684 h 533400"/>
                    <a:gd name="connsiteX362" fmla="*/ 169545 w 533400"/>
                    <a:gd name="connsiteY362" fmla="*/ 491204 h 533400"/>
                    <a:gd name="connsiteX363" fmla="*/ 165164 w 533400"/>
                    <a:gd name="connsiteY363" fmla="*/ 489299 h 53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Lst>
                  <a:rect l="l" t="t" r="r" b="b"/>
                  <a:pathLst>
                    <a:path w="533400" h="533400">
                      <a:moveTo>
                        <a:pt x="146495" y="60770"/>
                      </a:moveTo>
                      <a:lnTo>
                        <a:pt x="132969" y="37338"/>
                      </a:lnTo>
                      <a:lnTo>
                        <a:pt x="137160" y="34957"/>
                      </a:lnTo>
                      <a:lnTo>
                        <a:pt x="150686" y="58388"/>
                      </a:lnTo>
                      <a:cubicBezTo>
                        <a:pt x="149257" y="59150"/>
                        <a:pt x="147923" y="59912"/>
                        <a:pt x="146495" y="60770"/>
                      </a:cubicBezTo>
                      <a:close/>
                      <a:moveTo>
                        <a:pt x="169545" y="48768"/>
                      </a:moveTo>
                      <a:lnTo>
                        <a:pt x="158115" y="24289"/>
                      </a:lnTo>
                      <a:lnTo>
                        <a:pt x="153829" y="26289"/>
                      </a:lnTo>
                      <a:lnTo>
                        <a:pt x="165259" y="50673"/>
                      </a:lnTo>
                      <a:cubicBezTo>
                        <a:pt x="166592" y="50006"/>
                        <a:pt x="168116" y="49435"/>
                        <a:pt x="169545" y="48768"/>
                      </a:cubicBezTo>
                      <a:close/>
                      <a:moveTo>
                        <a:pt x="99917" y="96488"/>
                      </a:moveTo>
                      <a:lnTo>
                        <a:pt x="80867" y="77343"/>
                      </a:lnTo>
                      <a:lnTo>
                        <a:pt x="77438" y="80677"/>
                      </a:lnTo>
                      <a:lnTo>
                        <a:pt x="96584" y="99822"/>
                      </a:lnTo>
                      <a:cubicBezTo>
                        <a:pt x="97727" y="98774"/>
                        <a:pt x="98870" y="97631"/>
                        <a:pt x="99917" y="96488"/>
                      </a:cubicBezTo>
                      <a:close/>
                      <a:moveTo>
                        <a:pt x="115729" y="82296"/>
                      </a:moveTo>
                      <a:lnTo>
                        <a:pt x="98393" y="61627"/>
                      </a:lnTo>
                      <a:lnTo>
                        <a:pt x="94774" y="64675"/>
                      </a:lnTo>
                      <a:lnTo>
                        <a:pt x="112204" y="85439"/>
                      </a:lnTo>
                      <a:cubicBezTo>
                        <a:pt x="113348" y="84392"/>
                        <a:pt x="114491" y="83344"/>
                        <a:pt x="115729" y="82296"/>
                      </a:cubicBezTo>
                      <a:close/>
                      <a:moveTo>
                        <a:pt x="132683" y="69628"/>
                      </a:moveTo>
                      <a:lnTo>
                        <a:pt x="117158" y="47530"/>
                      </a:lnTo>
                      <a:lnTo>
                        <a:pt x="113252" y="50292"/>
                      </a:lnTo>
                      <a:lnTo>
                        <a:pt x="128778" y="72485"/>
                      </a:lnTo>
                      <a:cubicBezTo>
                        <a:pt x="130016" y="71438"/>
                        <a:pt x="131350" y="70485"/>
                        <a:pt x="132683" y="69628"/>
                      </a:cubicBezTo>
                      <a:close/>
                      <a:moveTo>
                        <a:pt x="230219" y="30290"/>
                      </a:moveTo>
                      <a:lnTo>
                        <a:pt x="225552" y="3715"/>
                      </a:lnTo>
                      <a:lnTo>
                        <a:pt x="220885" y="4477"/>
                      </a:lnTo>
                      <a:lnTo>
                        <a:pt x="225552" y="31147"/>
                      </a:lnTo>
                      <a:cubicBezTo>
                        <a:pt x="227076" y="30861"/>
                        <a:pt x="228695" y="30575"/>
                        <a:pt x="230219" y="30290"/>
                      </a:cubicBezTo>
                      <a:close/>
                      <a:moveTo>
                        <a:pt x="189167" y="40862"/>
                      </a:moveTo>
                      <a:lnTo>
                        <a:pt x="179927" y="15526"/>
                      </a:lnTo>
                      <a:lnTo>
                        <a:pt x="175451" y="17145"/>
                      </a:lnTo>
                      <a:lnTo>
                        <a:pt x="184690" y="42482"/>
                      </a:lnTo>
                      <a:cubicBezTo>
                        <a:pt x="186214" y="41910"/>
                        <a:pt x="187643" y="41339"/>
                        <a:pt x="189167" y="40862"/>
                      </a:cubicBezTo>
                      <a:close/>
                      <a:moveTo>
                        <a:pt x="251270" y="27813"/>
                      </a:moveTo>
                      <a:lnTo>
                        <a:pt x="248888" y="857"/>
                      </a:lnTo>
                      <a:lnTo>
                        <a:pt x="244126" y="1238"/>
                      </a:lnTo>
                      <a:lnTo>
                        <a:pt x="246507" y="28194"/>
                      </a:lnTo>
                      <a:cubicBezTo>
                        <a:pt x="248126" y="28004"/>
                        <a:pt x="249746" y="27908"/>
                        <a:pt x="251270" y="27813"/>
                      </a:cubicBezTo>
                      <a:close/>
                      <a:moveTo>
                        <a:pt x="209455" y="34576"/>
                      </a:moveTo>
                      <a:lnTo>
                        <a:pt x="202502" y="8573"/>
                      </a:lnTo>
                      <a:lnTo>
                        <a:pt x="197930" y="9811"/>
                      </a:lnTo>
                      <a:lnTo>
                        <a:pt x="204978" y="35909"/>
                      </a:lnTo>
                      <a:cubicBezTo>
                        <a:pt x="206407" y="35433"/>
                        <a:pt x="207931" y="35052"/>
                        <a:pt x="209455" y="34576"/>
                      </a:cubicBezTo>
                      <a:close/>
                      <a:moveTo>
                        <a:pt x="85535" y="112014"/>
                      </a:moveTo>
                      <a:lnTo>
                        <a:pt x="64865" y="94583"/>
                      </a:lnTo>
                      <a:lnTo>
                        <a:pt x="61817" y="98203"/>
                      </a:lnTo>
                      <a:lnTo>
                        <a:pt x="82487" y="115538"/>
                      </a:lnTo>
                      <a:cubicBezTo>
                        <a:pt x="83439" y="114395"/>
                        <a:pt x="84487" y="113157"/>
                        <a:pt x="85535" y="112014"/>
                      </a:cubicBezTo>
                      <a:close/>
                      <a:moveTo>
                        <a:pt x="36005" y="204788"/>
                      </a:moveTo>
                      <a:lnTo>
                        <a:pt x="9906" y="197834"/>
                      </a:lnTo>
                      <a:lnTo>
                        <a:pt x="8668" y="202406"/>
                      </a:lnTo>
                      <a:lnTo>
                        <a:pt x="34766" y="209360"/>
                      </a:lnTo>
                      <a:cubicBezTo>
                        <a:pt x="35052" y="207836"/>
                        <a:pt x="35528" y="206312"/>
                        <a:pt x="36005" y="204788"/>
                      </a:cubicBezTo>
                      <a:close/>
                      <a:moveTo>
                        <a:pt x="31242" y="225457"/>
                      </a:moveTo>
                      <a:lnTo>
                        <a:pt x="4572" y="220790"/>
                      </a:lnTo>
                      <a:lnTo>
                        <a:pt x="3715" y="225457"/>
                      </a:lnTo>
                      <a:lnTo>
                        <a:pt x="30385" y="230219"/>
                      </a:lnTo>
                      <a:cubicBezTo>
                        <a:pt x="30670" y="228600"/>
                        <a:pt x="30956" y="226981"/>
                        <a:pt x="31242" y="225457"/>
                      </a:cubicBezTo>
                      <a:close/>
                      <a:moveTo>
                        <a:pt x="28194" y="246412"/>
                      </a:moveTo>
                      <a:lnTo>
                        <a:pt x="1238" y="244031"/>
                      </a:lnTo>
                      <a:lnTo>
                        <a:pt x="857" y="248793"/>
                      </a:lnTo>
                      <a:lnTo>
                        <a:pt x="27813" y="251174"/>
                      </a:lnTo>
                      <a:cubicBezTo>
                        <a:pt x="28004" y="249650"/>
                        <a:pt x="28099" y="248031"/>
                        <a:pt x="28194" y="246412"/>
                      </a:cubicBezTo>
                      <a:close/>
                      <a:moveTo>
                        <a:pt x="42577" y="184594"/>
                      </a:moveTo>
                      <a:lnTo>
                        <a:pt x="17240" y="175355"/>
                      </a:lnTo>
                      <a:lnTo>
                        <a:pt x="15621" y="179832"/>
                      </a:lnTo>
                      <a:lnTo>
                        <a:pt x="40957" y="189071"/>
                      </a:lnTo>
                      <a:cubicBezTo>
                        <a:pt x="41434" y="187643"/>
                        <a:pt x="42005" y="186119"/>
                        <a:pt x="42577" y="184594"/>
                      </a:cubicBezTo>
                      <a:close/>
                      <a:moveTo>
                        <a:pt x="60865" y="146495"/>
                      </a:moveTo>
                      <a:lnTo>
                        <a:pt x="37433" y="132969"/>
                      </a:lnTo>
                      <a:lnTo>
                        <a:pt x="35052" y="137065"/>
                      </a:lnTo>
                      <a:lnTo>
                        <a:pt x="58484" y="150590"/>
                      </a:lnTo>
                      <a:cubicBezTo>
                        <a:pt x="59245" y="149162"/>
                        <a:pt x="60007" y="147828"/>
                        <a:pt x="60865" y="146495"/>
                      </a:cubicBezTo>
                      <a:close/>
                      <a:moveTo>
                        <a:pt x="72390" y="128683"/>
                      </a:moveTo>
                      <a:lnTo>
                        <a:pt x="50197" y="113157"/>
                      </a:lnTo>
                      <a:lnTo>
                        <a:pt x="47435" y="117062"/>
                      </a:lnTo>
                      <a:lnTo>
                        <a:pt x="69533" y="132588"/>
                      </a:lnTo>
                      <a:cubicBezTo>
                        <a:pt x="70580" y="131255"/>
                        <a:pt x="71533" y="130016"/>
                        <a:pt x="72390" y="128683"/>
                      </a:cubicBezTo>
                      <a:close/>
                      <a:moveTo>
                        <a:pt x="270034" y="26956"/>
                      </a:moveTo>
                      <a:cubicBezTo>
                        <a:pt x="270796" y="26956"/>
                        <a:pt x="271653" y="27051"/>
                        <a:pt x="272415" y="27051"/>
                      </a:cubicBezTo>
                      <a:lnTo>
                        <a:pt x="272415" y="0"/>
                      </a:lnTo>
                      <a:lnTo>
                        <a:pt x="267653" y="0"/>
                      </a:lnTo>
                      <a:lnTo>
                        <a:pt x="267653" y="27051"/>
                      </a:lnTo>
                      <a:cubicBezTo>
                        <a:pt x="268510" y="27051"/>
                        <a:pt x="269272" y="26956"/>
                        <a:pt x="270034" y="26956"/>
                      </a:cubicBezTo>
                      <a:close/>
                      <a:moveTo>
                        <a:pt x="27051" y="270034"/>
                      </a:moveTo>
                      <a:cubicBezTo>
                        <a:pt x="27051" y="269272"/>
                        <a:pt x="27146" y="268415"/>
                        <a:pt x="27146" y="267653"/>
                      </a:cubicBezTo>
                      <a:lnTo>
                        <a:pt x="0" y="267653"/>
                      </a:lnTo>
                      <a:lnTo>
                        <a:pt x="0" y="272415"/>
                      </a:lnTo>
                      <a:lnTo>
                        <a:pt x="27146" y="272415"/>
                      </a:lnTo>
                      <a:cubicBezTo>
                        <a:pt x="27146" y="271558"/>
                        <a:pt x="27051" y="270796"/>
                        <a:pt x="27051" y="270034"/>
                      </a:cubicBezTo>
                      <a:close/>
                      <a:moveTo>
                        <a:pt x="50768" y="165164"/>
                      </a:moveTo>
                      <a:lnTo>
                        <a:pt x="26384" y="153734"/>
                      </a:lnTo>
                      <a:lnTo>
                        <a:pt x="24384" y="158020"/>
                      </a:lnTo>
                      <a:lnTo>
                        <a:pt x="48863" y="169450"/>
                      </a:lnTo>
                      <a:cubicBezTo>
                        <a:pt x="49530" y="168021"/>
                        <a:pt x="50101" y="166497"/>
                        <a:pt x="50768" y="165164"/>
                      </a:cubicBezTo>
                      <a:close/>
                      <a:moveTo>
                        <a:pt x="293656" y="28194"/>
                      </a:moveTo>
                      <a:lnTo>
                        <a:pt x="296037" y="1238"/>
                      </a:lnTo>
                      <a:lnTo>
                        <a:pt x="291275" y="857"/>
                      </a:lnTo>
                      <a:lnTo>
                        <a:pt x="288893" y="27813"/>
                      </a:lnTo>
                      <a:cubicBezTo>
                        <a:pt x="290513" y="27908"/>
                        <a:pt x="292037" y="28004"/>
                        <a:pt x="293656" y="28194"/>
                      </a:cubicBezTo>
                      <a:close/>
                      <a:moveTo>
                        <a:pt x="491300" y="169450"/>
                      </a:moveTo>
                      <a:lnTo>
                        <a:pt x="515779" y="158115"/>
                      </a:lnTo>
                      <a:lnTo>
                        <a:pt x="513779" y="153829"/>
                      </a:lnTo>
                      <a:lnTo>
                        <a:pt x="489395" y="165259"/>
                      </a:lnTo>
                      <a:cubicBezTo>
                        <a:pt x="489966" y="166592"/>
                        <a:pt x="490633" y="168021"/>
                        <a:pt x="491300" y="169450"/>
                      </a:cubicBezTo>
                      <a:close/>
                      <a:moveTo>
                        <a:pt x="499205" y="189167"/>
                      </a:moveTo>
                      <a:lnTo>
                        <a:pt x="524637" y="179927"/>
                      </a:lnTo>
                      <a:lnTo>
                        <a:pt x="523018" y="175451"/>
                      </a:lnTo>
                      <a:lnTo>
                        <a:pt x="497681" y="184690"/>
                      </a:lnTo>
                      <a:cubicBezTo>
                        <a:pt x="498158" y="186119"/>
                        <a:pt x="498729" y="187643"/>
                        <a:pt x="499205" y="189167"/>
                      </a:cubicBezTo>
                      <a:close/>
                      <a:moveTo>
                        <a:pt x="470535" y="132588"/>
                      </a:moveTo>
                      <a:lnTo>
                        <a:pt x="492633" y="117062"/>
                      </a:lnTo>
                      <a:lnTo>
                        <a:pt x="489871" y="113157"/>
                      </a:lnTo>
                      <a:lnTo>
                        <a:pt x="467678" y="128683"/>
                      </a:lnTo>
                      <a:cubicBezTo>
                        <a:pt x="468630" y="130016"/>
                        <a:pt x="469583" y="131255"/>
                        <a:pt x="470535" y="132588"/>
                      </a:cubicBezTo>
                      <a:close/>
                      <a:moveTo>
                        <a:pt x="505397" y="209455"/>
                      </a:moveTo>
                      <a:lnTo>
                        <a:pt x="531400" y="202502"/>
                      </a:lnTo>
                      <a:lnTo>
                        <a:pt x="530162" y="197930"/>
                      </a:lnTo>
                      <a:lnTo>
                        <a:pt x="504063" y="204883"/>
                      </a:lnTo>
                      <a:cubicBezTo>
                        <a:pt x="504635" y="206312"/>
                        <a:pt x="505016" y="207836"/>
                        <a:pt x="505397" y="209455"/>
                      </a:cubicBezTo>
                      <a:close/>
                      <a:moveTo>
                        <a:pt x="512255" y="251174"/>
                      </a:moveTo>
                      <a:lnTo>
                        <a:pt x="539210" y="248793"/>
                      </a:lnTo>
                      <a:lnTo>
                        <a:pt x="538829" y="244031"/>
                      </a:lnTo>
                      <a:lnTo>
                        <a:pt x="511874" y="246412"/>
                      </a:lnTo>
                      <a:cubicBezTo>
                        <a:pt x="512064" y="248031"/>
                        <a:pt x="512159" y="249650"/>
                        <a:pt x="512255" y="251174"/>
                      </a:cubicBezTo>
                      <a:close/>
                      <a:moveTo>
                        <a:pt x="509778" y="230124"/>
                      </a:moveTo>
                      <a:lnTo>
                        <a:pt x="536353" y="225457"/>
                      </a:lnTo>
                      <a:lnTo>
                        <a:pt x="535591" y="220790"/>
                      </a:lnTo>
                      <a:lnTo>
                        <a:pt x="508921" y="225457"/>
                      </a:lnTo>
                      <a:cubicBezTo>
                        <a:pt x="509207" y="226981"/>
                        <a:pt x="509492" y="228600"/>
                        <a:pt x="509778" y="230124"/>
                      </a:cubicBezTo>
                      <a:close/>
                      <a:moveTo>
                        <a:pt x="457772" y="115634"/>
                      </a:moveTo>
                      <a:lnTo>
                        <a:pt x="478441" y="98298"/>
                      </a:lnTo>
                      <a:lnTo>
                        <a:pt x="475393" y="94678"/>
                      </a:lnTo>
                      <a:lnTo>
                        <a:pt x="454628" y="112109"/>
                      </a:lnTo>
                      <a:cubicBezTo>
                        <a:pt x="455676" y="113252"/>
                        <a:pt x="456724" y="114395"/>
                        <a:pt x="457772" y="115634"/>
                      </a:cubicBezTo>
                      <a:close/>
                      <a:moveTo>
                        <a:pt x="481679" y="150590"/>
                      </a:moveTo>
                      <a:lnTo>
                        <a:pt x="505111" y="137065"/>
                      </a:lnTo>
                      <a:lnTo>
                        <a:pt x="502730" y="132874"/>
                      </a:lnTo>
                      <a:lnTo>
                        <a:pt x="479298" y="146399"/>
                      </a:lnTo>
                      <a:cubicBezTo>
                        <a:pt x="480060" y="147828"/>
                        <a:pt x="480917" y="149162"/>
                        <a:pt x="481679" y="150590"/>
                      </a:cubicBezTo>
                      <a:close/>
                      <a:moveTo>
                        <a:pt x="335280" y="35909"/>
                      </a:moveTo>
                      <a:lnTo>
                        <a:pt x="342233" y="9811"/>
                      </a:lnTo>
                      <a:lnTo>
                        <a:pt x="337661" y="8573"/>
                      </a:lnTo>
                      <a:lnTo>
                        <a:pt x="330708" y="34576"/>
                      </a:lnTo>
                      <a:cubicBezTo>
                        <a:pt x="332232" y="35052"/>
                        <a:pt x="333756" y="35433"/>
                        <a:pt x="335280" y="35909"/>
                      </a:cubicBezTo>
                      <a:close/>
                      <a:moveTo>
                        <a:pt x="374999" y="50768"/>
                      </a:moveTo>
                      <a:lnTo>
                        <a:pt x="386334" y="26289"/>
                      </a:lnTo>
                      <a:lnTo>
                        <a:pt x="382048" y="24289"/>
                      </a:lnTo>
                      <a:lnTo>
                        <a:pt x="370618" y="48768"/>
                      </a:lnTo>
                      <a:cubicBezTo>
                        <a:pt x="372047" y="49435"/>
                        <a:pt x="373571" y="50006"/>
                        <a:pt x="374999" y="50768"/>
                      </a:cubicBezTo>
                      <a:close/>
                      <a:moveTo>
                        <a:pt x="355473" y="42482"/>
                      </a:moveTo>
                      <a:lnTo>
                        <a:pt x="364712" y="17145"/>
                      </a:lnTo>
                      <a:lnTo>
                        <a:pt x="360235" y="15526"/>
                      </a:lnTo>
                      <a:lnTo>
                        <a:pt x="350996" y="40862"/>
                      </a:lnTo>
                      <a:cubicBezTo>
                        <a:pt x="352425" y="41339"/>
                        <a:pt x="353949" y="41910"/>
                        <a:pt x="355473" y="42482"/>
                      </a:cubicBezTo>
                      <a:close/>
                      <a:moveTo>
                        <a:pt x="314611" y="31147"/>
                      </a:moveTo>
                      <a:lnTo>
                        <a:pt x="319278" y="4477"/>
                      </a:lnTo>
                      <a:lnTo>
                        <a:pt x="314611" y="3620"/>
                      </a:lnTo>
                      <a:lnTo>
                        <a:pt x="309944" y="30194"/>
                      </a:lnTo>
                      <a:cubicBezTo>
                        <a:pt x="311468" y="30575"/>
                        <a:pt x="313087" y="30861"/>
                        <a:pt x="314611" y="31147"/>
                      </a:cubicBezTo>
                      <a:close/>
                      <a:moveTo>
                        <a:pt x="393573" y="60770"/>
                      </a:moveTo>
                      <a:lnTo>
                        <a:pt x="407099" y="37338"/>
                      </a:lnTo>
                      <a:lnTo>
                        <a:pt x="403003" y="34957"/>
                      </a:lnTo>
                      <a:lnTo>
                        <a:pt x="389477" y="58388"/>
                      </a:lnTo>
                      <a:cubicBezTo>
                        <a:pt x="390906" y="59150"/>
                        <a:pt x="392335" y="59912"/>
                        <a:pt x="393573" y="60770"/>
                      </a:cubicBezTo>
                      <a:close/>
                      <a:moveTo>
                        <a:pt x="443579" y="99917"/>
                      </a:moveTo>
                      <a:lnTo>
                        <a:pt x="462725" y="80772"/>
                      </a:lnTo>
                      <a:lnTo>
                        <a:pt x="459391" y="77343"/>
                      </a:lnTo>
                      <a:lnTo>
                        <a:pt x="440246" y="96488"/>
                      </a:lnTo>
                      <a:cubicBezTo>
                        <a:pt x="441293" y="97631"/>
                        <a:pt x="442436" y="98774"/>
                        <a:pt x="443579" y="99917"/>
                      </a:cubicBezTo>
                      <a:close/>
                      <a:moveTo>
                        <a:pt x="428054" y="85439"/>
                      </a:moveTo>
                      <a:lnTo>
                        <a:pt x="445484" y="64675"/>
                      </a:lnTo>
                      <a:lnTo>
                        <a:pt x="441865" y="61627"/>
                      </a:lnTo>
                      <a:lnTo>
                        <a:pt x="424529" y="82296"/>
                      </a:lnTo>
                      <a:cubicBezTo>
                        <a:pt x="425672" y="83344"/>
                        <a:pt x="426815" y="84392"/>
                        <a:pt x="428054" y="85439"/>
                      </a:cubicBezTo>
                      <a:close/>
                      <a:moveTo>
                        <a:pt x="411385" y="72390"/>
                      </a:moveTo>
                      <a:lnTo>
                        <a:pt x="426910" y="50197"/>
                      </a:lnTo>
                      <a:lnTo>
                        <a:pt x="423005" y="47435"/>
                      </a:lnTo>
                      <a:lnTo>
                        <a:pt x="407480" y="69533"/>
                      </a:lnTo>
                      <a:cubicBezTo>
                        <a:pt x="408813" y="70485"/>
                        <a:pt x="410051" y="71438"/>
                        <a:pt x="411385" y="72390"/>
                      </a:cubicBezTo>
                      <a:close/>
                      <a:moveTo>
                        <a:pt x="454628" y="427958"/>
                      </a:moveTo>
                      <a:lnTo>
                        <a:pt x="475393" y="445389"/>
                      </a:lnTo>
                      <a:lnTo>
                        <a:pt x="478441" y="441770"/>
                      </a:lnTo>
                      <a:lnTo>
                        <a:pt x="457772" y="424339"/>
                      </a:lnTo>
                      <a:cubicBezTo>
                        <a:pt x="456724" y="425577"/>
                        <a:pt x="455581" y="426815"/>
                        <a:pt x="454628" y="427958"/>
                      </a:cubicBezTo>
                      <a:close/>
                      <a:moveTo>
                        <a:pt x="389477" y="481584"/>
                      </a:moveTo>
                      <a:lnTo>
                        <a:pt x="403003" y="505016"/>
                      </a:lnTo>
                      <a:lnTo>
                        <a:pt x="407099" y="502634"/>
                      </a:lnTo>
                      <a:lnTo>
                        <a:pt x="393573" y="479203"/>
                      </a:lnTo>
                      <a:cubicBezTo>
                        <a:pt x="392240" y="480060"/>
                        <a:pt x="390811" y="480822"/>
                        <a:pt x="389477" y="481584"/>
                      </a:cubicBezTo>
                      <a:close/>
                      <a:moveTo>
                        <a:pt x="407480" y="470440"/>
                      </a:moveTo>
                      <a:lnTo>
                        <a:pt x="423005" y="492633"/>
                      </a:lnTo>
                      <a:lnTo>
                        <a:pt x="426910" y="489871"/>
                      </a:lnTo>
                      <a:lnTo>
                        <a:pt x="411385" y="467678"/>
                      </a:lnTo>
                      <a:cubicBezTo>
                        <a:pt x="410051" y="468535"/>
                        <a:pt x="408718" y="469487"/>
                        <a:pt x="407480" y="470440"/>
                      </a:cubicBezTo>
                      <a:close/>
                      <a:moveTo>
                        <a:pt x="370523" y="491204"/>
                      </a:moveTo>
                      <a:lnTo>
                        <a:pt x="381953" y="515684"/>
                      </a:lnTo>
                      <a:lnTo>
                        <a:pt x="386239" y="513683"/>
                      </a:lnTo>
                      <a:lnTo>
                        <a:pt x="374809" y="489204"/>
                      </a:lnTo>
                      <a:cubicBezTo>
                        <a:pt x="373475" y="489966"/>
                        <a:pt x="372047" y="490538"/>
                        <a:pt x="370523" y="491204"/>
                      </a:cubicBezTo>
                      <a:close/>
                      <a:moveTo>
                        <a:pt x="424434" y="457676"/>
                      </a:moveTo>
                      <a:lnTo>
                        <a:pt x="441770" y="478346"/>
                      </a:lnTo>
                      <a:lnTo>
                        <a:pt x="445389" y="475298"/>
                      </a:lnTo>
                      <a:lnTo>
                        <a:pt x="427958" y="454533"/>
                      </a:lnTo>
                      <a:cubicBezTo>
                        <a:pt x="426815" y="455581"/>
                        <a:pt x="425577" y="456629"/>
                        <a:pt x="424434" y="457676"/>
                      </a:cubicBezTo>
                      <a:close/>
                      <a:moveTo>
                        <a:pt x="440150" y="443484"/>
                      </a:moveTo>
                      <a:lnTo>
                        <a:pt x="459296" y="462629"/>
                      </a:lnTo>
                      <a:lnTo>
                        <a:pt x="462629" y="459296"/>
                      </a:lnTo>
                      <a:lnTo>
                        <a:pt x="443484" y="440150"/>
                      </a:lnTo>
                      <a:cubicBezTo>
                        <a:pt x="442341" y="441198"/>
                        <a:pt x="441293" y="442341"/>
                        <a:pt x="440150" y="443484"/>
                      </a:cubicBezTo>
                      <a:close/>
                      <a:moveTo>
                        <a:pt x="309848" y="509683"/>
                      </a:moveTo>
                      <a:lnTo>
                        <a:pt x="314611" y="536353"/>
                      </a:lnTo>
                      <a:lnTo>
                        <a:pt x="319278" y="535591"/>
                      </a:lnTo>
                      <a:lnTo>
                        <a:pt x="314611" y="508921"/>
                      </a:lnTo>
                      <a:cubicBezTo>
                        <a:pt x="312992" y="509111"/>
                        <a:pt x="311468" y="509397"/>
                        <a:pt x="309848" y="509683"/>
                      </a:cubicBezTo>
                      <a:close/>
                      <a:moveTo>
                        <a:pt x="350901" y="499110"/>
                      </a:moveTo>
                      <a:lnTo>
                        <a:pt x="360140" y="524542"/>
                      </a:lnTo>
                      <a:lnTo>
                        <a:pt x="364617" y="522923"/>
                      </a:lnTo>
                      <a:lnTo>
                        <a:pt x="355378" y="497491"/>
                      </a:lnTo>
                      <a:cubicBezTo>
                        <a:pt x="353854" y="498062"/>
                        <a:pt x="352425" y="498634"/>
                        <a:pt x="350901" y="499110"/>
                      </a:cubicBezTo>
                      <a:close/>
                      <a:moveTo>
                        <a:pt x="330613" y="505397"/>
                      </a:moveTo>
                      <a:lnTo>
                        <a:pt x="337566" y="531400"/>
                      </a:lnTo>
                      <a:lnTo>
                        <a:pt x="342138" y="530162"/>
                      </a:lnTo>
                      <a:lnTo>
                        <a:pt x="335090" y="504063"/>
                      </a:lnTo>
                      <a:cubicBezTo>
                        <a:pt x="333661" y="504539"/>
                        <a:pt x="332137" y="505016"/>
                        <a:pt x="330613" y="505397"/>
                      </a:cubicBezTo>
                      <a:close/>
                      <a:moveTo>
                        <a:pt x="467678" y="411290"/>
                      </a:moveTo>
                      <a:lnTo>
                        <a:pt x="489871" y="426815"/>
                      </a:lnTo>
                      <a:lnTo>
                        <a:pt x="492633" y="422910"/>
                      </a:lnTo>
                      <a:lnTo>
                        <a:pt x="470535" y="407384"/>
                      </a:lnTo>
                      <a:cubicBezTo>
                        <a:pt x="469487" y="408718"/>
                        <a:pt x="468630" y="409956"/>
                        <a:pt x="467678" y="411290"/>
                      </a:cubicBezTo>
                      <a:close/>
                      <a:moveTo>
                        <a:pt x="511874" y="293561"/>
                      </a:moveTo>
                      <a:lnTo>
                        <a:pt x="538829" y="295942"/>
                      </a:lnTo>
                      <a:lnTo>
                        <a:pt x="539210" y="291179"/>
                      </a:lnTo>
                      <a:lnTo>
                        <a:pt x="512255" y="288798"/>
                      </a:lnTo>
                      <a:cubicBezTo>
                        <a:pt x="512159" y="290417"/>
                        <a:pt x="512064" y="291941"/>
                        <a:pt x="511874" y="293561"/>
                      </a:cubicBezTo>
                      <a:close/>
                      <a:moveTo>
                        <a:pt x="504158" y="335185"/>
                      </a:moveTo>
                      <a:lnTo>
                        <a:pt x="530352" y="342233"/>
                      </a:lnTo>
                      <a:lnTo>
                        <a:pt x="531590" y="337661"/>
                      </a:lnTo>
                      <a:lnTo>
                        <a:pt x="505587" y="330613"/>
                      </a:lnTo>
                      <a:cubicBezTo>
                        <a:pt x="505016" y="332137"/>
                        <a:pt x="504539" y="333661"/>
                        <a:pt x="504158" y="335185"/>
                      </a:cubicBezTo>
                      <a:close/>
                      <a:moveTo>
                        <a:pt x="288798" y="512159"/>
                      </a:moveTo>
                      <a:lnTo>
                        <a:pt x="291179" y="539115"/>
                      </a:lnTo>
                      <a:lnTo>
                        <a:pt x="295942" y="538734"/>
                      </a:lnTo>
                      <a:lnTo>
                        <a:pt x="293560" y="511778"/>
                      </a:lnTo>
                      <a:cubicBezTo>
                        <a:pt x="291941" y="511969"/>
                        <a:pt x="290417" y="512064"/>
                        <a:pt x="288798" y="512159"/>
                      </a:cubicBezTo>
                      <a:close/>
                      <a:moveTo>
                        <a:pt x="513017" y="267653"/>
                      </a:moveTo>
                      <a:cubicBezTo>
                        <a:pt x="513017" y="268415"/>
                        <a:pt x="513112" y="269177"/>
                        <a:pt x="513112" y="270034"/>
                      </a:cubicBezTo>
                      <a:cubicBezTo>
                        <a:pt x="513112" y="270891"/>
                        <a:pt x="513017" y="271653"/>
                        <a:pt x="513017" y="272415"/>
                      </a:cubicBezTo>
                      <a:lnTo>
                        <a:pt x="540068" y="272415"/>
                      </a:lnTo>
                      <a:lnTo>
                        <a:pt x="540068" y="267653"/>
                      </a:lnTo>
                      <a:lnTo>
                        <a:pt x="513017" y="267653"/>
                      </a:lnTo>
                      <a:close/>
                      <a:moveTo>
                        <a:pt x="508921" y="314516"/>
                      </a:moveTo>
                      <a:lnTo>
                        <a:pt x="535591" y="319183"/>
                      </a:lnTo>
                      <a:lnTo>
                        <a:pt x="536353" y="314516"/>
                      </a:lnTo>
                      <a:lnTo>
                        <a:pt x="509683" y="309848"/>
                      </a:lnTo>
                      <a:cubicBezTo>
                        <a:pt x="509492" y="311468"/>
                        <a:pt x="509207" y="312992"/>
                        <a:pt x="508921" y="314516"/>
                      </a:cubicBezTo>
                      <a:close/>
                      <a:moveTo>
                        <a:pt x="497586" y="355378"/>
                      </a:moveTo>
                      <a:lnTo>
                        <a:pt x="523018" y="364617"/>
                      </a:lnTo>
                      <a:lnTo>
                        <a:pt x="524637" y="360140"/>
                      </a:lnTo>
                      <a:lnTo>
                        <a:pt x="499205" y="350901"/>
                      </a:lnTo>
                      <a:cubicBezTo>
                        <a:pt x="498729" y="352330"/>
                        <a:pt x="498158" y="353854"/>
                        <a:pt x="497586" y="355378"/>
                      </a:cubicBezTo>
                      <a:close/>
                      <a:moveTo>
                        <a:pt x="479298" y="393573"/>
                      </a:moveTo>
                      <a:lnTo>
                        <a:pt x="502730" y="407099"/>
                      </a:lnTo>
                      <a:lnTo>
                        <a:pt x="505111" y="402908"/>
                      </a:lnTo>
                      <a:lnTo>
                        <a:pt x="481679" y="389382"/>
                      </a:lnTo>
                      <a:cubicBezTo>
                        <a:pt x="480822" y="390811"/>
                        <a:pt x="480060" y="392144"/>
                        <a:pt x="479298" y="393573"/>
                      </a:cubicBezTo>
                      <a:close/>
                      <a:moveTo>
                        <a:pt x="489299" y="374904"/>
                      </a:moveTo>
                      <a:lnTo>
                        <a:pt x="513779" y="386334"/>
                      </a:lnTo>
                      <a:lnTo>
                        <a:pt x="515779" y="381953"/>
                      </a:lnTo>
                      <a:lnTo>
                        <a:pt x="491300" y="370523"/>
                      </a:lnTo>
                      <a:cubicBezTo>
                        <a:pt x="490633" y="371951"/>
                        <a:pt x="489966" y="373475"/>
                        <a:pt x="489299" y="374904"/>
                      </a:cubicBezTo>
                      <a:close/>
                      <a:moveTo>
                        <a:pt x="146495" y="479203"/>
                      </a:moveTo>
                      <a:lnTo>
                        <a:pt x="132969" y="502634"/>
                      </a:lnTo>
                      <a:lnTo>
                        <a:pt x="137065" y="505016"/>
                      </a:lnTo>
                      <a:lnTo>
                        <a:pt x="150590" y="481584"/>
                      </a:lnTo>
                      <a:cubicBezTo>
                        <a:pt x="149257" y="480822"/>
                        <a:pt x="147923" y="479965"/>
                        <a:pt x="146495" y="479203"/>
                      </a:cubicBezTo>
                      <a:close/>
                      <a:moveTo>
                        <a:pt x="58484" y="389382"/>
                      </a:moveTo>
                      <a:lnTo>
                        <a:pt x="35052" y="402908"/>
                      </a:lnTo>
                      <a:lnTo>
                        <a:pt x="37433" y="407003"/>
                      </a:lnTo>
                      <a:lnTo>
                        <a:pt x="60865" y="393478"/>
                      </a:lnTo>
                      <a:cubicBezTo>
                        <a:pt x="60007" y="392144"/>
                        <a:pt x="59245" y="390811"/>
                        <a:pt x="58484" y="389382"/>
                      </a:cubicBezTo>
                      <a:close/>
                      <a:moveTo>
                        <a:pt x="48863" y="370523"/>
                      </a:moveTo>
                      <a:lnTo>
                        <a:pt x="24384" y="381953"/>
                      </a:lnTo>
                      <a:lnTo>
                        <a:pt x="26384" y="386239"/>
                      </a:lnTo>
                      <a:lnTo>
                        <a:pt x="50768" y="374809"/>
                      </a:lnTo>
                      <a:cubicBezTo>
                        <a:pt x="50101" y="373475"/>
                        <a:pt x="49530" y="371951"/>
                        <a:pt x="48863" y="370523"/>
                      </a:cubicBezTo>
                      <a:close/>
                      <a:moveTo>
                        <a:pt x="69723" y="407384"/>
                      </a:moveTo>
                      <a:lnTo>
                        <a:pt x="47530" y="422910"/>
                      </a:lnTo>
                      <a:lnTo>
                        <a:pt x="50292" y="426815"/>
                      </a:lnTo>
                      <a:lnTo>
                        <a:pt x="72485" y="411290"/>
                      </a:lnTo>
                      <a:cubicBezTo>
                        <a:pt x="71533" y="409956"/>
                        <a:pt x="70580" y="408718"/>
                        <a:pt x="69723" y="407384"/>
                      </a:cubicBezTo>
                      <a:close/>
                      <a:moveTo>
                        <a:pt x="82391" y="424339"/>
                      </a:moveTo>
                      <a:lnTo>
                        <a:pt x="61722" y="441674"/>
                      </a:lnTo>
                      <a:lnTo>
                        <a:pt x="64770" y="445294"/>
                      </a:lnTo>
                      <a:lnTo>
                        <a:pt x="85535" y="427863"/>
                      </a:lnTo>
                      <a:cubicBezTo>
                        <a:pt x="84487" y="426720"/>
                        <a:pt x="83439" y="425577"/>
                        <a:pt x="82391" y="424339"/>
                      </a:cubicBezTo>
                      <a:close/>
                      <a:moveTo>
                        <a:pt x="96584" y="440055"/>
                      </a:moveTo>
                      <a:lnTo>
                        <a:pt x="77438" y="459200"/>
                      </a:lnTo>
                      <a:lnTo>
                        <a:pt x="80772" y="462629"/>
                      </a:lnTo>
                      <a:lnTo>
                        <a:pt x="99917" y="443484"/>
                      </a:lnTo>
                      <a:cubicBezTo>
                        <a:pt x="98870" y="442341"/>
                        <a:pt x="97727" y="441198"/>
                        <a:pt x="96584" y="440055"/>
                      </a:cubicBezTo>
                      <a:close/>
                      <a:moveTo>
                        <a:pt x="30385" y="309848"/>
                      </a:moveTo>
                      <a:lnTo>
                        <a:pt x="3715" y="314516"/>
                      </a:lnTo>
                      <a:lnTo>
                        <a:pt x="4572" y="319183"/>
                      </a:lnTo>
                      <a:lnTo>
                        <a:pt x="31242" y="314420"/>
                      </a:lnTo>
                      <a:cubicBezTo>
                        <a:pt x="30956" y="312992"/>
                        <a:pt x="30670" y="311468"/>
                        <a:pt x="30385" y="309848"/>
                      </a:cubicBezTo>
                      <a:close/>
                      <a:moveTo>
                        <a:pt x="270034" y="513017"/>
                      </a:moveTo>
                      <a:cubicBezTo>
                        <a:pt x="269272" y="513017"/>
                        <a:pt x="268415" y="512921"/>
                        <a:pt x="267653" y="512921"/>
                      </a:cubicBezTo>
                      <a:lnTo>
                        <a:pt x="267653" y="539972"/>
                      </a:lnTo>
                      <a:lnTo>
                        <a:pt x="272415" y="539972"/>
                      </a:lnTo>
                      <a:lnTo>
                        <a:pt x="272415" y="512921"/>
                      </a:lnTo>
                      <a:cubicBezTo>
                        <a:pt x="271653" y="512921"/>
                        <a:pt x="270796" y="513017"/>
                        <a:pt x="270034" y="513017"/>
                      </a:cubicBezTo>
                      <a:close/>
                      <a:moveTo>
                        <a:pt x="34671" y="330613"/>
                      </a:moveTo>
                      <a:lnTo>
                        <a:pt x="8573" y="337566"/>
                      </a:lnTo>
                      <a:lnTo>
                        <a:pt x="9811" y="342138"/>
                      </a:lnTo>
                      <a:lnTo>
                        <a:pt x="35909" y="335090"/>
                      </a:lnTo>
                      <a:cubicBezTo>
                        <a:pt x="35528" y="333661"/>
                        <a:pt x="35052" y="332137"/>
                        <a:pt x="34671" y="330613"/>
                      </a:cubicBezTo>
                      <a:close/>
                      <a:moveTo>
                        <a:pt x="40957" y="350901"/>
                      </a:moveTo>
                      <a:lnTo>
                        <a:pt x="15526" y="360045"/>
                      </a:lnTo>
                      <a:lnTo>
                        <a:pt x="17145" y="364522"/>
                      </a:lnTo>
                      <a:lnTo>
                        <a:pt x="42482" y="355283"/>
                      </a:lnTo>
                      <a:cubicBezTo>
                        <a:pt x="42005" y="353854"/>
                        <a:pt x="41434" y="352330"/>
                        <a:pt x="40957" y="350901"/>
                      </a:cubicBezTo>
                      <a:close/>
                      <a:moveTo>
                        <a:pt x="225552" y="508825"/>
                      </a:moveTo>
                      <a:lnTo>
                        <a:pt x="220885" y="535496"/>
                      </a:lnTo>
                      <a:lnTo>
                        <a:pt x="225552" y="536258"/>
                      </a:lnTo>
                      <a:lnTo>
                        <a:pt x="230315" y="509588"/>
                      </a:lnTo>
                      <a:cubicBezTo>
                        <a:pt x="228695" y="509397"/>
                        <a:pt x="227171" y="509111"/>
                        <a:pt x="225552" y="508825"/>
                      </a:cubicBezTo>
                      <a:close/>
                      <a:moveTo>
                        <a:pt x="112109" y="454533"/>
                      </a:moveTo>
                      <a:lnTo>
                        <a:pt x="94679" y="475298"/>
                      </a:lnTo>
                      <a:lnTo>
                        <a:pt x="98298" y="478346"/>
                      </a:lnTo>
                      <a:lnTo>
                        <a:pt x="115729" y="457676"/>
                      </a:lnTo>
                      <a:cubicBezTo>
                        <a:pt x="114491" y="456629"/>
                        <a:pt x="113348" y="455581"/>
                        <a:pt x="112109" y="454533"/>
                      </a:cubicBezTo>
                      <a:close/>
                      <a:moveTo>
                        <a:pt x="184690" y="497491"/>
                      </a:moveTo>
                      <a:lnTo>
                        <a:pt x="175451" y="522827"/>
                      </a:lnTo>
                      <a:lnTo>
                        <a:pt x="179927" y="524447"/>
                      </a:lnTo>
                      <a:lnTo>
                        <a:pt x="189167" y="499015"/>
                      </a:lnTo>
                      <a:cubicBezTo>
                        <a:pt x="187643" y="498634"/>
                        <a:pt x="186214" y="498062"/>
                        <a:pt x="184690" y="497491"/>
                      </a:cubicBezTo>
                      <a:close/>
                      <a:moveTo>
                        <a:pt x="246602" y="511778"/>
                      </a:moveTo>
                      <a:lnTo>
                        <a:pt x="244221" y="538734"/>
                      </a:lnTo>
                      <a:lnTo>
                        <a:pt x="248984" y="539115"/>
                      </a:lnTo>
                      <a:lnTo>
                        <a:pt x="251365" y="512064"/>
                      </a:lnTo>
                      <a:cubicBezTo>
                        <a:pt x="249746" y="512064"/>
                        <a:pt x="248126" y="511969"/>
                        <a:pt x="246602" y="511778"/>
                      </a:cubicBezTo>
                      <a:close/>
                      <a:moveTo>
                        <a:pt x="204883" y="504063"/>
                      </a:moveTo>
                      <a:lnTo>
                        <a:pt x="197834" y="530162"/>
                      </a:lnTo>
                      <a:lnTo>
                        <a:pt x="202406" y="531400"/>
                      </a:lnTo>
                      <a:lnTo>
                        <a:pt x="209360" y="505397"/>
                      </a:lnTo>
                      <a:cubicBezTo>
                        <a:pt x="207931" y="505016"/>
                        <a:pt x="206407" y="504444"/>
                        <a:pt x="204883" y="504063"/>
                      </a:cubicBezTo>
                      <a:close/>
                      <a:moveTo>
                        <a:pt x="128778" y="467582"/>
                      </a:moveTo>
                      <a:lnTo>
                        <a:pt x="113252" y="489775"/>
                      </a:lnTo>
                      <a:lnTo>
                        <a:pt x="117158" y="492538"/>
                      </a:lnTo>
                      <a:lnTo>
                        <a:pt x="132683" y="470345"/>
                      </a:lnTo>
                      <a:cubicBezTo>
                        <a:pt x="131350" y="469487"/>
                        <a:pt x="130016" y="468535"/>
                        <a:pt x="128778" y="467582"/>
                      </a:cubicBezTo>
                      <a:close/>
                      <a:moveTo>
                        <a:pt x="27813" y="288798"/>
                      </a:moveTo>
                      <a:lnTo>
                        <a:pt x="857" y="291179"/>
                      </a:lnTo>
                      <a:lnTo>
                        <a:pt x="1238" y="295942"/>
                      </a:lnTo>
                      <a:lnTo>
                        <a:pt x="28194" y="293561"/>
                      </a:lnTo>
                      <a:cubicBezTo>
                        <a:pt x="28099" y="291941"/>
                        <a:pt x="28004" y="290322"/>
                        <a:pt x="27813" y="288798"/>
                      </a:cubicBezTo>
                      <a:close/>
                      <a:moveTo>
                        <a:pt x="165164" y="489299"/>
                      </a:moveTo>
                      <a:lnTo>
                        <a:pt x="153829" y="513683"/>
                      </a:lnTo>
                      <a:lnTo>
                        <a:pt x="158115" y="515684"/>
                      </a:lnTo>
                      <a:lnTo>
                        <a:pt x="169545" y="491204"/>
                      </a:lnTo>
                      <a:cubicBezTo>
                        <a:pt x="168116" y="490538"/>
                        <a:pt x="166592" y="489966"/>
                        <a:pt x="165164" y="489299"/>
                      </a:cubicBezTo>
                      <a:close/>
                    </a:path>
                  </a:pathLst>
                </a:custGeom>
                <a:gradFill>
                  <a:gsLst>
                    <a:gs pos="0">
                      <a:schemeClr val="accent1">
                        <a:alpha val="3000"/>
                      </a:schemeClr>
                    </a:gs>
                    <a:gs pos="100000">
                      <a:schemeClr val="accent2"/>
                    </a:gs>
                  </a:gsLst>
                  <a:lin ang="4500000" scaled="0"/>
                </a:gra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Roboto Light" panose="02000000000000000000"/>
                    <a:ea typeface="思源黑体 CN Normal" panose="020B0400000000000000" charset="-122"/>
                    <a:cs typeface="+mn-cs"/>
                  </a:endParaRPr>
                </a:p>
              </p:txBody>
            </p:sp>
            <p:sp>
              <p:nvSpPr>
                <p:cNvPr id="23" name="椭圆 22"/>
                <p:cNvSpPr/>
                <p:nvPr>
                  <p:custDataLst>
                    <p:tags r:id="rId8"/>
                  </p:custDataLst>
                </p:nvPr>
              </p:nvSpPr>
              <p:spPr>
                <a:xfrm>
                  <a:off x="2554" y="8216"/>
                  <a:ext cx="1935" cy="1935"/>
                </a:xfrm>
                <a:prstGeom prst="ellipse">
                  <a:avLst/>
                </a:prstGeom>
                <a:gradFill flip="none" rotWithShape="1">
                  <a:gsLst>
                    <a:gs pos="0">
                      <a:srgbClr val="008ED6">
                        <a:alpha val="7000"/>
                      </a:srgbClr>
                    </a:gs>
                    <a:gs pos="100000">
                      <a:srgbClr val="008ED6">
                        <a:alpha val="0"/>
                      </a:srgbClr>
                    </a:gs>
                  </a:gsLst>
                  <a:lin ang="5400000" scaled="1"/>
                  <a:tileRect/>
                </a:gradFill>
                <a:ln>
                  <a:solidFill>
                    <a:schemeClr val="accent1"/>
                  </a:solidFill>
                </a:ln>
                <a:effectLst>
                  <a:outerShdw blurRad="279400" dist="342900" dir="5400000" sx="88000" sy="88000" algn="t" rotWithShape="0">
                    <a:schemeClr val="accent1">
                      <a:alpha val="4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800" b="0" i="0" u="none" strike="noStrike" kern="1200" cap="none" spc="0" normalizeH="0" baseline="0" noProof="0" dirty="0">
                    <a:ln>
                      <a:noFill/>
                    </a:ln>
                    <a:solidFill>
                      <a:prstClr val="white"/>
                    </a:solidFill>
                    <a:effectLst/>
                    <a:uLnTx/>
                    <a:uFillTx/>
                    <a:latin typeface="思源黑体 CN Normal" panose="020B0400000000000000" charset="-122"/>
                    <a:ea typeface="思源黑体 CN Normal" panose="020B0400000000000000" charset="-122"/>
                    <a:cs typeface="+mn-cs"/>
                  </a:endParaRPr>
                </a:p>
              </p:txBody>
            </p:sp>
          </p:grpSp>
          <p:pic>
            <p:nvPicPr>
              <p:cNvPr id="21" name="图片 20"/>
              <p:cNvPicPr/>
              <p:nvPr>
                <p:custDataLst>
                  <p:tags r:id="rId9"/>
                </p:custDataLst>
              </p:nvPr>
            </p:nvPicPr>
            <p:blipFill>
              <a:blip r:embed="rId10"/>
              <a:stretch>
                <a:fillRect/>
              </a:stretch>
            </p:blipFill>
            <p:spPr>
              <a:xfrm>
                <a:off x="13881" y="7046"/>
                <a:ext cx="1089" cy="1134"/>
              </a:xfrm>
              <a:prstGeom prst="ellipse">
                <a:avLst/>
              </a:prstGeom>
              <a:noFill/>
              <a:ln w="9525">
                <a:noFill/>
              </a:ln>
            </p:spPr>
          </p:pic>
        </p:grpSp>
      </p:grpSp>
      <p:grpSp>
        <p:nvGrpSpPr>
          <p:cNvPr id="24" name="组合 23"/>
          <p:cNvGrpSpPr/>
          <p:nvPr/>
        </p:nvGrpSpPr>
        <p:grpSpPr>
          <a:xfrm>
            <a:off x="295275" y="3420745"/>
            <a:ext cx="1557020" cy="460375"/>
            <a:chOff x="412" y="7597"/>
            <a:chExt cx="2452" cy="725"/>
          </a:xfrm>
        </p:grpSpPr>
        <p:sp>
          <p:nvSpPr>
            <p:cNvPr id="25" name="圆角矩形 38"/>
            <p:cNvSpPr/>
            <p:nvPr/>
          </p:nvSpPr>
          <p:spPr>
            <a:xfrm>
              <a:off x="412" y="7772"/>
              <a:ext cx="2452" cy="515"/>
            </a:xfrm>
            <a:prstGeom prst="roundRect">
              <a:avLst>
                <a:gd name="adj" fmla="val 50000"/>
              </a:avLst>
            </a:prstGeom>
            <a:solidFill>
              <a:srgbClr val="4696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WeblySleek UI Light" panose="020B0502040204020203" charset="0"/>
                <a:ea typeface="WeblySleek UI Light" panose="020B0502040204020203" charset="0"/>
                <a:cs typeface="WeblySleek UI Light" panose="020B0502040204020203" charset="0"/>
              </a:endParaRPr>
            </a:p>
          </p:txBody>
        </p:sp>
        <p:sp>
          <p:nvSpPr>
            <p:cNvPr id="26" name="文本框 25"/>
            <p:cNvSpPr txBox="1"/>
            <p:nvPr/>
          </p:nvSpPr>
          <p:spPr>
            <a:xfrm>
              <a:off x="412" y="7597"/>
              <a:ext cx="2365" cy="725"/>
            </a:xfrm>
            <a:prstGeom prst="rect">
              <a:avLst/>
            </a:prstGeom>
            <a:noFill/>
            <a:ln w="9525">
              <a:noFill/>
            </a:ln>
          </p:spPr>
          <p:txBody>
            <a:bodyPr wrap="square">
              <a:spAutoFit/>
            </a:bodyPr>
            <a:lstStyle/>
            <a:p>
              <a:pPr indent="0" algn="ctr">
                <a:lnSpc>
                  <a:spcPct val="150000"/>
                </a:lnSpc>
              </a:pPr>
              <a:r>
                <a:rPr lang="zh-CN" altLang="en-US" sz="1600" b="1" kern="0" dirty="0">
                  <a:solidFill>
                    <a:schemeClr val="bg1"/>
                  </a:solidFill>
                  <a:uFillTx/>
                  <a:latin typeface="微软雅黑" panose="020B0503020204020204" charset="-122"/>
                  <a:ea typeface="微软雅黑" panose="020B0503020204020204" charset="-122"/>
                  <a:cs typeface="Arial" panose="020B0604020202020204" pitchFamily="34" charset="0"/>
                </a:rPr>
                <a:t>功能特点</a:t>
              </a:r>
              <a:endParaRPr lang="zh-CN" altLang="en-US" sz="1600" b="1" kern="0" dirty="0">
                <a:solidFill>
                  <a:schemeClr val="bg1"/>
                </a:solidFill>
                <a:uFillTx/>
                <a:latin typeface="微软雅黑" panose="020B0503020204020204" charset="-122"/>
                <a:ea typeface="微软雅黑" panose="020B0503020204020204" charset="-122"/>
                <a:cs typeface="Arial" panose="020B0604020202020204" pitchFamily="34" charset="0"/>
              </a:endParaRPr>
            </a:p>
          </p:txBody>
        </p:sp>
      </p:grpSp>
      <p:cxnSp>
        <p:nvCxnSpPr>
          <p:cNvPr id="27" name="直接连接符 26"/>
          <p:cNvCxnSpPr/>
          <p:nvPr/>
        </p:nvCxnSpPr>
        <p:spPr>
          <a:xfrm flipV="1">
            <a:off x="1763395" y="3686810"/>
            <a:ext cx="10213340" cy="33655"/>
          </a:xfrm>
          <a:prstGeom prst="line">
            <a:avLst/>
          </a:prstGeom>
        </p:spPr>
        <p:style>
          <a:lnRef idx="1">
            <a:schemeClr val="accent1"/>
          </a:lnRef>
          <a:fillRef idx="0">
            <a:schemeClr val="accent1"/>
          </a:fillRef>
          <a:effectRef idx="0">
            <a:schemeClr val="accent1"/>
          </a:effectRef>
          <a:fontRef idx="minor">
            <a:schemeClr val="tx1"/>
          </a:fontRef>
        </p:style>
      </p:cxnSp>
      <p:grpSp>
        <p:nvGrpSpPr>
          <p:cNvPr id="28" name="组合 27"/>
          <p:cNvGrpSpPr/>
          <p:nvPr/>
        </p:nvGrpSpPr>
        <p:grpSpPr>
          <a:xfrm>
            <a:off x="5588635" y="5351780"/>
            <a:ext cx="894715" cy="892175"/>
            <a:chOff x="2178" y="7419"/>
            <a:chExt cx="1890" cy="1864"/>
          </a:xfrm>
        </p:grpSpPr>
        <p:grpSp>
          <p:nvGrpSpPr>
            <p:cNvPr id="29" name="组合 28"/>
            <p:cNvGrpSpPr/>
            <p:nvPr/>
          </p:nvGrpSpPr>
          <p:grpSpPr>
            <a:xfrm>
              <a:off x="2178" y="7419"/>
              <a:ext cx="1890" cy="1864"/>
              <a:chOff x="2366" y="8028"/>
              <a:chExt cx="2310" cy="2310"/>
            </a:xfrm>
          </p:grpSpPr>
          <p:sp>
            <p:nvSpPr>
              <p:cNvPr id="31" name="任意多边形: 形状 18"/>
              <p:cNvSpPr/>
              <p:nvPr>
                <p:custDataLst>
                  <p:tags r:id="rId11"/>
                </p:custDataLst>
              </p:nvPr>
            </p:nvSpPr>
            <p:spPr>
              <a:xfrm>
                <a:off x="2366" y="8028"/>
                <a:ext cx="2311" cy="2311"/>
              </a:xfrm>
              <a:custGeom>
                <a:avLst/>
                <a:gdLst>
                  <a:gd name="connsiteX0" fmla="*/ 146495 w 533400"/>
                  <a:gd name="connsiteY0" fmla="*/ 60770 h 533400"/>
                  <a:gd name="connsiteX1" fmla="*/ 132969 w 533400"/>
                  <a:gd name="connsiteY1" fmla="*/ 37338 h 533400"/>
                  <a:gd name="connsiteX2" fmla="*/ 137160 w 533400"/>
                  <a:gd name="connsiteY2" fmla="*/ 34957 h 533400"/>
                  <a:gd name="connsiteX3" fmla="*/ 150686 w 533400"/>
                  <a:gd name="connsiteY3" fmla="*/ 58388 h 533400"/>
                  <a:gd name="connsiteX4" fmla="*/ 146495 w 533400"/>
                  <a:gd name="connsiteY4" fmla="*/ 60770 h 533400"/>
                  <a:gd name="connsiteX5" fmla="*/ 169545 w 533400"/>
                  <a:gd name="connsiteY5" fmla="*/ 48768 h 533400"/>
                  <a:gd name="connsiteX6" fmla="*/ 158115 w 533400"/>
                  <a:gd name="connsiteY6" fmla="*/ 24289 h 533400"/>
                  <a:gd name="connsiteX7" fmla="*/ 153829 w 533400"/>
                  <a:gd name="connsiteY7" fmla="*/ 26289 h 533400"/>
                  <a:gd name="connsiteX8" fmla="*/ 165259 w 533400"/>
                  <a:gd name="connsiteY8" fmla="*/ 50673 h 533400"/>
                  <a:gd name="connsiteX9" fmla="*/ 169545 w 533400"/>
                  <a:gd name="connsiteY9" fmla="*/ 48768 h 533400"/>
                  <a:gd name="connsiteX10" fmla="*/ 99917 w 533400"/>
                  <a:gd name="connsiteY10" fmla="*/ 96488 h 533400"/>
                  <a:gd name="connsiteX11" fmla="*/ 80867 w 533400"/>
                  <a:gd name="connsiteY11" fmla="*/ 77343 h 533400"/>
                  <a:gd name="connsiteX12" fmla="*/ 77438 w 533400"/>
                  <a:gd name="connsiteY12" fmla="*/ 80677 h 533400"/>
                  <a:gd name="connsiteX13" fmla="*/ 96584 w 533400"/>
                  <a:gd name="connsiteY13" fmla="*/ 99822 h 533400"/>
                  <a:gd name="connsiteX14" fmla="*/ 99917 w 533400"/>
                  <a:gd name="connsiteY14" fmla="*/ 96488 h 533400"/>
                  <a:gd name="connsiteX15" fmla="*/ 115729 w 533400"/>
                  <a:gd name="connsiteY15" fmla="*/ 82296 h 533400"/>
                  <a:gd name="connsiteX16" fmla="*/ 98393 w 533400"/>
                  <a:gd name="connsiteY16" fmla="*/ 61627 h 533400"/>
                  <a:gd name="connsiteX17" fmla="*/ 94774 w 533400"/>
                  <a:gd name="connsiteY17" fmla="*/ 64675 h 533400"/>
                  <a:gd name="connsiteX18" fmla="*/ 112204 w 533400"/>
                  <a:gd name="connsiteY18" fmla="*/ 85439 h 533400"/>
                  <a:gd name="connsiteX19" fmla="*/ 115729 w 533400"/>
                  <a:gd name="connsiteY19" fmla="*/ 82296 h 533400"/>
                  <a:gd name="connsiteX20" fmla="*/ 132683 w 533400"/>
                  <a:gd name="connsiteY20" fmla="*/ 69628 h 533400"/>
                  <a:gd name="connsiteX21" fmla="*/ 117158 w 533400"/>
                  <a:gd name="connsiteY21" fmla="*/ 47530 h 533400"/>
                  <a:gd name="connsiteX22" fmla="*/ 113252 w 533400"/>
                  <a:gd name="connsiteY22" fmla="*/ 50292 h 533400"/>
                  <a:gd name="connsiteX23" fmla="*/ 128778 w 533400"/>
                  <a:gd name="connsiteY23" fmla="*/ 72485 h 533400"/>
                  <a:gd name="connsiteX24" fmla="*/ 132683 w 533400"/>
                  <a:gd name="connsiteY24" fmla="*/ 69628 h 533400"/>
                  <a:gd name="connsiteX25" fmla="*/ 230219 w 533400"/>
                  <a:gd name="connsiteY25" fmla="*/ 30290 h 533400"/>
                  <a:gd name="connsiteX26" fmla="*/ 225552 w 533400"/>
                  <a:gd name="connsiteY26" fmla="*/ 3715 h 533400"/>
                  <a:gd name="connsiteX27" fmla="*/ 220885 w 533400"/>
                  <a:gd name="connsiteY27" fmla="*/ 4477 h 533400"/>
                  <a:gd name="connsiteX28" fmla="*/ 225552 w 533400"/>
                  <a:gd name="connsiteY28" fmla="*/ 31147 h 533400"/>
                  <a:gd name="connsiteX29" fmla="*/ 230219 w 533400"/>
                  <a:gd name="connsiteY29" fmla="*/ 30290 h 533400"/>
                  <a:gd name="connsiteX30" fmla="*/ 189167 w 533400"/>
                  <a:gd name="connsiteY30" fmla="*/ 40862 h 533400"/>
                  <a:gd name="connsiteX31" fmla="*/ 179927 w 533400"/>
                  <a:gd name="connsiteY31" fmla="*/ 15526 h 533400"/>
                  <a:gd name="connsiteX32" fmla="*/ 175451 w 533400"/>
                  <a:gd name="connsiteY32" fmla="*/ 17145 h 533400"/>
                  <a:gd name="connsiteX33" fmla="*/ 184690 w 533400"/>
                  <a:gd name="connsiteY33" fmla="*/ 42482 h 533400"/>
                  <a:gd name="connsiteX34" fmla="*/ 189167 w 533400"/>
                  <a:gd name="connsiteY34" fmla="*/ 40862 h 533400"/>
                  <a:gd name="connsiteX35" fmla="*/ 251270 w 533400"/>
                  <a:gd name="connsiteY35" fmla="*/ 27813 h 533400"/>
                  <a:gd name="connsiteX36" fmla="*/ 248888 w 533400"/>
                  <a:gd name="connsiteY36" fmla="*/ 857 h 533400"/>
                  <a:gd name="connsiteX37" fmla="*/ 244126 w 533400"/>
                  <a:gd name="connsiteY37" fmla="*/ 1238 h 533400"/>
                  <a:gd name="connsiteX38" fmla="*/ 246507 w 533400"/>
                  <a:gd name="connsiteY38" fmla="*/ 28194 h 533400"/>
                  <a:gd name="connsiteX39" fmla="*/ 251270 w 533400"/>
                  <a:gd name="connsiteY39" fmla="*/ 27813 h 533400"/>
                  <a:gd name="connsiteX40" fmla="*/ 209455 w 533400"/>
                  <a:gd name="connsiteY40" fmla="*/ 34576 h 533400"/>
                  <a:gd name="connsiteX41" fmla="*/ 202502 w 533400"/>
                  <a:gd name="connsiteY41" fmla="*/ 8573 h 533400"/>
                  <a:gd name="connsiteX42" fmla="*/ 197930 w 533400"/>
                  <a:gd name="connsiteY42" fmla="*/ 9811 h 533400"/>
                  <a:gd name="connsiteX43" fmla="*/ 204978 w 533400"/>
                  <a:gd name="connsiteY43" fmla="*/ 35909 h 533400"/>
                  <a:gd name="connsiteX44" fmla="*/ 209455 w 533400"/>
                  <a:gd name="connsiteY44" fmla="*/ 34576 h 533400"/>
                  <a:gd name="connsiteX45" fmla="*/ 85535 w 533400"/>
                  <a:gd name="connsiteY45" fmla="*/ 112014 h 533400"/>
                  <a:gd name="connsiteX46" fmla="*/ 64865 w 533400"/>
                  <a:gd name="connsiteY46" fmla="*/ 94583 h 533400"/>
                  <a:gd name="connsiteX47" fmla="*/ 61817 w 533400"/>
                  <a:gd name="connsiteY47" fmla="*/ 98203 h 533400"/>
                  <a:gd name="connsiteX48" fmla="*/ 82487 w 533400"/>
                  <a:gd name="connsiteY48" fmla="*/ 115538 h 533400"/>
                  <a:gd name="connsiteX49" fmla="*/ 85535 w 533400"/>
                  <a:gd name="connsiteY49" fmla="*/ 112014 h 533400"/>
                  <a:gd name="connsiteX50" fmla="*/ 36005 w 533400"/>
                  <a:gd name="connsiteY50" fmla="*/ 204788 h 533400"/>
                  <a:gd name="connsiteX51" fmla="*/ 9906 w 533400"/>
                  <a:gd name="connsiteY51" fmla="*/ 197834 h 533400"/>
                  <a:gd name="connsiteX52" fmla="*/ 8668 w 533400"/>
                  <a:gd name="connsiteY52" fmla="*/ 202406 h 533400"/>
                  <a:gd name="connsiteX53" fmla="*/ 34766 w 533400"/>
                  <a:gd name="connsiteY53" fmla="*/ 209360 h 533400"/>
                  <a:gd name="connsiteX54" fmla="*/ 36005 w 533400"/>
                  <a:gd name="connsiteY54" fmla="*/ 204788 h 533400"/>
                  <a:gd name="connsiteX55" fmla="*/ 31242 w 533400"/>
                  <a:gd name="connsiteY55" fmla="*/ 225457 h 533400"/>
                  <a:gd name="connsiteX56" fmla="*/ 4572 w 533400"/>
                  <a:gd name="connsiteY56" fmla="*/ 220790 h 533400"/>
                  <a:gd name="connsiteX57" fmla="*/ 3715 w 533400"/>
                  <a:gd name="connsiteY57" fmla="*/ 225457 h 533400"/>
                  <a:gd name="connsiteX58" fmla="*/ 30385 w 533400"/>
                  <a:gd name="connsiteY58" fmla="*/ 230219 h 533400"/>
                  <a:gd name="connsiteX59" fmla="*/ 31242 w 533400"/>
                  <a:gd name="connsiteY59" fmla="*/ 225457 h 533400"/>
                  <a:gd name="connsiteX60" fmla="*/ 28194 w 533400"/>
                  <a:gd name="connsiteY60" fmla="*/ 246412 h 533400"/>
                  <a:gd name="connsiteX61" fmla="*/ 1238 w 533400"/>
                  <a:gd name="connsiteY61" fmla="*/ 244031 h 533400"/>
                  <a:gd name="connsiteX62" fmla="*/ 857 w 533400"/>
                  <a:gd name="connsiteY62" fmla="*/ 248793 h 533400"/>
                  <a:gd name="connsiteX63" fmla="*/ 27813 w 533400"/>
                  <a:gd name="connsiteY63" fmla="*/ 251174 h 533400"/>
                  <a:gd name="connsiteX64" fmla="*/ 28194 w 533400"/>
                  <a:gd name="connsiteY64" fmla="*/ 246412 h 533400"/>
                  <a:gd name="connsiteX65" fmla="*/ 42577 w 533400"/>
                  <a:gd name="connsiteY65" fmla="*/ 184594 h 533400"/>
                  <a:gd name="connsiteX66" fmla="*/ 17240 w 533400"/>
                  <a:gd name="connsiteY66" fmla="*/ 175355 h 533400"/>
                  <a:gd name="connsiteX67" fmla="*/ 15621 w 533400"/>
                  <a:gd name="connsiteY67" fmla="*/ 179832 h 533400"/>
                  <a:gd name="connsiteX68" fmla="*/ 40957 w 533400"/>
                  <a:gd name="connsiteY68" fmla="*/ 189071 h 533400"/>
                  <a:gd name="connsiteX69" fmla="*/ 42577 w 533400"/>
                  <a:gd name="connsiteY69" fmla="*/ 184594 h 533400"/>
                  <a:gd name="connsiteX70" fmla="*/ 60865 w 533400"/>
                  <a:gd name="connsiteY70" fmla="*/ 146495 h 533400"/>
                  <a:gd name="connsiteX71" fmla="*/ 37433 w 533400"/>
                  <a:gd name="connsiteY71" fmla="*/ 132969 h 533400"/>
                  <a:gd name="connsiteX72" fmla="*/ 35052 w 533400"/>
                  <a:gd name="connsiteY72" fmla="*/ 137065 h 533400"/>
                  <a:gd name="connsiteX73" fmla="*/ 58484 w 533400"/>
                  <a:gd name="connsiteY73" fmla="*/ 150590 h 533400"/>
                  <a:gd name="connsiteX74" fmla="*/ 60865 w 533400"/>
                  <a:gd name="connsiteY74" fmla="*/ 146495 h 533400"/>
                  <a:gd name="connsiteX75" fmla="*/ 72390 w 533400"/>
                  <a:gd name="connsiteY75" fmla="*/ 128683 h 533400"/>
                  <a:gd name="connsiteX76" fmla="*/ 50197 w 533400"/>
                  <a:gd name="connsiteY76" fmla="*/ 113157 h 533400"/>
                  <a:gd name="connsiteX77" fmla="*/ 47435 w 533400"/>
                  <a:gd name="connsiteY77" fmla="*/ 117062 h 533400"/>
                  <a:gd name="connsiteX78" fmla="*/ 69533 w 533400"/>
                  <a:gd name="connsiteY78" fmla="*/ 132588 h 533400"/>
                  <a:gd name="connsiteX79" fmla="*/ 72390 w 533400"/>
                  <a:gd name="connsiteY79" fmla="*/ 128683 h 533400"/>
                  <a:gd name="connsiteX80" fmla="*/ 270034 w 533400"/>
                  <a:gd name="connsiteY80" fmla="*/ 26956 h 533400"/>
                  <a:gd name="connsiteX81" fmla="*/ 272415 w 533400"/>
                  <a:gd name="connsiteY81" fmla="*/ 27051 h 533400"/>
                  <a:gd name="connsiteX82" fmla="*/ 272415 w 533400"/>
                  <a:gd name="connsiteY82" fmla="*/ 0 h 533400"/>
                  <a:gd name="connsiteX83" fmla="*/ 267653 w 533400"/>
                  <a:gd name="connsiteY83" fmla="*/ 0 h 533400"/>
                  <a:gd name="connsiteX84" fmla="*/ 267653 w 533400"/>
                  <a:gd name="connsiteY84" fmla="*/ 27051 h 533400"/>
                  <a:gd name="connsiteX85" fmla="*/ 270034 w 533400"/>
                  <a:gd name="connsiteY85" fmla="*/ 26956 h 533400"/>
                  <a:gd name="connsiteX86" fmla="*/ 27051 w 533400"/>
                  <a:gd name="connsiteY86" fmla="*/ 270034 h 533400"/>
                  <a:gd name="connsiteX87" fmla="*/ 27146 w 533400"/>
                  <a:gd name="connsiteY87" fmla="*/ 267653 h 533400"/>
                  <a:gd name="connsiteX88" fmla="*/ 0 w 533400"/>
                  <a:gd name="connsiteY88" fmla="*/ 267653 h 533400"/>
                  <a:gd name="connsiteX89" fmla="*/ 0 w 533400"/>
                  <a:gd name="connsiteY89" fmla="*/ 272415 h 533400"/>
                  <a:gd name="connsiteX90" fmla="*/ 27146 w 533400"/>
                  <a:gd name="connsiteY90" fmla="*/ 272415 h 533400"/>
                  <a:gd name="connsiteX91" fmla="*/ 27051 w 533400"/>
                  <a:gd name="connsiteY91" fmla="*/ 270034 h 533400"/>
                  <a:gd name="connsiteX92" fmla="*/ 50768 w 533400"/>
                  <a:gd name="connsiteY92" fmla="*/ 165164 h 533400"/>
                  <a:gd name="connsiteX93" fmla="*/ 26384 w 533400"/>
                  <a:gd name="connsiteY93" fmla="*/ 153734 h 533400"/>
                  <a:gd name="connsiteX94" fmla="*/ 24384 w 533400"/>
                  <a:gd name="connsiteY94" fmla="*/ 158020 h 533400"/>
                  <a:gd name="connsiteX95" fmla="*/ 48863 w 533400"/>
                  <a:gd name="connsiteY95" fmla="*/ 169450 h 533400"/>
                  <a:gd name="connsiteX96" fmla="*/ 50768 w 533400"/>
                  <a:gd name="connsiteY96" fmla="*/ 165164 h 533400"/>
                  <a:gd name="connsiteX97" fmla="*/ 293656 w 533400"/>
                  <a:gd name="connsiteY97" fmla="*/ 28194 h 533400"/>
                  <a:gd name="connsiteX98" fmla="*/ 296037 w 533400"/>
                  <a:gd name="connsiteY98" fmla="*/ 1238 h 533400"/>
                  <a:gd name="connsiteX99" fmla="*/ 291275 w 533400"/>
                  <a:gd name="connsiteY99" fmla="*/ 857 h 533400"/>
                  <a:gd name="connsiteX100" fmla="*/ 288893 w 533400"/>
                  <a:gd name="connsiteY100" fmla="*/ 27813 h 533400"/>
                  <a:gd name="connsiteX101" fmla="*/ 293656 w 533400"/>
                  <a:gd name="connsiteY101" fmla="*/ 28194 h 533400"/>
                  <a:gd name="connsiteX102" fmla="*/ 491300 w 533400"/>
                  <a:gd name="connsiteY102" fmla="*/ 169450 h 533400"/>
                  <a:gd name="connsiteX103" fmla="*/ 515779 w 533400"/>
                  <a:gd name="connsiteY103" fmla="*/ 158115 h 533400"/>
                  <a:gd name="connsiteX104" fmla="*/ 513779 w 533400"/>
                  <a:gd name="connsiteY104" fmla="*/ 153829 h 533400"/>
                  <a:gd name="connsiteX105" fmla="*/ 489395 w 533400"/>
                  <a:gd name="connsiteY105" fmla="*/ 165259 h 533400"/>
                  <a:gd name="connsiteX106" fmla="*/ 491300 w 533400"/>
                  <a:gd name="connsiteY106" fmla="*/ 169450 h 533400"/>
                  <a:gd name="connsiteX107" fmla="*/ 499205 w 533400"/>
                  <a:gd name="connsiteY107" fmla="*/ 189167 h 533400"/>
                  <a:gd name="connsiteX108" fmla="*/ 524637 w 533400"/>
                  <a:gd name="connsiteY108" fmla="*/ 179927 h 533400"/>
                  <a:gd name="connsiteX109" fmla="*/ 523018 w 533400"/>
                  <a:gd name="connsiteY109" fmla="*/ 175451 h 533400"/>
                  <a:gd name="connsiteX110" fmla="*/ 497681 w 533400"/>
                  <a:gd name="connsiteY110" fmla="*/ 184690 h 533400"/>
                  <a:gd name="connsiteX111" fmla="*/ 499205 w 533400"/>
                  <a:gd name="connsiteY111" fmla="*/ 189167 h 533400"/>
                  <a:gd name="connsiteX112" fmla="*/ 470535 w 533400"/>
                  <a:gd name="connsiteY112" fmla="*/ 132588 h 533400"/>
                  <a:gd name="connsiteX113" fmla="*/ 492633 w 533400"/>
                  <a:gd name="connsiteY113" fmla="*/ 117062 h 533400"/>
                  <a:gd name="connsiteX114" fmla="*/ 489871 w 533400"/>
                  <a:gd name="connsiteY114" fmla="*/ 113157 h 533400"/>
                  <a:gd name="connsiteX115" fmla="*/ 467678 w 533400"/>
                  <a:gd name="connsiteY115" fmla="*/ 128683 h 533400"/>
                  <a:gd name="connsiteX116" fmla="*/ 470535 w 533400"/>
                  <a:gd name="connsiteY116" fmla="*/ 132588 h 533400"/>
                  <a:gd name="connsiteX117" fmla="*/ 505397 w 533400"/>
                  <a:gd name="connsiteY117" fmla="*/ 209455 h 533400"/>
                  <a:gd name="connsiteX118" fmla="*/ 531400 w 533400"/>
                  <a:gd name="connsiteY118" fmla="*/ 202502 h 533400"/>
                  <a:gd name="connsiteX119" fmla="*/ 530162 w 533400"/>
                  <a:gd name="connsiteY119" fmla="*/ 197930 h 533400"/>
                  <a:gd name="connsiteX120" fmla="*/ 504063 w 533400"/>
                  <a:gd name="connsiteY120" fmla="*/ 204883 h 533400"/>
                  <a:gd name="connsiteX121" fmla="*/ 505397 w 533400"/>
                  <a:gd name="connsiteY121" fmla="*/ 209455 h 533400"/>
                  <a:gd name="connsiteX122" fmla="*/ 512255 w 533400"/>
                  <a:gd name="connsiteY122" fmla="*/ 251174 h 533400"/>
                  <a:gd name="connsiteX123" fmla="*/ 539210 w 533400"/>
                  <a:gd name="connsiteY123" fmla="*/ 248793 h 533400"/>
                  <a:gd name="connsiteX124" fmla="*/ 538829 w 533400"/>
                  <a:gd name="connsiteY124" fmla="*/ 244031 h 533400"/>
                  <a:gd name="connsiteX125" fmla="*/ 511874 w 533400"/>
                  <a:gd name="connsiteY125" fmla="*/ 246412 h 533400"/>
                  <a:gd name="connsiteX126" fmla="*/ 512255 w 533400"/>
                  <a:gd name="connsiteY126" fmla="*/ 251174 h 533400"/>
                  <a:gd name="connsiteX127" fmla="*/ 509778 w 533400"/>
                  <a:gd name="connsiteY127" fmla="*/ 230124 h 533400"/>
                  <a:gd name="connsiteX128" fmla="*/ 536353 w 533400"/>
                  <a:gd name="connsiteY128" fmla="*/ 225457 h 533400"/>
                  <a:gd name="connsiteX129" fmla="*/ 535591 w 533400"/>
                  <a:gd name="connsiteY129" fmla="*/ 220790 h 533400"/>
                  <a:gd name="connsiteX130" fmla="*/ 508921 w 533400"/>
                  <a:gd name="connsiteY130" fmla="*/ 225457 h 533400"/>
                  <a:gd name="connsiteX131" fmla="*/ 509778 w 533400"/>
                  <a:gd name="connsiteY131" fmla="*/ 230124 h 533400"/>
                  <a:gd name="connsiteX132" fmla="*/ 457772 w 533400"/>
                  <a:gd name="connsiteY132" fmla="*/ 115634 h 533400"/>
                  <a:gd name="connsiteX133" fmla="*/ 478441 w 533400"/>
                  <a:gd name="connsiteY133" fmla="*/ 98298 h 533400"/>
                  <a:gd name="connsiteX134" fmla="*/ 475393 w 533400"/>
                  <a:gd name="connsiteY134" fmla="*/ 94678 h 533400"/>
                  <a:gd name="connsiteX135" fmla="*/ 454628 w 533400"/>
                  <a:gd name="connsiteY135" fmla="*/ 112109 h 533400"/>
                  <a:gd name="connsiteX136" fmla="*/ 457772 w 533400"/>
                  <a:gd name="connsiteY136" fmla="*/ 115634 h 533400"/>
                  <a:gd name="connsiteX137" fmla="*/ 481679 w 533400"/>
                  <a:gd name="connsiteY137" fmla="*/ 150590 h 533400"/>
                  <a:gd name="connsiteX138" fmla="*/ 505111 w 533400"/>
                  <a:gd name="connsiteY138" fmla="*/ 137065 h 533400"/>
                  <a:gd name="connsiteX139" fmla="*/ 502730 w 533400"/>
                  <a:gd name="connsiteY139" fmla="*/ 132874 h 533400"/>
                  <a:gd name="connsiteX140" fmla="*/ 479298 w 533400"/>
                  <a:gd name="connsiteY140" fmla="*/ 146399 h 533400"/>
                  <a:gd name="connsiteX141" fmla="*/ 481679 w 533400"/>
                  <a:gd name="connsiteY141" fmla="*/ 150590 h 533400"/>
                  <a:gd name="connsiteX142" fmla="*/ 335280 w 533400"/>
                  <a:gd name="connsiteY142" fmla="*/ 35909 h 533400"/>
                  <a:gd name="connsiteX143" fmla="*/ 342233 w 533400"/>
                  <a:gd name="connsiteY143" fmla="*/ 9811 h 533400"/>
                  <a:gd name="connsiteX144" fmla="*/ 337661 w 533400"/>
                  <a:gd name="connsiteY144" fmla="*/ 8573 h 533400"/>
                  <a:gd name="connsiteX145" fmla="*/ 330708 w 533400"/>
                  <a:gd name="connsiteY145" fmla="*/ 34576 h 533400"/>
                  <a:gd name="connsiteX146" fmla="*/ 335280 w 533400"/>
                  <a:gd name="connsiteY146" fmla="*/ 35909 h 533400"/>
                  <a:gd name="connsiteX147" fmla="*/ 374999 w 533400"/>
                  <a:gd name="connsiteY147" fmla="*/ 50768 h 533400"/>
                  <a:gd name="connsiteX148" fmla="*/ 386334 w 533400"/>
                  <a:gd name="connsiteY148" fmla="*/ 26289 h 533400"/>
                  <a:gd name="connsiteX149" fmla="*/ 382048 w 533400"/>
                  <a:gd name="connsiteY149" fmla="*/ 24289 h 533400"/>
                  <a:gd name="connsiteX150" fmla="*/ 370618 w 533400"/>
                  <a:gd name="connsiteY150" fmla="*/ 48768 h 533400"/>
                  <a:gd name="connsiteX151" fmla="*/ 374999 w 533400"/>
                  <a:gd name="connsiteY151" fmla="*/ 50768 h 533400"/>
                  <a:gd name="connsiteX152" fmla="*/ 355473 w 533400"/>
                  <a:gd name="connsiteY152" fmla="*/ 42482 h 533400"/>
                  <a:gd name="connsiteX153" fmla="*/ 364712 w 533400"/>
                  <a:gd name="connsiteY153" fmla="*/ 17145 h 533400"/>
                  <a:gd name="connsiteX154" fmla="*/ 360235 w 533400"/>
                  <a:gd name="connsiteY154" fmla="*/ 15526 h 533400"/>
                  <a:gd name="connsiteX155" fmla="*/ 350996 w 533400"/>
                  <a:gd name="connsiteY155" fmla="*/ 40862 h 533400"/>
                  <a:gd name="connsiteX156" fmla="*/ 355473 w 533400"/>
                  <a:gd name="connsiteY156" fmla="*/ 42482 h 533400"/>
                  <a:gd name="connsiteX157" fmla="*/ 314611 w 533400"/>
                  <a:gd name="connsiteY157" fmla="*/ 31147 h 533400"/>
                  <a:gd name="connsiteX158" fmla="*/ 319278 w 533400"/>
                  <a:gd name="connsiteY158" fmla="*/ 4477 h 533400"/>
                  <a:gd name="connsiteX159" fmla="*/ 314611 w 533400"/>
                  <a:gd name="connsiteY159" fmla="*/ 3620 h 533400"/>
                  <a:gd name="connsiteX160" fmla="*/ 309944 w 533400"/>
                  <a:gd name="connsiteY160" fmla="*/ 30194 h 533400"/>
                  <a:gd name="connsiteX161" fmla="*/ 314611 w 533400"/>
                  <a:gd name="connsiteY161" fmla="*/ 31147 h 533400"/>
                  <a:gd name="connsiteX162" fmla="*/ 393573 w 533400"/>
                  <a:gd name="connsiteY162" fmla="*/ 60770 h 533400"/>
                  <a:gd name="connsiteX163" fmla="*/ 407099 w 533400"/>
                  <a:gd name="connsiteY163" fmla="*/ 37338 h 533400"/>
                  <a:gd name="connsiteX164" fmla="*/ 403003 w 533400"/>
                  <a:gd name="connsiteY164" fmla="*/ 34957 h 533400"/>
                  <a:gd name="connsiteX165" fmla="*/ 389477 w 533400"/>
                  <a:gd name="connsiteY165" fmla="*/ 58388 h 533400"/>
                  <a:gd name="connsiteX166" fmla="*/ 393573 w 533400"/>
                  <a:gd name="connsiteY166" fmla="*/ 60770 h 533400"/>
                  <a:gd name="connsiteX167" fmla="*/ 443579 w 533400"/>
                  <a:gd name="connsiteY167" fmla="*/ 99917 h 533400"/>
                  <a:gd name="connsiteX168" fmla="*/ 462725 w 533400"/>
                  <a:gd name="connsiteY168" fmla="*/ 80772 h 533400"/>
                  <a:gd name="connsiteX169" fmla="*/ 459391 w 533400"/>
                  <a:gd name="connsiteY169" fmla="*/ 77343 h 533400"/>
                  <a:gd name="connsiteX170" fmla="*/ 440246 w 533400"/>
                  <a:gd name="connsiteY170" fmla="*/ 96488 h 533400"/>
                  <a:gd name="connsiteX171" fmla="*/ 443579 w 533400"/>
                  <a:gd name="connsiteY171" fmla="*/ 99917 h 533400"/>
                  <a:gd name="connsiteX172" fmla="*/ 428054 w 533400"/>
                  <a:gd name="connsiteY172" fmla="*/ 85439 h 533400"/>
                  <a:gd name="connsiteX173" fmla="*/ 445484 w 533400"/>
                  <a:gd name="connsiteY173" fmla="*/ 64675 h 533400"/>
                  <a:gd name="connsiteX174" fmla="*/ 441865 w 533400"/>
                  <a:gd name="connsiteY174" fmla="*/ 61627 h 533400"/>
                  <a:gd name="connsiteX175" fmla="*/ 424529 w 533400"/>
                  <a:gd name="connsiteY175" fmla="*/ 82296 h 533400"/>
                  <a:gd name="connsiteX176" fmla="*/ 428054 w 533400"/>
                  <a:gd name="connsiteY176" fmla="*/ 85439 h 533400"/>
                  <a:gd name="connsiteX177" fmla="*/ 411385 w 533400"/>
                  <a:gd name="connsiteY177" fmla="*/ 72390 h 533400"/>
                  <a:gd name="connsiteX178" fmla="*/ 426910 w 533400"/>
                  <a:gd name="connsiteY178" fmla="*/ 50197 h 533400"/>
                  <a:gd name="connsiteX179" fmla="*/ 423005 w 533400"/>
                  <a:gd name="connsiteY179" fmla="*/ 47435 h 533400"/>
                  <a:gd name="connsiteX180" fmla="*/ 407480 w 533400"/>
                  <a:gd name="connsiteY180" fmla="*/ 69533 h 533400"/>
                  <a:gd name="connsiteX181" fmla="*/ 411385 w 533400"/>
                  <a:gd name="connsiteY181" fmla="*/ 72390 h 533400"/>
                  <a:gd name="connsiteX182" fmla="*/ 454628 w 533400"/>
                  <a:gd name="connsiteY182" fmla="*/ 427958 h 533400"/>
                  <a:gd name="connsiteX183" fmla="*/ 475393 w 533400"/>
                  <a:gd name="connsiteY183" fmla="*/ 445389 h 533400"/>
                  <a:gd name="connsiteX184" fmla="*/ 478441 w 533400"/>
                  <a:gd name="connsiteY184" fmla="*/ 441770 h 533400"/>
                  <a:gd name="connsiteX185" fmla="*/ 457772 w 533400"/>
                  <a:gd name="connsiteY185" fmla="*/ 424339 h 533400"/>
                  <a:gd name="connsiteX186" fmla="*/ 454628 w 533400"/>
                  <a:gd name="connsiteY186" fmla="*/ 427958 h 533400"/>
                  <a:gd name="connsiteX187" fmla="*/ 389477 w 533400"/>
                  <a:gd name="connsiteY187" fmla="*/ 481584 h 533400"/>
                  <a:gd name="connsiteX188" fmla="*/ 403003 w 533400"/>
                  <a:gd name="connsiteY188" fmla="*/ 505016 h 533400"/>
                  <a:gd name="connsiteX189" fmla="*/ 407099 w 533400"/>
                  <a:gd name="connsiteY189" fmla="*/ 502634 h 533400"/>
                  <a:gd name="connsiteX190" fmla="*/ 393573 w 533400"/>
                  <a:gd name="connsiteY190" fmla="*/ 479203 h 533400"/>
                  <a:gd name="connsiteX191" fmla="*/ 389477 w 533400"/>
                  <a:gd name="connsiteY191" fmla="*/ 481584 h 533400"/>
                  <a:gd name="connsiteX192" fmla="*/ 407480 w 533400"/>
                  <a:gd name="connsiteY192" fmla="*/ 470440 h 533400"/>
                  <a:gd name="connsiteX193" fmla="*/ 423005 w 533400"/>
                  <a:gd name="connsiteY193" fmla="*/ 492633 h 533400"/>
                  <a:gd name="connsiteX194" fmla="*/ 426910 w 533400"/>
                  <a:gd name="connsiteY194" fmla="*/ 489871 h 533400"/>
                  <a:gd name="connsiteX195" fmla="*/ 411385 w 533400"/>
                  <a:gd name="connsiteY195" fmla="*/ 467678 h 533400"/>
                  <a:gd name="connsiteX196" fmla="*/ 407480 w 533400"/>
                  <a:gd name="connsiteY196" fmla="*/ 470440 h 533400"/>
                  <a:gd name="connsiteX197" fmla="*/ 370523 w 533400"/>
                  <a:gd name="connsiteY197" fmla="*/ 491204 h 533400"/>
                  <a:gd name="connsiteX198" fmla="*/ 381953 w 533400"/>
                  <a:gd name="connsiteY198" fmla="*/ 515684 h 533400"/>
                  <a:gd name="connsiteX199" fmla="*/ 386239 w 533400"/>
                  <a:gd name="connsiteY199" fmla="*/ 513683 h 533400"/>
                  <a:gd name="connsiteX200" fmla="*/ 374809 w 533400"/>
                  <a:gd name="connsiteY200" fmla="*/ 489204 h 533400"/>
                  <a:gd name="connsiteX201" fmla="*/ 370523 w 533400"/>
                  <a:gd name="connsiteY201" fmla="*/ 491204 h 533400"/>
                  <a:gd name="connsiteX202" fmla="*/ 424434 w 533400"/>
                  <a:gd name="connsiteY202" fmla="*/ 457676 h 533400"/>
                  <a:gd name="connsiteX203" fmla="*/ 441770 w 533400"/>
                  <a:gd name="connsiteY203" fmla="*/ 478346 h 533400"/>
                  <a:gd name="connsiteX204" fmla="*/ 445389 w 533400"/>
                  <a:gd name="connsiteY204" fmla="*/ 475298 h 533400"/>
                  <a:gd name="connsiteX205" fmla="*/ 427958 w 533400"/>
                  <a:gd name="connsiteY205" fmla="*/ 454533 h 533400"/>
                  <a:gd name="connsiteX206" fmla="*/ 424434 w 533400"/>
                  <a:gd name="connsiteY206" fmla="*/ 457676 h 533400"/>
                  <a:gd name="connsiteX207" fmla="*/ 440150 w 533400"/>
                  <a:gd name="connsiteY207" fmla="*/ 443484 h 533400"/>
                  <a:gd name="connsiteX208" fmla="*/ 459296 w 533400"/>
                  <a:gd name="connsiteY208" fmla="*/ 462629 h 533400"/>
                  <a:gd name="connsiteX209" fmla="*/ 462629 w 533400"/>
                  <a:gd name="connsiteY209" fmla="*/ 459296 h 533400"/>
                  <a:gd name="connsiteX210" fmla="*/ 443484 w 533400"/>
                  <a:gd name="connsiteY210" fmla="*/ 440150 h 533400"/>
                  <a:gd name="connsiteX211" fmla="*/ 440150 w 533400"/>
                  <a:gd name="connsiteY211" fmla="*/ 443484 h 533400"/>
                  <a:gd name="connsiteX212" fmla="*/ 309848 w 533400"/>
                  <a:gd name="connsiteY212" fmla="*/ 509683 h 533400"/>
                  <a:gd name="connsiteX213" fmla="*/ 314611 w 533400"/>
                  <a:gd name="connsiteY213" fmla="*/ 536353 h 533400"/>
                  <a:gd name="connsiteX214" fmla="*/ 319278 w 533400"/>
                  <a:gd name="connsiteY214" fmla="*/ 535591 h 533400"/>
                  <a:gd name="connsiteX215" fmla="*/ 314611 w 533400"/>
                  <a:gd name="connsiteY215" fmla="*/ 508921 h 533400"/>
                  <a:gd name="connsiteX216" fmla="*/ 309848 w 533400"/>
                  <a:gd name="connsiteY216" fmla="*/ 509683 h 533400"/>
                  <a:gd name="connsiteX217" fmla="*/ 350901 w 533400"/>
                  <a:gd name="connsiteY217" fmla="*/ 499110 h 533400"/>
                  <a:gd name="connsiteX218" fmla="*/ 360140 w 533400"/>
                  <a:gd name="connsiteY218" fmla="*/ 524542 h 533400"/>
                  <a:gd name="connsiteX219" fmla="*/ 364617 w 533400"/>
                  <a:gd name="connsiteY219" fmla="*/ 522923 h 533400"/>
                  <a:gd name="connsiteX220" fmla="*/ 355378 w 533400"/>
                  <a:gd name="connsiteY220" fmla="*/ 497491 h 533400"/>
                  <a:gd name="connsiteX221" fmla="*/ 350901 w 533400"/>
                  <a:gd name="connsiteY221" fmla="*/ 499110 h 533400"/>
                  <a:gd name="connsiteX222" fmla="*/ 330613 w 533400"/>
                  <a:gd name="connsiteY222" fmla="*/ 505397 h 533400"/>
                  <a:gd name="connsiteX223" fmla="*/ 337566 w 533400"/>
                  <a:gd name="connsiteY223" fmla="*/ 531400 h 533400"/>
                  <a:gd name="connsiteX224" fmla="*/ 342138 w 533400"/>
                  <a:gd name="connsiteY224" fmla="*/ 530162 h 533400"/>
                  <a:gd name="connsiteX225" fmla="*/ 335090 w 533400"/>
                  <a:gd name="connsiteY225" fmla="*/ 504063 h 533400"/>
                  <a:gd name="connsiteX226" fmla="*/ 330613 w 533400"/>
                  <a:gd name="connsiteY226" fmla="*/ 505397 h 533400"/>
                  <a:gd name="connsiteX227" fmla="*/ 467678 w 533400"/>
                  <a:gd name="connsiteY227" fmla="*/ 411290 h 533400"/>
                  <a:gd name="connsiteX228" fmla="*/ 489871 w 533400"/>
                  <a:gd name="connsiteY228" fmla="*/ 426815 h 533400"/>
                  <a:gd name="connsiteX229" fmla="*/ 492633 w 533400"/>
                  <a:gd name="connsiteY229" fmla="*/ 422910 h 533400"/>
                  <a:gd name="connsiteX230" fmla="*/ 470535 w 533400"/>
                  <a:gd name="connsiteY230" fmla="*/ 407384 h 533400"/>
                  <a:gd name="connsiteX231" fmla="*/ 467678 w 533400"/>
                  <a:gd name="connsiteY231" fmla="*/ 411290 h 533400"/>
                  <a:gd name="connsiteX232" fmla="*/ 511874 w 533400"/>
                  <a:gd name="connsiteY232" fmla="*/ 293561 h 533400"/>
                  <a:gd name="connsiteX233" fmla="*/ 538829 w 533400"/>
                  <a:gd name="connsiteY233" fmla="*/ 295942 h 533400"/>
                  <a:gd name="connsiteX234" fmla="*/ 539210 w 533400"/>
                  <a:gd name="connsiteY234" fmla="*/ 291179 h 533400"/>
                  <a:gd name="connsiteX235" fmla="*/ 512255 w 533400"/>
                  <a:gd name="connsiteY235" fmla="*/ 288798 h 533400"/>
                  <a:gd name="connsiteX236" fmla="*/ 511874 w 533400"/>
                  <a:gd name="connsiteY236" fmla="*/ 293561 h 533400"/>
                  <a:gd name="connsiteX237" fmla="*/ 504158 w 533400"/>
                  <a:gd name="connsiteY237" fmla="*/ 335185 h 533400"/>
                  <a:gd name="connsiteX238" fmla="*/ 530352 w 533400"/>
                  <a:gd name="connsiteY238" fmla="*/ 342233 h 533400"/>
                  <a:gd name="connsiteX239" fmla="*/ 531590 w 533400"/>
                  <a:gd name="connsiteY239" fmla="*/ 337661 h 533400"/>
                  <a:gd name="connsiteX240" fmla="*/ 505587 w 533400"/>
                  <a:gd name="connsiteY240" fmla="*/ 330613 h 533400"/>
                  <a:gd name="connsiteX241" fmla="*/ 504158 w 533400"/>
                  <a:gd name="connsiteY241" fmla="*/ 335185 h 533400"/>
                  <a:gd name="connsiteX242" fmla="*/ 288798 w 533400"/>
                  <a:gd name="connsiteY242" fmla="*/ 512159 h 533400"/>
                  <a:gd name="connsiteX243" fmla="*/ 291179 w 533400"/>
                  <a:gd name="connsiteY243" fmla="*/ 539115 h 533400"/>
                  <a:gd name="connsiteX244" fmla="*/ 295942 w 533400"/>
                  <a:gd name="connsiteY244" fmla="*/ 538734 h 533400"/>
                  <a:gd name="connsiteX245" fmla="*/ 293560 w 533400"/>
                  <a:gd name="connsiteY245" fmla="*/ 511778 h 533400"/>
                  <a:gd name="connsiteX246" fmla="*/ 288798 w 533400"/>
                  <a:gd name="connsiteY246" fmla="*/ 512159 h 533400"/>
                  <a:gd name="connsiteX247" fmla="*/ 513017 w 533400"/>
                  <a:gd name="connsiteY247" fmla="*/ 267653 h 533400"/>
                  <a:gd name="connsiteX248" fmla="*/ 513112 w 533400"/>
                  <a:gd name="connsiteY248" fmla="*/ 270034 h 533400"/>
                  <a:gd name="connsiteX249" fmla="*/ 513017 w 533400"/>
                  <a:gd name="connsiteY249" fmla="*/ 272415 h 533400"/>
                  <a:gd name="connsiteX250" fmla="*/ 540068 w 533400"/>
                  <a:gd name="connsiteY250" fmla="*/ 272415 h 533400"/>
                  <a:gd name="connsiteX251" fmla="*/ 540068 w 533400"/>
                  <a:gd name="connsiteY251" fmla="*/ 267653 h 533400"/>
                  <a:gd name="connsiteX252" fmla="*/ 513017 w 533400"/>
                  <a:gd name="connsiteY252" fmla="*/ 267653 h 533400"/>
                  <a:gd name="connsiteX253" fmla="*/ 508921 w 533400"/>
                  <a:gd name="connsiteY253" fmla="*/ 314516 h 533400"/>
                  <a:gd name="connsiteX254" fmla="*/ 535591 w 533400"/>
                  <a:gd name="connsiteY254" fmla="*/ 319183 h 533400"/>
                  <a:gd name="connsiteX255" fmla="*/ 536353 w 533400"/>
                  <a:gd name="connsiteY255" fmla="*/ 314516 h 533400"/>
                  <a:gd name="connsiteX256" fmla="*/ 509683 w 533400"/>
                  <a:gd name="connsiteY256" fmla="*/ 309848 h 533400"/>
                  <a:gd name="connsiteX257" fmla="*/ 508921 w 533400"/>
                  <a:gd name="connsiteY257" fmla="*/ 314516 h 533400"/>
                  <a:gd name="connsiteX258" fmla="*/ 497586 w 533400"/>
                  <a:gd name="connsiteY258" fmla="*/ 355378 h 533400"/>
                  <a:gd name="connsiteX259" fmla="*/ 523018 w 533400"/>
                  <a:gd name="connsiteY259" fmla="*/ 364617 h 533400"/>
                  <a:gd name="connsiteX260" fmla="*/ 524637 w 533400"/>
                  <a:gd name="connsiteY260" fmla="*/ 360140 h 533400"/>
                  <a:gd name="connsiteX261" fmla="*/ 499205 w 533400"/>
                  <a:gd name="connsiteY261" fmla="*/ 350901 h 533400"/>
                  <a:gd name="connsiteX262" fmla="*/ 497586 w 533400"/>
                  <a:gd name="connsiteY262" fmla="*/ 355378 h 533400"/>
                  <a:gd name="connsiteX263" fmla="*/ 479298 w 533400"/>
                  <a:gd name="connsiteY263" fmla="*/ 393573 h 533400"/>
                  <a:gd name="connsiteX264" fmla="*/ 502730 w 533400"/>
                  <a:gd name="connsiteY264" fmla="*/ 407099 h 533400"/>
                  <a:gd name="connsiteX265" fmla="*/ 505111 w 533400"/>
                  <a:gd name="connsiteY265" fmla="*/ 402908 h 533400"/>
                  <a:gd name="connsiteX266" fmla="*/ 481679 w 533400"/>
                  <a:gd name="connsiteY266" fmla="*/ 389382 h 533400"/>
                  <a:gd name="connsiteX267" fmla="*/ 479298 w 533400"/>
                  <a:gd name="connsiteY267" fmla="*/ 393573 h 533400"/>
                  <a:gd name="connsiteX268" fmla="*/ 489299 w 533400"/>
                  <a:gd name="connsiteY268" fmla="*/ 374904 h 533400"/>
                  <a:gd name="connsiteX269" fmla="*/ 513779 w 533400"/>
                  <a:gd name="connsiteY269" fmla="*/ 386334 h 533400"/>
                  <a:gd name="connsiteX270" fmla="*/ 515779 w 533400"/>
                  <a:gd name="connsiteY270" fmla="*/ 381953 h 533400"/>
                  <a:gd name="connsiteX271" fmla="*/ 491300 w 533400"/>
                  <a:gd name="connsiteY271" fmla="*/ 370523 h 533400"/>
                  <a:gd name="connsiteX272" fmla="*/ 489299 w 533400"/>
                  <a:gd name="connsiteY272" fmla="*/ 374904 h 533400"/>
                  <a:gd name="connsiteX273" fmla="*/ 146495 w 533400"/>
                  <a:gd name="connsiteY273" fmla="*/ 479203 h 533400"/>
                  <a:gd name="connsiteX274" fmla="*/ 132969 w 533400"/>
                  <a:gd name="connsiteY274" fmla="*/ 502634 h 533400"/>
                  <a:gd name="connsiteX275" fmla="*/ 137065 w 533400"/>
                  <a:gd name="connsiteY275" fmla="*/ 505016 h 533400"/>
                  <a:gd name="connsiteX276" fmla="*/ 150590 w 533400"/>
                  <a:gd name="connsiteY276" fmla="*/ 481584 h 533400"/>
                  <a:gd name="connsiteX277" fmla="*/ 146495 w 533400"/>
                  <a:gd name="connsiteY277" fmla="*/ 479203 h 533400"/>
                  <a:gd name="connsiteX278" fmla="*/ 58484 w 533400"/>
                  <a:gd name="connsiteY278" fmla="*/ 389382 h 533400"/>
                  <a:gd name="connsiteX279" fmla="*/ 35052 w 533400"/>
                  <a:gd name="connsiteY279" fmla="*/ 402908 h 533400"/>
                  <a:gd name="connsiteX280" fmla="*/ 37433 w 533400"/>
                  <a:gd name="connsiteY280" fmla="*/ 407003 h 533400"/>
                  <a:gd name="connsiteX281" fmla="*/ 60865 w 533400"/>
                  <a:gd name="connsiteY281" fmla="*/ 393478 h 533400"/>
                  <a:gd name="connsiteX282" fmla="*/ 58484 w 533400"/>
                  <a:gd name="connsiteY282" fmla="*/ 389382 h 533400"/>
                  <a:gd name="connsiteX283" fmla="*/ 48863 w 533400"/>
                  <a:gd name="connsiteY283" fmla="*/ 370523 h 533400"/>
                  <a:gd name="connsiteX284" fmla="*/ 24384 w 533400"/>
                  <a:gd name="connsiteY284" fmla="*/ 381953 h 533400"/>
                  <a:gd name="connsiteX285" fmla="*/ 26384 w 533400"/>
                  <a:gd name="connsiteY285" fmla="*/ 386239 h 533400"/>
                  <a:gd name="connsiteX286" fmla="*/ 50768 w 533400"/>
                  <a:gd name="connsiteY286" fmla="*/ 374809 h 533400"/>
                  <a:gd name="connsiteX287" fmla="*/ 48863 w 533400"/>
                  <a:gd name="connsiteY287" fmla="*/ 370523 h 533400"/>
                  <a:gd name="connsiteX288" fmla="*/ 69723 w 533400"/>
                  <a:gd name="connsiteY288" fmla="*/ 407384 h 533400"/>
                  <a:gd name="connsiteX289" fmla="*/ 47530 w 533400"/>
                  <a:gd name="connsiteY289" fmla="*/ 422910 h 533400"/>
                  <a:gd name="connsiteX290" fmla="*/ 50292 w 533400"/>
                  <a:gd name="connsiteY290" fmla="*/ 426815 h 533400"/>
                  <a:gd name="connsiteX291" fmla="*/ 72485 w 533400"/>
                  <a:gd name="connsiteY291" fmla="*/ 411290 h 533400"/>
                  <a:gd name="connsiteX292" fmla="*/ 69723 w 533400"/>
                  <a:gd name="connsiteY292" fmla="*/ 407384 h 533400"/>
                  <a:gd name="connsiteX293" fmla="*/ 82391 w 533400"/>
                  <a:gd name="connsiteY293" fmla="*/ 424339 h 533400"/>
                  <a:gd name="connsiteX294" fmla="*/ 61722 w 533400"/>
                  <a:gd name="connsiteY294" fmla="*/ 441674 h 533400"/>
                  <a:gd name="connsiteX295" fmla="*/ 64770 w 533400"/>
                  <a:gd name="connsiteY295" fmla="*/ 445294 h 533400"/>
                  <a:gd name="connsiteX296" fmla="*/ 85535 w 533400"/>
                  <a:gd name="connsiteY296" fmla="*/ 427863 h 533400"/>
                  <a:gd name="connsiteX297" fmla="*/ 82391 w 533400"/>
                  <a:gd name="connsiteY297" fmla="*/ 424339 h 533400"/>
                  <a:gd name="connsiteX298" fmla="*/ 96584 w 533400"/>
                  <a:gd name="connsiteY298" fmla="*/ 440055 h 533400"/>
                  <a:gd name="connsiteX299" fmla="*/ 77438 w 533400"/>
                  <a:gd name="connsiteY299" fmla="*/ 459200 h 533400"/>
                  <a:gd name="connsiteX300" fmla="*/ 80772 w 533400"/>
                  <a:gd name="connsiteY300" fmla="*/ 462629 h 533400"/>
                  <a:gd name="connsiteX301" fmla="*/ 99917 w 533400"/>
                  <a:gd name="connsiteY301" fmla="*/ 443484 h 533400"/>
                  <a:gd name="connsiteX302" fmla="*/ 96584 w 533400"/>
                  <a:gd name="connsiteY302" fmla="*/ 440055 h 533400"/>
                  <a:gd name="connsiteX303" fmla="*/ 30385 w 533400"/>
                  <a:gd name="connsiteY303" fmla="*/ 309848 h 533400"/>
                  <a:gd name="connsiteX304" fmla="*/ 3715 w 533400"/>
                  <a:gd name="connsiteY304" fmla="*/ 314516 h 533400"/>
                  <a:gd name="connsiteX305" fmla="*/ 4572 w 533400"/>
                  <a:gd name="connsiteY305" fmla="*/ 319183 h 533400"/>
                  <a:gd name="connsiteX306" fmla="*/ 31242 w 533400"/>
                  <a:gd name="connsiteY306" fmla="*/ 314420 h 533400"/>
                  <a:gd name="connsiteX307" fmla="*/ 30385 w 533400"/>
                  <a:gd name="connsiteY307" fmla="*/ 309848 h 533400"/>
                  <a:gd name="connsiteX308" fmla="*/ 270034 w 533400"/>
                  <a:gd name="connsiteY308" fmla="*/ 513017 h 533400"/>
                  <a:gd name="connsiteX309" fmla="*/ 267653 w 533400"/>
                  <a:gd name="connsiteY309" fmla="*/ 512921 h 533400"/>
                  <a:gd name="connsiteX310" fmla="*/ 267653 w 533400"/>
                  <a:gd name="connsiteY310" fmla="*/ 539972 h 533400"/>
                  <a:gd name="connsiteX311" fmla="*/ 272415 w 533400"/>
                  <a:gd name="connsiteY311" fmla="*/ 539972 h 533400"/>
                  <a:gd name="connsiteX312" fmla="*/ 272415 w 533400"/>
                  <a:gd name="connsiteY312" fmla="*/ 512921 h 533400"/>
                  <a:gd name="connsiteX313" fmla="*/ 270034 w 533400"/>
                  <a:gd name="connsiteY313" fmla="*/ 513017 h 533400"/>
                  <a:gd name="connsiteX314" fmla="*/ 34671 w 533400"/>
                  <a:gd name="connsiteY314" fmla="*/ 330613 h 533400"/>
                  <a:gd name="connsiteX315" fmla="*/ 8573 w 533400"/>
                  <a:gd name="connsiteY315" fmla="*/ 337566 h 533400"/>
                  <a:gd name="connsiteX316" fmla="*/ 9811 w 533400"/>
                  <a:gd name="connsiteY316" fmla="*/ 342138 h 533400"/>
                  <a:gd name="connsiteX317" fmla="*/ 35909 w 533400"/>
                  <a:gd name="connsiteY317" fmla="*/ 335090 h 533400"/>
                  <a:gd name="connsiteX318" fmla="*/ 34671 w 533400"/>
                  <a:gd name="connsiteY318" fmla="*/ 330613 h 533400"/>
                  <a:gd name="connsiteX319" fmla="*/ 40957 w 533400"/>
                  <a:gd name="connsiteY319" fmla="*/ 350901 h 533400"/>
                  <a:gd name="connsiteX320" fmla="*/ 15526 w 533400"/>
                  <a:gd name="connsiteY320" fmla="*/ 360045 h 533400"/>
                  <a:gd name="connsiteX321" fmla="*/ 17145 w 533400"/>
                  <a:gd name="connsiteY321" fmla="*/ 364522 h 533400"/>
                  <a:gd name="connsiteX322" fmla="*/ 42482 w 533400"/>
                  <a:gd name="connsiteY322" fmla="*/ 355283 h 533400"/>
                  <a:gd name="connsiteX323" fmla="*/ 40957 w 533400"/>
                  <a:gd name="connsiteY323" fmla="*/ 350901 h 533400"/>
                  <a:gd name="connsiteX324" fmla="*/ 225552 w 533400"/>
                  <a:gd name="connsiteY324" fmla="*/ 508825 h 533400"/>
                  <a:gd name="connsiteX325" fmla="*/ 220885 w 533400"/>
                  <a:gd name="connsiteY325" fmla="*/ 535496 h 533400"/>
                  <a:gd name="connsiteX326" fmla="*/ 225552 w 533400"/>
                  <a:gd name="connsiteY326" fmla="*/ 536258 h 533400"/>
                  <a:gd name="connsiteX327" fmla="*/ 230315 w 533400"/>
                  <a:gd name="connsiteY327" fmla="*/ 509588 h 533400"/>
                  <a:gd name="connsiteX328" fmla="*/ 225552 w 533400"/>
                  <a:gd name="connsiteY328" fmla="*/ 508825 h 533400"/>
                  <a:gd name="connsiteX329" fmla="*/ 112109 w 533400"/>
                  <a:gd name="connsiteY329" fmla="*/ 454533 h 533400"/>
                  <a:gd name="connsiteX330" fmla="*/ 94679 w 533400"/>
                  <a:gd name="connsiteY330" fmla="*/ 475298 h 533400"/>
                  <a:gd name="connsiteX331" fmla="*/ 98298 w 533400"/>
                  <a:gd name="connsiteY331" fmla="*/ 478346 h 533400"/>
                  <a:gd name="connsiteX332" fmla="*/ 115729 w 533400"/>
                  <a:gd name="connsiteY332" fmla="*/ 457676 h 533400"/>
                  <a:gd name="connsiteX333" fmla="*/ 112109 w 533400"/>
                  <a:gd name="connsiteY333" fmla="*/ 454533 h 533400"/>
                  <a:gd name="connsiteX334" fmla="*/ 184690 w 533400"/>
                  <a:gd name="connsiteY334" fmla="*/ 497491 h 533400"/>
                  <a:gd name="connsiteX335" fmla="*/ 175451 w 533400"/>
                  <a:gd name="connsiteY335" fmla="*/ 522827 h 533400"/>
                  <a:gd name="connsiteX336" fmla="*/ 179927 w 533400"/>
                  <a:gd name="connsiteY336" fmla="*/ 524447 h 533400"/>
                  <a:gd name="connsiteX337" fmla="*/ 189167 w 533400"/>
                  <a:gd name="connsiteY337" fmla="*/ 499015 h 533400"/>
                  <a:gd name="connsiteX338" fmla="*/ 184690 w 533400"/>
                  <a:gd name="connsiteY338" fmla="*/ 497491 h 533400"/>
                  <a:gd name="connsiteX339" fmla="*/ 246602 w 533400"/>
                  <a:gd name="connsiteY339" fmla="*/ 511778 h 533400"/>
                  <a:gd name="connsiteX340" fmla="*/ 244221 w 533400"/>
                  <a:gd name="connsiteY340" fmla="*/ 538734 h 533400"/>
                  <a:gd name="connsiteX341" fmla="*/ 248984 w 533400"/>
                  <a:gd name="connsiteY341" fmla="*/ 539115 h 533400"/>
                  <a:gd name="connsiteX342" fmla="*/ 251365 w 533400"/>
                  <a:gd name="connsiteY342" fmla="*/ 512064 h 533400"/>
                  <a:gd name="connsiteX343" fmla="*/ 246602 w 533400"/>
                  <a:gd name="connsiteY343" fmla="*/ 511778 h 533400"/>
                  <a:gd name="connsiteX344" fmla="*/ 204883 w 533400"/>
                  <a:gd name="connsiteY344" fmla="*/ 504063 h 533400"/>
                  <a:gd name="connsiteX345" fmla="*/ 197834 w 533400"/>
                  <a:gd name="connsiteY345" fmla="*/ 530162 h 533400"/>
                  <a:gd name="connsiteX346" fmla="*/ 202406 w 533400"/>
                  <a:gd name="connsiteY346" fmla="*/ 531400 h 533400"/>
                  <a:gd name="connsiteX347" fmla="*/ 209360 w 533400"/>
                  <a:gd name="connsiteY347" fmla="*/ 505397 h 533400"/>
                  <a:gd name="connsiteX348" fmla="*/ 204883 w 533400"/>
                  <a:gd name="connsiteY348" fmla="*/ 504063 h 533400"/>
                  <a:gd name="connsiteX349" fmla="*/ 128778 w 533400"/>
                  <a:gd name="connsiteY349" fmla="*/ 467582 h 533400"/>
                  <a:gd name="connsiteX350" fmla="*/ 113252 w 533400"/>
                  <a:gd name="connsiteY350" fmla="*/ 489775 h 533400"/>
                  <a:gd name="connsiteX351" fmla="*/ 117158 w 533400"/>
                  <a:gd name="connsiteY351" fmla="*/ 492538 h 533400"/>
                  <a:gd name="connsiteX352" fmla="*/ 132683 w 533400"/>
                  <a:gd name="connsiteY352" fmla="*/ 470345 h 533400"/>
                  <a:gd name="connsiteX353" fmla="*/ 128778 w 533400"/>
                  <a:gd name="connsiteY353" fmla="*/ 467582 h 533400"/>
                  <a:gd name="connsiteX354" fmla="*/ 27813 w 533400"/>
                  <a:gd name="connsiteY354" fmla="*/ 288798 h 533400"/>
                  <a:gd name="connsiteX355" fmla="*/ 857 w 533400"/>
                  <a:gd name="connsiteY355" fmla="*/ 291179 h 533400"/>
                  <a:gd name="connsiteX356" fmla="*/ 1238 w 533400"/>
                  <a:gd name="connsiteY356" fmla="*/ 295942 h 533400"/>
                  <a:gd name="connsiteX357" fmla="*/ 28194 w 533400"/>
                  <a:gd name="connsiteY357" fmla="*/ 293561 h 533400"/>
                  <a:gd name="connsiteX358" fmla="*/ 27813 w 533400"/>
                  <a:gd name="connsiteY358" fmla="*/ 288798 h 533400"/>
                  <a:gd name="connsiteX359" fmla="*/ 165164 w 533400"/>
                  <a:gd name="connsiteY359" fmla="*/ 489299 h 533400"/>
                  <a:gd name="connsiteX360" fmla="*/ 153829 w 533400"/>
                  <a:gd name="connsiteY360" fmla="*/ 513683 h 533400"/>
                  <a:gd name="connsiteX361" fmla="*/ 158115 w 533400"/>
                  <a:gd name="connsiteY361" fmla="*/ 515684 h 533400"/>
                  <a:gd name="connsiteX362" fmla="*/ 169545 w 533400"/>
                  <a:gd name="connsiteY362" fmla="*/ 491204 h 533400"/>
                  <a:gd name="connsiteX363" fmla="*/ 165164 w 533400"/>
                  <a:gd name="connsiteY363" fmla="*/ 489299 h 53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Lst>
                <a:rect l="l" t="t" r="r" b="b"/>
                <a:pathLst>
                  <a:path w="533400" h="533400">
                    <a:moveTo>
                      <a:pt x="146495" y="60770"/>
                    </a:moveTo>
                    <a:lnTo>
                      <a:pt x="132969" y="37338"/>
                    </a:lnTo>
                    <a:lnTo>
                      <a:pt x="137160" y="34957"/>
                    </a:lnTo>
                    <a:lnTo>
                      <a:pt x="150686" y="58388"/>
                    </a:lnTo>
                    <a:cubicBezTo>
                      <a:pt x="149257" y="59150"/>
                      <a:pt x="147923" y="59912"/>
                      <a:pt x="146495" y="60770"/>
                    </a:cubicBezTo>
                    <a:close/>
                    <a:moveTo>
                      <a:pt x="169545" y="48768"/>
                    </a:moveTo>
                    <a:lnTo>
                      <a:pt x="158115" y="24289"/>
                    </a:lnTo>
                    <a:lnTo>
                      <a:pt x="153829" y="26289"/>
                    </a:lnTo>
                    <a:lnTo>
                      <a:pt x="165259" y="50673"/>
                    </a:lnTo>
                    <a:cubicBezTo>
                      <a:pt x="166592" y="50006"/>
                      <a:pt x="168116" y="49435"/>
                      <a:pt x="169545" y="48768"/>
                    </a:cubicBezTo>
                    <a:close/>
                    <a:moveTo>
                      <a:pt x="99917" y="96488"/>
                    </a:moveTo>
                    <a:lnTo>
                      <a:pt x="80867" y="77343"/>
                    </a:lnTo>
                    <a:lnTo>
                      <a:pt x="77438" y="80677"/>
                    </a:lnTo>
                    <a:lnTo>
                      <a:pt x="96584" y="99822"/>
                    </a:lnTo>
                    <a:cubicBezTo>
                      <a:pt x="97727" y="98774"/>
                      <a:pt x="98870" y="97631"/>
                      <a:pt x="99917" y="96488"/>
                    </a:cubicBezTo>
                    <a:close/>
                    <a:moveTo>
                      <a:pt x="115729" y="82296"/>
                    </a:moveTo>
                    <a:lnTo>
                      <a:pt x="98393" y="61627"/>
                    </a:lnTo>
                    <a:lnTo>
                      <a:pt x="94774" y="64675"/>
                    </a:lnTo>
                    <a:lnTo>
                      <a:pt x="112204" y="85439"/>
                    </a:lnTo>
                    <a:cubicBezTo>
                      <a:pt x="113348" y="84392"/>
                      <a:pt x="114491" y="83344"/>
                      <a:pt x="115729" y="82296"/>
                    </a:cubicBezTo>
                    <a:close/>
                    <a:moveTo>
                      <a:pt x="132683" y="69628"/>
                    </a:moveTo>
                    <a:lnTo>
                      <a:pt x="117158" y="47530"/>
                    </a:lnTo>
                    <a:lnTo>
                      <a:pt x="113252" y="50292"/>
                    </a:lnTo>
                    <a:lnTo>
                      <a:pt x="128778" y="72485"/>
                    </a:lnTo>
                    <a:cubicBezTo>
                      <a:pt x="130016" y="71438"/>
                      <a:pt x="131350" y="70485"/>
                      <a:pt x="132683" y="69628"/>
                    </a:cubicBezTo>
                    <a:close/>
                    <a:moveTo>
                      <a:pt x="230219" y="30290"/>
                    </a:moveTo>
                    <a:lnTo>
                      <a:pt x="225552" y="3715"/>
                    </a:lnTo>
                    <a:lnTo>
                      <a:pt x="220885" y="4477"/>
                    </a:lnTo>
                    <a:lnTo>
                      <a:pt x="225552" y="31147"/>
                    </a:lnTo>
                    <a:cubicBezTo>
                      <a:pt x="227076" y="30861"/>
                      <a:pt x="228695" y="30575"/>
                      <a:pt x="230219" y="30290"/>
                    </a:cubicBezTo>
                    <a:close/>
                    <a:moveTo>
                      <a:pt x="189167" y="40862"/>
                    </a:moveTo>
                    <a:lnTo>
                      <a:pt x="179927" y="15526"/>
                    </a:lnTo>
                    <a:lnTo>
                      <a:pt x="175451" y="17145"/>
                    </a:lnTo>
                    <a:lnTo>
                      <a:pt x="184690" y="42482"/>
                    </a:lnTo>
                    <a:cubicBezTo>
                      <a:pt x="186214" y="41910"/>
                      <a:pt x="187643" y="41339"/>
                      <a:pt x="189167" y="40862"/>
                    </a:cubicBezTo>
                    <a:close/>
                    <a:moveTo>
                      <a:pt x="251270" y="27813"/>
                    </a:moveTo>
                    <a:lnTo>
                      <a:pt x="248888" y="857"/>
                    </a:lnTo>
                    <a:lnTo>
                      <a:pt x="244126" y="1238"/>
                    </a:lnTo>
                    <a:lnTo>
                      <a:pt x="246507" y="28194"/>
                    </a:lnTo>
                    <a:cubicBezTo>
                      <a:pt x="248126" y="28004"/>
                      <a:pt x="249746" y="27908"/>
                      <a:pt x="251270" y="27813"/>
                    </a:cubicBezTo>
                    <a:close/>
                    <a:moveTo>
                      <a:pt x="209455" y="34576"/>
                    </a:moveTo>
                    <a:lnTo>
                      <a:pt x="202502" y="8573"/>
                    </a:lnTo>
                    <a:lnTo>
                      <a:pt x="197930" y="9811"/>
                    </a:lnTo>
                    <a:lnTo>
                      <a:pt x="204978" y="35909"/>
                    </a:lnTo>
                    <a:cubicBezTo>
                      <a:pt x="206407" y="35433"/>
                      <a:pt x="207931" y="35052"/>
                      <a:pt x="209455" y="34576"/>
                    </a:cubicBezTo>
                    <a:close/>
                    <a:moveTo>
                      <a:pt x="85535" y="112014"/>
                    </a:moveTo>
                    <a:lnTo>
                      <a:pt x="64865" y="94583"/>
                    </a:lnTo>
                    <a:lnTo>
                      <a:pt x="61817" y="98203"/>
                    </a:lnTo>
                    <a:lnTo>
                      <a:pt x="82487" y="115538"/>
                    </a:lnTo>
                    <a:cubicBezTo>
                      <a:pt x="83439" y="114395"/>
                      <a:pt x="84487" y="113157"/>
                      <a:pt x="85535" y="112014"/>
                    </a:cubicBezTo>
                    <a:close/>
                    <a:moveTo>
                      <a:pt x="36005" y="204788"/>
                    </a:moveTo>
                    <a:lnTo>
                      <a:pt x="9906" y="197834"/>
                    </a:lnTo>
                    <a:lnTo>
                      <a:pt x="8668" y="202406"/>
                    </a:lnTo>
                    <a:lnTo>
                      <a:pt x="34766" y="209360"/>
                    </a:lnTo>
                    <a:cubicBezTo>
                      <a:pt x="35052" y="207836"/>
                      <a:pt x="35528" y="206312"/>
                      <a:pt x="36005" y="204788"/>
                    </a:cubicBezTo>
                    <a:close/>
                    <a:moveTo>
                      <a:pt x="31242" y="225457"/>
                    </a:moveTo>
                    <a:lnTo>
                      <a:pt x="4572" y="220790"/>
                    </a:lnTo>
                    <a:lnTo>
                      <a:pt x="3715" y="225457"/>
                    </a:lnTo>
                    <a:lnTo>
                      <a:pt x="30385" y="230219"/>
                    </a:lnTo>
                    <a:cubicBezTo>
                      <a:pt x="30670" y="228600"/>
                      <a:pt x="30956" y="226981"/>
                      <a:pt x="31242" y="225457"/>
                    </a:cubicBezTo>
                    <a:close/>
                    <a:moveTo>
                      <a:pt x="28194" y="246412"/>
                    </a:moveTo>
                    <a:lnTo>
                      <a:pt x="1238" y="244031"/>
                    </a:lnTo>
                    <a:lnTo>
                      <a:pt x="857" y="248793"/>
                    </a:lnTo>
                    <a:lnTo>
                      <a:pt x="27813" y="251174"/>
                    </a:lnTo>
                    <a:cubicBezTo>
                      <a:pt x="28004" y="249650"/>
                      <a:pt x="28099" y="248031"/>
                      <a:pt x="28194" y="246412"/>
                    </a:cubicBezTo>
                    <a:close/>
                    <a:moveTo>
                      <a:pt x="42577" y="184594"/>
                    </a:moveTo>
                    <a:lnTo>
                      <a:pt x="17240" y="175355"/>
                    </a:lnTo>
                    <a:lnTo>
                      <a:pt x="15621" y="179832"/>
                    </a:lnTo>
                    <a:lnTo>
                      <a:pt x="40957" y="189071"/>
                    </a:lnTo>
                    <a:cubicBezTo>
                      <a:pt x="41434" y="187643"/>
                      <a:pt x="42005" y="186119"/>
                      <a:pt x="42577" y="184594"/>
                    </a:cubicBezTo>
                    <a:close/>
                    <a:moveTo>
                      <a:pt x="60865" y="146495"/>
                    </a:moveTo>
                    <a:lnTo>
                      <a:pt x="37433" y="132969"/>
                    </a:lnTo>
                    <a:lnTo>
                      <a:pt x="35052" y="137065"/>
                    </a:lnTo>
                    <a:lnTo>
                      <a:pt x="58484" y="150590"/>
                    </a:lnTo>
                    <a:cubicBezTo>
                      <a:pt x="59245" y="149162"/>
                      <a:pt x="60007" y="147828"/>
                      <a:pt x="60865" y="146495"/>
                    </a:cubicBezTo>
                    <a:close/>
                    <a:moveTo>
                      <a:pt x="72390" y="128683"/>
                    </a:moveTo>
                    <a:lnTo>
                      <a:pt x="50197" y="113157"/>
                    </a:lnTo>
                    <a:lnTo>
                      <a:pt x="47435" y="117062"/>
                    </a:lnTo>
                    <a:lnTo>
                      <a:pt x="69533" y="132588"/>
                    </a:lnTo>
                    <a:cubicBezTo>
                      <a:pt x="70580" y="131255"/>
                      <a:pt x="71533" y="130016"/>
                      <a:pt x="72390" y="128683"/>
                    </a:cubicBezTo>
                    <a:close/>
                    <a:moveTo>
                      <a:pt x="270034" y="26956"/>
                    </a:moveTo>
                    <a:cubicBezTo>
                      <a:pt x="270796" y="26956"/>
                      <a:pt x="271653" y="27051"/>
                      <a:pt x="272415" y="27051"/>
                    </a:cubicBezTo>
                    <a:lnTo>
                      <a:pt x="272415" y="0"/>
                    </a:lnTo>
                    <a:lnTo>
                      <a:pt x="267653" y="0"/>
                    </a:lnTo>
                    <a:lnTo>
                      <a:pt x="267653" y="27051"/>
                    </a:lnTo>
                    <a:cubicBezTo>
                      <a:pt x="268510" y="27051"/>
                      <a:pt x="269272" y="26956"/>
                      <a:pt x="270034" y="26956"/>
                    </a:cubicBezTo>
                    <a:close/>
                    <a:moveTo>
                      <a:pt x="27051" y="270034"/>
                    </a:moveTo>
                    <a:cubicBezTo>
                      <a:pt x="27051" y="269272"/>
                      <a:pt x="27146" y="268415"/>
                      <a:pt x="27146" y="267653"/>
                    </a:cubicBezTo>
                    <a:lnTo>
                      <a:pt x="0" y="267653"/>
                    </a:lnTo>
                    <a:lnTo>
                      <a:pt x="0" y="272415"/>
                    </a:lnTo>
                    <a:lnTo>
                      <a:pt x="27146" y="272415"/>
                    </a:lnTo>
                    <a:cubicBezTo>
                      <a:pt x="27146" y="271558"/>
                      <a:pt x="27051" y="270796"/>
                      <a:pt x="27051" y="270034"/>
                    </a:cubicBezTo>
                    <a:close/>
                    <a:moveTo>
                      <a:pt x="50768" y="165164"/>
                    </a:moveTo>
                    <a:lnTo>
                      <a:pt x="26384" y="153734"/>
                    </a:lnTo>
                    <a:lnTo>
                      <a:pt x="24384" y="158020"/>
                    </a:lnTo>
                    <a:lnTo>
                      <a:pt x="48863" y="169450"/>
                    </a:lnTo>
                    <a:cubicBezTo>
                      <a:pt x="49530" y="168021"/>
                      <a:pt x="50101" y="166497"/>
                      <a:pt x="50768" y="165164"/>
                    </a:cubicBezTo>
                    <a:close/>
                    <a:moveTo>
                      <a:pt x="293656" y="28194"/>
                    </a:moveTo>
                    <a:lnTo>
                      <a:pt x="296037" y="1238"/>
                    </a:lnTo>
                    <a:lnTo>
                      <a:pt x="291275" y="857"/>
                    </a:lnTo>
                    <a:lnTo>
                      <a:pt x="288893" y="27813"/>
                    </a:lnTo>
                    <a:cubicBezTo>
                      <a:pt x="290513" y="27908"/>
                      <a:pt x="292037" y="28004"/>
                      <a:pt x="293656" y="28194"/>
                    </a:cubicBezTo>
                    <a:close/>
                    <a:moveTo>
                      <a:pt x="491300" y="169450"/>
                    </a:moveTo>
                    <a:lnTo>
                      <a:pt x="515779" y="158115"/>
                    </a:lnTo>
                    <a:lnTo>
                      <a:pt x="513779" y="153829"/>
                    </a:lnTo>
                    <a:lnTo>
                      <a:pt x="489395" y="165259"/>
                    </a:lnTo>
                    <a:cubicBezTo>
                      <a:pt x="489966" y="166592"/>
                      <a:pt x="490633" y="168021"/>
                      <a:pt x="491300" y="169450"/>
                    </a:cubicBezTo>
                    <a:close/>
                    <a:moveTo>
                      <a:pt x="499205" y="189167"/>
                    </a:moveTo>
                    <a:lnTo>
                      <a:pt x="524637" y="179927"/>
                    </a:lnTo>
                    <a:lnTo>
                      <a:pt x="523018" y="175451"/>
                    </a:lnTo>
                    <a:lnTo>
                      <a:pt x="497681" y="184690"/>
                    </a:lnTo>
                    <a:cubicBezTo>
                      <a:pt x="498158" y="186119"/>
                      <a:pt x="498729" y="187643"/>
                      <a:pt x="499205" y="189167"/>
                    </a:cubicBezTo>
                    <a:close/>
                    <a:moveTo>
                      <a:pt x="470535" y="132588"/>
                    </a:moveTo>
                    <a:lnTo>
                      <a:pt x="492633" y="117062"/>
                    </a:lnTo>
                    <a:lnTo>
                      <a:pt x="489871" y="113157"/>
                    </a:lnTo>
                    <a:lnTo>
                      <a:pt x="467678" y="128683"/>
                    </a:lnTo>
                    <a:cubicBezTo>
                      <a:pt x="468630" y="130016"/>
                      <a:pt x="469583" y="131255"/>
                      <a:pt x="470535" y="132588"/>
                    </a:cubicBezTo>
                    <a:close/>
                    <a:moveTo>
                      <a:pt x="505397" y="209455"/>
                    </a:moveTo>
                    <a:lnTo>
                      <a:pt x="531400" y="202502"/>
                    </a:lnTo>
                    <a:lnTo>
                      <a:pt x="530162" y="197930"/>
                    </a:lnTo>
                    <a:lnTo>
                      <a:pt x="504063" y="204883"/>
                    </a:lnTo>
                    <a:cubicBezTo>
                      <a:pt x="504635" y="206312"/>
                      <a:pt x="505016" y="207836"/>
                      <a:pt x="505397" y="209455"/>
                    </a:cubicBezTo>
                    <a:close/>
                    <a:moveTo>
                      <a:pt x="512255" y="251174"/>
                    </a:moveTo>
                    <a:lnTo>
                      <a:pt x="539210" y="248793"/>
                    </a:lnTo>
                    <a:lnTo>
                      <a:pt x="538829" y="244031"/>
                    </a:lnTo>
                    <a:lnTo>
                      <a:pt x="511874" y="246412"/>
                    </a:lnTo>
                    <a:cubicBezTo>
                      <a:pt x="512064" y="248031"/>
                      <a:pt x="512159" y="249650"/>
                      <a:pt x="512255" y="251174"/>
                    </a:cubicBezTo>
                    <a:close/>
                    <a:moveTo>
                      <a:pt x="509778" y="230124"/>
                    </a:moveTo>
                    <a:lnTo>
                      <a:pt x="536353" y="225457"/>
                    </a:lnTo>
                    <a:lnTo>
                      <a:pt x="535591" y="220790"/>
                    </a:lnTo>
                    <a:lnTo>
                      <a:pt x="508921" y="225457"/>
                    </a:lnTo>
                    <a:cubicBezTo>
                      <a:pt x="509207" y="226981"/>
                      <a:pt x="509492" y="228600"/>
                      <a:pt x="509778" y="230124"/>
                    </a:cubicBezTo>
                    <a:close/>
                    <a:moveTo>
                      <a:pt x="457772" y="115634"/>
                    </a:moveTo>
                    <a:lnTo>
                      <a:pt x="478441" y="98298"/>
                    </a:lnTo>
                    <a:lnTo>
                      <a:pt x="475393" y="94678"/>
                    </a:lnTo>
                    <a:lnTo>
                      <a:pt x="454628" y="112109"/>
                    </a:lnTo>
                    <a:cubicBezTo>
                      <a:pt x="455676" y="113252"/>
                      <a:pt x="456724" y="114395"/>
                      <a:pt x="457772" y="115634"/>
                    </a:cubicBezTo>
                    <a:close/>
                    <a:moveTo>
                      <a:pt x="481679" y="150590"/>
                    </a:moveTo>
                    <a:lnTo>
                      <a:pt x="505111" y="137065"/>
                    </a:lnTo>
                    <a:lnTo>
                      <a:pt x="502730" y="132874"/>
                    </a:lnTo>
                    <a:lnTo>
                      <a:pt x="479298" y="146399"/>
                    </a:lnTo>
                    <a:cubicBezTo>
                      <a:pt x="480060" y="147828"/>
                      <a:pt x="480917" y="149162"/>
                      <a:pt x="481679" y="150590"/>
                    </a:cubicBezTo>
                    <a:close/>
                    <a:moveTo>
                      <a:pt x="335280" y="35909"/>
                    </a:moveTo>
                    <a:lnTo>
                      <a:pt x="342233" y="9811"/>
                    </a:lnTo>
                    <a:lnTo>
                      <a:pt x="337661" y="8573"/>
                    </a:lnTo>
                    <a:lnTo>
                      <a:pt x="330708" y="34576"/>
                    </a:lnTo>
                    <a:cubicBezTo>
                      <a:pt x="332232" y="35052"/>
                      <a:pt x="333756" y="35433"/>
                      <a:pt x="335280" y="35909"/>
                    </a:cubicBezTo>
                    <a:close/>
                    <a:moveTo>
                      <a:pt x="374999" y="50768"/>
                    </a:moveTo>
                    <a:lnTo>
                      <a:pt x="386334" y="26289"/>
                    </a:lnTo>
                    <a:lnTo>
                      <a:pt x="382048" y="24289"/>
                    </a:lnTo>
                    <a:lnTo>
                      <a:pt x="370618" y="48768"/>
                    </a:lnTo>
                    <a:cubicBezTo>
                      <a:pt x="372047" y="49435"/>
                      <a:pt x="373571" y="50006"/>
                      <a:pt x="374999" y="50768"/>
                    </a:cubicBezTo>
                    <a:close/>
                    <a:moveTo>
                      <a:pt x="355473" y="42482"/>
                    </a:moveTo>
                    <a:lnTo>
                      <a:pt x="364712" y="17145"/>
                    </a:lnTo>
                    <a:lnTo>
                      <a:pt x="360235" y="15526"/>
                    </a:lnTo>
                    <a:lnTo>
                      <a:pt x="350996" y="40862"/>
                    </a:lnTo>
                    <a:cubicBezTo>
                      <a:pt x="352425" y="41339"/>
                      <a:pt x="353949" y="41910"/>
                      <a:pt x="355473" y="42482"/>
                    </a:cubicBezTo>
                    <a:close/>
                    <a:moveTo>
                      <a:pt x="314611" y="31147"/>
                    </a:moveTo>
                    <a:lnTo>
                      <a:pt x="319278" y="4477"/>
                    </a:lnTo>
                    <a:lnTo>
                      <a:pt x="314611" y="3620"/>
                    </a:lnTo>
                    <a:lnTo>
                      <a:pt x="309944" y="30194"/>
                    </a:lnTo>
                    <a:cubicBezTo>
                      <a:pt x="311468" y="30575"/>
                      <a:pt x="313087" y="30861"/>
                      <a:pt x="314611" y="31147"/>
                    </a:cubicBezTo>
                    <a:close/>
                    <a:moveTo>
                      <a:pt x="393573" y="60770"/>
                    </a:moveTo>
                    <a:lnTo>
                      <a:pt x="407099" y="37338"/>
                    </a:lnTo>
                    <a:lnTo>
                      <a:pt x="403003" y="34957"/>
                    </a:lnTo>
                    <a:lnTo>
                      <a:pt x="389477" y="58388"/>
                    </a:lnTo>
                    <a:cubicBezTo>
                      <a:pt x="390906" y="59150"/>
                      <a:pt x="392335" y="59912"/>
                      <a:pt x="393573" y="60770"/>
                    </a:cubicBezTo>
                    <a:close/>
                    <a:moveTo>
                      <a:pt x="443579" y="99917"/>
                    </a:moveTo>
                    <a:lnTo>
                      <a:pt x="462725" y="80772"/>
                    </a:lnTo>
                    <a:lnTo>
                      <a:pt x="459391" y="77343"/>
                    </a:lnTo>
                    <a:lnTo>
                      <a:pt x="440246" y="96488"/>
                    </a:lnTo>
                    <a:cubicBezTo>
                      <a:pt x="441293" y="97631"/>
                      <a:pt x="442436" y="98774"/>
                      <a:pt x="443579" y="99917"/>
                    </a:cubicBezTo>
                    <a:close/>
                    <a:moveTo>
                      <a:pt x="428054" y="85439"/>
                    </a:moveTo>
                    <a:lnTo>
                      <a:pt x="445484" y="64675"/>
                    </a:lnTo>
                    <a:lnTo>
                      <a:pt x="441865" y="61627"/>
                    </a:lnTo>
                    <a:lnTo>
                      <a:pt x="424529" y="82296"/>
                    </a:lnTo>
                    <a:cubicBezTo>
                      <a:pt x="425672" y="83344"/>
                      <a:pt x="426815" y="84392"/>
                      <a:pt x="428054" y="85439"/>
                    </a:cubicBezTo>
                    <a:close/>
                    <a:moveTo>
                      <a:pt x="411385" y="72390"/>
                    </a:moveTo>
                    <a:lnTo>
                      <a:pt x="426910" y="50197"/>
                    </a:lnTo>
                    <a:lnTo>
                      <a:pt x="423005" y="47435"/>
                    </a:lnTo>
                    <a:lnTo>
                      <a:pt x="407480" y="69533"/>
                    </a:lnTo>
                    <a:cubicBezTo>
                      <a:pt x="408813" y="70485"/>
                      <a:pt x="410051" y="71438"/>
                      <a:pt x="411385" y="72390"/>
                    </a:cubicBezTo>
                    <a:close/>
                    <a:moveTo>
                      <a:pt x="454628" y="427958"/>
                    </a:moveTo>
                    <a:lnTo>
                      <a:pt x="475393" y="445389"/>
                    </a:lnTo>
                    <a:lnTo>
                      <a:pt x="478441" y="441770"/>
                    </a:lnTo>
                    <a:lnTo>
                      <a:pt x="457772" y="424339"/>
                    </a:lnTo>
                    <a:cubicBezTo>
                      <a:pt x="456724" y="425577"/>
                      <a:pt x="455581" y="426815"/>
                      <a:pt x="454628" y="427958"/>
                    </a:cubicBezTo>
                    <a:close/>
                    <a:moveTo>
                      <a:pt x="389477" y="481584"/>
                    </a:moveTo>
                    <a:lnTo>
                      <a:pt x="403003" y="505016"/>
                    </a:lnTo>
                    <a:lnTo>
                      <a:pt x="407099" y="502634"/>
                    </a:lnTo>
                    <a:lnTo>
                      <a:pt x="393573" y="479203"/>
                    </a:lnTo>
                    <a:cubicBezTo>
                      <a:pt x="392240" y="480060"/>
                      <a:pt x="390811" y="480822"/>
                      <a:pt x="389477" y="481584"/>
                    </a:cubicBezTo>
                    <a:close/>
                    <a:moveTo>
                      <a:pt x="407480" y="470440"/>
                    </a:moveTo>
                    <a:lnTo>
                      <a:pt x="423005" y="492633"/>
                    </a:lnTo>
                    <a:lnTo>
                      <a:pt x="426910" y="489871"/>
                    </a:lnTo>
                    <a:lnTo>
                      <a:pt x="411385" y="467678"/>
                    </a:lnTo>
                    <a:cubicBezTo>
                      <a:pt x="410051" y="468535"/>
                      <a:pt x="408718" y="469487"/>
                      <a:pt x="407480" y="470440"/>
                    </a:cubicBezTo>
                    <a:close/>
                    <a:moveTo>
                      <a:pt x="370523" y="491204"/>
                    </a:moveTo>
                    <a:lnTo>
                      <a:pt x="381953" y="515684"/>
                    </a:lnTo>
                    <a:lnTo>
                      <a:pt x="386239" y="513683"/>
                    </a:lnTo>
                    <a:lnTo>
                      <a:pt x="374809" y="489204"/>
                    </a:lnTo>
                    <a:cubicBezTo>
                      <a:pt x="373475" y="489966"/>
                      <a:pt x="372047" y="490538"/>
                      <a:pt x="370523" y="491204"/>
                    </a:cubicBezTo>
                    <a:close/>
                    <a:moveTo>
                      <a:pt x="424434" y="457676"/>
                    </a:moveTo>
                    <a:lnTo>
                      <a:pt x="441770" y="478346"/>
                    </a:lnTo>
                    <a:lnTo>
                      <a:pt x="445389" y="475298"/>
                    </a:lnTo>
                    <a:lnTo>
                      <a:pt x="427958" y="454533"/>
                    </a:lnTo>
                    <a:cubicBezTo>
                      <a:pt x="426815" y="455581"/>
                      <a:pt x="425577" y="456629"/>
                      <a:pt x="424434" y="457676"/>
                    </a:cubicBezTo>
                    <a:close/>
                    <a:moveTo>
                      <a:pt x="440150" y="443484"/>
                    </a:moveTo>
                    <a:lnTo>
                      <a:pt x="459296" y="462629"/>
                    </a:lnTo>
                    <a:lnTo>
                      <a:pt x="462629" y="459296"/>
                    </a:lnTo>
                    <a:lnTo>
                      <a:pt x="443484" y="440150"/>
                    </a:lnTo>
                    <a:cubicBezTo>
                      <a:pt x="442341" y="441198"/>
                      <a:pt x="441293" y="442341"/>
                      <a:pt x="440150" y="443484"/>
                    </a:cubicBezTo>
                    <a:close/>
                    <a:moveTo>
                      <a:pt x="309848" y="509683"/>
                    </a:moveTo>
                    <a:lnTo>
                      <a:pt x="314611" y="536353"/>
                    </a:lnTo>
                    <a:lnTo>
                      <a:pt x="319278" y="535591"/>
                    </a:lnTo>
                    <a:lnTo>
                      <a:pt x="314611" y="508921"/>
                    </a:lnTo>
                    <a:cubicBezTo>
                      <a:pt x="312992" y="509111"/>
                      <a:pt x="311468" y="509397"/>
                      <a:pt x="309848" y="509683"/>
                    </a:cubicBezTo>
                    <a:close/>
                    <a:moveTo>
                      <a:pt x="350901" y="499110"/>
                    </a:moveTo>
                    <a:lnTo>
                      <a:pt x="360140" y="524542"/>
                    </a:lnTo>
                    <a:lnTo>
                      <a:pt x="364617" y="522923"/>
                    </a:lnTo>
                    <a:lnTo>
                      <a:pt x="355378" y="497491"/>
                    </a:lnTo>
                    <a:cubicBezTo>
                      <a:pt x="353854" y="498062"/>
                      <a:pt x="352425" y="498634"/>
                      <a:pt x="350901" y="499110"/>
                    </a:cubicBezTo>
                    <a:close/>
                    <a:moveTo>
                      <a:pt x="330613" y="505397"/>
                    </a:moveTo>
                    <a:lnTo>
                      <a:pt x="337566" y="531400"/>
                    </a:lnTo>
                    <a:lnTo>
                      <a:pt x="342138" y="530162"/>
                    </a:lnTo>
                    <a:lnTo>
                      <a:pt x="335090" y="504063"/>
                    </a:lnTo>
                    <a:cubicBezTo>
                      <a:pt x="333661" y="504539"/>
                      <a:pt x="332137" y="505016"/>
                      <a:pt x="330613" y="505397"/>
                    </a:cubicBezTo>
                    <a:close/>
                    <a:moveTo>
                      <a:pt x="467678" y="411290"/>
                    </a:moveTo>
                    <a:lnTo>
                      <a:pt x="489871" y="426815"/>
                    </a:lnTo>
                    <a:lnTo>
                      <a:pt x="492633" y="422910"/>
                    </a:lnTo>
                    <a:lnTo>
                      <a:pt x="470535" y="407384"/>
                    </a:lnTo>
                    <a:cubicBezTo>
                      <a:pt x="469487" y="408718"/>
                      <a:pt x="468630" y="409956"/>
                      <a:pt x="467678" y="411290"/>
                    </a:cubicBezTo>
                    <a:close/>
                    <a:moveTo>
                      <a:pt x="511874" y="293561"/>
                    </a:moveTo>
                    <a:lnTo>
                      <a:pt x="538829" y="295942"/>
                    </a:lnTo>
                    <a:lnTo>
                      <a:pt x="539210" y="291179"/>
                    </a:lnTo>
                    <a:lnTo>
                      <a:pt x="512255" y="288798"/>
                    </a:lnTo>
                    <a:cubicBezTo>
                      <a:pt x="512159" y="290417"/>
                      <a:pt x="512064" y="291941"/>
                      <a:pt x="511874" y="293561"/>
                    </a:cubicBezTo>
                    <a:close/>
                    <a:moveTo>
                      <a:pt x="504158" y="335185"/>
                    </a:moveTo>
                    <a:lnTo>
                      <a:pt x="530352" y="342233"/>
                    </a:lnTo>
                    <a:lnTo>
                      <a:pt x="531590" y="337661"/>
                    </a:lnTo>
                    <a:lnTo>
                      <a:pt x="505587" y="330613"/>
                    </a:lnTo>
                    <a:cubicBezTo>
                      <a:pt x="505016" y="332137"/>
                      <a:pt x="504539" y="333661"/>
                      <a:pt x="504158" y="335185"/>
                    </a:cubicBezTo>
                    <a:close/>
                    <a:moveTo>
                      <a:pt x="288798" y="512159"/>
                    </a:moveTo>
                    <a:lnTo>
                      <a:pt x="291179" y="539115"/>
                    </a:lnTo>
                    <a:lnTo>
                      <a:pt x="295942" y="538734"/>
                    </a:lnTo>
                    <a:lnTo>
                      <a:pt x="293560" y="511778"/>
                    </a:lnTo>
                    <a:cubicBezTo>
                      <a:pt x="291941" y="511969"/>
                      <a:pt x="290417" y="512064"/>
                      <a:pt x="288798" y="512159"/>
                    </a:cubicBezTo>
                    <a:close/>
                    <a:moveTo>
                      <a:pt x="513017" y="267653"/>
                    </a:moveTo>
                    <a:cubicBezTo>
                      <a:pt x="513017" y="268415"/>
                      <a:pt x="513112" y="269177"/>
                      <a:pt x="513112" y="270034"/>
                    </a:cubicBezTo>
                    <a:cubicBezTo>
                      <a:pt x="513112" y="270891"/>
                      <a:pt x="513017" y="271653"/>
                      <a:pt x="513017" y="272415"/>
                    </a:cubicBezTo>
                    <a:lnTo>
                      <a:pt x="540068" y="272415"/>
                    </a:lnTo>
                    <a:lnTo>
                      <a:pt x="540068" y="267653"/>
                    </a:lnTo>
                    <a:lnTo>
                      <a:pt x="513017" y="267653"/>
                    </a:lnTo>
                    <a:close/>
                    <a:moveTo>
                      <a:pt x="508921" y="314516"/>
                    </a:moveTo>
                    <a:lnTo>
                      <a:pt x="535591" y="319183"/>
                    </a:lnTo>
                    <a:lnTo>
                      <a:pt x="536353" y="314516"/>
                    </a:lnTo>
                    <a:lnTo>
                      <a:pt x="509683" y="309848"/>
                    </a:lnTo>
                    <a:cubicBezTo>
                      <a:pt x="509492" y="311468"/>
                      <a:pt x="509207" y="312992"/>
                      <a:pt x="508921" y="314516"/>
                    </a:cubicBezTo>
                    <a:close/>
                    <a:moveTo>
                      <a:pt x="497586" y="355378"/>
                    </a:moveTo>
                    <a:lnTo>
                      <a:pt x="523018" y="364617"/>
                    </a:lnTo>
                    <a:lnTo>
                      <a:pt x="524637" y="360140"/>
                    </a:lnTo>
                    <a:lnTo>
                      <a:pt x="499205" y="350901"/>
                    </a:lnTo>
                    <a:cubicBezTo>
                      <a:pt x="498729" y="352330"/>
                      <a:pt x="498158" y="353854"/>
                      <a:pt x="497586" y="355378"/>
                    </a:cubicBezTo>
                    <a:close/>
                    <a:moveTo>
                      <a:pt x="479298" y="393573"/>
                    </a:moveTo>
                    <a:lnTo>
                      <a:pt x="502730" y="407099"/>
                    </a:lnTo>
                    <a:lnTo>
                      <a:pt x="505111" y="402908"/>
                    </a:lnTo>
                    <a:lnTo>
                      <a:pt x="481679" y="389382"/>
                    </a:lnTo>
                    <a:cubicBezTo>
                      <a:pt x="480822" y="390811"/>
                      <a:pt x="480060" y="392144"/>
                      <a:pt x="479298" y="393573"/>
                    </a:cubicBezTo>
                    <a:close/>
                    <a:moveTo>
                      <a:pt x="489299" y="374904"/>
                    </a:moveTo>
                    <a:lnTo>
                      <a:pt x="513779" y="386334"/>
                    </a:lnTo>
                    <a:lnTo>
                      <a:pt x="515779" y="381953"/>
                    </a:lnTo>
                    <a:lnTo>
                      <a:pt x="491300" y="370523"/>
                    </a:lnTo>
                    <a:cubicBezTo>
                      <a:pt x="490633" y="371951"/>
                      <a:pt x="489966" y="373475"/>
                      <a:pt x="489299" y="374904"/>
                    </a:cubicBezTo>
                    <a:close/>
                    <a:moveTo>
                      <a:pt x="146495" y="479203"/>
                    </a:moveTo>
                    <a:lnTo>
                      <a:pt x="132969" y="502634"/>
                    </a:lnTo>
                    <a:lnTo>
                      <a:pt x="137065" y="505016"/>
                    </a:lnTo>
                    <a:lnTo>
                      <a:pt x="150590" y="481584"/>
                    </a:lnTo>
                    <a:cubicBezTo>
                      <a:pt x="149257" y="480822"/>
                      <a:pt x="147923" y="479965"/>
                      <a:pt x="146495" y="479203"/>
                    </a:cubicBezTo>
                    <a:close/>
                    <a:moveTo>
                      <a:pt x="58484" y="389382"/>
                    </a:moveTo>
                    <a:lnTo>
                      <a:pt x="35052" y="402908"/>
                    </a:lnTo>
                    <a:lnTo>
                      <a:pt x="37433" y="407003"/>
                    </a:lnTo>
                    <a:lnTo>
                      <a:pt x="60865" y="393478"/>
                    </a:lnTo>
                    <a:cubicBezTo>
                      <a:pt x="60007" y="392144"/>
                      <a:pt x="59245" y="390811"/>
                      <a:pt x="58484" y="389382"/>
                    </a:cubicBezTo>
                    <a:close/>
                    <a:moveTo>
                      <a:pt x="48863" y="370523"/>
                    </a:moveTo>
                    <a:lnTo>
                      <a:pt x="24384" y="381953"/>
                    </a:lnTo>
                    <a:lnTo>
                      <a:pt x="26384" y="386239"/>
                    </a:lnTo>
                    <a:lnTo>
                      <a:pt x="50768" y="374809"/>
                    </a:lnTo>
                    <a:cubicBezTo>
                      <a:pt x="50101" y="373475"/>
                      <a:pt x="49530" y="371951"/>
                      <a:pt x="48863" y="370523"/>
                    </a:cubicBezTo>
                    <a:close/>
                    <a:moveTo>
                      <a:pt x="69723" y="407384"/>
                    </a:moveTo>
                    <a:lnTo>
                      <a:pt x="47530" y="422910"/>
                    </a:lnTo>
                    <a:lnTo>
                      <a:pt x="50292" y="426815"/>
                    </a:lnTo>
                    <a:lnTo>
                      <a:pt x="72485" y="411290"/>
                    </a:lnTo>
                    <a:cubicBezTo>
                      <a:pt x="71533" y="409956"/>
                      <a:pt x="70580" y="408718"/>
                      <a:pt x="69723" y="407384"/>
                    </a:cubicBezTo>
                    <a:close/>
                    <a:moveTo>
                      <a:pt x="82391" y="424339"/>
                    </a:moveTo>
                    <a:lnTo>
                      <a:pt x="61722" y="441674"/>
                    </a:lnTo>
                    <a:lnTo>
                      <a:pt x="64770" y="445294"/>
                    </a:lnTo>
                    <a:lnTo>
                      <a:pt x="85535" y="427863"/>
                    </a:lnTo>
                    <a:cubicBezTo>
                      <a:pt x="84487" y="426720"/>
                      <a:pt x="83439" y="425577"/>
                      <a:pt x="82391" y="424339"/>
                    </a:cubicBezTo>
                    <a:close/>
                    <a:moveTo>
                      <a:pt x="96584" y="440055"/>
                    </a:moveTo>
                    <a:lnTo>
                      <a:pt x="77438" y="459200"/>
                    </a:lnTo>
                    <a:lnTo>
                      <a:pt x="80772" y="462629"/>
                    </a:lnTo>
                    <a:lnTo>
                      <a:pt x="99917" y="443484"/>
                    </a:lnTo>
                    <a:cubicBezTo>
                      <a:pt x="98870" y="442341"/>
                      <a:pt x="97727" y="441198"/>
                      <a:pt x="96584" y="440055"/>
                    </a:cubicBezTo>
                    <a:close/>
                    <a:moveTo>
                      <a:pt x="30385" y="309848"/>
                    </a:moveTo>
                    <a:lnTo>
                      <a:pt x="3715" y="314516"/>
                    </a:lnTo>
                    <a:lnTo>
                      <a:pt x="4572" y="319183"/>
                    </a:lnTo>
                    <a:lnTo>
                      <a:pt x="31242" y="314420"/>
                    </a:lnTo>
                    <a:cubicBezTo>
                      <a:pt x="30956" y="312992"/>
                      <a:pt x="30670" y="311468"/>
                      <a:pt x="30385" y="309848"/>
                    </a:cubicBezTo>
                    <a:close/>
                    <a:moveTo>
                      <a:pt x="270034" y="513017"/>
                    </a:moveTo>
                    <a:cubicBezTo>
                      <a:pt x="269272" y="513017"/>
                      <a:pt x="268415" y="512921"/>
                      <a:pt x="267653" y="512921"/>
                    </a:cubicBezTo>
                    <a:lnTo>
                      <a:pt x="267653" y="539972"/>
                    </a:lnTo>
                    <a:lnTo>
                      <a:pt x="272415" y="539972"/>
                    </a:lnTo>
                    <a:lnTo>
                      <a:pt x="272415" y="512921"/>
                    </a:lnTo>
                    <a:cubicBezTo>
                      <a:pt x="271653" y="512921"/>
                      <a:pt x="270796" y="513017"/>
                      <a:pt x="270034" y="513017"/>
                    </a:cubicBezTo>
                    <a:close/>
                    <a:moveTo>
                      <a:pt x="34671" y="330613"/>
                    </a:moveTo>
                    <a:lnTo>
                      <a:pt x="8573" y="337566"/>
                    </a:lnTo>
                    <a:lnTo>
                      <a:pt x="9811" y="342138"/>
                    </a:lnTo>
                    <a:lnTo>
                      <a:pt x="35909" y="335090"/>
                    </a:lnTo>
                    <a:cubicBezTo>
                      <a:pt x="35528" y="333661"/>
                      <a:pt x="35052" y="332137"/>
                      <a:pt x="34671" y="330613"/>
                    </a:cubicBezTo>
                    <a:close/>
                    <a:moveTo>
                      <a:pt x="40957" y="350901"/>
                    </a:moveTo>
                    <a:lnTo>
                      <a:pt x="15526" y="360045"/>
                    </a:lnTo>
                    <a:lnTo>
                      <a:pt x="17145" y="364522"/>
                    </a:lnTo>
                    <a:lnTo>
                      <a:pt x="42482" y="355283"/>
                    </a:lnTo>
                    <a:cubicBezTo>
                      <a:pt x="42005" y="353854"/>
                      <a:pt x="41434" y="352330"/>
                      <a:pt x="40957" y="350901"/>
                    </a:cubicBezTo>
                    <a:close/>
                    <a:moveTo>
                      <a:pt x="225552" y="508825"/>
                    </a:moveTo>
                    <a:lnTo>
                      <a:pt x="220885" y="535496"/>
                    </a:lnTo>
                    <a:lnTo>
                      <a:pt x="225552" y="536258"/>
                    </a:lnTo>
                    <a:lnTo>
                      <a:pt x="230315" y="509588"/>
                    </a:lnTo>
                    <a:cubicBezTo>
                      <a:pt x="228695" y="509397"/>
                      <a:pt x="227171" y="509111"/>
                      <a:pt x="225552" y="508825"/>
                    </a:cubicBezTo>
                    <a:close/>
                    <a:moveTo>
                      <a:pt x="112109" y="454533"/>
                    </a:moveTo>
                    <a:lnTo>
                      <a:pt x="94679" y="475298"/>
                    </a:lnTo>
                    <a:lnTo>
                      <a:pt x="98298" y="478346"/>
                    </a:lnTo>
                    <a:lnTo>
                      <a:pt x="115729" y="457676"/>
                    </a:lnTo>
                    <a:cubicBezTo>
                      <a:pt x="114491" y="456629"/>
                      <a:pt x="113348" y="455581"/>
                      <a:pt x="112109" y="454533"/>
                    </a:cubicBezTo>
                    <a:close/>
                    <a:moveTo>
                      <a:pt x="184690" y="497491"/>
                    </a:moveTo>
                    <a:lnTo>
                      <a:pt x="175451" y="522827"/>
                    </a:lnTo>
                    <a:lnTo>
                      <a:pt x="179927" y="524447"/>
                    </a:lnTo>
                    <a:lnTo>
                      <a:pt x="189167" y="499015"/>
                    </a:lnTo>
                    <a:cubicBezTo>
                      <a:pt x="187643" y="498634"/>
                      <a:pt x="186214" y="498062"/>
                      <a:pt x="184690" y="497491"/>
                    </a:cubicBezTo>
                    <a:close/>
                    <a:moveTo>
                      <a:pt x="246602" y="511778"/>
                    </a:moveTo>
                    <a:lnTo>
                      <a:pt x="244221" y="538734"/>
                    </a:lnTo>
                    <a:lnTo>
                      <a:pt x="248984" y="539115"/>
                    </a:lnTo>
                    <a:lnTo>
                      <a:pt x="251365" y="512064"/>
                    </a:lnTo>
                    <a:cubicBezTo>
                      <a:pt x="249746" y="512064"/>
                      <a:pt x="248126" y="511969"/>
                      <a:pt x="246602" y="511778"/>
                    </a:cubicBezTo>
                    <a:close/>
                    <a:moveTo>
                      <a:pt x="204883" y="504063"/>
                    </a:moveTo>
                    <a:lnTo>
                      <a:pt x="197834" y="530162"/>
                    </a:lnTo>
                    <a:lnTo>
                      <a:pt x="202406" y="531400"/>
                    </a:lnTo>
                    <a:lnTo>
                      <a:pt x="209360" y="505397"/>
                    </a:lnTo>
                    <a:cubicBezTo>
                      <a:pt x="207931" y="505016"/>
                      <a:pt x="206407" y="504444"/>
                      <a:pt x="204883" y="504063"/>
                    </a:cubicBezTo>
                    <a:close/>
                    <a:moveTo>
                      <a:pt x="128778" y="467582"/>
                    </a:moveTo>
                    <a:lnTo>
                      <a:pt x="113252" y="489775"/>
                    </a:lnTo>
                    <a:lnTo>
                      <a:pt x="117158" y="492538"/>
                    </a:lnTo>
                    <a:lnTo>
                      <a:pt x="132683" y="470345"/>
                    </a:lnTo>
                    <a:cubicBezTo>
                      <a:pt x="131350" y="469487"/>
                      <a:pt x="130016" y="468535"/>
                      <a:pt x="128778" y="467582"/>
                    </a:cubicBezTo>
                    <a:close/>
                    <a:moveTo>
                      <a:pt x="27813" y="288798"/>
                    </a:moveTo>
                    <a:lnTo>
                      <a:pt x="857" y="291179"/>
                    </a:lnTo>
                    <a:lnTo>
                      <a:pt x="1238" y="295942"/>
                    </a:lnTo>
                    <a:lnTo>
                      <a:pt x="28194" y="293561"/>
                    </a:lnTo>
                    <a:cubicBezTo>
                      <a:pt x="28099" y="291941"/>
                      <a:pt x="28004" y="290322"/>
                      <a:pt x="27813" y="288798"/>
                    </a:cubicBezTo>
                    <a:close/>
                    <a:moveTo>
                      <a:pt x="165164" y="489299"/>
                    </a:moveTo>
                    <a:lnTo>
                      <a:pt x="153829" y="513683"/>
                    </a:lnTo>
                    <a:lnTo>
                      <a:pt x="158115" y="515684"/>
                    </a:lnTo>
                    <a:lnTo>
                      <a:pt x="169545" y="491204"/>
                    </a:lnTo>
                    <a:cubicBezTo>
                      <a:pt x="168116" y="490538"/>
                      <a:pt x="166592" y="489966"/>
                      <a:pt x="165164" y="489299"/>
                    </a:cubicBezTo>
                    <a:close/>
                  </a:path>
                </a:pathLst>
              </a:custGeom>
              <a:gradFill>
                <a:gsLst>
                  <a:gs pos="0">
                    <a:schemeClr val="accent1">
                      <a:alpha val="3000"/>
                    </a:schemeClr>
                  </a:gs>
                  <a:gs pos="100000">
                    <a:schemeClr val="accent2"/>
                  </a:gs>
                </a:gsLst>
                <a:lin ang="4500000" scaled="0"/>
              </a:gra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Roboto Light" panose="02000000000000000000"/>
                  <a:ea typeface="思源黑体 CN Normal" panose="020B0400000000000000" charset="-122"/>
                  <a:cs typeface="+mn-cs"/>
                </a:endParaRPr>
              </a:p>
            </p:txBody>
          </p:sp>
          <p:sp>
            <p:nvSpPr>
              <p:cNvPr id="32" name="椭圆 31"/>
              <p:cNvSpPr/>
              <p:nvPr>
                <p:custDataLst>
                  <p:tags r:id="rId12"/>
                </p:custDataLst>
              </p:nvPr>
            </p:nvSpPr>
            <p:spPr>
              <a:xfrm>
                <a:off x="2554" y="8216"/>
                <a:ext cx="1935" cy="1935"/>
              </a:xfrm>
              <a:prstGeom prst="ellipse">
                <a:avLst/>
              </a:prstGeom>
              <a:gradFill flip="none" rotWithShape="1">
                <a:gsLst>
                  <a:gs pos="0">
                    <a:srgbClr val="008ED6">
                      <a:alpha val="7000"/>
                    </a:srgbClr>
                  </a:gs>
                  <a:gs pos="100000">
                    <a:srgbClr val="008ED6">
                      <a:alpha val="0"/>
                    </a:srgbClr>
                  </a:gs>
                </a:gsLst>
                <a:lin ang="5400000" scaled="1"/>
                <a:tileRect/>
              </a:gradFill>
              <a:ln>
                <a:solidFill>
                  <a:schemeClr val="accent1"/>
                </a:solidFill>
              </a:ln>
              <a:effectLst>
                <a:outerShdw blurRad="279400" dist="342900" dir="5400000" sx="88000" sy="88000" algn="t" rotWithShape="0">
                  <a:schemeClr val="accent1">
                    <a:alpha val="4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800" b="0" i="0" u="none" strike="noStrike" kern="1200" cap="none" spc="0" normalizeH="0" baseline="0" noProof="0" dirty="0">
                  <a:ln>
                    <a:noFill/>
                  </a:ln>
                  <a:solidFill>
                    <a:prstClr val="white"/>
                  </a:solidFill>
                  <a:effectLst/>
                  <a:uLnTx/>
                  <a:uFillTx/>
                  <a:latin typeface="思源黑体 CN Normal" panose="020B0400000000000000" charset="-122"/>
                  <a:ea typeface="思源黑体 CN Normal" panose="020B0400000000000000" charset="-122"/>
                  <a:cs typeface="+mn-cs"/>
                </a:endParaRPr>
              </a:p>
            </p:txBody>
          </p:sp>
        </p:grpSp>
        <p:sp>
          <p:nvSpPr>
            <p:cNvPr id="30" name="图形 129"/>
            <p:cNvSpPr/>
            <p:nvPr>
              <p:custDataLst>
                <p:tags r:id="rId13"/>
              </p:custDataLst>
            </p:nvPr>
          </p:nvSpPr>
          <p:spPr>
            <a:xfrm>
              <a:off x="2603" y="7832"/>
              <a:ext cx="1040" cy="1040"/>
            </a:xfrm>
            <a:custGeom>
              <a:avLst/>
              <a:gdLst>
                <a:gd name="connsiteX0" fmla="*/ 176197 w 351846"/>
                <a:gd name="connsiteY0" fmla="*/ 126167 h 351838"/>
                <a:gd name="connsiteX1" fmla="*/ 126146 w 351846"/>
                <a:gd name="connsiteY1" fmla="*/ 176316 h 351838"/>
                <a:gd name="connsiteX2" fmla="*/ 176197 w 351846"/>
                <a:gd name="connsiteY2" fmla="*/ 226465 h 351838"/>
                <a:gd name="connsiteX3" fmla="*/ 226248 w 351846"/>
                <a:gd name="connsiteY3" fmla="*/ 176316 h 351838"/>
                <a:gd name="connsiteX4" fmla="*/ 176197 w 351846"/>
                <a:gd name="connsiteY4" fmla="*/ 126167 h 351838"/>
                <a:gd name="connsiteX5" fmla="*/ 176197 w 351846"/>
                <a:gd name="connsiteY5" fmla="*/ 203660 h 351838"/>
                <a:gd name="connsiteX6" fmla="*/ 148907 w 351846"/>
                <a:gd name="connsiteY6" fmla="*/ 176316 h 351838"/>
                <a:gd name="connsiteX7" fmla="*/ 176197 w 351846"/>
                <a:gd name="connsiteY7" fmla="*/ 148972 h 351838"/>
                <a:gd name="connsiteX8" fmla="*/ 203488 w 351846"/>
                <a:gd name="connsiteY8" fmla="*/ 176316 h 351838"/>
                <a:gd name="connsiteX9" fmla="*/ 176197 w 351846"/>
                <a:gd name="connsiteY9" fmla="*/ 203660 h 351838"/>
                <a:gd name="connsiteX10" fmla="*/ 340733 w 351846"/>
                <a:gd name="connsiteY10" fmla="*/ 164857 h 351838"/>
                <a:gd name="connsiteX11" fmla="*/ 328617 w 351846"/>
                <a:gd name="connsiteY11" fmla="*/ 164857 h 351838"/>
                <a:gd name="connsiteX12" fmla="*/ 317067 w 351846"/>
                <a:gd name="connsiteY12" fmla="*/ 116637 h 351838"/>
                <a:gd name="connsiteX13" fmla="*/ 284341 w 351846"/>
                <a:gd name="connsiteY13" fmla="*/ 67962 h 351838"/>
                <a:gd name="connsiteX14" fmla="*/ 235761 w 351846"/>
                <a:gd name="connsiteY14" fmla="*/ 35173 h 351838"/>
                <a:gd name="connsiteX15" fmla="*/ 187522 w 351846"/>
                <a:gd name="connsiteY15" fmla="*/ 23600 h 351838"/>
                <a:gd name="connsiteX16" fmla="*/ 187522 w 351846"/>
                <a:gd name="connsiteY16" fmla="*/ 11346 h 351838"/>
                <a:gd name="connsiteX17" fmla="*/ 176198 w 351846"/>
                <a:gd name="connsiteY17" fmla="*/ 0 h 351838"/>
                <a:gd name="connsiteX18" fmla="*/ 164874 w 351846"/>
                <a:gd name="connsiteY18" fmla="*/ 11346 h 351838"/>
                <a:gd name="connsiteX19" fmla="*/ 164874 w 351846"/>
                <a:gd name="connsiteY19" fmla="*/ 23486 h 351838"/>
                <a:gd name="connsiteX20" fmla="*/ 116748 w 351846"/>
                <a:gd name="connsiteY20" fmla="*/ 35059 h 351838"/>
                <a:gd name="connsiteX21" fmla="*/ 68056 w 351846"/>
                <a:gd name="connsiteY21" fmla="*/ 67962 h 351838"/>
                <a:gd name="connsiteX22" fmla="*/ 35330 w 351846"/>
                <a:gd name="connsiteY22" fmla="*/ 116637 h 351838"/>
                <a:gd name="connsiteX23" fmla="*/ 23780 w 351846"/>
                <a:gd name="connsiteY23" fmla="*/ 164857 h 351838"/>
                <a:gd name="connsiteX24" fmla="*/ 11324 w 351846"/>
                <a:gd name="connsiteY24" fmla="*/ 164857 h 351838"/>
                <a:gd name="connsiteX25" fmla="*/ 0 w 351846"/>
                <a:gd name="connsiteY25" fmla="*/ 176203 h 351838"/>
                <a:gd name="connsiteX26" fmla="*/ 11324 w 351846"/>
                <a:gd name="connsiteY26" fmla="*/ 187549 h 351838"/>
                <a:gd name="connsiteX27" fmla="*/ 23780 w 351846"/>
                <a:gd name="connsiteY27" fmla="*/ 187549 h 351838"/>
                <a:gd name="connsiteX28" fmla="*/ 35330 w 351846"/>
                <a:gd name="connsiteY28" fmla="*/ 235769 h 351838"/>
                <a:gd name="connsiteX29" fmla="*/ 68056 w 351846"/>
                <a:gd name="connsiteY29" fmla="*/ 284443 h 351838"/>
                <a:gd name="connsiteX30" fmla="*/ 116635 w 351846"/>
                <a:gd name="connsiteY30" fmla="*/ 317233 h 351838"/>
                <a:gd name="connsiteX31" fmla="*/ 164762 w 351846"/>
                <a:gd name="connsiteY31" fmla="*/ 328806 h 351838"/>
                <a:gd name="connsiteX32" fmla="*/ 164762 w 351846"/>
                <a:gd name="connsiteY32" fmla="*/ 340492 h 351838"/>
                <a:gd name="connsiteX33" fmla="*/ 176085 w 351846"/>
                <a:gd name="connsiteY33" fmla="*/ 351838 h 351838"/>
                <a:gd name="connsiteX34" fmla="*/ 187409 w 351846"/>
                <a:gd name="connsiteY34" fmla="*/ 340492 h 351838"/>
                <a:gd name="connsiteX35" fmla="*/ 187409 w 351846"/>
                <a:gd name="connsiteY35" fmla="*/ 329033 h 351838"/>
                <a:gd name="connsiteX36" fmla="*/ 235535 w 351846"/>
                <a:gd name="connsiteY36" fmla="*/ 317460 h 351838"/>
                <a:gd name="connsiteX37" fmla="*/ 284115 w 351846"/>
                <a:gd name="connsiteY37" fmla="*/ 284670 h 351838"/>
                <a:gd name="connsiteX38" fmla="*/ 316841 w 351846"/>
                <a:gd name="connsiteY38" fmla="*/ 235996 h 351838"/>
                <a:gd name="connsiteX39" fmla="*/ 328391 w 351846"/>
                <a:gd name="connsiteY39" fmla="*/ 187776 h 351838"/>
                <a:gd name="connsiteX40" fmla="*/ 340507 w 351846"/>
                <a:gd name="connsiteY40" fmla="*/ 187776 h 351838"/>
                <a:gd name="connsiteX41" fmla="*/ 351831 w 351846"/>
                <a:gd name="connsiteY41" fmla="*/ 176430 h 351838"/>
                <a:gd name="connsiteX42" fmla="*/ 340733 w 351846"/>
                <a:gd name="connsiteY42" fmla="*/ 164857 h 351838"/>
                <a:gd name="connsiteX43" fmla="*/ 187521 w 351846"/>
                <a:gd name="connsiteY43" fmla="*/ 306114 h 351838"/>
                <a:gd name="connsiteX44" fmla="*/ 187521 w 351846"/>
                <a:gd name="connsiteY44" fmla="*/ 279564 h 351838"/>
                <a:gd name="connsiteX45" fmla="*/ 176197 w 351846"/>
                <a:gd name="connsiteY45" fmla="*/ 268218 h 351838"/>
                <a:gd name="connsiteX46" fmla="*/ 164873 w 351846"/>
                <a:gd name="connsiteY46" fmla="*/ 279564 h 351838"/>
                <a:gd name="connsiteX47" fmla="*/ 164873 w 351846"/>
                <a:gd name="connsiteY47" fmla="*/ 306114 h 351838"/>
                <a:gd name="connsiteX48" fmla="*/ 46539 w 351846"/>
                <a:gd name="connsiteY48" fmla="*/ 187662 h 351838"/>
                <a:gd name="connsiteX49" fmla="*/ 74282 w 351846"/>
                <a:gd name="connsiteY49" fmla="*/ 187662 h 351838"/>
                <a:gd name="connsiteX50" fmla="*/ 85606 w 351846"/>
                <a:gd name="connsiteY50" fmla="*/ 176316 h 351838"/>
                <a:gd name="connsiteX51" fmla="*/ 74282 w 351846"/>
                <a:gd name="connsiteY51" fmla="*/ 164970 h 351838"/>
                <a:gd name="connsiteX52" fmla="*/ 46539 w 351846"/>
                <a:gd name="connsiteY52" fmla="*/ 164970 h 351838"/>
                <a:gd name="connsiteX53" fmla="*/ 164760 w 351846"/>
                <a:gd name="connsiteY53" fmla="*/ 46519 h 351838"/>
                <a:gd name="connsiteX54" fmla="*/ 164760 w 351846"/>
                <a:gd name="connsiteY54" fmla="*/ 72161 h 351838"/>
                <a:gd name="connsiteX55" fmla="*/ 176083 w 351846"/>
                <a:gd name="connsiteY55" fmla="*/ 83507 h 351838"/>
                <a:gd name="connsiteX56" fmla="*/ 187407 w 351846"/>
                <a:gd name="connsiteY56" fmla="*/ 72161 h 351838"/>
                <a:gd name="connsiteX57" fmla="*/ 187407 w 351846"/>
                <a:gd name="connsiteY57" fmla="*/ 46405 h 351838"/>
                <a:gd name="connsiteX58" fmla="*/ 305742 w 351846"/>
                <a:gd name="connsiteY58" fmla="*/ 164857 h 351838"/>
                <a:gd name="connsiteX59" fmla="*/ 277885 w 351846"/>
                <a:gd name="connsiteY59" fmla="*/ 164857 h 351838"/>
                <a:gd name="connsiteX60" fmla="*/ 266561 w 351846"/>
                <a:gd name="connsiteY60" fmla="*/ 176203 h 351838"/>
                <a:gd name="connsiteX61" fmla="*/ 277885 w 351846"/>
                <a:gd name="connsiteY61" fmla="*/ 187549 h 351838"/>
                <a:gd name="connsiteX62" fmla="*/ 305742 w 351846"/>
                <a:gd name="connsiteY62" fmla="*/ 187549 h 351838"/>
                <a:gd name="connsiteX63" fmla="*/ 187521 w 351846"/>
                <a:gd name="connsiteY63" fmla="*/ 306114 h 351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351846" h="351838">
                  <a:moveTo>
                    <a:pt x="176197" y="126167"/>
                  </a:moveTo>
                  <a:cubicBezTo>
                    <a:pt x="148567" y="126167"/>
                    <a:pt x="126146" y="148632"/>
                    <a:pt x="126146" y="176316"/>
                  </a:cubicBezTo>
                  <a:cubicBezTo>
                    <a:pt x="126146" y="204000"/>
                    <a:pt x="148567" y="226465"/>
                    <a:pt x="176197" y="226465"/>
                  </a:cubicBezTo>
                  <a:cubicBezTo>
                    <a:pt x="203827" y="226465"/>
                    <a:pt x="226248" y="204000"/>
                    <a:pt x="226248" y="176316"/>
                  </a:cubicBezTo>
                  <a:cubicBezTo>
                    <a:pt x="226135" y="148632"/>
                    <a:pt x="203714" y="126167"/>
                    <a:pt x="176197" y="126167"/>
                  </a:cubicBezTo>
                  <a:close/>
                  <a:moveTo>
                    <a:pt x="176197" y="203660"/>
                  </a:moveTo>
                  <a:cubicBezTo>
                    <a:pt x="161137" y="203660"/>
                    <a:pt x="148907" y="191406"/>
                    <a:pt x="148907" y="176316"/>
                  </a:cubicBezTo>
                  <a:cubicBezTo>
                    <a:pt x="148907" y="161226"/>
                    <a:pt x="161136" y="148972"/>
                    <a:pt x="176197" y="148972"/>
                  </a:cubicBezTo>
                  <a:cubicBezTo>
                    <a:pt x="191258" y="148972"/>
                    <a:pt x="203488" y="161226"/>
                    <a:pt x="203488" y="176316"/>
                  </a:cubicBezTo>
                  <a:cubicBezTo>
                    <a:pt x="203488" y="191407"/>
                    <a:pt x="191258" y="203660"/>
                    <a:pt x="176197" y="203660"/>
                  </a:cubicBezTo>
                  <a:close/>
                  <a:moveTo>
                    <a:pt x="340733" y="164857"/>
                  </a:moveTo>
                  <a:lnTo>
                    <a:pt x="328617" y="164857"/>
                  </a:lnTo>
                  <a:cubicBezTo>
                    <a:pt x="327372" y="148178"/>
                    <a:pt x="323521" y="132067"/>
                    <a:pt x="317067" y="116637"/>
                  </a:cubicBezTo>
                  <a:cubicBezTo>
                    <a:pt x="309367" y="98370"/>
                    <a:pt x="298382" y="82031"/>
                    <a:pt x="284341" y="67962"/>
                  </a:cubicBezTo>
                  <a:cubicBezTo>
                    <a:pt x="270299" y="53894"/>
                    <a:pt x="253993" y="42888"/>
                    <a:pt x="235761" y="35173"/>
                  </a:cubicBezTo>
                  <a:cubicBezTo>
                    <a:pt x="220361" y="28706"/>
                    <a:pt x="204168" y="24734"/>
                    <a:pt x="187522" y="23600"/>
                  </a:cubicBezTo>
                  <a:lnTo>
                    <a:pt x="187522" y="11346"/>
                  </a:lnTo>
                  <a:cubicBezTo>
                    <a:pt x="187522" y="5105"/>
                    <a:pt x="182426" y="0"/>
                    <a:pt x="176198" y="0"/>
                  </a:cubicBezTo>
                  <a:cubicBezTo>
                    <a:pt x="169971" y="0"/>
                    <a:pt x="164874" y="5106"/>
                    <a:pt x="164874" y="11346"/>
                  </a:cubicBezTo>
                  <a:lnTo>
                    <a:pt x="164874" y="23486"/>
                  </a:lnTo>
                  <a:cubicBezTo>
                    <a:pt x="148228" y="24734"/>
                    <a:pt x="132148" y="28592"/>
                    <a:pt x="116748" y="35059"/>
                  </a:cubicBezTo>
                  <a:cubicBezTo>
                    <a:pt x="98517" y="42888"/>
                    <a:pt x="82097" y="53893"/>
                    <a:pt x="68056" y="67962"/>
                  </a:cubicBezTo>
                  <a:cubicBezTo>
                    <a:pt x="54014" y="82031"/>
                    <a:pt x="43030" y="98483"/>
                    <a:pt x="35330" y="116637"/>
                  </a:cubicBezTo>
                  <a:cubicBezTo>
                    <a:pt x="28876" y="132067"/>
                    <a:pt x="24912" y="148179"/>
                    <a:pt x="23780" y="164857"/>
                  </a:cubicBezTo>
                  <a:lnTo>
                    <a:pt x="11324" y="164857"/>
                  </a:lnTo>
                  <a:cubicBezTo>
                    <a:pt x="5096" y="164857"/>
                    <a:pt x="0" y="169963"/>
                    <a:pt x="0" y="176203"/>
                  </a:cubicBezTo>
                  <a:cubicBezTo>
                    <a:pt x="0" y="182443"/>
                    <a:pt x="5096" y="187549"/>
                    <a:pt x="11324" y="187549"/>
                  </a:cubicBezTo>
                  <a:lnTo>
                    <a:pt x="23780" y="187549"/>
                  </a:lnTo>
                  <a:cubicBezTo>
                    <a:pt x="25025" y="204227"/>
                    <a:pt x="28876" y="220339"/>
                    <a:pt x="35330" y="235769"/>
                  </a:cubicBezTo>
                  <a:cubicBezTo>
                    <a:pt x="43030" y="254036"/>
                    <a:pt x="54015" y="270374"/>
                    <a:pt x="68056" y="284443"/>
                  </a:cubicBezTo>
                  <a:cubicBezTo>
                    <a:pt x="82098" y="298512"/>
                    <a:pt x="98404" y="309518"/>
                    <a:pt x="116635" y="317233"/>
                  </a:cubicBezTo>
                  <a:cubicBezTo>
                    <a:pt x="132036" y="323700"/>
                    <a:pt x="148116" y="327671"/>
                    <a:pt x="164762" y="328806"/>
                  </a:cubicBezTo>
                  <a:lnTo>
                    <a:pt x="164762" y="340492"/>
                  </a:lnTo>
                  <a:cubicBezTo>
                    <a:pt x="164762" y="346733"/>
                    <a:pt x="169857" y="351838"/>
                    <a:pt x="176085" y="351838"/>
                  </a:cubicBezTo>
                  <a:cubicBezTo>
                    <a:pt x="182313" y="351838"/>
                    <a:pt x="187409" y="346732"/>
                    <a:pt x="187409" y="340492"/>
                  </a:cubicBezTo>
                  <a:lnTo>
                    <a:pt x="187409" y="329033"/>
                  </a:lnTo>
                  <a:cubicBezTo>
                    <a:pt x="204055" y="327785"/>
                    <a:pt x="220135" y="323927"/>
                    <a:pt x="235535" y="317460"/>
                  </a:cubicBezTo>
                  <a:cubicBezTo>
                    <a:pt x="253767" y="309745"/>
                    <a:pt x="270073" y="298739"/>
                    <a:pt x="284115" y="284670"/>
                  </a:cubicBezTo>
                  <a:cubicBezTo>
                    <a:pt x="298156" y="270601"/>
                    <a:pt x="309141" y="254263"/>
                    <a:pt x="316841" y="235996"/>
                  </a:cubicBezTo>
                  <a:cubicBezTo>
                    <a:pt x="323295" y="220566"/>
                    <a:pt x="327259" y="204454"/>
                    <a:pt x="328391" y="187776"/>
                  </a:cubicBezTo>
                  <a:lnTo>
                    <a:pt x="340507" y="187776"/>
                  </a:lnTo>
                  <a:cubicBezTo>
                    <a:pt x="346735" y="187776"/>
                    <a:pt x="351831" y="182670"/>
                    <a:pt x="351831" y="176430"/>
                  </a:cubicBezTo>
                  <a:cubicBezTo>
                    <a:pt x="352170" y="169963"/>
                    <a:pt x="347075" y="164857"/>
                    <a:pt x="340733" y="164857"/>
                  </a:cubicBezTo>
                  <a:close/>
                  <a:moveTo>
                    <a:pt x="187521" y="306114"/>
                  </a:moveTo>
                  <a:lnTo>
                    <a:pt x="187521" y="279564"/>
                  </a:lnTo>
                  <a:cubicBezTo>
                    <a:pt x="187521" y="273324"/>
                    <a:pt x="182425" y="268218"/>
                    <a:pt x="176197" y="268218"/>
                  </a:cubicBezTo>
                  <a:cubicBezTo>
                    <a:pt x="169969" y="268218"/>
                    <a:pt x="164873" y="273324"/>
                    <a:pt x="164873" y="279564"/>
                  </a:cubicBezTo>
                  <a:lnTo>
                    <a:pt x="164873" y="306114"/>
                  </a:lnTo>
                  <a:cubicBezTo>
                    <a:pt x="102139" y="300668"/>
                    <a:pt x="51974" y="250519"/>
                    <a:pt x="46539" y="187662"/>
                  </a:cubicBezTo>
                  <a:lnTo>
                    <a:pt x="74282" y="187662"/>
                  </a:lnTo>
                  <a:cubicBezTo>
                    <a:pt x="80511" y="187662"/>
                    <a:pt x="85606" y="182556"/>
                    <a:pt x="85606" y="176316"/>
                  </a:cubicBezTo>
                  <a:cubicBezTo>
                    <a:pt x="85606" y="170076"/>
                    <a:pt x="80510" y="164970"/>
                    <a:pt x="74282" y="164970"/>
                  </a:cubicBezTo>
                  <a:lnTo>
                    <a:pt x="46539" y="164970"/>
                  </a:lnTo>
                  <a:cubicBezTo>
                    <a:pt x="51974" y="102227"/>
                    <a:pt x="102026" y="51965"/>
                    <a:pt x="164760" y="46519"/>
                  </a:cubicBezTo>
                  <a:lnTo>
                    <a:pt x="164760" y="72161"/>
                  </a:lnTo>
                  <a:cubicBezTo>
                    <a:pt x="164760" y="78401"/>
                    <a:pt x="169855" y="83507"/>
                    <a:pt x="176083" y="83507"/>
                  </a:cubicBezTo>
                  <a:cubicBezTo>
                    <a:pt x="182311" y="83507"/>
                    <a:pt x="187407" y="78401"/>
                    <a:pt x="187407" y="72161"/>
                  </a:cubicBezTo>
                  <a:lnTo>
                    <a:pt x="187407" y="46405"/>
                  </a:lnTo>
                  <a:cubicBezTo>
                    <a:pt x="250255" y="51851"/>
                    <a:pt x="300306" y="102114"/>
                    <a:pt x="305742" y="164857"/>
                  </a:cubicBezTo>
                  <a:lnTo>
                    <a:pt x="277885" y="164857"/>
                  </a:lnTo>
                  <a:cubicBezTo>
                    <a:pt x="271657" y="164857"/>
                    <a:pt x="266561" y="169963"/>
                    <a:pt x="266561" y="176203"/>
                  </a:cubicBezTo>
                  <a:cubicBezTo>
                    <a:pt x="266561" y="182443"/>
                    <a:pt x="271657" y="187549"/>
                    <a:pt x="277885" y="187549"/>
                  </a:cubicBezTo>
                  <a:lnTo>
                    <a:pt x="305742" y="187549"/>
                  </a:lnTo>
                  <a:cubicBezTo>
                    <a:pt x="300306" y="250519"/>
                    <a:pt x="250255" y="300668"/>
                    <a:pt x="187521" y="306114"/>
                  </a:cubicBezTo>
                  <a:close/>
                </a:path>
              </a:pathLst>
            </a:custGeom>
            <a:noFill/>
            <a:ln w="17780" cap="flat">
              <a:gradFill>
                <a:gsLst>
                  <a:gs pos="0">
                    <a:schemeClr val="accent1"/>
                  </a:gs>
                  <a:gs pos="100000">
                    <a:schemeClr val="accent2"/>
                  </a:gs>
                </a:gsLst>
                <a:lin ang="5400000" scaled="1"/>
              </a:gra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Roboto Light" panose="02000000000000000000"/>
                <a:ea typeface="思源黑体 CN Normal" panose="020B0400000000000000" charset="-122"/>
                <a:cs typeface="+mn-cs"/>
              </a:endParaRPr>
            </a:p>
          </p:txBody>
        </p:sp>
      </p:grpSp>
      <p:sp>
        <p:nvSpPr>
          <p:cNvPr id="33" name="文本框 32"/>
          <p:cNvSpPr txBox="1"/>
          <p:nvPr>
            <p:custDataLst>
              <p:tags r:id="rId14"/>
            </p:custDataLst>
          </p:nvPr>
        </p:nvSpPr>
        <p:spPr>
          <a:xfrm>
            <a:off x="6641465" y="5532755"/>
            <a:ext cx="1771015" cy="600075"/>
          </a:xfrm>
          <a:prstGeom prst="rect">
            <a:avLst/>
          </a:prstGeom>
          <a:noFill/>
        </p:spPr>
        <p:txBody>
          <a:bodyPr wrap="square" rtlCol="0">
            <a:spAutoFit/>
          </a:bodyPr>
          <a:lstStyle/>
          <a:p>
            <a:pPr fontAlgn="auto">
              <a:lnSpc>
                <a:spcPct val="90000"/>
              </a:lnSpc>
              <a:spcBef>
                <a:spcPts val="300"/>
              </a:spcBef>
              <a:buClrTx/>
              <a:buSzTx/>
              <a:buFontTx/>
              <a:buNone/>
            </a:pPr>
            <a:r>
              <a:rPr lang="zh-CN" altLang="en-US" sz="1400" b="1"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数据安全</a:t>
            </a:r>
            <a:endParaRPr lang="zh-CN" altLang="en-US" sz="1400" b="1"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endParaRPr>
          </a:p>
          <a:p>
            <a:pPr fontAlgn="auto">
              <a:lnSpc>
                <a:spcPct val="90000"/>
              </a:lnSpc>
              <a:spcBef>
                <a:spcPts val="300"/>
              </a:spcBef>
              <a:buClrTx/>
              <a:buSzTx/>
              <a:buFontTx/>
              <a:buNone/>
            </a:pPr>
            <a:r>
              <a:rPr lang="zh-CN" altLang="en-US" sz="1000" dirty="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sym typeface="+mn-ea"/>
              </a:rPr>
              <a:t>具备数据存储、断网重传和回传功能</a:t>
            </a:r>
            <a:endParaRPr lang="zh-CN" altLang="en-US" sz="1000" dirty="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sym typeface="+mn-ea"/>
            </a:endParaRPr>
          </a:p>
        </p:txBody>
      </p:sp>
      <p:pic>
        <p:nvPicPr>
          <p:cNvPr id="34" name="图片 33"/>
          <p:cNvPicPr>
            <a:picLocks noChangeAspect="1"/>
          </p:cNvPicPr>
          <p:nvPr/>
        </p:nvPicPr>
        <p:blipFill>
          <a:blip r:embed="rId15"/>
          <a:stretch>
            <a:fillRect/>
          </a:stretch>
        </p:blipFill>
        <p:spPr>
          <a:xfrm>
            <a:off x="948690" y="1033145"/>
            <a:ext cx="10294620" cy="2461260"/>
          </a:xfrm>
          <a:prstGeom prst="rect">
            <a:avLst/>
          </a:prstGeom>
          <a:effectLst>
            <a:softEdge rad="63500"/>
          </a:effectLst>
        </p:spPr>
      </p:pic>
      <p:pic>
        <p:nvPicPr>
          <p:cNvPr id="35" name="图片 252"/>
          <p:cNvPicPr>
            <a:picLocks noChangeAspect="1"/>
          </p:cNvPicPr>
          <p:nvPr/>
        </p:nvPicPr>
        <p:blipFill>
          <a:blip r:embed="rId16"/>
          <a:stretch>
            <a:fillRect/>
          </a:stretch>
        </p:blipFill>
        <p:spPr>
          <a:xfrm>
            <a:off x="776605" y="4382135"/>
            <a:ext cx="1416050" cy="1416050"/>
          </a:xfrm>
          <a:prstGeom prst="rect">
            <a:avLst/>
          </a:prstGeom>
          <a:noFill/>
          <a:ln>
            <a:noFill/>
          </a:ln>
        </p:spPr>
      </p:pic>
      <p:graphicFrame>
        <p:nvGraphicFramePr>
          <p:cNvPr id="36" name="表格 35"/>
          <p:cNvGraphicFramePr/>
          <p:nvPr>
            <p:custDataLst>
              <p:tags r:id="rId17"/>
            </p:custDataLst>
          </p:nvPr>
        </p:nvGraphicFramePr>
        <p:xfrm>
          <a:off x="2270760" y="4382135"/>
          <a:ext cx="2834640" cy="1542415"/>
        </p:xfrm>
        <a:graphic>
          <a:graphicData uri="http://schemas.openxmlformats.org/drawingml/2006/table">
            <a:tbl>
              <a:tblPr/>
              <a:tblGrid>
                <a:gridCol w="703580"/>
                <a:gridCol w="2131060"/>
              </a:tblGrid>
              <a:tr h="220345">
                <a:tc>
                  <a:txBody>
                    <a:bodyPr/>
                    <a:lstStyle/>
                    <a:p>
                      <a:pPr indent="0" algn="ctr">
                        <a:buNone/>
                      </a:pPr>
                      <a:r>
                        <a:rPr lang="en-US" sz="1000" b="1">
                          <a:solidFill>
                            <a:srgbClr val="FFFFFF"/>
                          </a:solidFill>
                          <a:latin typeface="微软雅黑" panose="020B0503020204020204" charset="-122"/>
                          <a:ea typeface="微软雅黑" panose="020B0503020204020204" charset="-122"/>
                          <a:cs typeface="微软雅黑" panose="020B0503020204020204" charset="-122"/>
                        </a:rPr>
                        <a:t>引脚</a:t>
                      </a:r>
                      <a:endParaRPr lang="en-US" altLang="en-US" sz="1000" b="1">
                        <a:solidFill>
                          <a:srgbClr val="FFFFFF"/>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A6A6A6"/>
                      </a:solidFill>
                      <a:prstDash val="solid"/>
                      <a:headEnd type="none" w="med" len="med"/>
                      <a:tailEnd type="none" w="med" len="med"/>
                    </a:lnL>
                    <a:lnR w="12700" cap="flat" cmpd="sng">
                      <a:solidFill>
                        <a:srgbClr val="A6A6A6"/>
                      </a:solidFill>
                      <a:prstDash val="solid"/>
                      <a:headEnd type="none" w="med" len="med"/>
                      <a:tailEnd type="none" w="med" len="med"/>
                    </a:lnR>
                    <a:lnT w="12700" cap="flat" cmpd="sng">
                      <a:solidFill>
                        <a:srgbClr val="A6A6A6"/>
                      </a:solidFill>
                      <a:prstDash val="solid"/>
                      <a:headEnd type="none" w="med" len="med"/>
                      <a:tailEnd type="none" w="med" len="med"/>
                    </a:lnT>
                    <a:lnB w="12700" cap="flat" cmpd="sng">
                      <a:solidFill>
                        <a:srgbClr val="A6A6A6"/>
                      </a:solidFill>
                      <a:prstDash val="solid"/>
                      <a:headEnd type="none" w="med" len="med"/>
                      <a:tailEnd type="none" w="med" len="med"/>
                    </a:lnB>
                    <a:lnTlToBr>
                      <a:noFill/>
                    </a:lnTlToBr>
                    <a:lnBlToTr>
                      <a:noFill/>
                    </a:lnBlToTr>
                    <a:solidFill>
                      <a:srgbClr val="005EC4"/>
                    </a:solidFill>
                  </a:tcPr>
                </a:tc>
                <a:tc>
                  <a:txBody>
                    <a:bodyPr/>
                    <a:lstStyle/>
                    <a:p>
                      <a:pPr indent="0" algn="ctr">
                        <a:buNone/>
                      </a:pPr>
                      <a:r>
                        <a:rPr lang="en-US" sz="1000" b="1">
                          <a:solidFill>
                            <a:srgbClr val="FFFFFF"/>
                          </a:solidFill>
                          <a:latin typeface="微软雅黑" panose="020B0503020204020204" charset="-122"/>
                          <a:ea typeface="微软雅黑" panose="020B0503020204020204" charset="-122"/>
                          <a:cs typeface="微软雅黑" panose="020B0503020204020204" charset="-122"/>
                        </a:rPr>
                        <a:t>描述</a:t>
                      </a:r>
                      <a:endParaRPr lang="en-US" altLang="en-US" sz="1000" b="1">
                        <a:solidFill>
                          <a:srgbClr val="FFFFFF"/>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A6A6A6"/>
                      </a:solidFill>
                      <a:prstDash val="solid"/>
                      <a:headEnd type="none" w="med" len="med"/>
                      <a:tailEnd type="none" w="med" len="med"/>
                    </a:lnL>
                    <a:lnR w="12700" cap="flat" cmpd="sng">
                      <a:solidFill>
                        <a:srgbClr val="A6A6A6"/>
                      </a:solidFill>
                      <a:prstDash val="solid"/>
                      <a:headEnd type="none" w="med" len="med"/>
                      <a:tailEnd type="none" w="med" len="med"/>
                    </a:lnR>
                    <a:lnT w="12700" cap="flat" cmpd="sng">
                      <a:solidFill>
                        <a:srgbClr val="A6A6A6"/>
                      </a:solidFill>
                      <a:prstDash val="solid"/>
                      <a:headEnd type="none" w="med" len="med"/>
                      <a:tailEnd type="none" w="med" len="med"/>
                    </a:lnT>
                    <a:lnB w="12700" cap="flat" cmpd="sng">
                      <a:solidFill>
                        <a:srgbClr val="A6A6A6"/>
                      </a:solidFill>
                      <a:prstDash val="solid"/>
                      <a:headEnd type="none" w="med" len="med"/>
                      <a:tailEnd type="none" w="med" len="med"/>
                    </a:lnB>
                    <a:lnTlToBr>
                      <a:noFill/>
                    </a:lnTlToBr>
                    <a:lnBlToTr>
                      <a:noFill/>
                    </a:lnBlToTr>
                    <a:solidFill>
                      <a:srgbClr val="005EC4"/>
                    </a:solidFill>
                  </a:tcPr>
                </a:tc>
              </a:tr>
              <a:tr h="220345">
                <a:tc>
                  <a:txBody>
                    <a:bodyPr/>
                    <a:lstStyle/>
                    <a:p>
                      <a:pPr indent="0" algn="ctr">
                        <a:buNone/>
                      </a:pPr>
                      <a:r>
                        <a:rPr lang="en-US" sz="1000" b="0">
                          <a:solidFill>
                            <a:srgbClr val="000000"/>
                          </a:solidFill>
                          <a:latin typeface="微软雅黑" panose="020B0503020204020204" charset="-122"/>
                          <a:ea typeface="微软雅黑" panose="020B0503020204020204" charset="-122"/>
                          <a:cs typeface="微软雅黑" panose="020B0503020204020204" charset="-122"/>
                        </a:rPr>
                        <a:t>1</a:t>
                      </a:r>
                      <a:endParaRPr lang="en-US" altLang="en-US" sz="10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A6A6A6"/>
                      </a:solidFill>
                      <a:prstDash val="solid"/>
                      <a:headEnd type="none" w="med" len="med"/>
                      <a:tailEnd type="none" w="med" len="med"/>
                    </a:lnL>
                    <a:lnR w="12700" cap="flat" cmpd="sng">
                      <a:solidFill>
                        <a:srgbClr val="A6A6A6"/>
                      </a:solidFill>
                      <a:prstDash val="solid"/>
                      <a:headEnd type="none" w="med" len="med"/>
                      <a:tailEnd type="none" w="med" len="med"/>
                    </a:lnR>
                    <a:lnT w="12700" cap="flat" cmpd="sng">
                      <a:solidFill>
                        <a:srgbClr val="A6A6A6"/>
                      </a:solidFill>
                      <a:prstDash val="solid"/>
                      <a:headEnd type="none" w="med" len="med"/>
                      <a:tailEnd type="none" w="med" len="med"/>
                    </a:lnT>
                    <a:lnB w="12700" cap="flat" cmpd="sng">
                      <a:solidFill>
                        <a:srgbClr val="A6A6A6"/>
                      </a:solidFill>
                      <a:prstDash val="solid"/>
                      <a:headEnd type="none" w="med" len="med"/>
                      <a:tailEnd type="none" w="med" len="med"/>
                    </a:lnB>
                    <a:lnTlToBr>
                      <a:noFill/>
                    </a:lnTlToBr>
                    <a:lnBlToTr>
                      <a:noFill/>
                    </a:lnBlToTr>
                    <a:noFill/>
                  </a:tcPr>
                </a:tc>
                <a:tc>
                  <a:txBody>
                    <a:bodyPr/>
                    <a:lstStyle/>
                    <a:p>
                      <a:pPr indent="0" algn="ctr">
                        <a:buNone/>
                      </a:pPr>
                      <a:r>
                        <a:rPr lang="en-US" sz="1000" b="0">
                          <a:latin typeface="微软雅黑" panose="020B0503020204020204" charset="-122"/>
                          <a:ea typeface="微软雅黑" panose="020B0503020204020204" charset="-122"/>
                          <a:cs typeface="微软雅黑" panose="020B0503020204020204" charset="-122"/>
                        </a:rPr>
                        <a:t>DC+/OUT1（接电磁阀</a:t>
                      </a:r>
                      <a:r>
                        <a:rPr lang="en-US" sz="1000" b="1">
                          <a:solidFill>
                            <a:srgbClr val="FF0000"/>
                          </a:solidFill>
                          <a:latin typeface="微软雅黑" panose="020B0503020204020204" charset="-122"/>
                          <a:ea typeface="微软雅黑" panose="020B0503020204020204" charset="-122"/>
                          <a:cs typeface="微软雅黑" panose="020B0503020204020204" charset="-122"/>
                        </a:rPr>
                        <a:t>红线</a:t>
                      </a:r>
                      <a:r>
                        <a:rPr lang="en-US" sz="1000" b="0">
                          <a:latin typeface="微软雅黑" panose="020B0503020204020204" charset="-122"/>
                          <a:ea typeface="微软雅黑" panose="020B0503020204020204" charset="-122"/>
                          <a:cs typeface="微软雅黑" panose="020B0503020204020204" charset="-122"/>
                        </a:rPr>
                        <a:t>） </a:t>
                      </a:r>
                      <a:endParaRPr lang="en-US" altLang="en-US" sz="1000" b="0">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A6A6A6"/>
                      </a:solidFill>
                      <a:prstDash val="solid"/>
                      <a:headEnd type="none" w="med" len="med"/>
                      <a:tailEnd type="none" w="med" len="med"/>
                    </a:lnL>
                    <a:lnR w="12700" cap="flat" cmpd="sng">
                      <a:solidFill>
                        <a:srgbClr val="A6A6A6"/>
                      </a:solidFill>
                      <a:prstDash val="solid"/>
                      <a:headEnd type="none" w="med" len="med"/>
                      <a:tailEnd type="none" w="med" len="med"/>
                    </a:lnR>
                    <a:lnT w="12700" cap="flat" cmpd="sng">
                      <a:solidFill>
                        <a:srgbClr val="A6A6A6"/>
                      </a:solidFill>
                      <a:prstDash val="solid"/>
                      <a:headEnd type="none" w="med" len="med"/>
                      <a:tailEnd type="none" w="med" len="med"/>
                    </a:lnT>
                    <a:lnB w="12700" cap="flat" cmpd="sng">
                      <a:solidFill>
                        <a:srgbClr val="A6A6A6"/>
                      </a:solidFill>
                      <a:prstDash val="solid"/>
                      <a:headEnd type="none" w="med" len="med"/>
                      <a:tailEnd type="none" w="med" len="med"/>
                    </a:lnB>
                    <a:lnTlToBr>
                      <a:noFill/>
                    </a:lnTlToBr>
                    <a:lnBlToTr>
                      <a:noFill/>
                    </a:lnBlToTr>
                    <a:noFill/>
                  </a:tcPr>
                </a:tc>
              </a:tr>
              <a:tr h="220345">
                <a:tc>
                  <a:txBody>
                    <a:bodyPr/>
                    <a:lstStyle/>
                    <a:p>
                      <a:pPr indent="0" algn="ctr">
                        <a:buNone/>
                      </a:pPr>
                      <a:r>
                        <a:rPr lang="en-US" sz="1000" b="0">
                          <a:solidFill>
                            <a:srgbClr val="000000"/>
                          </a:solidFill>
                          <a:latin typeface="微软雅黑" panose="020B0503020204020204" charset="-122"/>
                          <a:ea typeface="微软雅黑" panose="020B0503020204020204" charset="-122"/>
                          <a:cs typeface="微软雅黑" panose="020B0503020204020204" charset="-122"/>
                        </a:rPr>
                        <a:t>2</a:t>
                      </a:r>
                      <a:endParaRPr lang="en-US" altLang="en-US" sz="10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A6A6A6"/>
                      </a:solidFill>
                      <a:prstDash val="solid"/>
                      <a:headEnd type="none" w="med" len="med"/>
                      <a:tailEnd type="none" w="med" len="med"/>
                    </a:lnL>
                    <a:lnR w="12700" cap="flat" cmpd="sng">
                      <a:solidFill>
                        <a:srgbClr val="A6A6A6"/>
                      </a:solidFill>
                      <a:prstDash val="solid"/>
                      <a:headEnd type="none" w="med" len="med"/>
                      <a:tailEnd type="none" w="med" len="med"/>
                    </a:lnR>
                    <a:lnT w="12700" cap="flat" cmpd="sng">
                      <a:solidFill>
                        <a:srgbClr val="A6A6A6"/>
                      </a:solidFill>
                      <a:prstDash val="solid"/>
                      <a:headEnd type="none" w="med" len="med"/>
                      <a:tailEnd type="none" w="med" len="med"/>
                    </a:lnT>
                    <a:lnB w="12700" cap="flat" cmpd="sng">
                      <a:solidFill>
                        <a:srgbClr val="A6A6A6"/>
                      </a:solidFill>
                      <a:prstDash val="solid"/>
                      <a:headEnd type="none" w="med" len="med"/>
                      <a:tailEnd type="none" w="med" len="med"/>
                    </a:lnB>
                    <a:lnTlToBr>
                      <a:noFill/>
                    </a:lnTlToBr>
                    <a:lnBlToTr>
                      <a:noFill/>
                    </a:lnBlToTr>
                    <a:noFill/>
                  </a:tcPr>
                </a:tc>
                <a:tc>
                  <a:txBody>
                    <a:bodyPr/>
                    <a:lstStyle/>
                    <a:p>
                      <a:pPr indent="0" algn="ctr">
                        <a:buNone/>
                      </a:pPr>
                      <a:r>
                        <a:rPr lang="en-US" sz="1000" b="0">
                          <a:latin typeface="微软雅黑" panose="020B0503020204020204" charset="-122"/>
                          <a:ea typeface="微软雅黑" panose="020B0503020204020204" charset="-122"/>
                          <a:cs typeface="微软雅黑" panose="020B0503020204020204" charset="-122"/>
                        </a:rPr>
                        <a:t>DC- /OUT2（接电磁阀</a:t>
                      </a:r>
                      <a:r>
                        <a:rPr lang="en-US" sz="1000" b="1">
                          <a:latin typeface="微软雅黑" panose="020B0503020204020204" charset="-122"/>
                          <a:ea typeface="微软雅黑" panose="020B0503020204020204" charset="-122"/>
                          <a:cs typeface="微软雅黑" panose="020B0503020204020204" charset="-122"/>
                        </a:rPr>
                        <a:t>黑线</a:t>
                      </a:r>
                      <a:r>
                        <a:rPr lang="en-US" sz="1000" b="0">
                          <a:latin typeface="微软雅黑" panose="020B0503020204020204" charset="-122"/>
                          <a:ea typeface="微软雅黑" panose="020B0503020204020204" charset="-122"/>
                          <a:cs typeface="微软雅黑" panose="020B0503020204020204" charset="-122"/>
                        </a:rPr>
                        <a:t>） </a:t>
                      </a:r>
                      <a:endParaRPr lang="en-US" altLang="en-US" sz="1000" b="0">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A6A6A6"/>
                      </a:solidFill>
                      <a:prstDash val="solid"/>
                      <a:headEnd type="none" w="med" len="med"/>
                      <a:tailEnd type="none" w="med" len="med"/>
                    </a:lnL>
                    <a:lnR w="12700" cap="flat" cmpd="sng">
                      <a:solidFill>
                        <a:srgbClr val="A6A6A6"/>
                      </a:solidFill>
                      <a:prstDash val="solid"/>
                      <a:headEnd type="none" w="med" len="med"/>
                      <a:tailEnd type="none" w="med" len="med"/>
                    </a:lnR>
                    <a:lnT w="12700" cap="flat" cmpd="sng">
                      <a:solidFill>
                        <a:srgbClr val="A6A6A6"/>
                      </a:solidFill>
                      <a:prstDash val="solid"/>
                      <a:headEnd type="none" w="med" len="med"/>
                      <a:tailEnd type="none" w="med" len="med"/>
                    </a:lnT>
                    <a:lnB w="12700" cap="flat" cmpd="sng">
                      <a:solidFill>
                        <a:srgbClr val="A6A6A6"/>
                      </a:solidFill>
                      <a:prstDash val="solid"/>
                      <a:headEnd type="none" w="med" len="med"/>
                      <a:tailEnd type="none" w="med" len="med"/>
                    </a:lnB>
                    <a:lnTlToBr>
                      <a:noFill/>
                    </a:lnTlToBr>
                    <a:lnBlToTr>
                      <a:noFill/>
                    </a:lnBlToTr>
                    <a:noFill/>
                  </a:tcPr>
                </a:tc>
              </a:tr>
              <a:tr h="220345">
                <a:tc>
                  <a:txBody>
                    <a:bodyPr/>
                    <a:lstStyle/>
                    <a:p>
                      <a:pPr indent="0" algn="ctr">
                        <a:buNone/>
                      </a:pPr>
                      <a:r>
                        <a:rPr lang="en-US" sz="1000" b="0">
                          <a:latin typeface="微软雅黑" panose="020B0503020204020204" charset="-122"/>
                          <a:ea typeface="微软雅黑" panose="020B0503020204020204" charset="-122"/>
                          <a:cs typeface="微软雅黑" panose="020B0503020204020204" charset="-122"/>
                        </a:rPr>
                        <a:t>3</a:t>
                      </a:r>
                      <a:endParaRPr lang="en-US" altLang="en-US" sz="1000" b="0">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A6A6A6"/>
                      </a:solidFill>
                      <a:prstDash val="solid"/>
                      <a:headEnd type="none" w="med" len="med"/>
                      <a:tailEnd type="none" w="med" len="med"/>
                    </a:lnL>
                    <a:lnR w="12700" cap="flat" cmpd="sng">
                      <a:solidFill>
                        <a:srgbClr val="A6A6A6"/>
                      </a:solidFill>
                      <a:prstDash val="solid"/>
                      <a:headEnd type="none" w="med" len="med"/>
                      <a:tailEnd type="none" w="med" len="med"/>
                    </a:lnR>
                    <a:lnT w="12700" cap="flat" cmpd="sng">
                      <a:solidFill>
                        <a:srgbClr val="A6A6A6"/>
                      </a:solidFill>
                      <a:prstDash val="solid"/>
                      <a:headEnd type="none" w="med" len="med"/>
                      <a:tailEnd type="none" w="med" len="med"/>
                    </a:lnT>
                    <a:lnB w="12700" cap="flat" cmpd="sng">
                      <a:solidFill>
                        <a:srgbClr val="A6A6A6"/>
                      </a:solidFill>
                      <a:prstDash val="solid"/>
                      <a:headEnd type="none" w="med" len="med"/>
                      <a:tailEnd type="none" w="med" len="med"/>
                    </a:lnB>
                    <a:lnTlToBr>
                      <a:noFill/>
                    </a:lnTlToBr>
                    <a:lnBlToTr>
                      <a:noFill/>
                    </a:lnBlToTr>
                    <a:noFill/>
                  </a:tcPr>
                </a:tc>
                <a:tc>
                  <a:txBody>
                    <a:bodyPr/>
                    <a:lstStyle/>
                    <a:p>
                      <a:pPr indent="0" algn="ctr">
                        <a:buNone/>
                      </a:pPr>
                      <a:r>
                        <a:rPr lang="en-US" sz="1000" b="0">
                          <a:latin typeface="微软雅黑" panose="020B0503020204020204" charset="-122"/>
                          <a:ea typeface="微软雅黑" panose="020B0503020204020204" charset="-122"/>
                          <a:cs typeface="微软雅黑" panose="020B0503020204020204" charset="-122"/>
                        </a:rPr>
                        <a:t>GND</a:t>
                      </a:r>
                      <a:endParaRPr lang="en-US" altLang="en-US" sz="1000" b="0">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A6A6A6"/>
                      </a:solidFill>
                      <a:prstDash val="solid"/>
                      <a:headEnd type="none" w="med" len="med"/>
                      <a:tailEnd type="none" w="med" len="med"/>
                    </a:lnL>
                    <a:lnR w="12700" cap="flat" cmpd="sng">
                      <a:solidFill>
                        <a:srgbClr val="A6A6A6"/>
                      </a:solidFill>
                      <a:prstDash val="solid"/>
                      <a:headEnd type="none" w="med" len="med"/>
                      <a:tailEnd type="none" w="med" len="med"/>
                    </a:lnR>
                    <a:lnT w="12700" cap="flat" cmpd="sng">
                      <a:solidFill>
                        <a:srgbClr val="A6A6A6"/>
                      </a:solidFill>
                      <a:prstDash val="solid"/>
                      <a:headEnd type="none" w="med" len="med"/>
                      <a:tailEnd type="none" w="med" len="med"/>
                    </a:lnT>
                    <a:lnB w="12700" cap="flat" cmpd="sng">
                      <a:solidFill>
                        <a:srgbClr val="A6A6A6"/>
                      </a:solidFill>
                      <a:prstDash val="solid"/>
                      <a:headEnd type="none" w="med" len="med"/>
                      <a:tailEnd type="none" w="med" len="med"/>
                    </a:lnB>
                    <a:lnTlToBr>
                      <a:noFill/>
                    </a:lnTlToBr>
                    <a:lnBlToTr>
                      <a:noFill/>
                    </a:lnBlToTr>
                    <a:noFill/>
                  </a:tcPr>
                </a:tc>
              </a:tr>
              <a:tr h="220345">
                <a:tc>
                  <a:txBody>
                    <a:bodyPr/>
                    <a:lstStyle/>
                    <a:p>
                      <a:pPr indent="0" algn="ctr">
                        <a:buNone/>
                      </a:pPr>
                      <a:r>
                        <a:rPr lang="en-US" sz="1000" b="0">
                          <a:latin typeface="微软雅黑" panose="020B0503020204020204" charset="-122"/>
                          <a:ea typeface="微软雅黑" panose="020B0503020204020204" charset="-122"/>
                          <a:cs typeface="微软雅黑" panose="020B0503020204020204" charset="-122"/>
                        </a:rPr>
                        <a:t>4</a:t>
                      </a:r>
                      <a:endParaRPr lang="en-US" altLang="en-US" sz="1000" b="0">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A6A6A6"/>
                      </a:solidFill>
                      <a:prstDash val="solid"/>
                      <a:headEnd type="none" w="med" len="med"/>
                      <a:tailEnd type="none" w="med" len="med"/>
                    </a:lnL>
                    <a:lnR w="12700" cap="flat" cmpd="sng">
                      <a:solidFill>
                        <a:srgbClr val="A6A6A6"/>
                      </a:solidFill>
                      <a:prstDash val="solid"/>
                      <a:headEnd type="none" w="med" len="med"/>
                      <a:tailEnd type="none" w="med" len="med"/>
                    </a:lnR>
                    <a:lnT w="12700" cap="flat" cmpd="sng">
                      <a:solidFill>
                        <a:srgbClr val="A6A6A6"/>
                      </a:solidFill>
                      <a:prstDash val="solid"/>
                      <a:headEnd type="none" w="med" len="med"/>
                      <a:tailEnd type="none" w="med" len="med"/>
                    </a:lnT>
                    <a:lnB w="12700" cap="flat" cmpd="sng">
                      <a:solidFill>
                        <a:srgbClr val="A6A6A6"/>
                      </a:solidFill>
                      <a:prstDash val="solid"/>
                      <a:headEnd type="none" w="med" len="med"/>
                      <a:tailEnd type="none" w="med" len="med"/>
                    </a:lnB>
                    <a:lnTlToBr>
                      <a:noFill/>
                    </a:lnTlToBr>
                    <a:lnBlToTr>
                      <a:noFill/>
                    </a:lnBlToTr>
                    <a:noFill/>
                  </a:tcPr>
                </a:tc>
                <a:tc>
                  <a:txBody>
                    <a:bodyPr/>
                    <a:lstStyle/>
                    <a:p>
                      <a:pPr indent="0" algn="ctr">
                        <a:buNone/>
                      </a:pPr>
                      <a:r>
                        <a:rPr lang="en-US" sz="1000" b="0">
                          <a:latin typeface="微软雅黑" panose="020B0503020204020204" charset="-122"/>
                          <a:ea typeface="微软雅黑" panose="020B0503020204020204" charset="-122"/>
                          <a:cs typeface="微软雅黑" panose="020B0503020204020204" charset="-122"/>
                        </a:rPr>
                        <a:t>INSERT BOOT</a:t>
                      </a:r>
                      <a:endParaRPr lang="en-US" altLang="en-US" sz="1000" b="0">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A6A6A6"/>
                      </a:solidFill>
                      <a:prstDash val="solid"/>
                      <a:headEnd type="none" w="med" len="med"/>
                      <a:tailEnd type="none" w="med" len="med"/>
                    </a:lnL>
                    <a:lnR w="12700" cap="flat" cmpd="sng">
                      <a:solidFill>
                        <a:srgbClr val="A6A6A6"/>
                      </a:solidFill>
                      <a:prstDash val="solid"/>
                      <a:headEnd type="none" w="med" len="med"/>
                      <a:tailEnd type="none" w="med" len="med"/>
                    </a:lnR>
                    <a:lnT w="12700" cap="flat" cmpd="sng">
                      <a:solidFill>
                        <a:srgbClr val="A6A6A6"/>
                      </a:solidFill>
                      <a:prstDash val="solid"/>
                      <a:headEnd type="none" w="med" len="med"/>
                      <a:tailEnd type="none" w="med" len="med"/>
                    </a:lnT>
                    <a:lnB w="12700" cap="flat" cmpd="sng">
                      <a:solidFill>
                        <a:srgbClr val="A6A6A6"/>
                      </a:solidFill>
                      <a:prstDash val="solid"/>
                      <a:headEnd type="none" w="med" len="med"/>
                      <a:tailEnd type="none" w="med" len="med"/>
                    </a:lnB>
                    <a:lnTlToBr>
                      <a:noFill/>
                    </a:lnTlToBr>
                    <a:lnBlToTr>
                      <a:noFill/>
                    </a:lnBlToTr>
                    <a:noFill/>
                  </a:tcPr>
                </a:tc>
              </a:tr>
              <a:tr h="220345">
                <a:tc>
                  <a:txBody>
                    <a:bodyPr/>
                    <a:lstStyle/>
                    <a:p>
                      <a:pPr indent="0" algn="ctr">
                        <a:buNone/>
                      </a:pPr>
                      <a:r>
                        <a:rPr lang="en-US" sz="1000" b="0">
                          <a:latin typeface="微软雅黑" panose="020B0503020204020204" charset="-122"/>
                          <a:ea typeface="微软雅黑" panose="020B0503020204020204" charset="-122"/>
                          <a:cs typeface="微软雅黑" panose="020B0503020204020204" charset="-122"/>
                        </a:rPr>
                        <a:t>5</a:t>
                      </a:r>
                      <a:endParaRPr lang="en-US" altLang="en-US" sz="1000" b="0">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A6A6A6"/>
                      </a:solidFill>
                      <a:prstDash val="solid"/>
                      <a:headEnd type="none" w="med" len="med"/>
                      <a:tailEnd type="none" w="med" len="med"/>
                    </a:lnL>
                    <a:lnR w="12700" cap="flat" cmpd="sng">
                      <a:solidFill>
                        <a:srgbClr val="A6A6A6"/>
                      </a:solidFill>
                      <a:prstDash val="solid"/>
                      <a:headEnd type="none" w="med" len="med"/>
                      <a:tailEnd type="none" w="med" len="med"/>
                    </a:lnR>
                    <a:lnT w="12700" cap="flat" cmpd="sng">
                      <a:solidFill>
                        <a:srgbClr val="A6A6A6"/>
                      </a:solidFill>
                      <a:prstDash val="solid"/>
                      <a:headEnd type="none" w="med" len="med"/>
                      <a:tailEnd type="none" w="med" len="med"/>
                    </a:lnT>
                    <a:lnB w="12700" cap="flat" cmpd="sng">
                      <a:solidFill>
                        <a:srgbClr val="A6A6A6"/>
                      </a:solidFill>
                      <a:prstDash val="solid"/>
                      <a:headEnd type="none" w="med" len="med"/>
                      <a:tailEnd type="none" w="med" len="med"/>
                    </a:lnB>
                    <a:lnTlToBr>
                      <a:noFill/>
                    </a:lnTlToBr>
                    <a:lnBlToTr>
                      <a:noFill/>
                    </a:lnBlToTr>
                    <a:noFill/>
                  </a:tcPr>
                </a:tc>
                <a:tc>
                  <a:txBody>
                    <a:bodyPr/>
                    <a:lstStyle/>
                    <a:p>
                      <a:pPr indent="0" algn="ctr">
                        <a:buNone/>
                      </a:pPr>
                      <a:r>
                        <a:rPr lang="en-US" sz="1000" b="0">
                          <a:latin typeface="微软雅黑" panose="020B0503020204020204" charset="-122"/>
                          <a:ea typeface="微软雅黑" panose="020B0503020204020204" charset="-122"/>
                          <a:cs typeface="微软雅黑" panose="020B0503020204020204" charset="-122"/>
                        </a:rPr>
                        <a:t>GND</a:t>
                      </a:r>
                      <a:endParaRPr lang="en-US" altLang="en-US" sz="1000" b="0">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A6A6A6"/>
                      </a:solidFill>
                      <a:prstDash val="solid"/>
                      <a:headEnd type="none" w="med" len="med"/>
                      <a:tailEnd type="none" w="med" len="med"/>
                    </a:lnL>
                    <a:lnR w="12700" cap="flat" cmpd="sng">
                      <a:solidFill>
                        <a:srgbClr val="A6A6A6"/>
                      </a:solidFill>
                      <a:prstDash val="solid"/>
                      <a:headEnd type="none" w="med" len="med"/>
                      <a:tailEnd type="none" w="med" len="med"/>
                    </a:lnR>
                    <a:lnT w="12700" cap="flat" cmpd="sng">
                      <a:solidFill>
                        <a:srgbClr val="A6A6A6"/>
                      </a:solidFill>
                      <a:prstDash val="solid"/>
                      <a:headEnd type="none" w="med" len="med"/>
                      <a:tailEnd type="none" w="med" len="med"/>
                    </a:lnT>
                    <a:lnB w="12700" cap="flat" cmpd="sng">
                      <a:solidFill>
                        <a:srgbClr val="A6A6A6"/>
                      </a:solidFill>
                      <a:prstDash val="solid"/>
                      <a:headEnd type="none" w="med" len="med"/>
                      <a:tailEnd type="none" w="med" len="med"/>
                    </a:lnB>
                    <a:lnTlToBr>
                      <a:noFill/>
                    </a:lnTlToBr>
                    <a:lnBlToTr>
                      <a:noFill/>
                    </a:lnBlToTr>
                    <a:noFill/>
                  </a:tcPr>
                </a:tc>
              </a:tr>
              <a:tr h="220345">
                <a:tc>
                  <a:txBody>
                    <a:bodyPr/>
                    <a:lstStyle/>
                    <a:p>
                      <a:pPr indent="0" algn="ctr">
                        <a:buNone/>
                      </a:pPr>
                      <a:r>
                        <a:rPr lang="en-US" sz="1000" b="0">
                          <a:latin typeface="微软雅黑" panose="020B0503020204020204" charset="-122"/>
                          <a:ea typeface="微软雅黑" panose="020B0503020204020204" charset="-122"/>
                          <a:cs typeface="微软雅黑" panose="020B0503020204020204" charset="-122"/>
                        </a:rPr>
                        <a:t>6</a:t>
                      </a:r>
                      <a:endParaRPr lang="en-US" altLang="en-US" sz="1000" b="0">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A6A6A6"/>
                      </a:solidFill>
                      <a:prstDash val="solid"/>
                      <a:headEnd type="none" w="med" len="med"/>
                      <a:tailEnd type="none" w="med" len="med"/>
                    </a:lnL>
                    <a:lnR w="12700" cap="flat" cmpd="sng">
                      <a:solidFill>
                        <a:srgbClr val="A6A6A6"/>
                      </a:solidFill>
                      <a:prstDash val="solid"/>
                      <a:headEnd type="none" w="med" len="med"/>
                      <a:tailEnd type="none" w="med" len="med"/>
                    </a:lnR>
                    <a:lnT w="12700" cap="flat" cmpd="sng">
                      <a:solidFill>
                        <a:srgbClr val="A6A6A6"/>
                      </a:solidFill>
                      <a:prstDash val="solid"/>
                      <a:headEnd type="none" w="med" len="med"/>
                      <a:tailEnd type="none" w="med" len="med"/>
                    </a:lnT>
                    <a:lnB w="12700" cap="flat" cmpd="sng">
                      <a:solidFill>
                        <a:srgbClr val="A6A6A6"/>
                      </a:solidFill>
                      <a:prstDash val="solid"/>
                      <a:headEnd type="none" w="med" len="med"/>
                      <a:tailEnd type="none" w="med" len="med"/>
                    </a:lnB>
                    <a:lnTlToBr>
                      <a:noFill/>
                    </a:lnTlToBr>
                    <a:lnBlToTr>
                      <a:noFill/>
                    </a:lnBlToTr>
                    <a:noFill/>
                  </a:tcPr>
                </a:tc>
                <a:tc>
                  <a:txBody>
                    <a:bodyPr/>
                    <a:lstStyle/>
                    <a:p>
                      <a:pPr indent="0" algn="ctr">
                        <a:buNone/>
                      </a:pPr>
                      <a:r>
                        <a:rPr lang="en-US" sz="1000" b="0">
                          <a:latin typeface="微软雅黑" panose="020B0503020204020204" charset="-122"/>
                          <a:ea typeface="微软雅黑" panose="020B0503020204020204" charset="-122"/>
                          <a:cs typeface="微软雅黑" panose="020B0503020204020204" charset="-122"/>
                        </a:rPr>
                        <a:t>GPIO</a:t>
                      </a:r>
                      <a:endParaRPr lang="en-US" altLang="en-US" sz="1000" b="0">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A6A6A6"/>
                      </a:solidFill>
                      <a:prstDash val="solid"/>
                      <a:headEnd type="none" w="med" len="med"/>
                      <a:tailEnd type="none" w="med" len="med"/>
                    </a:lnL>
                    <a:lnR w="12700" cap="flat" cmpd="sng">
                      <a:solidFill>
                        <a:srgbClr val="A6A6A6"/>
                      </a:solidFill>
                      <a:prstDash val="solid"/>
                      <a:headEnd type="none" w="med" len="med"/>
                      <a:tailEnd type="none" w="med" len="med"/>
                    </a:lnR>
                    <a:lnT w="12700" cap="flat" cmpd="sng">
                      <a:solidFill>
                        <a:srgbClr val="A6A6A6"/>
                      </a:solidFill>
                      <a:prstDash val="solid"/>
                      <a:headEnd type="none" w="med" len="med"/>
                      <a:tailEnd type="none" w="med" len="med"/>
                    </a:lnT>
                    <a:lnB w="12700" cap="flat" cmpd="sng">
                      <a:solidFill>
                        <a:srgbClr val="A6A6A6"/>
                      </a:solidFill>
                      <a:prstDash val="solid"/>
                      <a:headEnd type="none" w="med" len="med"/>
                      <a:tailEnd type="none" w="med" len="med"/>
                    </a:lnB>
                    <a:lnTlToBr>
                      <a:noFill/>
                    </a:lnTlToBr>
                    <a:lnBlToTr>
                      <a:noFill/>
                    </a:lnBlToTr>
                    <a:noFill/>
                  </a:tcPr>
                </a:tc>
              </a:tr>
            </a:tbl>
          </a:graphicData>
        </a:graphic>
      </p:graphicFrame>
      <p:sp>
        <p:nvSpPr>
          <p:cNvPr id="37" name="文本框 36"/>
          <p:cNvSpPr txBox="1"/>
          <p:nvPr/>
        </p:nvSpPr>
        <p:spPr>
          <a:xfrm>
            <a:off x="776605" y="6016625"/>
            <a:ext cx="4446905" cy="553085"/>
          </a:xfrm>
          <a:prstGeom prst="rect">
            <a:avLst/>
          </a:prstGeom>
          <a:noFill/>
        </p:spPr>
        <p:txBody>
          <a:bodyPr wrap="square" rtlCol="0" anchor="t">
            <a:spAutoFit/>
          </a:bodyPr>
          <a:lstStyle/>
          <a:p>
            <a:r>
              <a:rPr lang="zh-CN" altLang="en-US" sz="1000"/>
              <a:t>设备提供2个电磁阀控制接口，可对接2个电磁阀；同时提供2个GPIO接口，可对接2个电磁阀状态反馈或脉冲水表，精准掌控灌溉流量或实时感知电磁阀真实开关状态</a:t>
            </a:r>
            <a:endParaRPr lang="zh-CN" altLang="en-US" sz="1000"/>
          </a:p>
        </p:txBody>
      </p:sp>
    </p:spTree>
    <p:custDataLst>
      <p:tags r:id="rId18"/>
    </p:custData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7" name="图片 6" descr="22-02"/>
          <p:cNvPicPr>
            <a:picLocks noChangeAspect="1"/>
          </p:cNvPicPr>
          <p:nvPr>
            <p:custDataLst>
              <p:tags r:id="rId1"/>
            </p:custDataLst>
          </p:nvPr>
        </p:nvPicPr>
        <p:blipFill>
          <a:blip r:embed="rId2"/>
          <a:srcRect b="56079"/>
          <a:stretch>
            <a:fillRect/>
          </a:stretch>
        </p:blipFill>
        <p:spPr>
          <a:xfrm>
            <a:off x="5473700" y="871855"/>
            <a:ext cx="5246370" cy="2812415"/>
          </a:xfrm>
          <a:prstGeom prst="rect">
            <a:avLst/>
          </a:prstGeom>
        </p:spPr>
      </p:pic>
      <p:sp>
        <p:nvSpPr>
          <p:cNvPr id="8" name="矩形 7"/>
          <p:cNvSpPr/>
          <p:nvPr>
            <p:custDataLst>
              <p:tags r:id="rId3"/>
            </p:custDataLst>
          </p:nvPr>
        </p:nvSpPr>
        <p:spPr>
          <a:xfrm>
            <a:off x="264160" y="-26670"/>
            <a:ext cx="161925" cy="751840"/>
          </a:xfrm>
          <a:prstGeom prst="rect">
            <a:avLst/>
          </a:prstGeom>
          <a:solidFill>
            <a:srgbClr val="127E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微软雅黑" panose="020B0503020204020204" charset="-122"/>
            </a:endParaRPr>
          </a:p>
        </p:txBody>
      </p:sp>
      <p:sp>
        <p:nvSpPr>
          <p:cNvPr id="13" name="TextBox 8"/>
          <p:cNvSpPr txBox="1"/>
          <p:nvPr>
            <p:custDataLst>
              <p:tags r:id="rId4"/>
            </p:custDataLst>
          </p:nvPr>
        </p:nvSpPr>
        <p:spPr>
          <a:xfrm>
            <a:off x="629920" y="243205"/>
            <a:ext cx="7064375" cy="478155"/>
          </a:xfrm>
          <a:prstGeom prst="rect">
            <a:avLst/>
          </a:prstGeom>
          <a:noFill/>
        </p:spPr>
        <p:txBody>
          <a:bodyPr wrap="square" lIns="91440" tIns="45720" rIns="91440" bIns="45720" rtlCol="0" anchor="t">
            <a:spAutoFit/>
          </a:bodyPr>
          <a:p>
            <a:pPr lvl="0" algn="l">
              <a:lnSpc>
                <a:spcPct val="90000"/>
              </a:lnSpc>
              <a:buClrTx/>
              <a:buSzTx/>
              <a:buFontTx/>
            </a:pPr>
            <a:r>
              <a:rPr lang="zh-CN" altLang="en-US" sz="2800" b="1" dirty="0">
                <a:solidFill>
                  <a:schemeClr val="tx1">
                    <a:lumMod val="75000"/>
                    <a:lumOff val="25000"/>
                  </a:schemeClr>
                </a:solidFill>
                <a:latin typeface="微软雅黑" panose="020B0503020204020204" charset="-122"/>
                <a:ea typeface="微软雅黑" panose="020B0503020204020204" charset="-122"/>
                <a:cs typeface="Arial" panose="020B0604020202020204" pitchFamily="34" charset="0"/>
                <a:sym typeface="+mn-ea"/>
              </a:rPr>
              <a:t>异味传感器</a:t>
            </a:r>
            <a:r>
              <a:rPr lang="en-US" altLang="zh-CN" sz="2800" b="1" dirty="0">
                <a:solidFill>
                  <a:schemeClr val="tx1">
                    <a:lumMod val="75000"/>
                    <a:lumOff val="25000"/>
                  </a:schemeClr>
                </a:solidFill>
                <a:latin typeface="微软雅黑" panose="020B0503020204020204" charset="-122"/>
                <a:ea typeface="微软雅黑" panose="020B0503020204020204" charset="-122"/>
                <a:cs typeface="Arial" panose="020B0604020202020204" pitchFamily="34" charset="0"/>
                <a:sym typeface="+mn-ea"/>
              </a:rPr>
              <a:t>&amp;</a:t>
            </a:r>
            <a:r>
              <a:rPr lang="zh-CN" altLang="en-US" sz="2800" b="1" dirty="0">
                <a:solidFill>
                  <a:schemeClr val="tx1">
                    <a:lumMod val="75000"/>
                    <a:lumOff val="25000"/>
                  </a:schemeClr>
                </a:solidFill>
                <a:latin typeface="微软雅黑" panose="020B0503020204020204" charset="-122"/>
                <a:ea typeface="微软雅黑" panose="020B0503020204020204" charset="-122"/>
                <a:cs typeface="Arial" panose="020B0604020202020204" pitchFamily="34" charset="0"/>
                <a:sym typeface="+mn-ea"/>
              </a:rPr>
              <a:t>占用传感器</a:t>
            </a:r>
            <a:endParaRPr lang="zh-CN" altLang="en-US" sz="2800" b="1" dirty="0">
              <a:solidFill>
                <a:schemeClr val="tx1">
                  <a:lumMod val="75000"/>
                  <a:lumOff val="25000"/>
                </a:schemeClr>
              </a:solidFill>
              <a:latin typeface="微软雅黑" panose="020B0503020204020204" charset="-122"/>
              <a:ea typeface="微软雅黑" panose="020B0503020204020204" charset="-122"/>
              <a:cs typeface="Arial" panose="020B0604020202020204" pitchFamily="34" charset="0"/>
              <a:sym typeface="+mn-ea"/>
            </a:endParaRPr>
          </a:p>
        </p:txBody>
      </p:sp>
      <p:grpSp>
        <p:nvGrpSpPr>
          <p:cNvPr id="15" name="组合 14"/>
          <p:cNvGrpSpPr/>
          <p:nvPr/>
        </p:nvGrpSpPr>
        <p:grpSpPr>
          <a:xfrm>
            <a:off x="207645" y="1052195"/>
            <a:ext cx="13669645" cy="6280150"/>
            <a:chOff x="327" y="1657"/>
            <a:chExt cx="21527" cy="9890"/>
          </a:xfrm>
        </p:grpSpPr>
        <p:pic>
          <p:nvPicPr>
            <p:cNvPr id="6" name="图片 5" descr="D:\08模板图片等常用素材\GS301.pngGS301"/>
            <p:cNvPicPr>
              <a:picLocks noChangeAspect="1"/>
            </p:cNvPicPr>
            <p:nvPr>
              <p:custDataLst>
                <p:tags r:id="rId5"/>
              </p:custDataLst>
            </p:nvPr>
          </p:nvPicPr>
          <p:blipFill>
            <a:blip r:embed="rId6"/>
            <a:srcRect/>
            <a:stretch>
              <a:fillRect/>
            </a:stretch>
          </p:blipFill>
          <p:spPr>
            <a:xfrm>
              <a:off x="497" y="1657"/>
              <a:ext cx="8366" cy="4654"/>
            </a:xfrm>
            <a:prstGeom prst="rect">
              <a:avLst/>
            </a:prstGeom>
          </p:spPr>
        </p:pic>
        <p:pic>
          <p:nvPicPr>
            <p:cNvPr id="9" name="图片 8" descr="22-02"/>
            <p:cNvPicPr>
              <a:picLocks noChangeAspect="1"/>
            </p:cNvPicPr>
            <p:nvPr>
              <p:custDataLst>
                <p:tags r:id="rId7"/>
              </p:custDataLst>
            </p:nvPr>
          </p:nvPicPr>
          <p:blipFill>
            <a:blip r:embed="rId2"/>
            <a:srcRect t="44457"/>
            <a:stretch>
              <a:fillRect/>
            </a:stretch>
          </p:blipFill>
          <p:spPr>
            <a:xfrm>
              <a:off x="13592" y="1657"/>
              <a:ext cx="8262" cy="5601"/>
            </a:xfrm>
            <a:prstGeom prst="rect">
              <a:avLst/>
            </a:prstGeom>
          </p:spPr>
        </p:pic>
        <p:pic>
          <p:nvPicPr>
            <p:cNvPr id="10" name="图片 9" descr="777-01"/>
            <p:cNvPicPr>
              <a:picLocks noChangeAspect="1"/>
            </p:cNvPicPr>
            <p:nvPr>
              <p:custDataLst>
                <p:tags r:id="rId8"/>
              </p:custDataLst>
            </p:nvPr>
          </p:nvPicPr>
          <p:blipFill>
            <a:blip r:embed="rId9"/>
            <a:stretch>
              <a:fillRect/>
            </a:stretch>
          </p:blipFill>
          <p:spPr>
            <a:xfrm>
              <a:off x="327" y="6247"/>
              <a:ext cx="8536" cy="4748"/>
            </a:xfrm>
            <a:prstGeom prst="rect">
              <a:avLst/>
            </a:prstGeom>
          </p:spPr>
        </p:pic>
        <p:pic>
          <p:nvPicPr>
            <p:cNvPr id="11" name="图片 10" descr="777-02"/>
            <p:cNvPicPr>
              <a:picLocks noChangeAspect="1"/>
            </p:cNvPicPr>
            <p:nvPr>
              <p:custDataLst>
                <p:tags r:id="rId10"/>
              </p:custDataLst>
            </p:nvPr>
          </p:nvPicPr>
          <p:blipFill>
            <a:blip r:embed="rId11"/>
            <a:srcRect b="51983"/>
            <a:stretch>
              <a:fillRect/>
            </a:stretch>
          </p:blipFill>
          <p:spPr>
            <a:xfrm>
              <a:off x="8620" y="6247"/>
              <a:ext cx="7767" cy="4553"/>
            </a:xfrm>
            <a:prstGeom prst="rect">
              <a:avLst/>
            </a:prstGeom>
          </p:spPr>
        </p:pic>
        <p:pic>
          <p:nvPicPr>
            <p:cNvPr id="12" name="图片 11" descr="777-02"/>
            <p:cNvPicPr>
              <a:picLocks noChangeAspect="1"/>
            </p:cNvPicPr>
            <p:nvPr>
              <p:custDataLst>
                <p:tags r:id="rId12"/>
              </p:custDataLst>
            </p:nvPr>
          </p:nvPicPr>
          <p:blipFill>
            <a:blip r:embed="rId11"/>
            <a:srcRect t="47965"/>
            <a:stretch>
              <a:fillRect/>
            </a:stretch>
          </p:blipFill>
          <p:spPr>
            <a:xfrm>
              <a:off x="13840" y="6613"/>
              <a:ext cx="7767" cy="4934"/>
            </a:xfrm>
            <a:prstGeom prst="rect">
              <a:avLst/>
            </a:prstGeom>
          </p:spPr>
        </p:pic>
        <p:cxnSp>
          <p:nvCxnSpPr>
            <p:cNvPr id="14" name="直接连接符 13"/>
            <p:cNvCxnSpPr/>
            <p:nvPr/>
          </p:nvCxnSpPr>
          <p:spPr>
            <a:xfrm>
              <a:off x="521" y="5926"/>
              <a:ext cx="17904" cy="32"/>
            </a:xfrm>
            <a:prstGeom prst="line">
              <a:avLst/>
            </a:prstGeom>
          </p:spPr>
          <p:style>
            <a:lnRef idx="2">
              <a:schemeClr val="accent1"/>
            </a:lnRef>
            <a:fillRef idx="0">
              <a:srgbClr val="FFFFFF"/>
            </a:fillRef>
            <a:effectRef idx="0">
              <a:srgbClr val="FFFFFF"/>
            </a:effectRef>
            <a:fontRef idx="minor">
              <a:schemeClr val="tx1"/>
            </a:fontRef>
          </p:style>
        </p:cxnSp>
      </p:grpSp>
    </p:spTree>
    <p:custDataLst>
      <p:tags r:id="rId13"/>
    </p:custData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0" name="文本框 19"/>
          <p:cNvSpPr txBox="1"/>
          <p:nvPr>
            <p:custDataLst>
              <p:tags r:id="rId1"/>
            </p:custDataLst>
          </p:nvPr>
        </p:nvSpPr>
        <p:spPr>
          <a:xfrm>
            <a:off x="932815" y="3417570"/>
            <a:ext cx="4847590" cy="2599690"/>
          </a:xfrm>
          <a:prstGeom prst="rect">
            <a:avLst/>
          </a:prstGeom>
          <a:noFill/>
        </p:spPr>
        <p:txBody>
          <a:bodyPr wrap="square" rtlCol="0" anchor="t">
            <a:spAutoFit/>
          </a:bodyPr>
          <a:p>
            <a:pPr indent="0" fontAlgn="auto">
              <a:lnSpc>
                <a:spcPct val="150000"/>
              </a:lnSpc>
              <a:buClrTx/>
              <a:buSzTx/>
              <a:buFont typeface="Wingdings" panose="05000000000000000000" charset="0"/>
              <a:buNone/>
            </a:pPr>
            <a:r>
              <a:rPr lang="zh-CN" altLang="en-US" b="1">
                <a:solidFill>
                  <a:srgbClr val="127EE0"/>
                </a:solidFill>
                <a:latin typeface="阿里巴巴普惠体 B" panose="00020600040101010101" charset="-122"/>
                <a:ea typeface="阿里巴巴普惠体 B" panose="00020600040101010101" charset="-122"/>
                <a:cs typeface="微软雅黑" panose="020B0503020204020204" charset="-122"/>
              </a:rPr>
              <a:t>智能余量监测传感器</a:t>
            </a:r>
            <a:r>
              <a:rPr lang="en-US" altLang="zh-CN" b="1">
                <a:solidFill>
                  <a:srgbClr val="127EE0"/>
                </a:solidFill>
                <a:latin typeface="阿里巴巴普惠体 B" panose="00020600040101010101" charset="-122"/>
                <a:ea typeface="阿里巴巴普惠体 B" panose="00020600040101010101" charset="-122"/>
                <a:cs typeface="微软雅黑" panose="020B0503020204020204" charset="-122"/>
              </a:rPr>
              <a:t>·</a:t>
            </a:r>
            <a:r>
              <a:rPr lang="zh-CN" altLang="en-US" b="1">
                <a:solidFill>
                  <a:srgbClr val="127EE0"/>
                </a:solidFill>
                <a:latin typeface="阿里巴巴普惠体 B" panose="00020600040101010101" charset="-122"/>
                <a:ea typeface="阿里巴巴普惠体 B" panose="00020600040101010101" charset="-122"/>
                <a:cs typeface="微软雅黑" panose="020B0503020204020204" charset="-122"/>
              </a:rPr>
              <a:t>产品特点</a:t>
            </a:r>
            <a:endParaRPr lang="zh-CN" altLang="en-US" b="1">
              <a:solidFill>
                <a:srgbClr val="127EE0"/>
              </a:solidFill>
              <a:latin typeface="阿里巴巴普惠体 B" panose="00020600040101010101" charset="-122"/>
              <a:ea typeface="阿里巴巴普惠体 B" panose="00020600040101010101" charset="-122"/>
              <a:cs typeface="微软雅黑" panose="020B0503020204020204" charset="-122"/>
            </a:endParaRPr>
          </a:p>
          <a:p>
            <a:pPr marL="171450" indent="-171450" defTabSz="914400" fontAlgn="auto">
              <a:lnSpc>
                <a:spcPct val="150000"/>
              </a:lnSpc>
              <a:spcBef>
                <a:spcPts val="300"/>
              </a:spcBef>
              <a:buClrTx/>
              <a:buSzTx/>
              <a:buFont typeface="Wingdings" panose="05000000000000000000" charset="0"/>
              <a:buChar char="Ø"/>
            </a:pPr>
            <a:r>
              <a:rPr lang="en-US" altLang="zh-CN" sz="1200" b="1">
                <a:solidFill>
                  <a:srgbClr val="4F5E6A"/>
                </a:solidFill>
                <a:latin typeface="阿里巴巴普惠体 L" panose="00020600040101010101" charset="-122"/>
                <a:ea typeface="阿里巴巴普惠体 L" panose="00020600040101010101" charset="-122"/>
                <a:cs typeface="阿里巴巴普惠体 L" panose="00020600040101010101" charset="-122"/>
                <a:sym typeface="+mn-ea"/>
              </a:rPr>
              <a:t>精度高：</a:t>
            </a:r>
            <a:r>
              <a:rPr lang="en-US" altLang="zh-CN" sz="1200">
                <a:solidFill>
                  <a:srgbClr val="4F5E6A"/>
                </a:solidFill>
                <a:latin typeface="阿里巴巴普惠体 L" panose="00020600040101010101" charset="-122"/>
                <a:ea typeface="阿里巴巴普惠体 L" panose="00020600040101010101" charset="-122"/>
                <a:cs typeface="阿里巴巴普惠体 L" panose="00020600040101010101" charset="-122"/>
                <a:sym typeface="+mn-ea"/>
              </a:rPr>
              <a:t>基于ToF技术，测距更快更精准.</a:t>
            </a:r>
            <a:r>
              <a:rPr lang="zh-CN" altLang="en-US" sz="1200">
                <a:solidFill>
                  <a:srgbClr val="4F5E6A"/>
                </a:solidFill>
                <a:latin typeface="阿里巴巴普惠体 L" panose="00020600040101010101" charset="-122"/>
                <a:ea typeface="阿里巴巴普惠体 L" panose="00020600040101010101" charset="-122"/>
                <a:cs typeface="阿里巴巴普惠体 L" panose="00020600040101010101" charset="-122"/>
                <a:sym typeface="+mn-ea"/>
              </a:rPr>
              <a:t>检测范围：</a:t>
            </a:r>
            <a:r>
              <a:rPr lang="en-US" altLang="zh-CN" sz="1200">
                <a:solidFill>
                  <a:srgbClr val="4F5E6A"/>
                </a:solidFill>
                <a:latin typeface="阿里巴巴普惠体 L" panose="00020600040101010101" charset="-122"/>
                <a:ea typeface="阿里巴巴普惠体 L" panose="00020600040101010101" charset="-122"/>
                <a:cs typeface="阿里巴巴普惠体 L" panose="00020600040101010101" charset="-122"/>
                <a:sym typeface="+mn-ea"/>
              </a:rPr>
              <a:t>1~55cm;</a:t>
            </a:r>
            <a:r>
              <a:rPr lang="zh-CN" altLang="en-US" sz="1200">
                <a:solidFill>
                  <a:srgbClr val="4F5E6A"/>
                </a:solidFill>
                <a:latin typeface="阿里巴巴普惠体 L" panose="00020600040101010101" charset="-122"/>
                <a:ea typeface="阿里巴巴普惠体 L" panose="00020600040101010101" charset="-122"/>
                <a:cs typeface="阿里巴巴普惠体 L" panose="00020600040101010101" charset="-122"/>
                <a:sym typeface="+mn-ea"/>
              </a:rPr>
              <a:t>检测精度：±</a:t>
            </a:r>
            <a:r>
              <a:rPr lang="en-US" altLang="zh-CN" sz="1200">
                <a:solidFill>
                  <a:srgbClr val="4F5E6A"/>
                </a:solidFill>
                <a:latin typeface="阿里巴巴普惠体 L" panose="00020600040101010101" charset="-122"/>
                <a:ea typeface="阿里巴巴普惠体 L" panose="00020600040101010101" charset="-122"/>
                <a:cs typeface="阿里巴巴普惠体 L" panose="00020600040101010101" charset="-122"/>
                <a:sym typeface="+mn-ea"/>
              </a:rPr>
              <a:t>1cm</a:t>
            </a:r>
            <a:endParaRPr lang="en-US" altLang="zh-CN" sz="1200">
              <a:solidFill>
                <a:srgbClr val="4F5E6A"/>
              </a:solidFill>
              <a:latin typeface="阿里巴巴普惠体 L" panose="00020600040101010101" charset="-122"/>
              <a:ea typeface="阿里巴巴普惠体 L" panose="00020600040101010101" charset="-122"/>
              <a:cs typeface="阿里巴巴普惠体 L" panose="00020600040101010101" charset="-122"/>
              <a:sym typeface="+mn-ea"/>
            </a:endParaRPr>
          </a:p>
          <a:p>
            <a:pPr marL="171450" indent="-171450" defTabSz="914400" fontAlgn="auto">
              <a:lnSpc>
                <a:spcPct val="150000"/>
              </a:lnSpc>
              <a:spcBef>
                <a:spcPts val="300"/>
              </a:spcBef>
              <a:buClrTx/>
              <a:buSzTx/>
              <a:buFont typeface="Wingdings" panose="05000000000000000000" charset="0"/>
              <a:buChar char="Ø"/>
            </a:pPr>
            <a:r>
              <a:rPr lang="en-US" altLang="zh-CN" sz="1200" b="1">
                <a:solidFill>
                  <a:srgbClr val="4F5E6A"/>
                </a:solidFill>
                <a:latin typeface="阿里巴巴普惠体 L" panose="00020600040101010101" charset="-122"/>
                <a:ea typeface="阿里巴巴普惠体 L" panose="00020600040101010101" charset="-122"/>
                <a:cs typeface="阿里巴巴普惠体 L" panose="00020600040101010101" charset="-122"/>
                <a:sym typeface="+mn-ea"/>
              </a:rPr>
              <a:t>超小尺寸：</a:t>
            </a:r>
            <a:r>
              <a:rPr lang="en-US" altLang="zh-CN" sz="1200">
                <a:solidFill>
                  <a:srgbClr val="4F5E6A"/>
                </a:solidFill>
                <a:latin typeface="阿里巴巴普惠体 L" panose="00020600040101010101" charset="-122"/>
                <a:ea typeface="阿里巴巴普惠体 L" panose="00020600040101010101" charset="-122"/>
                <a:cs typeface="阿里巴巴普惠体 L" panose="00020600040101010101" charset="-122"/>
                <a:sym typeface="+mn-ea"/>
              </a:rPr>
              <a:t>12mm超薄机身设计，有效节省部署空间</a:t>
            </a:r>
            <a:endParaRPr lang="en-US" altLang="zh-CN" sz="1200">
              <a:solidFill>
                <a:srgbClr val="4F5E6A"/>
              </a:solidFill>
              <a:latin typeface="阿里巴巴普惠体 L" panose="00020600040101010101" charset="-122"/>
              <a:ea typeface="阿里巴巴普惠体 L" panose="00020600040101010101" charset="-122"/>
              <a:cs typeface="阿里巴巴普惠体 L" panose="00020600040101010101" charset="-122"/>
              <a:sym typeface="+mn-ea"/>
            </a:endParaRPr>
          </a:p>
          <a:p>
            <a:pPr marL="171450" indent="-171450" defTabSz="914400" fontAlgn="auto">
              <a:lnSpc>
                <a:spcPct val="150000"/>
              </a:lnSpc>
              <a:spcBef>
                <a:spcPts val="300"/>
              </a:spcBef>
              <a:buClrTx/>
              <a:buSzTx/>
              <a:buFont typeface="Wingdings" panose="05000000000000000000" charset="0"/>
              <a:buChar char="Ø"/>
            </a:pPr>
            <a:r>
              <a:rPr lang="en-US" altLang="zh-CN" sz="1200" b="1">
                <a:solidFill>
                  <a:srgbClr val="4F5E6A"/>
                </a:solidFill>
                <a:latin typeface="阿里巴巴普惠体 L" panose="00020600040101010101" charset="-122"/>
                <a:ea typeface="阿里巴巴普惠体 L" panose="00020600040101010101" charset="-122"/>
                <a:cs typeface="阿里巴巴普惠体 L" panose="00020600040101010101" charset="-122"/>
                <a:sym typeface="+mn-ea"/>
              </a:rPr>
              <a:t>无线部署：</a:t>
            </a:r>
            <a:r>
              <a:rPr lang="en-US" altLang="zh-CN" sz="1200">
                <a:solidFill>
                  <a:srgbClr val="4F5E6A"/>
                </a:solidFill>
                <a:latin typeface="阿里巴巴普惠体 L" panose="00020600040101010101" charset="-122"/>
                <a:ea typeface="阿里巴巴普惠体 L" panose="00020600040101010101" charset="-122"/>
                <a:cs typeface="阿里巴巴普惠体 L" panose="00020600040101010101" charset="-122"/>
                <a:sym typeface="+mn-ea"/>
              </a:rPr>
              <a:t>产品采用电池供电，基于LoRaWAN®无线通信，免除布线烦恼</a:t>
            </a:r>
            <a:endParaRPr lang="en-US" altLang="zh-CN" sz="1200">
              <a:solidFill>
                <a:srgbClr val="4F5E6A"/>
              </a:solidFill>
              <a:latin typeface="阿里巴巴普惠体 L" panose="00020600040101010101" charset="-122"/>
              <a:ea typeface="阿里巴巴普惠体 L" panose="00020600040101010101" charset="-122"/>
              <a:cs typeface="阿里巴巴普惠体 L" panose="00020600040101010101" charset="-122"/>
              <a:sym typeface="+mn-ea"/>
            </a:endParaRPr>
          </a:p>
          <a:p>
            <a:pPr marL="171450" indent="-171450" defTabSz="914400" fontAlgn="auto">
              <a:lnSpc>
                <a:spcPct val="150000"/>
              </a:lnSpc>
              <a:spcBef>
                <a:spcPts val="300"/>
              </a:spcBef>
              <a:buClrTx/>
              <a:buSzTx/>
              <a:buFont typeface="Wingdings" panose="05000000000000000000" charset="0"/>
              <a:buChar char="Ø"/>
            </a:pPr>
            <a:r>
              <a:rPr lang="en-US" altLang="zh-CN" sz="1200" b="1">
                <a:solidFill>
                  <a:srgbClr val="4F5E6A"/>
                </a:solidFill>
                <a:latin typeface="阿里巴巴普惠体 L" panose="00020600040101010101" charset="-122"/>
                <a:ea typeface="阿里巴巴普惠体 L" panose="00020600040101010101" charset="-122"/>
                <a:cs typeface="阿里巴巴普惠体 L" panose="00020600040101010101" charset="-122"/>
                <a:sym typeface="+mn-ea"/>
              </a:rPr>
              <a:t>防潮保护：</a:t>
            </a:r>
            <a:r>
              <a:rPr lang="en-US" altLang="zh-CN" sz="1200">
                <a:solidFill>
                  <a:srgbClr val="4F5E6A"/>
                </a:solidFill>
                <a:latin typeface="阿里巴巴普惠体 L" panose="00020600040101010101" charset="-122"/>
                <a:ea typeface="阿里巴巴普惠体 L" panose="00020600040101010101" charset="-122"/>
                <a:cs typeface="阿里巴巴普惠体 L" panose="00020600040101010101" charset="-122"/>
                <a:sym typeface="+mn-ea"/>
              </a:rPr>
              <a:t>主板喷涂三防漆，防止设备内部电路板及电子元件受潮，可在卫生间等高湿环境稳定工作</a:t>
            </a:r>
            <a:endParaRPr lang="en-US" altLang="zh-CN" sz="1200">
              <a:solidFill>
                <a:srgbClr val="4F5E6A"/>
              </a:solidFill>
              <a:latin typeface="阿里巴巴普惠体 L" panose="00020600040101010101" charset="-122"/>
              <a:ea typeface="阿里巴巴普惠体 L" panose="00020600040101010101" charset="-122"/>
              <a:cs typeface="阿里巴巴普惠体 L" panose="00020600040101010101" charset="-122"/>
              <a:sym typeface="+mn-ea"/>
            </a:endParaRPr>
          </a:p>
        </p:txBody>
      </p:sp>
      <p:pic>
        <p:nvPicPr>
          <p:cNvPr id="5" name="图片 2" descr="untitled.1160"/>
          <p:cNvPicPr>
            <a:picLocks noChangeAspect="1"/>
          </p:cNvPicPr>
          <p:nvPr>
            <p:custDataLst>
              <p:tags r:id="rId2"/>
            </p:custDataLst>
          </p:nvPr>
        </p:nvPicPr>
        <p:blipFill>
          <a:blip r:embed="rId3"/>
          <a:srcRect l="37159" t="20508" r="38682" b="20900"/>
          <a:stretch>
            <a:fillRect/>
          </a:stretch>
        </p:blipFill>
        <p:spPr>
          <a:xfrm>
            <a:off x="3559810" y="1078865"/>
            <a:ext cx="1264285" cy="2187575"/>
          </a:xfrm>
          <a:prstGeom prst="rect">
            <a:avLst/>
          </a:prstGeom>
        </p:spPr>
      </p:pic>
      <p:pic>
        <p:nvPicPr>
          <p:cNvPr id="6" name="图片 5"/>
          <p:cNvPicPr>
            <a:picLocks noChangeAspect="1"/>
          </p:cNvPicPr>
          <p:nvPr>
            <p:custDataLst>
              <p:tags r:id="rId4"/>
            </p:custDataLst>
          </p:nvPr>
        </p:nvPicPr>
        <p:blipFill>
          <a:blip r:embed="rId5"/>
          <a:stretch>
            <a:fillRect/>
          </a:stretch>
        </p:blipFill>
        <p:spPr>
          <a:xfrm>
            <a:off x="6236970" y="699770"/>
            <a:ext cx="2864485" cy="2788285"/>
          </a:xfrm>
          <a:prstGeom prst="rect">
            <a:avLst/>
          </a:prstGeom>
        </p:spPr>
      </p:pic>
      <p:pic>
        <p:nvPicPr>
          <p:cNvPr id="7" name="图片 6"/>
          <p:cNvPicPr>
            <a:picLocks noChangeAspect="1"/>
          </p:cNvPicPr>
          <p:nvPr>
            <p:custDataLst>
              <p:tags r:id="rId6"/>
            </p:custDataLst>
          </p:nvPr>
        </p:nvPicPr>
        <p:blipFill>
          <a:blip r:embed="rId7"/>
          <a:stretch>
            <a:fillRect/>
          </a:stretch>
        </p:blipFill>
        <p:spPr>
          <a:xfrm>
            <a:off x="9185275" y="920750"/>
            <a:ext cx="2643505" cy="2345690"/>
          </a:xfrm>
          <a:prstGeom prst="rect">
            <a:avLst/>
          </a:prstGeom>
        </p:spPr>
      </p:pic>
      <p:pic>
        <p:nvPicPr>
          <p:cNvPr id="42" name="图片 41"/>
          <p:cNvPicPr>
            <a:picLocks noChangeAspect="1"/>
          </p:cNvPicPr>
          <p:nvPr>
            <p:custDataLst>
              <p:tags r:id="rId8"/>
            </p:custDataLst>
          </p:nvPr>
        </p:nvPicPr>
        <p:blipFill>
          <a:blip r:embed="rId9"/>
          <a:stretch>
            <a:fillRect/>
          </a:stretch>
        </p:blipFill>
        <p:spPr>
          <a:xfrm>
            <a:off x="989965" y="1390015"/>
            <a:ext cx="1963420" cy="1691005"/>
          </a:xfrm>
          <a:prstGeom prst="rect">
            <a:avLst/>
          </a:prstGeom>
        </p:spPr>
      </p:pic>
      <p:cxnSp>
        <p:nvCxnSpPr>
          <p:cNvPr id="8" name="直接连接符 7"/>
          <p:cNvCxnSpPr/>
          <p:nvPr/>
        </p:nvCxnSpPr>
        <p:spPr>
          <a:xfrm>
            <a:off x="5993130" y="1090930"/>
            <a:ext cx="9525" cy="5344795"/>
          </a:xfrm>
          <a:prstGeom prst="line">
            <a:avLst/>
          </a:prstGeom>
        </p:spPr>
        <p:style>
          <a:lnRef idx="3">
            <a:schemeClr val="accent1"/>
          </a:lnRef>
          <a:fillRef idx="0">
            <a:srgbClr val="FFFFFF"/>
          </a:fillRef>
          <a:effectRef idx="0">
            <a:srgbClr val="FFFFFF"/>
          </a:effectRef>
          <a:fontRef idx="minor">
            <a:schemeClr val="tx1"/>
          </a:fontRef>
        </p:style>
      </p:cxnSp>
      <p:sp>
        <p:nvSpPr>
          <p:cNvPr id="10" name="文本框 9"/>
          <p:cNvSpPr txBox="1"/>
          <p:nvPr>
            <p:custDataLst>
              <p:tags r:id="rId10"/>
            </p:custDataLst>
          </p:nvPr>
        </p:nvSpPr>
        <p:spPr>
          <a:xfrm>
            <a:off x="6586220" y="3417570"/>
            <a:ext cx="4847590" cy="2876550"/>
          </a:xfrm>
          <a:prstGeom prst="rect">
            <a:avLst/>
          </a:prstGeom>
          <a:noFill/>
        </p:spPr>
        <p:txBody>
          <a:bodyPr wrap="square" rtlCol="0" anchor="t">
            <a:spAutoFit/>
          </a:bodyPr>
          <a:p>
            <a:pPr indent="0" fontAlgn="auto">
              <a:lnSpc>
                <a:spcPct val="150000"/>
              </a:lnSpc>
              <a:buClrTx/>
              <a:buSzTx/>
              <a:buFont typeface="Wingdings" panose="05000000000000000000" charset="0"/>
              <a:buNone/>
            </a:pPr>
            <a:r>
              <a:rPr lang="zh-CN" altLang="en-US" b="1">
                <a:solidFill>
                  <a:srgbClr val="127EE0"/>
                </a:solidFill>
                <a:latin typeface="阿里巴巴普惠体 B" panose="00020600040101010101" charset="-122"/>
                <a:ea typeface="阿里巴巴普惠体 B" panose="00020600040101010101" charset="-122"/>
                <a:cs typeface="微软雅黑" panose="020B0503020204020204" charset="-122"/>
              </a:rPr>
              <a:t>电容式液位传感器</a:t>
            </a:r>
            <a:r>
              <a:rPr lang="en-US" altLang="zh-CN" b="1">
                <a:solidFill>
                  <a:srgbClr val="127EE0"/>
                </a:solidFill>
                <a:latin typeface="阿里巴巴普惠体 B" panose="00020600040101010101" charset="-122"/>
                <a:ea typeface="阿里巴巴普惠体 B" panose="00020600040101010101" charset="-122"/>
                <a:cs typeface="微软雅黑" panose="020B0503020204020204" charset="-122"/>
              </a:rPr>
              <a:t>·</a:t>
            </a:r>
            <a:r>
              <a:rPr lang="zh-CN" altLang="en-US" b="1">
                <a:solidFill>
                  <a:srgbClr val="127EE0"/>
                </a:solidFill>
                <a:latin typeface="阿里巴巴普惠体 B" panose="00020600040101010101" charset="-122"/>
                <a:ea typeface="阿里巴巴普惠体 B" panose="00020600040101010101" charset="-122"/>
                <a:cs typeface="微软雅黑" panose="020B0503020204020204" charset="-122"/>
              </a:rPr>
              <a:t>产品特点</a:t>
            </a:r>
            <a:endParaRPr lang="zh-CN" altLang="en-US" b="1">
              <a:solidFill>
                <a:srgbClr val="127EE0"/>
              </a:solidFill>
              <a:latin typeface="阿里巴巴普惠体 B" panose="00020600040101010101" charset="-122"/>
              <a:ea typeface="阿里巴巴普惠体 B" panose="00020600040101010101" charset="-122"/>
              <a:cs typeface="微软雅黑" panose="020B0503020204020204" charset="-122"/>
            </a:endParaRPr>
          </a:p>
          <a:p>
            <a:pPr marL="171450" indent="-171450" defTabSz="914400" fontAlgn="auto">
              <a:lnSpc>
                <a:spcPct val="150000"/>
              </a:lnSpc>
              <a:spcBef>
                <a:spcPts val="300"/>
              </a:spcBef>
              <a:buClrTx/>
              <a:buSzTx/>
              <a:buFont typeface="Wingdings" panose="05000000000000000000" charset="0"/>
              <a:buChar char="Ø"/>
            </a:pPr>
            <a:r>
              <a:rPr sz="1200" b="1">
                <a:solidFill>
                  <a:srgbClr val="4F5E6A"/>
                </a:solidFill>
                <a:latin typeface="阿里巴巴普惠体 L" panose="00020600040101010101" charset="-122"/>
                <a:ea typeface="阿里巴巴普惠体 L" panose="00020600040101010101" charset="-122"/>
                <a:cs typeface="阿里巴巴普惠体 L" panose="00020600040101010101" charset="-122"/>
                <a:sym typeface="+mn-ea"/>
              </a:rPr>
              <a:t>适用多种介质液体：</a:t>
            </a:r>
            <a:r>
              <a:rPr sz="1200">
                <a:solidFill>
                  <a:srgbClr val="4F5E6A"/>
                </a:solidFill>
                <a:latin typeface="阿里巴巴普惠体 L" panose="00020600040101010101" charset="-122"/>
                <a:ea typeface="阿里巴巴普惠体 L" panose="00020600040101010101" charset="-122"/>
                <a:cs typeface="阿里巴巴普惠体 L" panose="00020600040101010101" charset="-122"/>
                <a:sym typeface="+mn-ea"/>
              </a:rPr>
              <a:t>可用于液体洗手液、泡沫洗手液、水等多种介质液体的满液/缺液状态检测 </a:t>
            </a:r>
            <a:endParaRPr sz="1200">
              <a:solidFill>
                <a:srgbClr val="4F5E6A"/>
              </a:solidFill>
              <a:latin typeface="阿里巴巴普惠体 L" panose="00020600040101010101" charset="-122"/>
              <a:ea typeface="阿里巴巴普惠体 L" panose="00020600040101010101" charset="-122"/>
              <a:cs typeface="阿里巴巴普惠体 L" panose="00020600040101010101" charset="-122"/>
              <a:sym typeface="+mn-ea"/>
            </a:endParaRPr>
          </a:p>
          <a:p>
            <a:pPr marL="171450" indent="-171450" defTabSz="914400" fontAlgn="auto">
              <a:lnSpc>
                <a:spcPct val="150000"/>
              </a:lnSpc>
              <a:spcBef>
                <a:spcPts val="300"/>
              </a:spcBef>
              <a:buClrTx/>
              <a:buSzTx/>
              <a:buFont typeface="Wingdings" panose="05000000000000000000" charset="0"/>
              <a:buChar char="Ø"/>
            </a:pPr>
            <a:r>
              <a:rPr sz="1200" b="1">
                <a:solidFill>
                  <a:srgbClr val="4F5E6A"/>
                </a:solidFill>
                <a:latin typeface="阿里巴巴普惠体 L" panose="00020600040101010101" charset="-122"/>
                <a:ea typeface="阿里巴巴普惠体 L" panose="00020600040101010101" charset="-122"/>
                <a:cs typeface="阿里巴巴普惠体 L" panose="00020600040101010101" charset="-122"/>
                <a:sym typeface="+mn-ea"/>
              </a:rPr>
              <a:t>非接触式检测：</a:t>
            </a:r>
            <a:r>
              <a:rPr sz="1200">
                <a:solidFill>
                  <a:srgbClr val="4F5E6A"/>
                </a:solidFill>
                <a:latin typeface="阿里巴巴普惠体 L" panose="00020600040101010101" charset="-122"/>
                <a:ea typeface="阿里巴巴普惠体 L" panose="00020600040101010101" charset="-122"/>
                <a:cs typeface="阿里巴巴普惠体 L" panose="00020600040101010101" charset="-122"/>
                <a:sym typeface="+mn-ea"/>
              </a:rPr>
              <a:t>探头贴于容器侧壁，无需直接接触被测液体，易于安装与维护，同时液体不受污染 </a:t>
            </a:r>
            <a:endParaRPr sz="1200">
              <a:solidFill>
                <a:srgbClr val="4F5E6A"/>
              </a:solidFill>
              <a:latin typeface="阿里巴巴普惠体 L" panose="00020600040101010101" charset="-122"/>
              <a:ea typeface="阿里巴巴普惠体 L" panose="00020600040101010101" charset="-122"/>
              <a:cs typeface="阿里巴巴普惠体 L" panose="00020600040101010101" charset="-122"/>
              <a:sym typeface="+mn-ea"/>
            </a:endParaRPr>
          </a:p>
          <a:p>
            <a:pPr marL="171450" indent="-171450" defTabSz="914400" fontAlgn="auto">
              <a:lnSpc>
                <a:spcPct val="150000"/>
              </a:lnSpc>
              <a:spcBef>
                <a:spcPts val="300"/>
              </a:spcBef>
              <a:buClrTx/>
              <a:buSzTx/>
              <a:buFont typeface="Wingdings" panose="05000000000000000000" charset="0"/>
              <a:buChar char="Ø"/>
            </a:pPr>
            <a:r>
              <a:rPr sz="1200" b="1">
                <a:solidFill>
                  <a:srgbClr val="4F5E6A"/>
                </a:solidFill>
                <a:latin typeface="阿里巴巴普惠体 L" panose="00020600040101010101" charset="-122"/>
                <a:ea typeface="阿里巴巴普惠体 L" panose="00020600040101010101" charset="-122"/>
                <a:cs typeface="阿里巴巴普惠体 L" panose="00020600040101010101" charset="-122"/>
                <a:sym typeface="+mn-ea"/>
              </a:rPr>
              <a:t>抗干扰能力强：</a:t>
            </a:r>
            <a:r>
              <a:rPr sz="1200">
                <a:solidFill>
                  <a:srgbClr val="4F5E6A"/>
                </a:solidFill>
                <a:latin typeface="阿里巴巴普惠体 L" panose="00020600040101010101" charset="-122"/>
                <a:ea typeface="阿里巴巴普惠体 L" panose="00020600040101010101" charset="-122"/>
                <a:cs typeface="阿里巴巴普惠体 L" panose="00020600040101010101" charset="-122"/>
                <a:sym typeface="+mn-ea"/>
              </a:rPr>
              <a:t>采用双电极片综合对比原理，降低环境变化引起的误判，提高液位检测的可靠性</a:t>
            </a:r>
            <a:endParaRPr sz="1200">
              <a:solidFill>
                <a:srgbClr val="4F5E6A"/>
              </a:solidFill>
              <a:latin typeface="阿里巴巴普惠体 L" panose="00020600040101010101" charset="-122"/>
              <a:ea typeface="阿里巴巴普惠体 L" panose="00020600040101010101" charset="-122"/>
              <a:cs typeface="阿里巴巴普惠体 L" panose="00020600040101010101" charset="-122"/>
              <a:sym typeface="+mn-ea"/>
            </a:endParaRPr>
          </a:p>
          <a:p>
            <a:pPr marL="171450" indent="-171450" defTabSz="914400" fontAlgn="auto">
              <a:lnSpc>
                <a:spcPct val="150000"/>
              </a:lnSpc>
              <a:spcBef>
                <a:spcPts val="300"/>
              </a:spcBef>
              <a:buClrTx/>
              <a:buSzTx/>
              <a:buFont typeface="Wingdings" panose="05000000000000000000" charset="0"/>
              <a:buChar char="Ø"/>
            </a:pPr>
            <a:r>
              <a:rPr sz="1200" b="1">
                <a:solidFill>
                  <a:srgbClr val="4F5E6A"/>
                </a:solidFill>
                <a:latin typeface="阿里巴巴普惠体 L" panose="00020600040101010101" charset="-122"/>
                <a:ea typeface="阿里巴巴普惠体 L" panose="00020600040101010101" charset="-122"/>
                <a:cs typeface="阿里巴巴普惠体 L" panose="00020600040101010101" charset="-122"/>
                <a:sym typeface="+mn-ea"/>
              </a:rPr>
              <a:t>电池寿命长：</a:t>
            </a:r>
            <a:r>
              <a:rPr sz="1200">
                <a:solidFill>
                  <a:srgbClr val="4F5E6A"/>
                </a:solidFill>
                <a:latin typeface="阿里巴巴普惠体 L" panose="00020600040101010101" charset="-122"/>
                <a:ea typeface="阿里巴巴普惠体 L" panose="00020600040101010101" charset="-122"/>
                <a:cs typeface="阿里巴巴普惠体 L" panose="00020600040101010101" charset="-122"/>
                <a:sym typeface="+mn-ea"/>
              </a:rPr>
              <a:t>功耗低，使用 1 节 4000 毫安时大容量锂亚电池，续航可达10 年以上 </a:t>
            </a:r>
            <a:endParaRPr sz="1200">
              <a:solidFill>
                <a:srgbClr val="4F5E6A"/>
              </a:solidFill>
              <a:latin typeface="阿里巴巴普惠体 L" panose="00020600040101010101" charset="-122"/>
              <a:ea typeface="阿里巴巴普惠体 L" panose="00020600040101010101" charset="-122"/>
              <a:cs typeface="阿里巴巴普惠体 L" panose="00020600040101010101" charset="-122"/>
              <a:sym typeface="+mn-ea"/>
            </a:endParaRPr>
          </a:p>
        </p:txBody>
      </p:sp>
      <p:sp>
        <p:nvSpPr>
          <p:cNvPr id="11" name="矩形 10"/>
          <p:cNvSpPr/>
          <p:nvPr>
            <p:custDataLst>
              <p:tags r:id="rId11"/>
            </p:custDataLst>
          </p:nvPr>
        </p:nvSpPr>
        <p:spPr>
          <a:xfrm>
            <a:off x="264160" y="-26670"/>
            <a:ext cx="161925" cy="751840"/>
          </a:xfrm>
          <a:prstGeom prst="rect">
            <a:avLst/>
          </a:prstGeom>
          <a:solidFill>
            <a:srgbClr val="127E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微软雅黑" panose="020B0503020204020204" charset="-122"/>
            </a:endParaRPr>
          </a:p>
        </p:txBody>
      </p:sp>
      <p:sp>
        <p:nvSpPr>
          <p:cNvPr id="13" name="TextBox 8"/>
          <p:cNvSpPr txBox="1"/>
          <p:nvPr>
            <p:custDataLst>
              <p:tags r:id="rId12"/>
            </p:custDataLst>
          </p:nvPr>
        </p:nvSpPr>
        <p:spPr>
          <a:xfrm>
            <a:off x="629920" y="243205"/>
            <a:ext cx="7064375" cy="478155"/>
          </a:xfrm>
          <a:prstGeom prst="rect">
            <a:avLst/>
          </a:prstGeom>
          <a:noFill/>
        </p:spPr>
        <p:txBody>
          <a:bodyPr wrap="square" lIns="91440" tIns="45720" rIns="91440" bIns="45720" rtlCol="0" anchor="t">
            <a:spAutoFit/>
          </a:bodyPr>
          <a:p>
            <a:pPr lvl="0" algn="l">
              <a:lnSpc>
                <a:spcPct val="90000"/>
              </a:lnSpc>
              <a:buClrTx/>
              <a:buSzTx/>
              <a:buFontTx/>
            </a:pPr>
            <a:r>
              <a:rPr lang="zh-CN" altLang="en-US" sz="2800" b="1" dirty="0">
                <a:solidFill>
                  <a:schemeClr val="tx1">
                    <a:lumMod val="75000"/>
                    <a:lumOff val="25000"/>
                  </a:schemeClr>
                </a:solidFill>
                <a:latin typeface="微软雅黑" panose="020B0503020204020204" charset="-122"/>
                <a:ea typeface="微软雅黑" panose="020B0503020204020204" charset="-122"/>
                <a:cs typeface="Arial" panose="020B0604020202020204" pitchFamily="34" charset="0"/>
                <a:sym typeface="+mn-ea"/>
              </a:rPr>
              <a:t>余量管理系列</a:t>
            </a:r>
            <a:endParaRPr lang="en-US" altLang="zh-CN" sz="2800" b="1" dirty="0">
              <a:solidFill>
                <a:schemeClr val="tx1">
                  <a:lumMod val="75000"/>
                  <a:lumOff val="25000"/>
                </a:schemeClr>
              </a:solidFill>
              <a:latin typeface="微软雅黑" panose="020B0503020204020204" charset="-122"/>
              <a:ea typeface="微软雅黑" panose="020B0503020204020204" charset="-122"/>
              <a:cs typeface="Arial" panose="020B0604020202020204" pitchFamily="34" charset="0"/>
              <a:sym typeface="+mn-ea"/>
            </a:endParaRPr>
          </a:p>
        </p:txBody>
      </p:sp>
    </p:spTree>
    <p:custDataLst>
      <p:tags r:id="rId13"/>
    </p:custData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C:\Users\milesihgt\Desktop\组 1.png组 1"/>
          <p:cNvPicPr>
            <a:picLocks noChangeAspect="1"/>
          </p:cNvPicPr>
          <p:nvPr>
            <p:custDataLst>
              <p:tags r:id="rId1"/>
            </p:custDataLst>
          </p:nvPr>
        </p:nvPicPr>
        <p:blipFill>
          <a:blip r:embed="rId2"/>
          <a:srcRect/>
          <a:stretch>
            <a:fillRect/>
          </a:stretch>
        </p:blipFill>
        <p:spPr>
          <a:xfrm>
            <a:off x="0" y="3136265"/>
            <a:ext cx="3863975" cy="3721735"/>
          </a:xfrm>
          <a:prstGeom prst="rect">
            <a:avLst/>
          </a:prstGeom>
        </p:spPr>
      </p:pic>
      <p:sp>
        <p:nvSpPr>
          <p:cNvPr id="124" name="TextBox 8"/>
          <p:cNvSpPr txBox="1"/>
          <p:nvPr/>
        </p:nvSpPr>
        <p:spPr>
          <a:xfrm>
            <a:off x="6428740" y="320040"/>
            <a:ext cx="3660775" cy="478155"/>
          </a:xfrm>
          <a:prstGeom prst="rect">
            <a:avLst/>
          </a:prstGeom>
          <a:noFill/>
        </p:spPr>
        <p:txBody>
          <a:bodyPr wrap="square" lIns="91440" tIns="45720" rIns="91440" bIns="45720" rtlCol="0" anchor="t">
            <a:spAutoFit/>
          </a:bodyPr>
          <a:lstStyle/>
          <a:p>
            <a:pPr lvl="0" algn="l">
              <a:lnSpc>
                <a:spcPct val="90000"/>
              </a:lnSpc>
              <a:buClrTx/>
              <a:buSzTx/>
              <a:buFontTx/>
            </a:pPr>
            <a:endParaRPr lang="zh-CN" altLang="en-US" sz="2800" dirty="0">
              <a:solidFill>
                <a:schemeClr val="tx1">
                  <a:lumMod val="75000"/>
                  <a:lumOff val="25000"/>
                </a:schemeClr>
              </a:solidFill>
              <a:latin typeface="微软雅黑" panose="020B0503020204020204" charset="-122"/>
              <a:ea typeface="微软雅黑" panose="020B0503020204020204" charset="-122"/>
              <a:cs typeface="Arial" panose="020B0604020202020204" pitchFamily="34" charset="0"/>
              <a:sym typeface="Arial" panose="020B0604020202020204" pitchFamily="34" charset="0"/>
            </a:endParaRPr>
          </a:p>
        </p:txBody>
      </p:sp>
      <p:grpSp>
        <p:nvGrpSpPr>
          <p:cNvPr id="12" name="组合 11"/>
          <p:cNvGrpSpPr/>
          <p:nvPr/>
        </p:nvGrpSpPr>
        <p:grpSpPr>
          <a:xfrm>
            <a:off x="214630" y="-26670"/>
            <a:ext cx="7479665" cy="2635250"/>
            <a:chOff x="338" y="-42"/>
            <a:chExt cx="11779" cy="4150"/>
          </a:xfrm>
        </p:grpSpPr>
        <p:sp>
          <p:nvSpPr>
            <p:cNvPr id="13" name="TextBox 8"/>
            <p:cNvSpPr txBox="1"/>
            <p:nvPr/>
          </p:nvSpPr>
          <p:spPr>
            <a:xfrm>
              <a:off x="992" y="383"/>
              <a:ext cx="11125" cy="753"/>
            </a:xfrm>
            <a:prstGeom prst="rect">
              <a:avLst/>
            </a:prstGeom>
            <a:noFill/>
          </p:spPr>
          <p:txBody>
            <a:bodyPr wrap="square" lIns="91440" tIns="45720" rIns="91440" bIns="45720" rtlCol="0" anchor="t">
              <a:spAutoFit/>
            </a:bodyPr>
            <a:lstStyle/>
            <a:p>
              <a:pPr lvl="0" algn="l">
                <a:lnSpc>
                  <a:spcPct val="90000"/>
                </a:lnSpc>
                <a:buClrTx/>
                <a:buSzTx/>
                <a:buFontTx/>
              </a:pPr>
              <a:r>
                <a:rPr lang="zh-CN" altLang="en-US" sz="2800" b="1"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ea"/>
                </a:rPr>
                <a:t>安全监测</a:t>
              </a:r>
              <a:r>
                <a:rPr lang="en-US" altLang="zh-CN" sz="2800" b="1"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ea"/>
                </a:rPr>
                <a:t>——</a:t>
              </a:r>
              <a:r>
                <a:rPr lang="zh-CN" altLang="en-US" sz="2800" b="1"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ea"/>
                </a:rPr>
                <a:t>产品介绍</a:t>
              </a:r>
              <a:endParaRPr lang="zh-CN" altLang="en-US" sz="2800" b="1"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ea"/>
              </a:endParaRPr>
            </a:p>
          </p:txBody>
        </p:sp>
        <p:sp>
          <p:nvSpPr>
            <p:cNvPr id="14" name="矩形 13"/>
            <p:cNvSpPr/>
            <p:nvPr/>
          </p:nvSpPr>
          <p:spPr>
            <a:xfrm>
              <a:off x="416" y="-42"/>
              <a:ext cx="255" cy="1184"/>
            </a:xfrm>
            <a:prstGeom prst="rect">
              <a:avLst/>
            </a:prstGeom>
            <a:solidFill>
              <a:srgbClr val="479E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cs typeface="阿里巴巴普惠体" panose="00020600040101010101" charset="-122"/>
              </a:endParaRPr>
            </a:p>
          </p:txBody>
        </p:sp>
        <p:sp>
          <p:nvSpPr>
            <p:cNvPr id="16" name="文本框 23"/>
            <p:cNvSpPr txBox="1"/>
            <p:nvPr>
              <p:custDataLst>
                <p:tags r:id="rId3"/>
              </p:custDataLst>
            </p:nvPr>
          </p:nvSpPr>
          <p:spPr bwMode="auto">
            <a:xfrm rot="5400000">
              <a:off x="-749" y="2478"/>
              <a:ext cx="2717" cy="543"/>
            </a:xfrm>
            <a:prstGeom prst="rect">
              <a:avLst/>
            </a:prstGeom>
            <a:noFill/>
            <a:ln w="9525">
              <a:noFill/>
              <a:miter lim="800000"/>
            </a:ln>
          </p:spPr>
          <p:txBody>
            <a:bodyPr wrap="square">
              <a:spAutoFit/>
            </a:bodyPr>
            <a:lstStyle/>
            <a:p>
              <a:pPr algn="dist">
                <a:lnSpc>
                  <a:spcPct val="150000"/>
                </a:lnSpc>
              </a:pPr>
              <a:r>
                <a:rPr lang="zh-CN" altLang="en-US" sz="1100" dirty="0">
                  <a:solidFill>
                    <a:schemeClr val="bg1">
                      <a:lumMod val="50000"/>
                    </a:schemeClr>
                  </a:solidFill>
                  <a:latin typeface="微软雅黑" panose="020B0503020204020204" charset="-122"/>
                  <a:ea typeface="微软雅黑" panose="020B0503020204020204" charset="-122"/>
                  <a:cs typeface="微软雅黑" panose="020B0503020204020204" charset="-122"/>
                </a:rPr>
                <a:t>打开视界</a:t>
              </a:r>
              <a:r>
                <a:rPr lang="en-US" altLang="zh-CN" sz="1100" dirty="0">
                  <a:solidFill>
                    <a:schemeClr val="bg1">
                      <a:lumMod val="50000"/>
                    </a:schemeClr>
                  </a:solidFill>
                  <a:latin typeface="微软雅黑" panose="020B0503020204020204" charset="-122"/>
                  <a:ea typeface="微软雅黑" panose="020B0503020204020204" charset="-122"/>
                  <a:cs typeface="微软雅黑" panose="020B0503020204020204" charset="-122"/>
                </a:rPr>
                <a:t>   </a:t>
              </a:r>
              <a:r>
                <a:rPr lang="zh-CN" altLang="en-US" sz="1100" dirty="0">
                  <a:solidFill>
                    <a:schemeClr val="bg1">
                      <a:lumMod val="50000"/>
                    </a:schemeClr>
                  </a:solidFill>
                  <a:latin typeface="微软雅黑" panose="020B0503020204020204" charset="-122"/>
                  <a:ea typeface="微软雅黑" panose="020B0503020204020204" charset="-122"/>
                  <a:cs typeface="微软雅黑" panose="020B0503020204020204" charset="-122"/>
                </a:rPr>
                <a:t>感知无界</a:t>
              </a:r>
              <a:endParaRPr lang="zh-CN" altLang="en-US" sz="1100" dirty="0">
                <a:solidFill>
                  <a:schemeClr val="bg1">
                    <a:lumMod val="50000"/>
                  </a:schemeClr>
                </a:solidFill>
                <a:latin typeface="微软雅黑" panose="020B0503020204020204" charset="-122"/>
                <a:ea typeface="微软雅黑" panose="020B0503020204020204" charset="-122"/>
                <a:cs typeface="微软雅黑" panose="020B0503020204020204" charset="-122"/>
              </a:endParaRPr>
            </a:p>
          </p:txBody>
        </p:sp>
      </p:grpSp>
      <p:pic>
        <p:nvPicPr>
          <p:cNvPr id="2" name="图片 1" descr="9-01"/>
          <p:cNvPicPr>
            <a:picLocks noChangeAspect="1"/>
          </p:cNvPicPr>
          <p:nvPr/>
        </p:nvPicPr>
        <p:blipFill>
          <a:blip r:embed="rId4"/>
          <a:stretch>
            <a:fillRect/>
          </a:stretch>
        </p:blipFill>
        <p:spPr>
          <a:xfrm>
            <a:off x="615950" y="1189990"/>
            <a:ext cx="7231380" cy="4022725"/>
          </a:xfrm>
          <a:prstGeom prst="rect">
            <a:avLst/>
          </a:prstGeom>
        </p:spPr>
      </p:pic>
      <p:pic>
        <p:nvPicPr>
          <p:cNvPr id="3" name="图片 2" descr="9-02"/>
          <p:cNvPicPr>
            <a:picLocks noChangeAspect="1"/>
          </p:cNvPicPr>
          <p:nvPr/>
        </p:nvPicPr>
        <p:blipFill>
          <a:blip r:embed="rId5"/>
          <a:srcRect b="25549"/>
          <a:stretch>
            <a:fillRect/>
          </a:stretch>
        </p:blipFill>
        <p:spPr>
          <a:xfrm>
            <a:off x="7865110" y="1294765"/>
            <a:ext cx="5729605" cy="5207000"/>
          </a:xfrm>
          <a:prstGeom prst="rect">
            <a:avLst/>
          </a:prstGeom>
        </p:spPr>
      </p:pic>
      <p:pic>
        <p:nvPicPr>
          <p:cNvPr id="4" name="图片 3" descr="9-02"/>
          <p:cNvPicPr>
            <a:picLocks noChangeAspect="1"/>
          </p:cNvPicPr>
          <p:nvPr/>
        </p:nvPicPr>
        <p:blipFill>
          <a:blip r:embed="rId5"/>
          <a:srcRect t="73043" r="38779"/>
          <a:stretch>
            <a:fillRect/>
          </a:stretch>
        </p:blipFill>
        <p:spPr>
          <a:xfrm>
            <a:off x="4639310" y="4728210"/>
            <a:ext cx="3507740" cy="1885315"/>
          </a:xfrm>
          <a:prstGeom prst="rect">
            <a:avLst/>
          </a:prstGeom>
        </p:spPr>
      </p:pic>
    </p:spTree>
    <p:custDataLst>
      <p:tags r:id="rId6"/>
    </p:custData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C:\Users\milesihgt\Desktop\组 1.png组 1"/>
          <p:cNvPicPr>
            <a:picLocks noChangeAspect="1"/>
          </p:cNvPicPr>
          <p:nvPr>
            <p:custDataLst>
              <p:tags r:id="rId1"/>
            </p:custDataLst>
          </p:nvPr>
        </p:nvPicPr>
        <p:blipFill>
          <a:blip r:embed="rId2"/>
          <a:srcRect/>
          <a:stretch>
            <a:fillRect/>
          </a:stretch>
        </p:blipFill>
        <p:spPr>
          <a:xfrm>
            <a:off x="0" y="3136265"/>
            <a:ext cx="3863975" cy="3721735"/>
          </a:xfrm>
          <a:prstGeom prst="rect">
            <a:avLst/>
          </a:prstGeom>
        </p:spPr>
      </p:pic>
      <p:sp>
        <p:nvSpPr>
          <p:cNvPr id="124" name="TextBox 8"/>
          <p:cNvSpPr txBox="1"/>
          <p:nvPr/>
        </p:nvSpPr>
        <p:spPr>
          <a:xfrm>
            <a:off x="6428740" y="320040"/>
            <a:ext cx="3660775" cy="478155"/>
          </a:xfrm>
          <a:prstGeom prst="rect">
            <a:avLst/>
          </a:prstGeom>
          <a:noFill/>
        </p:spPr>
        <p:txBody>
          <a:bodyPr wrap="square" lIns="91440" tIns="45720" rIns="91440" bIns="45720" rtlCol="0" anchor="t">
            <a:spAutoFit/>
          </a:bodyPr>
          <a:lstStyle/>
          <a:p>
            <a:pPr lvl="0" algn="l">
              <a:lnSpc>
                <a:spcPct val="90000"/>
              </a:lnSpc>
              <a:buClrTx/>
              <a:buSzTx/>
              <a:buFontTx/>
            </a:pPr>
            <a:endParaRPr lang="zh-CN" altLang="en-US" sz="2800" dirty="0">
              <a:solidFill>
                <a:schemeClr val="tx1">
                  <a:lumMod val="75000"/>
                  <a:lumOff val="25000"/>
                </a:schemeClr>
              </a:solidFill>
              <a:latin typeface="阿里巴巴普惠体 Medium" panose="00020600040101010101" charset="-122"/>
              <a:ea typeface="阿里巴巴普惠体 Medium" panose="00020600040101010101" charset="-122"/>
              <a:cs typeface="Arial" panose="020B0604020202020204" pitchFamily="34" charset="0"/>
              <a:sym typeface="Arial" panose="020B0604020202020204" pitchFamily="34" charset="0"/>
            </a:endParaRPr>
          </a:p>
        </p:txBody>
      </p:sp>
      <p:grpSp>
        <p:nvGrpSpPr>
          <p:cNvPr id="12" name="组合 11"/>
          <p:cNvGrpSpPr/>
          <p:nvPr/>
        </p:nvGrpSpPr>
        <p:grpSpPr>
          <a:xfrm>
            <a:off x="214630" y="-26670"/>
            <a:ext cx="7479665" cy="2635250"/>
            <a:chOff x="338" y="-42"/>
            <a:chExt cx="11779" cy="4150"/>
          </a:xfrm>
        </p:grpSpPr>
        <p:sp>
          <p:nvSpPr>
            <p:cNvPr id="13" name="TextBox 8"/>
            <p:cNvSpPr txBox="1"/>
            <p:nvPr/>
          </p:nvSpPr>
          <p:spPr>
            <a:xfrm>
              <a:off x="992" y="383"/>
              <a:ext cx="11125" cy="753"/>
            </a:xfrm>
            <a:prstGeom prst="rect">
              <a:avLst/>
            </a:prstGeom>
            <a:noFill/>
          </p:spPr>
          <p:txBody>
            <a:bodyPr wrap="square" lIns="91440" tIns="45720" rIns="91440" bIns="45720" rtlCol="0" anchor="t">
              <a:spAutoFit/>
            </a:bodyPr>
            <a:lstStyle/>
            <a:p>
              <a:pPr lvl="0" algn="l">
                <a:lnSpc>
                  <a:spcPct val="90000"/>
                </a:lnSpc>
                <a:buClrTx/>
                <a:buSzTx/>
                <a:buFontTx/>
              </a:pPr>
              <a:r>
                <a:rPr lang="zh-CN" altLang="en-US" sz="2800" b="1" dirty="0">
                  <a:solidFill>
                    <a:schemeClr val="tx1">
                      <a:lumMod val="75000"/>
                      <a:lumOff val="25000"/>
                    </a:schemeClr>
                  </a:solidFill>
                  <a:latin typeface="微软雅黑" panose="020B0503020204020204" charset="-122"/>
                  <a:ea typeface="微软雅黑" panose="020B0503020204020204" charset="-122"/>
                  <a:cs typeface="Arial" panose="020B0604020202020204" pitchFamily="34" charset="0"/>
                  <a:sym typeface="+mn-ea"/>
                </a:rPr>
                <a:t>安全监测</a:t>
              </a:r>
              <a:r>
                <a:rPr lang="en-US" altLang="zh-CN" sz="2800" b="1" dirty="0">
                  <a:solidFill>
                    <a:schemeClr val="tx1">
                      <a:lumMod val="75000"/>
                      <a:lumOff val="25000"/>
                    </a:schemeClr>
                  </a:solidFill>
                  <a:latin typeface="微软雅黑" panose="020B0503020204020204" charset="-122"/>
                  <a:ea typeface="微软雅黑" panose="020B0503020204020204" charset="-122"/>
                  <a:cs typeface="Arial" panose="020B0604020202020204" pitchFamily="34" charset="0"/>
                  <a:sym typeface="+mn-ea"/>
                </a:rPr>
                <a:t>——</a:t>
              </a:r>
              <a:r>
                <a:rPr lang="zh-CN" altLang="en-US" sz="2800" b="1" dirty="0">
                  <a:solidFill>
                    <a:schemeClr val="tx1">
                      <a:lumMod val="75000"/>
                      <a:lumOff val="25000"/>
                    </a:schemeClr>
                  </a:solidFill>
                  <a:latin typeface="微软雅黑" panose="020B0503020204020204" charset="-122"/>
                  <a:ea typeface="微软雅黑" panose="020B0503020204020204" charset="-122"/>
                  <a:cs typeface="Arial" panose="020B0604020202020204" pitchFamily="34" charset="0"/>
                  <a:sym typeface="+mn-ea"/>
                </a:rPr>
                <a:t>产品介绍</a:t>
              </a:r>
              <a:endParaRPr lang="zh-CN" altLang="en-US" sz="2800" b="1" dirty="0">
                <a:solidFill>
                  <a:schemeClr val="tx1">
                    <a:lumMod val="75000"/>
                    <a:lumOff val="25000"/>
                  </a:schemeClr>
                </a:solidFill>
                <a:latin typeface="微软雅黑" panose="020B0503020204020204" charset="-122"/>
                <a:ea typeface="微软雅黑" panose="020B0503020204020204" charset="-122"/>
                <a:cs typeface="Arial" panose="020B0604020202020204" pitchFamily="34" charset="0"/>
                <a:sym typeface="+mn-ea"/>
              </a:endParaRPr>
            </a:p>
          </p:txBody>
        </p:sp>
        <p:sp>
          <p:nvSpPr>
            <p:cNvPr id="14" name="矩形 13"/>
            <p:cNvSpPr/>
            <p:nvPr/>
          </p:nvSpPr>
          <p:spPr>
            <a:xfrm>
              <a:off x="416" y="-42"/>
              <a:ext cx="255" cy="1184"/>
            </a:xfrm>
            <a:prstGeom prst="rect">
              <a:avLst/>
            </a:prstGeom>
            <a:solidFill>
              <a:srgbClr val="479E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阿里巴巴普惠体" panose="00020600040101010101" charset="-122"/>
              </a:endParaRPr>
            </a:p>
          </p:txBody>
        </p:sp>
        <p:sp>
          <p:nvSpPr>
            <p:cNvPr id="16" name="文本框 23"/>
            <p:cNvSpPr txBox="1"/>
            <p:nvPr>
              <p:custDataLst>
                <p:tags r:id="rId3"/>
              </p:custDataLst>
            </p:nvPr>
          </p:nvSpPr>
          <p:spPr bwMode="auto">
            <a:xfrm rot="5400000">
              <a:off x="-749" y="2478"/>
              <a:ext cx="2717" cy="543"/>
            </a:xfrm>
            <a:prstGeom prst="rect">
              <a:avLst/>
            </a:prstGeom>
            <a:noFill/>
            <a:ln w="9525">
              <a:noFill/>
              <a:miter lim="800000"/>
            </a:ln>
          </p:spPr>
          <p:txBody>
            <a:bodyPr wrap="square">
              <a:spAutoFit/>
            </a:bodyPr>
            <a:lstStyle/>
            <a:p>
              <a:pPr algn="dist">
                <a:lnSpc>
                  <a:spcPct val="150000"/>
                </a:lnSpc>
              </a:pPr>
              <a:r>
                <a:rPr lang="zh-CN" altLang="en-US" sz="1100" dirty="0">
                  <a:solidFill>
                    <a:schemeClr val="bg1">
                      <a:lumMod val="50000"/>
                    </a:schemeClr>
                  </a:solidFill>
                  <a:latin typeface="微软雅黑" panose="020B0503020204020204" charset="-122"/>
                  <a:ea typeface="微软雅黑" panose="020B0503020204020204" charset="-122"/>
                  <a:cs typeface="微软雅黑" panose="020B0503020204020204" charset="-122"/>
                </a:rPr>
                <a:t>打开视界</a:t>
              </a:r>
              <a:r>
                <a:rPr lang="en-US" altLang="zh-CN" sz="1100" dirty="0">
                  <a:solidFill>
                    <a:schemeClr val="bg1">
                      <a:lumMod val="50000"/>
                    </a:schemeClr>
                  </a:solidFill>
                  <a:latin typeface="微软雅黑" panose="020B0503020204020204" charset="-122"/>
                  <a:ea typeface="微软雅黑" panose="020B0503020204020204" charset="-122"/>
                  <a:cs typeface="微软雅黑" panose="020B0503020204020204" charset="-122"/>
                </a:rPr>
                <a:t>   </a:t>
              </a:r>
              <a:r>
                <a:rPr lang="zh-CN" altLang="en-US" sz="1100" dirty="0">
                  <a:solidFill>
                    <a:schemeClr val="bg1">
                      <a:lumMod val="50000"/>
                    </a:schemeClr>
                  </a:solidFill>
                  <a:latin typeface="微软雅黑" panose="020B0503020204020204" charset="-122"/>
                  <a:ea typeface="微软雅黑" panose="020B0503020204020204" charset="-122"/>
                  <a:cs typeface="微软雅黑" panose="020B0503020204020204" charset="-122"/>
                </a:rPr>
                <a:t>感知无界</a:t>
              </a:r>
              <a:endParaRPr lang="zh-CN" altLang="en-US" sz="1100" dirty="0">
                <a:solidFill>
                  <a:schemeClr val="bg1">
                    <a:lumMod val="50000"/>
                  </a:schemeClr>
                </a:solidFill>
                <a:latin typeface="微软雅黑" panose="020B0503020204020204" charset="-122"/>
                <a:ea typeface="微软雅黑" panose="020B0503020204020204" charset="-122"/>
                <a:cs typeface="微软雅黑" panose="020B0503020204020204" charset="-122"/>
              </a:endParaRPr>
            </a:p>
          </p:txBody>
        </p:sp>
      </p:grpSp>
      <p:pic>
        <p:nvPicPr>
          <p:cNvPr id="2" name="图片 1" descr="D:\08模板图片等常用素材\WS301.pngWS301"/>
          <p:cNvPicPr>
            <a:picLocks noChangeAspect="1"/>
          </p:cNvPicPr>
          <p:nvPr/>
        </p:nvPicPr>
        <p:blipFill>
          <a:blip r:embed="rId4"/>
          <a:srcRect/>
          <a:stretch>
            <a:fillRect/>
          </a:stretch>
        </p:blipFill>
        <p:spPr>
          <a:xfrm>
            <a:off x="630238" y="1683385"/>
            <a:ext cx="7248525" cy="4032250"/>
          </a:xfrm>
          <a:prstGeom prst="rect">
            <a:avLst/>
          </a:prstGeom>
        </p:spPr>
      </p:pic>
      <p:pic>
        <p:nvPicPr>
          <p:cNvPr id="3" name="图片 2" descr="99-02"/>
          <p:cNvPicPr>
            <a:picLocks noChangeAspect="1"/>
          </p:cNvPicPr>
          <p:nvPr/>
        </p:nvPicPr>
        <p:blipFill>
          <a:blip r:embed="rId5"/>
          <a:stretch>
            <a:fillRect/>
          </a:stretch>
        </p:blipFill>
        <p:spPr>
          <a:xfrm>
            <a:off x="7713345" y="899795"/>
            <a:ext cx="5636260" cy="6879590"/>
          </a:xfrm>
          <a:prstGeom prst="rect">
            <a:avLst/>
          </a:prstGeom>
        </p:spPr>
      </p:pic>
    </p:spTree>
    <p:custDataLst>
      <p:tags r:id="rId6"/>
    </p:custData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C:\Users\milesihgt\Desktop\组 1.png组 1"/>
          <p:cNvPicPr>
            <a:picLocks noChangeAspect="1"/>
          </p:cNvPicPr>
          <p:nvPr>
            <p:custDataLst>
              <p:tags r:id="rId1"/>
            </p:custDataLst>
          </p:nvPr>
        </p:nvPicPr>
        <p:blipFill>
          <a:blip r:embed="rId2"/>
          <a:srcRect/>
          <a:stretch>
            <a:fillRect/>
          </a:stretch>
        </p:blipFill>
        <p:spPr>
          <a:xfrm>
            <a:off x="0" y="3136265"/>
            <a:ext cx="3863975" cy="3721735"/>
          </a:xfrm>
          <a:prstGeom prst="rect">
            <a:avLst/>
          </a:prstGeom>
        </p:spPr>
      </p:pic>
      <p:grpSp>
        <p:nvGrpSpPr>
          <p:cNvPr id="12" name="组合 11"/>
          <p:cNvGrpSpPr/>
          <p:nvPr/>
        </p:nvGrpSpPr>
        <p:grpSpPr>
          <a:xfrm>
            <a:off x="214630" y="-26670"/>
            <a:ext cx="7479665" cy="2635250"/>
            <a:chOff x="338" y="-42"/>
            <a:chExt cx="11779" cy="4150"/>
          </a:xfrm>
        </p:grpSpPr>
        <p:sp>
          <p:nvSpPr>
            <p:cNvPr id="13" name="TextBox 8"/>
            <p:cNvSpPr txBox="1"/>
            <p:nvPr/>
          </p:nvSpPr>
          <p:spPr>
            <a:xfrm>
              <a:off x="992" y="383"/>
              <a:ext cx="11125" cy="753"/>
            </a:xfrm>
            <a:prstGeom prst="rect">
              <a:avLst/>
            </a:prstGeom>
            <a:noFill/>
          </p:spPr>
          <p:txBody>
            <a:bodyPr wrap="square" lIns="91440" tIns="45720" rIns="91440" bIns="45720" rtlCol="0" anchor="t">
              <a:spAutoFit/>
            </a:bodyPr>
            <a:lstStyle/>
            <a:p>
              <a:pPr lvl="0" algn="l">
                <a:lnSpc>
                  <a:spcPct val="90000"/>
                </a:lnSpc>
                <a:buClrTx/>
                <a:buSzTx/>
                <a:buFontTx/>
              </a:pPr>
              <a:r>
                <a:rPr lang="zh-CN" altLang="en-US" sz="2800" b="1" dirty="0">
                  <a:solidFill>
                    <a:schemeClr val="tx1">
                      <a:lumMod val="75000"/>
                      <a:lumOff val="25000"/>
                    </a:schemeClr>
                  </a:solidFill>
                  <a:latin typeface="微软雅黑" panose="020B0503020204020204" charset="-122"/>
                  <a:ea typeface="微软雅黑" panose="020B0503020204020204" charset="-122"/>
                  <a:cs typeface="Arial" panose="020B0604020202020204" pitchFamily="34" charset="0"/>
                  <a:sym typeface="+mn-ea"/>
                </a:rPr>
                <a:t>安全监测</a:t>
              </a:r>
              <a:r>
                <a:rPr lang="en-US" altLang="zh-CN" sz="2800" b="1" dirty="0">
                  <a:solidFill>
                    <a:schemeClr val="tx1">
                      <a:lumMod val="75000"/>
                      <a:lumOff val="25000"/>
                    </a:schemeClr>
                  </a:solidFill>
                  <a:latin typeface="微软雅黑" panose="020B0503020204020204" charset="-122"/>
                  <a:ea typeface="微软雅黑" panose="020B0503020204020204" charset="-122"/>
                  <a:cs typeface="Arial" panose="020B0604020202020204" pitchFamily="34" charset="0"/>
                  <a:sym typeface="+mn-ea"/>
                </a:rPr>
                <a:t>——</a:t>
              </a:r>
              <a:r>
                <a:rPr lang="zh-CN" altLang="en-US" sz="2800" b="1" dirty="0">
                  <a:solidFill>
                    <a:schemeClr val="tx1">
                      <a:lumMod val="75000"/>
                      <a:lumOff val="25000"/>
                    </a:schemeClr>
                  </a:solidFill>
                  <a:latin typeface="微软雅黑" panose="020B0503020204020204" charset="-122"/>
                  <a:ea typeface="微软雅黑" panose="020B0503020204020204" charset="-122"/>
                  <a:cs typeface="Arial" panose="020B0604020202020204" pitchFamily="34" charset="0"/>
                  <a:sym typeface="+mn-ea"/>
                </a:rPr>
                <a:t>产品介绍</a:t>
              </a:r>
              <a:endParaRPr lang="zh-CN" altLang="en-US" sz="2800" b="1" dirty="0">
                <a:solidFill>
                  <a:schemeClr val="tx1">
                    <a:lumMod val="75000"/>
                    <a:lumOff val="25000"/>
                  </a:schemeClr>
                </a:solidFill>
                <a:latin typeface="微软雅黑" panose="020B0503020204020204" charset="-122"/>
                <a:ea typeface="微软雅黑" panose="020B0503020204020204" charset="-122"/>
                <a:cs typeface="Arial" panose="020B0604020202020204" pitchFamily="34" charset="0"/>
                <a:sym typeface="+mn-ea"/>
              </a:endParaRPr>
            </a:p>
          </p:txBody>
        </p:sp>
        <p:sp>
          <p:nvSpPr>
            <p:cNvPr id="14" name="矩形 13"/>
            <p:cNvSpPr/>
            <p:nvPr/>
          </p:nvSpPr>
          <p:spPr>
            <a:xfrm>
              <a:off x="416" y="-42"/>
              <a:ext cx="255" cy="1184"/>
            </a:xfrm>
            <a:prstGeom prst="rect">
              <a:avLst/>
            </a:prstGeom>
            <a:solidFill>
              <a:srgbClr val="479E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阿里巴巴普惠体" panose="00020600040101010101" charset="-122"/>
              </a:endParaRPr>
            </a:p>
          </p:txBody>
        </p:sp>
        <p:sp>
          <p:nvSpPr>
            <p:cNvPr id="16" name="文本框 23"/>
            <p:cNvSpPr txBox="1"/>
            <p:nvPr>
              <p:custDataLst>
                <p:tags r:id="rId3"/>
              </p:custDataLst>
            </p:nvPr>
          </p:nvSpPr>
          <p:spPr bwMode="auto">
            <a:xfrm rot="5400000">
              <a:off x="-749" y="2478"/>
              <a:ext cx="2717" cy="543"/>
            </a:xfrm>
            <a:prstGeom prst="rect">
              <a:avLst/>
            </a:prstGeom>
            <a:noFill/>
            <a:ln w="9525">
              <a:noFill/>
              <a:miter lim="800000"/>
            </a:ln>
          </p:spPr>
          <p:txBody>
            <a:bodyPr wrap="square">
              <a:spAutoFit/>
            </a:bodyPr>
            <a:lstStyle/>
            <a:p>
              <a:pPr algn="dist">
                <a:lnSpc>
                  <a:spcPct val="150000"/>
                </a:lnSpc>
              </a:pPr>
              <a:r>
                <a:rPr lang="zh-CN" altLang="en-US" sz="1100" dirty="0">
                  <a:solidFill>
                    <a:schemeClr val="bg1">
                      <a:lumMod val="50000"/>
                    </a:schemeClr>
                  </a:solidFill>
                  <a:latin typeface="微软雅黑" panose="020B0503020204020204" charset="-122"/>
                  <a:ea typeface="微软雅黑" panose="020B0503020204020204" charset="-122"/>
                  <a:cs typeface="微软雅黑" panose="020B0503020204020204" charset="-122"/>
                </a:rPr>
                <a:t>打开视界</a:t>
              </a:r>
              <a:r>
                <a:rPr lang="en-US" altLang="zh-CN" sz="1100" dirty="0">
                  <a:solidFill>
                    <a:schemeClr val="bg1">
                      <a:lumMod val="50000"/>
                    </a:schemeClr>
                  </a:solidFill>
                  <a:latin typeface="微软雅黑" panose="020B0503020204020204" charset="-122"/>
                  <a:ea typeface="微软雅黑" panose="020B0503020204020204" charset="-122"/>
                  <a:cs typeface="微软雅黑" panose="020B0503020204020204" charset="-122"/>
                </a:rPr>
                <a:t>   </a:t>
              </a:r>
              <a:r>
                <a:rPr lang="zh-CN" altLang="en-US" sz="1100" dirty="0">
                  <a:solidFill>
                    <a:schemeClr val="bg1">
                      <a:lumMod val="50000"/>
                    </a:schemeClr>
                  </a:solidFill>
                  <a:latin typeface="微软雅黑" panose="020B0503020204020204" charset="-122"/>
                  <a:ea typeface="微软雅黑" panose="020B0503020204020204" charset="-122"/>
                  <a:cs typeface="微软雅黑" panose="020B0503020204020204" charset="-122"/>
                </a:rPr>
                <a:t>感知无界</a:t>
              </a:r>
              <a:endParaRPr lang="zh-CN" altLang="en-US" sz="1100" dirty="0">
                <a:solidFill>
                  <a:schemeClr val="bg1">
                    <a:lumMod val="50000"/>
                  </a:schemeClr>
                </a:solidFill>
                <a:latin typeface="微软雅黑" panose="020B0503020204020204" charset="-122"/>
                <a:ea typeface="微软雅黑" panose="020B0503020204020204" charset="-122"/>
                <a:cs typeface="微软雅黑" panose="020B0503020204020204" charset="-122"/>
              </a:endParaRPr>
            </a:p>
          </p:txBody>
        </p:sp>
      </p:grpSp>
      <p:pic>
        <p:nvPicPr>
          <p:cNvPr id="7" name="图片 6" descr="8-01"/>
          <p:cNvPicPr>
            <a:picLocks noChangeAspect="1"/>
          </p:cNvPicPr>
          <p:nvPr/>
        </p:nvPicPr>
        <p:blipFill>
          <a:blip r:embed="rId4"/>
          <a:stretch>
            <a:fillRect/>
          </a:stretch>
        </p:blipFill>
        <p:spPr>
          <a:xfrm>
            <a:off x="598170" y="1671320"/>
            <a:ext cx="7260590" cy="4039235"/>
          </a:xfrm>
          <a:prstGeom prst="rect">
            <a:avLst/>
          </a:prstGeom>
        </p:spPr>
      </p:pic>
      <p:pic>
        <p:nvPicPr>
          <p:cNvPr id="8" name="图片 7" descr="8-02"/>
          <p:cNvPicPr>
            <a:picLocks noChangeAspect="1"/>
          </p:cNvPicPr>
          <p:nvPr/>
        </p:nvPicPr>
        <p:blipFill>
          <a:blip r:embed="rId5"/>
          <a:stretch>
            <a:fillRect/>
          </a:stretch>
        </p:blipFill>
        <p:spPr>
          <a:xfrm>
            <a:off x="7780655" y="1113790"/>
            <a:ext cx="5071745" cy="6189980"/>
          </a:xfrm>
          <a:prstGeom prst="rect">
            <a:avLst/>
          </a:prstGeom>
        </p:spPr>
      </p:pic>
    </p:spTree>
    <p:custDataLst>
      <p:tags r:id="rId6"/>
    </p:custData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标题 14"/>
          <p:cNvSpPr>
            <a:spLocks noGrp="1"/>
          </p:cNvSpPr>
          <p:nvPr>
            <p:custDataLst>
              <p:tags r:id="rId1"/>
            </p:custDataLst>
          </p:nvPr>
        </p:nvSpPr>
        <p:spPr>
          <a:xfrm>
            <a:off x="991870" y="2774950"/>
            <a:ext cx="2064385" cy="1395730"/>
          </a:xfrm>
          <a:prstGeom prst="rect">
            <a:avLst/>
          </a:prstGeom>
        </p:spPr>
        <p:txBody>
          <a:bodyPr vert="horz" lIns="90000" tIns="46800" rIns="90000" bIns="46800" rtlCol="0" anchor="t" anchorCtr="0"/>
          <a:lstStyle>
            <a:lvl1pPr algn="ctr" defTabSz="914400" rtl="0" eaLnBrk="1" fontAlgn="auto" latinLnBrk="0" hangingPunct="1">
              <a:lnSpc>
                <a:spcPct val="100000"/>
              </a:lnSpc>
              <a:spcBef>
                <a:spcPct val="0"/>
              </a:spcBef>
              <a:buNone/>
              <a:defRPr sz="6000" b="1" u="none" strike="noStrike" kern="1200" cap="none" spc="300" normalizeH="0" baseline="0">
                <a:solidFill>
                  <a:schemeClr val="tx1">
                    <a:lumMod val="85000"/>
                    <a:lumOff val="15000"/>
                  </a:schemeClr>
                </a:solidFill>
                <a:uFillTx/>
                <a:latin typeface="+mj-lt"/>
                <a:ea typeface="+mj-ea"/>
                <a:cs typeface="+mj-cs"/>
              </a:defRPr>
            </a:lvl1pPr>
          </a:lstStyle>
          <a:p>
            <a:pPr algn="l">
              <a:lnSpc>
                <a:spcPct val="90000"/>
              </a:lnSpc>
            </a:pPr>
            <a:r>
              <a:rPr lang="en-US" altLang="zh-CN" sz="9600" cap="all" dirty="0">
                <a:solidFill>
                  <a:srgbClr val="4696F5"/>
                </a:solidFill>
                <a:effectLst/>
                <a:latin typeface="微软雅黑" panose="020B0503020204020204" charset="-122"/>
                <a:ea typeface="微软雅黑" panose="020B0503020204020204" charset="-122"/>
                <a:cs typeface="Roboto" panose="02000000000000000000" charset="0"/>
                <a:sym typeface="Roboto" panose="02000000000000000000" charset="0"/>
              </a:rPr>
              <a:t>06</a:t>
            </a:r>
            <a:endParaRPr lang="en-US" altLang="zh-CN" sz="9600" cap="all" dirty="0">
              <a:solidFill>
                <a:srgbClr val="4696F5"/>
              </a:solidFill>
              <a:effectLst/>
              <a:latin typeface="微软雅黑" panose="020B0503020204020204" charset="-122"/>
              <a:ea typeface="微软雅黑" panose="020B0503020204020204" charset="-122"/>
              <a:cs typeface="Roboto" panose="02000000000000000000" charset="0"/>
              <a:sym typeface="Roboto" panose="02000000000000000000" charset="0"/>
            </a:endParaRPr>
          </a:p>
        </p:txBody>
      </p:sp>
      <p:sp>
        <p:nvSpPr>
          <p:cNvPr id="9" name="矩形 8"/>
          <p:cNvSpPr/>
          <p:nvPr>
            <p:custDataLst>
              <p:tags r:id="rId2"/>
            </p:custDataLst>
          </p:nvPr>
        </p:nvSpPr>
        <p:spPr>
          <a:xfrm>
            <a:off x="-91440" y="2732405"/>
            <a:ext cx="441960" cy="1348740"/>
          </a:xfrm>
          <a:prstGeom prst="rect">
            <a:avLst/>
          </a:prstGeom>
          <a:solidFill>
            <a:srgbClr val="4696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cs typeface="Roboto" panose="02000000000000000000" charset="0"/>
            </a:endParaRPr>
          </a:p>
        </p:txBody>
      </p:sp>
      <p:grpSp>
        <p:nvGrpSpPr>
          <p:cNvPr id="18" name="组合 17"/>
          <p:cNvGrpSpPr/>
          <p:nvPr/>
        </p:nvGrpSpPr>
        <p:grpSpPr>
          <a:xfrm>
            <a:off x="2868930" y="3112273"/>
            <a:ext cx="8536628" cy="873945"/>
            <a:chOff x="4518" y="4885"/>
            <a:chExt cx="8909" cy="912"/>
          </a:xfrm>
        </p:grpSpPr>
        <p:sp>
          <p:nvSpPr>
            <p:cNvPr id="11" name="标题 14"/>
            <p:cNvSpPr>
              <a:spLocks noGrp="1"/>
            </p:cNvSpPr>
            <p:nvPr>
              <p:custDataLst>
                <p:tags r:id="rId3"/>
              </p:custDataLst>
            </p:nvPr>
          </p:nvSpPr>
          <p:spPr>
            <a:xfrm>
              <a:off x="4518" y="4885"/>
              <a:ext cx="8909" cy="679"/>
            </a:xfrm>
            <a:prstGeom prst="rect">
              <a:avLst/>
            </a:prstGeom>
            <a:solidFill>
              <a:schemeClr val="lt1"/>
            </a:solidFill>
          </p:spPr>
          <p:txBody>
            <a:bodyPr vert="horz" lIns="90000" tIns="46800" rIns="90000" bIns="46800" rtlCol="0" anchor="t" anchorCtr="0"/>
            <a:lstStyle>
              <a:lvl1pPr algn="ctr" defTabSz="914400" rtl="0" eaLnBrk="1" fontAlgn="auto" latinLnBrk="0" hangingPunct="1">
                <a:lnSpc>
                  <a:spcPct val="100000"/>
                </a:lnSpc>
                <a:spcBef>
                  <a:spcPct val="0"/>
                </a:spcBef>
                <a:buNone/>
                <a:defRPr sz="6000" b="1" u="none" strike="noStrike" kern="1200" cap="none" spc="300" normalizeH="0" baseline="0">
                  <a:solidFill>
                    <a:schemeClr val="tx1">
                      <a:lumMod val="85000"/>
                      <a:lumOff val="15000"/>
                    </a:schemeClr>
                  </a:solidFill>
                  <a:uFillTx/>
                  <a:latin typeface="+mj-lt"/>
                  <a:ea typeface="+mj-ea"/>
                  <a:cs typeface="+mj-cs"/>
                </a:defRPr>
              </a:lvl1pPr>
            </a:lstStyle>
            <a:p>
              <a:pPr algn="l">
                <a:lnSpc>
                  <a:spcPct val="90000"/>
                </a:lnSpc>
              </a:pPr>
              <a:r>
                <a:rPr lang="zh-CN" altLang="en-US" sz="4400" cap="all" spc="150" dirty="0">
                  <a:solidFill>
                    <a:srgbClr val="3C3C3C"/>
                  </a:solidFill>
                  <a:uFillTx/>
                  <a:latin typeface="微软雅黑" panose="020B0503020204020204" charset="-122"/>
                  <a:ea typeface="微软雅黑" panose="020B0503020204020204" charset="-122"/>
                  <a:cs typeface="Roboto" panose="02000000000000000000" charset="0"/>
                  <a:sym typeface="+mn-ea"/>
                </a:rPr>
                <a:t>成功案例</a:t>
              </a:r>
              <a:endParaRPr lang="zh-CN" altLang="en-US" sz="4400" cap="all" spc="150" dirty="0">
                <a:solidFill>
                  <a:srgbClr val="3C3C3C"/>
                </a:solidFill>
                <a:uFillTx/>
                <a:latin typeface="微软雅黑" panose="020B0503020204020204" charset="-122"/>
                <a:ea typeface="微软雅黑" panose="020B0503020204020204" charset="-122"/>
                <a:cs typeface="Roboto" panose="02000000000000000000" charset="0"/>
                <a:sym typeface="+mn-ea"/>
              </a:endParaRPr>
            </a:p>
          </p:txBody>
        </p:sp>
        <p:sp>
          <p:nvSpPr>
            <p:cNvPr id="10" name="TextBox 8"/>
            <p:cNvSpPr txBox="1"/>
            <p:nvPr>
              <p:custDataLst>
                <p:tags r:id="rId4"/>
              </p:custDataLst>
            </p:nvPr>
          </p:nvSpPr>
          <p:spPr>
            <a:xfrm>
              <a:off x="4713" y="5408"/>
              <a:ext cx="6966" cy="389"/>
            </a:xfrm>
            <a:prstGeom prst="rect">
              <a:avLst/>
            </a:prstGeom>
            <a:noFill/>
            <a:effectLst/>
          </p:spPr>
          <p:txBody>
            <a:bodyPr wrap="square" lIns="0" tIns="0" rIns="0" bIns="0" rtlCol="0" anchor="t" anchorCtr="0">
              <a:noAutofit/>
            </a:bodyPr>
            <a:lstStyle>
              <a:defPPr>
                <a:defRPr lang="zh-CN"/>
              </a:defPPr>
              <a:lvl1pPr algn="ctr">
                <a:defRPr sz="6000" b="1" spc="200">
                  <a:blipFill>
                    <a:blip r:embed="rId5"/>
                    <a:stretch>
                      <a:fillRect/>
                    </a:stretch>
                  </a:blipFill>
                  <a:effectLst>
                    <a:innerShdw blurRad="63500" dist="50800" dir="16200000">
                      <a:prstClr val="black">
                        <a:alpha val="50000"/>
                      </a:prstClr>
                    </a:innerShdw>
                  </a:effectLst>
                  <a:latin typeface="思源黑体 CN Heavy" panose="020B0A00000000000000" pitchFamily="34" charset="-122"/>
                  <a:ea typeface="思源黑体 CN Heavy" panose="020B0A00000000000000" pitchFamily="34" charset="-122"/>
                </a:defRPr>
              </a:lvl1pPr>
            </a:lstStyle>
            <a:p>
              <a:pPr algn="l">
                <a:lnSpc>
                  <a:spcPct val="130000"/>
                </a:lnSpc>
              </a:pPr>
              <a:endParaRPr lang="zh-CN" altLang="en-US" sz="1400" b="0" kern="0" spc="0" dirty="0">
                <a:solidFill>
                  <a:schemeClr val="tx1">
                    <a:lumMod val="50000"/>
                    <a:lumOff val="50000"/>
                  </a:schemeClr>
                </a:solidFill>
                <a:effectLst/>
                <a:uFillTx/>
                <a:latin typeface="微软雅黑" panose="020B0503020204020204" charset="-122"/>
                <a:ea typeface="微软雅黑" panose="020B0503020204020204" charset="-122"/>
                <a:cs typeface="微软雅黑" panose="020B0503020204020204" charset="-122"/>
                <a:sym typeface="+mn-ea"/>
              </a:endParaRPr>
            </a:p>
          </p:txBody>
        </p:sp>
      </p:grpSp>
      <p:pic>
        <p:nvPicPr>
          <p:cNvPr id="4" name="图片 3" descr="线勾"/>
          <p:cNvPicPr>
            <a:picLocks noChangeAspect="1"/>
          </p:cNvPicPr>
          <p:nvPr>
            <p:custDataLst>
              <p:tags r:id="rId6"/>
            </p:custDataLst>
          </p:nvPr>
        </p:nvPicPr>
        <p:blipFill>
          <a:blip r:embed="rId7"/>
          <a:stretch>
            <a:fillRect/>
          </a:stretch>
        </p:blipFill>
        <p:spPr>
          <a:xfrm>
            <a:off x="5539740" y="1426845"/>
            <a:ext cx="6203634" cy="3960000"/>
          </a:xfrm>
          <a:prstGeom prst="rect">
            <a:avLst/>
          </a:prstGeom>
        </p:spPr>
      </p:pic>
    </p:spTree>
    <p:custDataLst>
      <p:tags r:id="rId8"/>
    </p:custData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custDataLst>
              <p:tags r:id="rId1"/>
            </p:custDataLst>
          </p:nvPr>
        </p:nvSpPr>
        <p:spPr>
          <a:xfrm>
            <a:off x="6213475" y="0"/>
            <a:ext cx="6051550" cy="6858635"/>
          </a:xfrm>
          <a:prstGeom prst="rect">
            <a:avLst/>
          </a:prstGeom>
          <a:solidFill>
            <a:srgbClr val="F9F9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标题 14"/>
          <p:cNvSpPr>
            <a:spLocks noGrp="1"/>
          </p:cNvSpPr>
          <p:nvPr>
            <p:custDataLst>
              <p:tags r:id="rId2"/>
            </p:custDataLst>
          </p:nvPr>
        </p:nvSpPr>
        <p:spPr>
          <a:xfrm>
            <a:off x="984250" y="797560"/>
            <a:ext cx="8003540" cy="1031240"/>
          </a:xfrm>
          <a:prstGeom prst="rect">
            <a:avLst/>
          </a:prstGeom>
        </p:spPr>
        <p:txBody>
          <a:bodyPr vert="horz" lIns="0" tIns="0" rIns="0" bIns="0" rtlCol="0" anchor="t" anchorCtr="0"/>
          <a:lstStyle>
            <a:lvl1pPr algn="ctr" defTabSz="914400" rtl="0" eaLnBrk="1" fontAlgn="auto" latinLnBrk="0" hangingPunct="1">
              <a:lnSpc>
                <a:spcPct val="100000"/>
              </a:lnSpc>
              <a:spcBef>
                <a:spcPct val="0"/>
              </a:spcBef>
              <a:buNone/>
              <a:defRPr sz="6000" b="1" u="none" strike="noStrike" kern="1200" cap="none" spc="300" normalizeH="0" baseline="0">
                <a:solidFill>
                  <a:schemeClr val="tx1">
                    <a:lumMod val="85000"/>
                    <a:lumOff val="15000"/>
                  </a:schemeClr>
                </a:solidFill>
                <a:uFillTx/>
                <a:latin typeface="+mj-lt"/>
                <a:ea typeface="+mj-ea"/>
                <a:cs typeface="+mj-cs"/>
              </a:defRPr>
            </a:lvl1pPr>
          </a:lstStyle>
          <a:p>
            <a:pPr algn="l">
              <a:lnSpc>
                <a:spcPct val="90000"/>
              </a:lnSpc>
            </a:pPr>
            <a:endParaRPr lang="en-US" altLang="zh-CN" sz="2800" cap="all" spc="50" dirty="0">
              <a:solidFill>
                <a:srgbClr val="235FA5"/>
              </a:solidFill>
              <a:latin typeface="微软雅黑" panose="020B0503020204020204" charset="-122"/>
              <a:ea typeface="微软雅黑" panose="020B0503020204020204" charset="-122"/>
              <a:cs typeface="微软雅黑" panose="020B0503020204020204" charset="-122"/>
              <a:sym typeface="+mn-ea"/>
            </a:endParaRPr>
          </a:p>
        </p:txBody>
      </p:sp>
      <p:sp>
        <p:nvSpPr>
          <p:cNvPr id="13" name="TextBox 8"/>
          <p:cNvSpPr txBox="1"/>
          <p:nvPr>
            <p:custDataLst>
              <p:tags r:id="rId3"/>
            </p:custDataLst>
          </p:nvPr>
        </p:nvSpPr>
        <p:spPr>
          <a:xfrm>
            <a:off x="629920" y="243205"/>
            <a:ext cx="7913370" cy="478155"/>
          </a:xfrm>
          <a:prstGeom prst="rect">
            <a:avLst/>
          </a:prstGeom>
          <a:noFill/>
        </p:spPr>
        <p:txBody>
          <a:bodyPr wrap="square" lIns="91440" tIns="45720" rIns="91440" bIns="45720" rtlCol="0" anchor="t">
            <a:spAutoFit/>
          </a:bodyPr>
          <a:lstStyle/>
          <a:p>
            <a:pPr>
              <a:lnSpc>
                <a:spcPct val="90000"/>
              </a:lnSpc>
            </a:pPr>
            <a:r>
              <a:rPr lang="zh-CN" altLang="en-US" sz="2800" b="1" dirty="0">
                <a:solidFill>
                  <a:schemeClr val="tx1">
                    <a:lumMod val="75000"/>
                    <a:lumOff val="25000"/>
                  </a:schemeClr>
                </a:solidFill>
                <a:latin typeface="微软雅黑" panose="020B0503020204020204" charset="-122"/>
                <a:ea typeface="微软雅黑" panose="020B0503020204020204" charset="-122"/>
                <a:cs typeface="Arial" panose="020B0604020202020204" pitchFamily="34" charset="0"/>
                <a:sym typeface="+mn-ea"/>
              </a:rPr>
              <a:t>某机关事务大楼节能改造</a:t>
            </a:r>
            <a:endParaRPr lang="zh-CN" altLang="en-US" sz="2800" b="1" dirty="0">
              <a:solidFill>
                <a:schemeClr val="tx1">
                  <a:lumMod val="75000"/>
                  <a:lumOff val="25000"/>
                </a:schemeClr>
              </a:solidFill>
              <a:latin typeface="微软雅黑" panose="020B0503020204020204" charset="-122"/>
              <a:ea typeface="微软雅黑" panose="020B0503020204020204" charset="-122"/>
              <a:cs typeface="Arial" panose="020B0604020202020204" pitchFamily="34" charset="0"/>
              <a:sym typeface="+mn-ea"/>
            </a:endParaRPr>
          </a:p>
        </p:txBody>
      </p:sp>
      <p:sp>
        <p:nvSpPr>
          <p:cNvPr id="4" name="矩形 3"/>
          <p:cNvSpPr/>
          <p:nvPr>
            <p:custDataLst>
              <p:tags r:id="rId4"/>
            </p:custDataLst>
          </p:nvPr>
        </p:nvSpPr>
        <p:spPr>
          <a:xfrm>
            <a:off x="264160" y="-26670"/>
            <a:ext cx="161925" cy="751840"/>
          </a:xfrm>
          <a:prstGeom prst="rect">
            <a:avLst/>
          </a:prstGeom>
          <a:solidFill>
            <a:srgbClr val="479E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阿里巴巴普惠体" panose="00020600040101010101" charset="-122"/>
            </a:endParaRPr>
          </a:p>
        </p:txBody>
      </p:sp>
      <p:sp>
        <p:nvSpPr>
          <p:cNvPr id="16" name="文本框 23"/>
          <p:cNvSpPr txBox="1"/>
          <p:nvPr>
            <p:custDataLst>
              <p:tags r:id="rId5"/>
            </p:custDataLst>
          </p:nvPr>
        </p:nvSpPr>
        <p:spPr bwMode="auto">
          <a:xfrm rot="5400000">
            <a:off x="-475615" y="1573530"/>
            <a:ext cx="1725295" cy="344805"/>
          </a:xfrm>
          <a:prstGeom prst="rect">
            <a:avLst/>
          </a:prstGeom>
          <a:noFill/>
          <a:ln w="9525">
            <a:noFill/>
            <a:miter lim="800000"/>
          </a:ln>
        </p:spPr>
        <p:txBody>
          <a:bodyPr wrap="square">
            <a:spAutoFit/>
          </a:bodyPr>
          <a:lstStyle/>
          <a:p>
            <a:pPr algn="dist">
              <a:lnSpc>
                <a:spcPct val="150000"/>
              </a:lnSpc>
            </a:pPr>
            <a:r>
              <a:rPr lang="zh-CN" altLang="en-US" sz="1100" dirty="0">
                <a:solidFill>
                  <a:schemeClr val="bg1">
                    <a:lumMod val="50000"/>
                  </a:schemeClr>
                </a:solidFill>
                <a:latin typeface="微软雅黑" panose="020B0503020204020204" charset="-122"/>
                <a:ea typeface="微软雅黑" panose="020B0503020204020204" charset="-122"/>
                <a:cs typeface="微软雅黑" panose="020B0503020204020204" charset="-122"/>
              </a:rPr>
              <a:t>打开视界</a:t>
            </a:r>
            <a:r>
              <a:rPr lang="en-US" altLang="zh-CN" sz="1100" dirty="0">
                <a:solidFill>
                  <a:schemeClr val="bg1">
                    <a:lumMod val="50000"/>
                  </a:schemeClr>
                </a:solidFill>
                <a:latin typeface="微软雅黑" panose="020B0503020204020204" charset="-122"/>
                <a:ea typeface="微软雅黑" panose="020B0503020204020204" charset="-122"/>
                <a:cs typeface="微软雅黑" panose="020B0503020204020204" charset="-122"/>
              </a:rPr>
              <a:t>   </a:t>
            </a:r>
            <a:r>
              <a:rPr lang="zh-CN" altLang="en-US" sz="1100" dirty="0">
                <a:solidFill>
                  <a:schemeClr val="bg1">
                    <a:lumMod val="50000"/>
                  </a:schemeClr>
                </a:solidFill>
                <a:latin typeface="微软雅黑" panose="020B0503020204020204" charset="-122"/>
                <a:ea typeface="微软雅黑" panose="020B0503020204020204" charset="-122"/>
                <a:cs typeface="微软雅黑" panose="020B0503020204020204" charset="-122"/>
              </a:rPr>
              <a:t>感知无界</a:t>
            </a:r>
            <a:endParaRPr lang="zh-CN" altLang="en-US" sz="1100" dirty="0">
              <a:solidFill>
                <a:schemeClr val="bg1">
                  <a:lumMod val="50000"/>
                </a:schemeClr>
              </a:solidFill>
              <a:latin typeface="微软雅黑" panose="020B0503020204020204" charset="-122"/>
              <a:ea typeface="微软雅黑" panose="020B0503020204020204" charset="-122"/>
              <a:cs typeface="微软雅黑" panose="020B0503020204020204" charset="-122"/>
            </a:endParaRPr>
          </a:p>
        </p:txBody>
      </p:sp>
      <p:grpSp>
        <p:nvGrpSpPr>
          <p:cNvPr id="3" name="组合 2"/>
          <p:cNvGrpSpPr/>
          <p:nvPr/>
        </p:nvGrpSpPr>
        <p:grpSpPr>
          <a:xfrm>
            <a:off x="890905" y="908685"/>
            <a:ext cx="3168015" cy="347345"/>
            <a:chOff x="1024" y="2255"/>
            <a:chExt cx="4989" cy="547"/>
          </a:xfrm>
        </p:grpSpPr>
        <p:pic>
          <p:nvPicPr>
            <p:cNvPr id="7" name="图片 6" descr="right"/>
            <p:cNvPicPr>
              <a:picLocks noChangeAspect="1"/>
            </p:cNvPicPr>
            <p:nvPr>
              <p:custDataLst>
                <p:tags r:id="rId6"/>
              </p:custDataLst>
            </p:nvPr>
          </p:nvPicPr>
          <p:blipFill>
            <a:blip r:embed="rId7"/>
            <a:stretch>
              <a:fillRect/>
            </a:stretch>
          </p:blipFill>
          <p:spPr>
            <a:xfrm>
              <a:off x="1024" y="2255"/>
              <a:ext cx="547" cy="547"/>
            </a:xfrm>
            <a:prstGeom prst="rect">
              <a:avLst/>
            </a:prstGeom>
          </p:spPr>
        </p:pic>
        <p:sp>
          <p:nvSpPr>
            <p:cNvPr id="12" name="TextBox 61" descr="e7d195523061f1c0c30ee18c1b05f65d12b38e2533cb2ccdAE0CC34CB5CBEBFAEC353FED4DECE97C3E379FD1D933F5E4DC18EF8EA6B7A1130D5F6DE9DD2BE4B0A8C9126ACE5083D1F5A9E323B29CCFC76387F739D35013BB7F1A1D3FF8B43E9EB32D1D3EE61D39D911CDD274DEEB6F6260DA60C619E7AAB19ABAE319AD87248B7FB95D904DDFA050"/>
            <p:cNvSpPr txBox="1"/>
            <p:nvPr>
              <p:custDataLst>
                <p:tags r:id="rId8"/>
              </p:custDataLst>
            </p:nvPr>
          </p:nvSpPr>
          <p:spPr>
            <a:xfrm>
              <a:off x="1689" y="2318"/>
              <a:ext cx="4324" cy="436"/>
            </a:xfrm>
            <a:prstGeom prst="rect">
              <a:avLst/>
            </a:prstGeom>
            <a:noFill/>
          </p:spPr>
          <p:txBody>
            <a:bodyPr wrap="square" lIns="0" tIns="0" rIns="0" bIns="0" rtlCol="0">
              <a:spAutoFit/>
            </a:bodyPr>
            <a:lstStyle/>
            <a:p>
              <a:r>
                <a:rPr lang="zh-CN" altLang="en-US" b="1" dirty="0">
                  <a:solidFill>
                    <a:srgbClr val="2564AF"/>
                  </a:solidFill>
                  <a:latin typeface="微软雅黑" panose="020B0503020204020204" charset="-122"/>
                  <a:ea typeface="微软雅黑" panose="020B0503020204020204" charset="-122"/>
                  <a:cs typeface="Roboto" panose="02000000000000000000" charset="0"/>
                  <a:sym typeface="+mn-ea"/>
                </a:rPr>
                <a:t>项目背景</a:t>
              </a:r>
              <a:endParaRPr lang="zh-CN" altLang="en-US" b="1" dirty="0">
                <a:solidFill>
                  <a:srgbClr val="2564AF"/>
                </a:solidFill>
                <a:latin typeface="微软雅黑" panose="020B0503020204020204" charset="-122"/>
                <a:ea typeface="微软雅黑" panose="020B0503020204020204" charset="-122"/>
                <a:cs typeface="Roboto" panose="02000000000000000000" charset="0"/>
                <a:sym typeface="+mn-ea"/>
              </a:endParaRPr>
            </a:p>
          </p:txBody>
        </p:sp>
      </p:grpSp>
      <p:grpSp>
        <p:nvGrpSpPr>
          <p:cNvPr id="14" name="组合 13"/>
          <p:cNvGrpSpPr/>
          <p:nvPr/>
        </p:nvGrpSpPr>
        <p:grpSpPr>
          <a:xfrm>
            <a:off x="6387465" y="908685"/>
            <a:ext cx="3168015" cy="347345"/>
            <a:chOff x="1024" y="2255"/>
            <a:chExt cx="4989" cy="547"/>
          </a:xfrm>
        </p:grpSpPr>
        <p:pic>
          <p:nvPicPr>
            <p:cNvPr id="17" name="图片 16" descr="right"/>
            <p:cNvPicPr>
              <a:picLocks noChangeAspect="1"/>
            </p:cNvPicPr>
            <p:nvPr>
              <p:custDataLst>
                <p:tags r:id="rId9"/>
              </p:custDataLst>
            </p:nvPr>
          </p:nvPicPr>
          <p:blipFill>
            <a:blip r:embed="rId7"/>
            <a:stretch>
              <a:fillRect/>
            </a:stretch>
          </p:blipFill>
          <p:spPr>
            <a:xfrm>
              <a:off x="1024" y="2255"/>
              <a:ext cx="547" cy="547"/>
            </a:xfrm>
            <a:prstGeom prst="rect">
              <a:avLst/>
            </a:prstGeom>
          </p:spPr>
        </p:pic>
        <p:sp>
          <p:nvSpPr>
            <p:cNvPr id="18" name="TextBox 61" descr="e7d195523061f1c0c30ee18c1b05f65d12b38e2533cb2ccdAE0CC34CB5CBEBFAEC353FED4DECE97C3E379FD1D933F5E4DC18EF8EA6B7A1130D5F6DE9DD2BE4B0A8C9126ACE5083D1F5A9E323B29CCFC76387F739D35013BB7F1A1D3FF8B43E9EB32D1D3EE61D39D911CDD274DEEB6F6260DA60C619E7AAB19ABAE319AD87248B7FB95D904DDFA050"/>
            <p:cNvSpPr txBox="1"/>
            <p:nvPr>
              <p:custDataLst>
                <p:tags r:id="rId10"/>
              </p:custDataLst>
            </p:nvPr>
          </p:nvSpPr>
          <p:spPr>
            <a:xfrm>
              <a:off x="1689" y="2318"/>
              <a:ext cx="4324" cy="436"/>
            </a:xfrm>
            <a:prstGeom prst="rect">
              <a:avLst/>
            </a:prstGeom>
            <a:noFill/>
          </p:spPr>
          <p:txBody>
            <a:bodyPr wrap="square" lIns="0" tIns="0" rIns="0" bIns="0" rtlCol="0">
              <a:spAutoFit/>
            </a:bodyPr>
            <a:lstStyle/>
            <a:p>
              <a:r>
                <a:rPr lang="zh-CN" altLang="en-US" b="1" dirty="0">
                  <a:solidFill>
                    <a:srgbClr val="2564AF"/>
                  </a:solidFill>
                  <a:latin typeface="微软雅黑" panose="020B0503020204020204" charset="-122"/>
                  <a:ea typeface="微软雅黑" panose="020B0503020204020204" charset="-122"/>
                  <a:cs typeface="Roboto" panose="02000000000000000000" charset="0"/>
                  <a:sym typeface="+mn-ea"/>
                </a:rPr>
                <a:t>项目部署</a:t>
              </a:r>
              <a:endParaRPr lang="zh-CN" altLang="en-US" b="1" dirty="0">
                <a:solidFill>
                  <a:srgbClr val="2564AF"/>
                </a:solidFill>
                <a:latin typeface="微软雅黑" panose="020B0503020204020204" charset="-122"/>
                <a:ea typeface="微软雅黑" panose="020B0503020204020204" charset="-122"/>
                <a:cs typeface="Roboto" panose="02000000000000000000" charset="0"/>
                <a:sym typeface="+mn-ea"/>
              </a:endParaRPr>
            </a:p>
          </p:txBody>
        </p:sp>
      </p:grpSp>
      <p:sp>
        <p:nvSpPr>
          <p:cNvPr id="19" name="文本框 18"/>
          <p:cNvSpPr txBox="1"/>
          <p:nvPr>
            <p:custDataLst>
              <p:tags r:id="rId11"/>
            </p:custDataLst>
          </p:nvPr>
        </p:nvSpPr>
        <p:spPr>
          <a:xfrm>
            <a:off x="6353810" y="1367153"/>
            <a:ext cx="5228590" cy="2471422"/>
          </a:xfrm>
          <a:prstGeom prst="rect">
            <a:avLst/>
          </a:prstGeom>
          <a:noFill/>
          <a:ln w="9525">
            <a:noFill/>
          </a:ln>
        </p:spPr>
        <p:txBody>
          <a:bodyPr wrap="square">
            <a:noAutofit/>
          </a:bodyPr>
          <a:lstStyle/>
          <a:p>
            <a:pPr>
              <a:lnSpc>
                <a:spcPct val="105000"/>
              </a:lnSpc>
              <a:buClr>
                <a:srgbClr val="000000"/>
              </a:buClr>
            </a:pPr>
            <a:r>
              <a:rPr lang="zh-CN" altLang="en-US" sz="1200" dirty="0">
                <a:latin typeface="微软雅黑" panose="020B0503020204020204" charset="-122"/>
                <a:ea typeface="微软雅黑" panose="020B0503020204020204" charset="-122"/>
                <a:cs typeface="微软雅黑" panose="020B0503020204020204" charset="-122"/>
                <a:sym typeface="+mn-ea"/>
              </a:rPr>
              <a:t>节能化改造区域为</a:t>
            </a:r>
            <a:r>
              <a:rPr lang="en-US" altLang="zh-CN" sz="1200" dirty="0">
                <a:latin typeface="微软雅黑" panose="020B0503020204020204" charset="-122"/>
                <a:ea typeface="微软雅黑" panose="020B0503020204020204" charset="-122"/>
                <a:cs typeface="微软雅黑" panose="020B0503020204020204" charset="-122"/>
                <a:sym typeface="+mn-ea"/>
              </a:rPr>
              <a:t>1</a:t>
            </a:r>
            <a:r>
              <a:rPr lang="zh-CN" altLang="en-US" sz="1200" dirty="0">
                <a:latin typeface="微软雅黑" panose="020B0503020204020204" charset="-122"/>
                <a:ea typeface="微软雅黑" panose="020B0503020204020204" charset="-122"/>
                <a:cs typeface="微软雅黑" panose="020B0503020204020204" charset="-122"/>
                <a:sym typeface="+mn-ea"/>
              </a:rPr>
              <a:t>栋</a:t>
            </a:r>
            <a:r>
              <a:rPr lang="en-US" altLang="zh-CN" sz="1200" dirty="0">
                <a:latin typeface="微软雅黑" panose="020B0503020204020204" charset="-122"/>
                <a:ea typeface="微软雅黑" panose="020B0503020204020204" charset="-122"/>
                <a:cs typeface="微软雅黑" panose="020B0503020204020204" charset="-122"/>
                <a:sym typeface="+mn-ea"/>
              </a:rPr>
              <a:t>5</a:t>
            </a:r>
            <a:r>
              <a:rPr lang="zh-CN" altLang="en-US" sz="1200" dirty="0">
                <a:latin typeface="微软雅黑" panose="020B0503020204020204" charset="-122"/>
                <a:ea typeface="微软雅黑" panose="020B0503020204020204" charset="-122"/>
                <a:cs typeface="微软雅黑" panose="020B0503020204020204" charset="-122"/>
                <a:sym typeface="+mn-ea"/>
              </a:rPr>
              <a:t>层主楼以及</a:t>
            </a:r>
            <a:r>
              <a:rPr lang="en-US" altLang="zh-CN" sz="1200" dirty="0">
                <a:latin typeface="微软雅黑" panose="020B0503020204020204" charset="-122"/>
                <a:ea typeface="微软雅黑" panose="020B0503020204020204" charset="-122"/>
                <a:cs typeface="微软雅黑" panose="020B0503020204020204" charset="-122"/>
                <a:sym typeface="+mn-ea"/>
              </a:rPr>
              <a:t>2</a:t>
            </a:r>
            <a:r>
              <a:rPr lang="zh-CN" altLang="en-US" sz="1200" dirty="0">
                <a:latin typeface="微软雅黑" panose="020B0503020204020204" charset="-122"/>
                <a:ea typeface="微软雅黑" panose="020B0503020204020204" charset="-122"/>
                <a:cs typeface="微软雅黑" panose="020B0503020204020204" charset="-122"/>
                <a:sym typeface="+mn-ea"/>
              </a:rPr>
              <a:t>栋</a:t>
            </a:r>
            <a:r>
              <a:rPr lang="en-US" altLang="zh-CN" sz="1200" dirty="0">
                <a:latin typeface="微软雅黑" panose="020B0503020204020204" charset="-122"/>
                <a:ea typeface="微软雅黑" panose="020B0503020204020204" charset="-122"/>
                <a:cs typeface="微软雅黑" panose="020B0503020204020204" charset="-122"/>
                <a:sym typeface="+mn-ea"/>
              </a:rPr>
              <a:t>4</a:t>
            </a:r>
            <a:r>
              <a:rPr lang="zh-CN" altLang="en-US" sz="1200" dirty="0">
                <a:latin typeface="微软雅黑" panose="020B0503020204020204" charset="-122"/>
                <a:ea typeface="微软雅黑" panose="020B0503020204020204" charset="-122"/>
                <a:cs typeface="微软雅黑" panose="020B0503020204020204" charset="-122"/>
                <a:sym typeface="+mn-ea"/>
              </a:rPr>
              <a:t>层附楼区域，一共有</a:t>
            </a:r>
            <a:r>
              <a:rPr lang="en-US" altLang="zh-CN" sz="1200" dirty="0">
                <a:latin typeface="微软雅黑" panose="020B0503020204020204" charset="-122"/>
                <a:ea typeface="微软雅黑" panose="020B0503020204020204" charset="-122"/>
                <a:cs typeface="微软雅黑" panose="020B0503020204020204" charset="-122"/>
                <a:sym typeface="+mn-ea"/>
              </a:rPr>
              <a:t>223</a:t>
            </a:r>
            <a:r>
              <a:rPr lang="zh-CN" altLang="en-US" sz="1200" dirty="0">
                <a:latin typeface="微软雅黑" panose="020B0503020204020204" charset="-122"/>
                <a:ea typeface="微软雅黑" panose="020B0503020204020204" charset="-122"/>
                <a:cs typeface="微软雅黑" panose="020B0503020204020204" charset="-122"/>
                <a:sym typeface="+mn-ea"/>
              </a:rPr>
              <a:t>个房间，需要实现节能化改造。</a:t>
            </a:r>
            <a:endParaRPr lang="en-US" altLang="zh-CN" sz="1200" dirty="0">
              <a:latin typeface="微软雅黑" panose="020B0503020204020204" charset="-122"/>
              <a:ea typeface="微软雅黑" panose="020B0503020204020204" charset="-122"/>
              <a:cs typeface="微软雅黑" panose="020B0503020204020204" charset="-122"/>
              <a:sym typeface="+mn-ea"/>
            </a:endParaRPr>
          </a:p>
          <a:p>
            <a:pPr>
              <a:lnSpc>
                <a:spcPct val="105000"/>
              </a:lnSpc>
              <a:buClr>
                <a:srgbClr val="000000"/>
              </a:buClr>
            </a:pPr>
            <a:r>
              <a:rPr lang="zh-CN" altLang="en-US" sz="1600" b="1" dirty="0">
                <a:latin typeface="微软雅黑" panose="020B0503020204020204" charset="-122"/>
                <a:ea typeface="微软雅黑" panose="020B0503020204020204" charset="-122"/>
                <a:cs typeface="微软雅黑" panose="020B0503020204020204" charset="-122"/>
              </a:rPr>
              <a:t>用电设备单体计量：</a:t>
            </a:r>
            <a:r>
              <a:rPr lang="en-US" altLang="zh-CN" sz="1600" dirty="0">
                <a:latin typeface="微软雅黑" panose="020B0503020204020204" charset="-122"/>
                <a:ea typeface="微软雅黑" panose="020B0503020204020204" charset="-122"/>
                <a:cs typeface="微软雅黑" panose="020B0503020204020204" charset="-122"/>
              </a:rPr>
              <a:t> </a:t>
            </a:r>
            <a:endParaRPr lang="en-US" altLang="zh-CN" sz="1600" dirty="0">
              <a:latin typeface="微软雅黑" panose="020B0503020204020204" charset="-122"/>
              <a:ea typeface="微软雅黑" panose="020B0503020204020204" charset="-122"/>
              <a:cs typeface="微软雅黑" panose="020B0503020204020204" charset="-122"/>
            </a:endParaRPr>
          </a:p>
          <a:p>
            <a:pPr algn="l" fontAlgn="auto">
              <a:lnSpc>
                <a:spcPct val="105000"/>
              </a:lnSpc>
              <a:buClrTx/>
              <a:buSzTx/>
              <a:buFontTx/>
              <a:buNone/>
            </a:pPr>
            <a:r>
              <a:rPr lang="en-US" altLang="zh-CN" sz="1200" dirty="0">
                <a:latin typeface="微软雅黑" panose="020B0503020204020204" charset="-122"/>
                <a:ea typeface="微软雅黑" panose="020B0503020204020204" charset="-122"/>
                <a:cs typeface="微软雅黑" panose="020B0503020204020204" charset="-122"/>
              </a:rPr>
              <a:t>400</a:t>
            </a:r>
            <a:r>
              <a:rPr lang="zh-CN" altLang="en-US" sz="1200" dirty="0">
                <a:latin typeface="微软雅黑" panose="020B0503020204020204" charset="-122"/>
                <a:ea typeface="微软雅黑" panose="020B0503020204020204" charset="-122"/>
                <a:cs typeface="微软雅黑" panose="020B0503020204020204" charset="-122"/>
              </a:rPr>
              <a:t>余台智能插座面板安装在办公区各个房间位置，对办公电脑、打印机、复印机等设备进行用电量单体计量，推动公共机构办公能源消耗持续降低</a:t>
            </a:r>
            <a:endParaRPr lang="en-US" altLang="zh-CN" sz="1200" dirty="0">
              <a:latin typeface="微软雅黑" panose="020B0503020204020204" charset="-122"/>
              <a:ea typeface="微软雅黑" panose="020B0503020204020204" charset="-122"/>
              <a:cs typeface="微软雅黑" panose="020B0503020204020204" charset="-122"/>
            </a:endParaRPr>
          </a:p>
          <a:p>
            <a:pPr algn="l" fontAlgn="auto">
              <a:lnSpc>
                <a:spcPct val="105000"/>
              </a:lnSpc>
              <a:buClrTx/>
              <a:buSzTx/>
              <a:buFontTx/>
              <a:buNone/>
            </a:pPr>
            <a:r>
              <a:rPr lang="zh-CN" altLang="en-US" sz="1600" b="1" dirty="0">
                <a:latin typeface="微软雅黑" panose="020B0503020204020204" charset="-122"/>
                <a:ea typeface="微软雅黑" panose="020B0503020204020204" charset="-122"/>
                <a:cs typeface="微软雅黑" panose="020B0503020204020204" charset="-122"/>
              </a:rPr>
              <a:t>高功率设备定时断电：</a:t>
            </a:r>
            <a:r>
              <a:rPr lang="en-US" altLang="zh-CN" sz="1200" dirty="0">
                <a:latin typeface="微软雅黑" panose="020B0503020204020204" charset="-122"/>
                <a:ea typeface="微软雅黑" panose="020B0503020204020204" charset="-122"/>
                <a:cs typeface="微软雅黑" panose="020B0503020204020204" charset="-122"/>
              </a:rPr>
              <a:t> </a:t>
            </a:r>
            <a:endParaRPr lang="en-US" altLang="zh-CN" sz="1200" dirty="0">
              <a:latin typeface="微软雅黑" panose="020B0503020204020204" charset="-122"/>
              <a:ea typeface="微软雅黑" panose="020B0503020204020204" charset="-122"/>
              <a:cs typeface="微软雅黑" panose="020B0503020204020204" charset="-122"/>
            </a:endParaRPr>
          </a:p>
          <a:p>
            <a:pPr indent="0" fontAlgn="auto">
              <a:lnSpc>
                <a:spcPct val="105000"/>
              </a:lnSpc>
              <a:buClr>
                <a:srgbClr val="000000"/>
              </a:buClr>
              <a:buFont typeface="+mj-lt"/>
              <a:buNone/>
            </a:pPr>
            <a:r>
              <a:rPr lang="en-US" altLang="zh-CN" sz="1200" dirty="0">
                <a:latin typeface="微软雅黑" panose="020B0503020204020204" charset="-122"/>
                <a:ea typeface="微软雅黑" panose="020B0503020204020204" charset="-122"/>
              </a:rPr>
              <a:t>10</a:t>
            </a:r>
            <a:r>
              <a:rPr lang="zh-CN" altLang="en-US" sz="1200" dirty="0">
                <a:latin typeface="微软雅黑" panose="020B0503020204020204" charset="-122"/>
                <a:ea typeface="微软雅黑" panose="020B0503020204020204" charset="-122"/>
              </a:rPr>
              <a:t>余台智能插座安装在洗手间小厨宝、饮水机位置区域，通过定时通断电实现非工作时间段大功率用电设备自动断电管理。一方面优化了用电能耗，另一方面确保了安全用电</a:t>
            </a:r>
            <a:endParaRPr lang="en-US" altLang="zh-CN" sz="1200" dirty="0">
              <a:latin typeface="微软雅黑" panose="020B0503020204020204" charset="-122"/>
              <a:ea typeface="微软雅黑" panose="020B0503020204020204" charset="-122"/>
            </a:endParaRPr>
          </a:p>
          <a:p>
            <a:pPr algn="l" fontAlgn="auto">
              <a:lnSpc>
                <a:spcPct val="105000"/>
              </a:lnSpc>
              <a:buClr>
                <a:srgbClr val="000000"/>
              </a:buClr>
              <a:buSzTx/>
              <a:buFont typeface="+mj-lt"/>
              <a:buNone/>
            </a:pPr>
            <a:r>
              <a:rPr lang="zh-CN" altLang="en-US" sz="1600" b="1" dirty="0">
                <a:latin typeface="微软雅黑" panose="020B0503020204020204" charset="-122"/>
                <a:ea typeface="微软雅黑" panose="020B0503020204020204" charset="-122"/>
                <a:cs typeface="微软雅黑" panose="020B0503020204020204" charset="-122"/>
              </a:rPr>
              <a:t>网关搭配： </a:t>
            </a:r>
            <a:endParaRPr lang="zh-CN" altLang="en-US" sz="1600" b="1" dirty="0">
              <a:latin typeface="微软雅黑" panose="020B0503020204020204" charset="-122"/>
              <a:ea typeface="微软雅黑" panose="020B0503020204020204" charset="-122"/>
              <a:cs typeface="微软雅黑" panose="020B0503020204020204" charset="-122"/>
            </a:endParaRPr>
          </a:p>
          <a:p>
            <a:pPr algn="l" fontAlgn="auto">
              <a:lnSpc>
                <a:spcPct val="105000"/>
              </a:lnSpc>
              <a:buClrTx/>
              <a:buSzTx/>
              <a:buFont typeface="+mj-lt"/>
              <a:buNone/>
            </a:pPr>
            <a:r>
              <a:rPr lang="zh-CN" altLang="en-US" sz="1200" dirty="0">
                <a:latin typeface="微软雅黑" panose="020B0503020204020204" charset="-122"/>
                <a:ea typeface="微软雅黑" panose="020B0503020204020204" charset="-122"/>
                <a:cs typeface="微软雅黑" panose="020B0503020204020204" charset="-122"/>
                <a:sym typeface="+mn-ea"/>
              </a:rPr>
              <a:t>本项目一共使用</a:t>
            </a:r>
            <a:r>
              <a:rPr lang="en-US" altLang="zh-CN" sz="1200" dirty="0">
                <a:latin typeface="微软雅黑" panose="020B0503020204020204" charset="-122"/>
                <a:ea typeface="微软雅黑" panose="020B0503020204020204" charset="-122"/>
                <a:cs typeface="微软雅黑" panose="020B0503020204020204" charset="-122"/>
                <a:sym typeface="+mn-ea"/>
              </a:rPr>
              <a:t>7</a:t>
            </a:r>
            <a:r>
              <a:rPr lang="zh-CN" altLang="en-US" sz="1200" dirty="0">
                <a:latin typeface="微软雅黑" panose="020B0503020204020204" charset="-122"/>
                <a:ea typeface="微软雅黑" panose="020B0503020204020204" charset="-122"/>
                <a:cs typeface="微软雅黑" panose="020B0503020204020204" charset="-122"/>
                <a:sym typeface="+mn-ea"/>
              </a:rPr>
              <a:t>台网关实现机关事务大楼所有区域</a:t>
            </a:r>
            <a:r>
              <a:rPr lang="en-US" altLang="zh-CN" sz="1200" dirty="0" err="1">
                <a:latin typeface="微软雅黑" panose="020B0503020204020204" charset="-122"/>
                <a:ea typeface="微软雅黑" panose="020B0503020204020204" charset="-122"/>
                <a:cs typeface="微软雅黑" panose="020B0503020204020204" charset="-122"/>
                <a:sym typeface="+mn-ea"/>
              </a:rPr>
              <a:t>lorawan</a:t>
            </a:r>
            <a:r>
              <a:rPr lang="zh-CN" altLang="en-US" sz="1200" dirty="0">
                <a:latin typeface="微软雅黑" panose="020B0503020204020204" charset="-122"/>
                <a:ea typeface="微软雅黑" panose="020B0503020204020204" charset="-122"/>
                <a:cs typeface="微软雅黑" panose="020B0503020204020204" charset="-122"/>
                <a:sym typeface="+mn-ea"/>
              </a:rPr>
              <a:t>网关覆盖，为当前设备的接入以及后续设备的新增提供了保障。</a:t>
            </a:r>
            <a:endParaRPr lang="en-US" altLang="zh-CN" sz="1200" dirty="0">
              <a:latin typeface="微软雅黑" panose="020B0503020204020204" charset="-122"/>
              <a:ea typeface="微软雅黑" panose="020B0503020204020204" charset="-122"/>
              <a:cs typeface="微软雅黑" panose="020B0503020204020204" charset="-122"/>
              <a:sym typeface="+mn-ea"/>
            </a:endParaRPr>
          </a:p>
          <a:p>
            <a:pPr algn="l" fontAlgn="auto">
              <a:lnSpc>
                <a:spcPct val="105000"/>
              </a:lnSpc>
              <a:buClrTx/>
              <a:buSzTx/>
              <a:buFontTx/>
              <a:buNone/>
            </a:pPr>
            <a:endParaRPr lang="zh-CN" altLang="zh-CN" sz="1200" dirty="0">
              <a:latin typeface="微软雅黑" panose="020B0503020204020204" charset="-122"/>
              <a:ea typeface="微软雅黑" panose="020B0503020204020204" charset="-122"/>
              <a:cs typeface="微软雅黑" panose="020B0503020204020204" charset="-122"/>
            </a:endParaRPr>
          </a:p>
          <a:p>
            <a:pPr algn="l" fontAlgn="auto">
              <a:lnSpc>
                <a:spcPct val="105000"/>
              </a:lnSpc>
              <a:buClrTx/>
              <a:buSzTx/>
              <a:buFontTx/>
              <a:buNone/>
            </a:pPr>
            <a:endParaRPr lang="en-US" altLang="zh-CN" sz="1200" dirty="0">
              <a:latin typeface="微软雅黑" panose="020B0503020204020204" charset="-122"/>
              <a:ea typeface="微软雅黑" panose="020B0503020204020204" charset="-122"/>
              <a:cs typeface="微软雅黑" panose="020B0503020204020204" charset="-122"/>
            </a:endParaRPr>
          </a:p>
          <a:p>
            <a:pPr algn="l" fontAlgn="auto">
              <a:lnSpc>
                <a:spcPct val="105000"/>
              </a:lnSpc>
              <a:buClrTx/>
              <a:buSzTx/>
              <a:buFontTx/>
              <a:buNone/>
            </a:pPr>
            <a:endParaRPr lang="zh-CN" sz="1200" dirty="0">
              <a:latin typeface="微软雅黑" panose="020B0503020204020204" charset="-122"/>
              <a:ea typeface="微软雅黑" panose="020B0503020204020204" charset="-122"/>
              <a:cs typeface="微软雅黑" panose="020B0503020204020204" charset="-122"/>
            </a:endParaRPr>
          </a:p>
          <a:p>
            <a:pPr indent="0" fontAlgn="auto">
              <a:lnSpc>
                <a:spcPts val="1500"/>
              </a:lnSpc>
              <a:buClr>
                <a:srgbClr val="000000"/>
              </a:buClr>
              <a:buFont typeface="+mj-lt"/>
              <a:buNone/>
            </a:pPr>
            <a:endParaRPr lang="zh-CN" altLang="en-US" sz="1200" dirty="0">
              <a:latin typeface="微软雅黑" panose="020B0503020204020204" charset="-122"/>
              <a:ea typeface="微软雅黑" panose="020B0503020204020204" charset="-122"/>
              <a:cs typeface="微软雅黑" panose="020B0503020204020204" charset="-122"/>
            </a:endParaRPr>
          </a:p>
        </p:txBody>
      </p:sp>
      <p:sp>
        <p:nvSpPr>
          <p:cNvPr id="22" name="文本框 21"/>
          <p:cNvSpPr txBox="1"/>
          <p:nvPr>
            <p:custDataLst>
              <p:tags r:id="rId12"/>
            </p:custDataLst>
          </p:nvPr>
        </p:nvSpPr>
        <p:spPr>
          <a:xfrm>
            <a:off x="998220" y="1290955"/>
            <a:ext cx="4759960" cy="738344"/>
          </a:xfrm>
          <a:prstGeom prst="rect">
            <a:avLst/>
          </a:prstGeom>
          <a:noFill/>
          <a:ln w="9525">
            <a:noFill/>
          </a:ln>
        </p:spPr>
        <p:txBody>
          <a:bodyPr wrap="square">
            <a:spAutoFit/>
          </a:bodyPr>
          <a:lstStyle/>
          <a:p>
            <a:pPr>
              <a:lnSpc>
                <a:spcPct val="120000"/>
              </a:lnSpc>
            </a:pPr>
            <a:r>
              <a:rPr lang="zh-CN" altLang="en-US" sz="1200" b="0" dirty="0">
                <a:latin typeface="微软雅黑" panose="020B0503020204020204" charset="-122"/>
                <a:ea typeface="微软雅黑" panose="020B0503020204020204" charset="-122"/>
                <a:cs typeface="微软雅黑" panose="020B0503020204020204" charset="-122"/>
              </a:rPr>
              <a:t>国家发布</a:t>
            </a:r>
            <a:r>
              <a:rPr lang="en-US" altLang="zh-CN" sz="1200" b="0" dirty="0">
                <a:latin typeface="微软雅黑" panose="020B0503020204020204" charset="-122"/>
                <a:ea typeface="微软雅黑" panose="020B0503020204020204" charset="-122"/>
                <a:cs typeface="微软雅黑" panose="020B0503020204020204" charset="-122"/>
              </a:rPr>
              <a:t>《“</a:t>
            </a:r>
            <a:r>
              <a:rPr lang="zh-CN" altLang="en-US" sz="1200" b="0" dirty="0">
                <a:latin typeface="微软雅黑" panose="020B0503020204020204" charset="-122"/>
                <a:ea typeface="微软雅黑" panose="020B0503020204020204" charset="-122"/>
                <a:cs typeface="微软雅黑" panose="020B0503020204020204" charset="-122"/>
              </a:rPr>
              <a:t>十四五”公共机构节约能源资源工作规划</a:t>
            </a:r>
            <a:r>
              <a:rPr lang="en-US" altLang="zh-CN" sz="1200" b="0" dirty="0">
                <a:latin typeface="微软雅黑" panose="020B0503020204020204" charset="-122"/>
                <a:ea typeface="微软雅黑" panose="020B0503020204020204" charset="-122"/>
                <a:cs typeface="微软雅黑" panose="020B0503020204020204" charset="-122"/>
              </a:rPr>
              <a:t>》</a:t>
            </a:r>
            <a:r>
              <a:rPr lang="zh-CN" altLang="en-US" sz="1200" b="0" dirty="0">
                <a:latin typeface="微软雅黑" panose="020B0503020204020204" charset="-122"/>
                <a:ea typeface="微软雅黑" panose="020B0503020204020204" charset="-122"/>
                <a:cs typeface="微软雅黑" panose="020B0503020204020204" charset="-122"/>
              </a:rPr>
              <a:t>，四川省人民政府颁布了</a:t>
            </a:r>
            <a:r>
              <a:rPr lang="en-US" altLang="zh-CN" sz="1200" b="0" dirty="0">
                <a:latin typeface="微软雅黑" panose="020B0503020204020204" charset="-122"/>
                <a:ea typeface="微软雅黑" panose="020B0503020204020204" charset="-122"/>
                <a:cs typeface="微软雅黑" panose="020B0503020204020204" charset="-122"/>
              </a:rPr>
              <a:t>《</a:t>
            </a:r>
            <a:r>
              <a:rPr lang="zh-CN" altLang="en-US" sz="1200" b="0" dirty="0">
                <a:latin typeface="微软雅黑" panose="020B0503020204020204" charset="-122"/>
                <a:ea typeface="微软雅黑" panose="020B0503020204020204" charset="-122"/>
                <a:cs typeface="微软雅黑" panose="020B0503020204020204" charset="-122"/>
              </a:rPr>
              <a:t>四川省</a:t>
            </a:r>
            <a:r>
              <a:rPr lang="en-US" altLang="zh-CN" sz="1200" b="0" dirty="0">
                <a:latin typeface="微软雅黑" panose="020B0503020204020204" charset="-122"/>
                <a:ea typeface="微软雅黑" panose="020B0503020204020204" charset="-122"/>
                <a:cs typeface="微软雅黑" panose="020B0503020204020204" charset="-122"/>
              </a:rPr>
              <a:t>&lt;</a:t>
            </a:r>
            <a:r>
              <a:rPr lang="zh-CN" altLang="en-US" sz="1200" b="0" dirty="0">
                <a:latin typeface="微软雅黑" panose="020B0503020204020204" charset="-122"/>
                <a:ea typeface="微软雅黑" panose="020B0503020204020204" charset="-122"/>
                <a:cs typeface="微软雅黑" panose="020B0503020204020204" charset="-122"/>
              </a:rPr>
              <a:t>公共机构节能条例</a:t>
            </a:r>
            <a:r>
              <a:rPr lang="en-US" altLang="zh-CN" sz="1200" b="0" dirty="0">
                <a:latin typeface="微软雅黑" panose="020B0503020204020204" charset="-122"/>
                <a:ea typeface="微软雅黑" panose="020B0503020204020204" charset="-122"/>
                <a:cs typeface="微软雅黑" panose="020B0503020204020204" charset="-122"/>
              </a:rPr>
              <a:t>&gt;</a:t>
            </a:r>
            <a:r>
              <a:rPr lang="zh-CN" altLang="en-US" sz="1200" b="0" dirty="0">
                <a:latin typeface="微软雅黑" panose="020B0503020204020204" charset="-122"/>
                <a:ea typeface="微软雅黑" panose="020B0503020204020204" charset="-122"/>
                <a:cs typeface="微软雅黑" panose="020B0503020204020204" charset="-122"/>
              </a:rPr>
              <a:t>实施办法</a:t>
            </a:r>
            <a:r>
              <a:rPr lang="en-US" altLang="zh-CN" sz="1200" b="0" dirty="0">
                <a:latin typeface="微软雅黑" panose="020B0503020204020204" charset="-122"/>
                <a:ea typeface="微软雅黑" panose="020B0503020204020204" charset="-122"/>
                <a:cs typeface="微软雅黑" panose="020B0503020204020204" charset="-122"/>
              </a:rPr>
              <a:t>》</a:t>
            </a:r>
            <a:r>
              <a:rPr lang="zh-CN" altLang="en-US" sz="1200" b="0" dirty="0">
                <a:latin typeface="微软雅黑" panose="020B0503020204020204" charset="-122"/>
                <a:ea typeface="微软雅黑" panose="020B0503020204020204" charset="-122"/>
                <a:cs typeface="微软雅黑" panose="020B0503020204020204" charset="-122"/>
              </a:rPr>
              <a:t>，推动公共机构能源资源消耗持续下降，加强建设节约型公共机关单位</a:t>
            </a:r>
            <a:endParaRPr lang="zh-CN" altLang="en-US" sz="1200" b="0" dirty="0">
              <a:latin typeface="微软雅黑" panose="020B0503020204020204" charset="-122"/>
              <a:ea typeface="微软雅黑" panose="020B0503020204020204" charset="-122"/>
              <a:cs typeface="微软雅黑" panose="020B0503020204020204" charset="-122"/>
            </a:endParaRPr>
          </a:p>
        </p:txBody>
      </p:sp>
      <p:sp>
        <p:nvSpPr>
          <p:cNvPr id="21" name="矩形 20"/>
          <p:cNvSpPr/>
          <p:nvPr>
            <p:custDataLst>
              <p:tags r:id="rId13"/>
            </p:custDataLst>
          </p:nvPr>
        </p:nvSpPr>
        <p:spPr>
          <a:xfrm>
            <a:off x="878230" y="2188210"/>
            <a:ext cx="4879309" cy="4669790"/>
          </a:xfrm>
          <a:prstGeom prst="rect">
            <a:avLst/>
          </a:prstGeom>
          <a:solidFill>
            <a:srgbClr val="235F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charset="-122"/>
              <a:ea typeface="微软雅黑" panose="020B0503020204020204" charset="-122"/>
              <a:cs typeface="Roboto" panose="02000000000000000000" charset="0"/>
            </a:endParaRPr>
          </a:p>
        </p:txBody>
      </p:sp>
      <p:grpSp>
        <p:nvGrpSpPr>
          <p:cNvPr id="29" name="组合 28"/>
          <p:cNvGrpSpPr/>
          <p:nvPr/>
        </p:nvGrpSpPr>
        <p:grpSpPr>
          <a:xfrm>
            <a:off x="6387465" y="4415606"/>
            <a:ext cx="3168015" cy="347345"/>
            <a:chOff x="1024" y="2255"/>
            <a:chExt cx="4989" cy="547"/>
          </a:xfrm>
        </p:grpSpPr>
        <p:pic>
          <p:nvPicPr>
            <p:cNvPr id="30" name="图片 29" descr="right"/>
            <p:cNvPicPr>
              <a:picLocks noChangeAspect="1"/>
            </p:cNvPicPr>
            <p:nvPr>
              <p:custDataLst>
                <p:tags r:id="rId14"/>
              </p:custDataLst>
            </p:nvPr>
          </p:nvPicPr>
          <p:blipFill>
            <a:blip r:embed="rId7"/>
            <a:stretch>
              <a:fillRect/>
            </a:stretch>
          </p:blipFill>
          <p:spPr>
            <a:xfrm>
              <a:off x="1024" y="2255"/>
              <a:ext cx="547" cy="547"/>
            </a:xfrm>
            <a:prstGeom prst="rect">
              <a:avLst/>
            </a:prstGeom>
          </p:spPr>
        </p:pic>
        <p:sp>
          <p:nvSpPr>
            <p:cNvPr id="31" name="TextBox 61" descr="e7d195523061f1c0c30ee18c1b05f65d12b38e2533cb2ccdAE0CC34CB5CBEBFAEC353FED4DECE97C3E379FD1D933F5E4DC18EF8EA6B7A1130D5F6DE9DD2BE4B0A8C9126ACE5083D1F5A9E323B29CCFC76387F739D35013BB7F1A1D3FF8B43E9EB32D1D3EE61D39D911CDD274DEEB6F6260DA60C619E7AAB19ABAE319AD87248B7FB95D904DDFA050"/>
            <p:cNvSpPr txBox="1"/>
            <p:nvPr>
              <p:custDataLst>
                <p:tags r:id="rId15"/>
              </p:custDataLst>
            </p:nvPr>
          </p:nvSpPr>
          <p:spPr>
            <a:xfrm>
              <a:off x="1689" y="2318"/>
              <a:ext cx="4324" cy="436"/>
            </a:xfrm>
            <a:prstGeom prst="rect">
              <a:avLst/>
            </a:prstGeom>
            <a:noFill/>
          </p:spPr>
          <p:txBody>
            <a:bodyPr wrap="square" lIns="0" tIns="0" rIns="0" bIns="0" rtlCol="0">
              <a:spAutoFit/>
            </a:bodyPr>
            <a:lstStyle/>
            <a:p>
              <a:r>
                <a:rPr lang="zh-CN" altLang="en-US" b="1" dirty="0">
                  <a:solidFill>
                    <a:srgbClr val="2564AF"/>
                  </a:solidFill>
                  <a:latin typeface="微软雅黑" panose="020B0503020204020204" charset="-122"/>
                  <a:ea typeface="微软雅黑" panose="020B0503020204020204" charset="-122"/>
                  <a:cs typeface="Roboto" panose="02000000000000000000" charset="0"/>
                  <a:sym typeface="+mn-ea"/>
                </a:rPr>
                <a:t>项目效益</a:t>
              </a:r>
              <a:endParaRPr lang="zh-CN" altLang="en-US" b="1" dirty="0">
                <a:solidFill>
                  <a:srgbClr val="2564AF"/>
                </a:solidFill>
                <a:latin typeface="微软雅黑" panose="020B0503020204020204" charset="-122"/>
                <a:ea typeface="微软雅黑" panose="020B0503020204020204" charset="-122"/>
                <a:cs typeface="Roboto" panose="02000000000000000000" charset="0"/>
                <a:sym typeface="+mn-ea"/>
              </a:endParaRPr>
            </a:p>
          </p:txBody>
        </p:sp>
      </p:grpSp>
      <p:grpSp>
        <p:nvGrpSpPr>
          <p:cNvPr id="32" name="组合 31"/>
          <p:cNvGrpSpPr/>
          <p:nvPr/>
        </p:nvGrpSpPr>
        <p:grpSpPr>
          <a:xfrm>
            <a:off x="6553146" y="4900507"/>
            <a:ext cx="5221143" cy="1033754"/>
            <a:chOff x="8323" y="6285"/>
            <a:chExt cx="5880" cy="2400"/>
          </a:xfrm>
        </p:grpSpPr>
        <p:grpSp>
          <p:nvGrpSpPr>
            <p:cNvPr id="33" name="组合 32"/>
            <p:cNvGrpSpPr/>
            <p:nvPr/>
          </p:nvGrpSpPr>
          <p:grpSpPr>
            <a:xfrm>
              <a:off x="8323" y="6309"/>
              <a:ext cx="2814" cy="2024"/>
              <a:chOff x="11814" y="3410"/>
              <a:chExt cx="2814" cy="2024"/>
            </a:xfrm>
          </p:grpSpPr>
          <p:sp>
            <p:nvSpPr>
              <p:cNvPr id="37" name="文本框 36"/>
              <p:cNvSpPr txBox="1"/>
              <p:nvPr>
                <p:custDataLst>
                  <p:tags r:id="rId16"/>
                </p:custDataLst>
              </p:nvPr>
            </p:nvSpPr>
            <p:spPr>
              <a:xfrm>
                <a:off x="11814" y="3410"/>
                <a:ext cx="2012" cy="764"/>
              </a:xfrm>
              <a:prstGeom prst="rect">
                <a:avLst/>
              </a:prstGeom>
              <a:noFill/>
            </p:spPr>
            <p:txBody>
              <a:bodyPr wrap="square" rtlCol="0" anchor="t">
                <a:spAutoFit/>
              </a:bodyPr>
              <a:lstStyle/>
              <a:p>
                <a:pPr algn="ctr">
                  <a:lnSpc>
                    <a:spcPct val="120000"/>
                  </a:lnSpc>
                  <a:buClrTx/>
                  <a:buSzTx/>
                  <a:buFontTx/>
                </a:pPr>
                <a:r>
                  <a:rPr lang="zh-CN" altLang="en-US" sz="1400" b="1"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实施便捷</a:t>
                </a:r>
                <a:r>
                  <a:rPr lang="en-US" altLang="zh-CN" sz="1400" b="1"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&amp;</a:t>
                </a:r>
                <a:r>
                  <a:rPr lang="zh-CN" altLang="en-US" sz="1400" b="1"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运维监测</a:t>
                </a:r>
                <a:endParaRPr lang="zh-CN" altLang="en-US" sz="1400" b="1"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endParaRPr>
              </a:p>
            </p:txBody>
          </p:sp>
          <p:sp>
            <p:nvSpPr>
              <p:cNvPr id="38" name="文本框 37"/>
              <p:cNvSpPr txBox="1"/>
              <p:nvPr>
                <p:custDataLst>
                  <p:tags r:id="rId17"/>
                </p:custDataLst>
              </p:nvPr>
            </p:nvSpPr>
            <p:spPr>
              <a:xfrm>
                <a:off x="11823" y="4167"/>
                <a:ext cx="2805" cy="1267"/>
              </a:xfrm>
              <a:prstGeom prst="rect">
                <a:avLst/>
              </a:prstGeom>
              <a:noFill/>
            </p:spPr>
            <p:txBody>
              <a:bodyPr wrap="square" rtlCol="0" anchor="t">
                <a:noAutofit/>
              </a:bodyPr>
              <a:lstStyle/>
              <a:p>
                <a:pPr marL="0" marR="0" lvl="0" algn="l" defTabSz="914400" rtl="0" latinLnBrk="0">
                  <a:lnSpc>
                    <a:spcPct val="120000"/>
                  </a:lnSpc>
                  <a:spcBef>
                    <a:spcPts val="0"/>
                  </a:spcBef>
                  <a:buClrTx/>
                  <a:buSzTx/>
                  <a:buFontTx/>
                  <a:buNone/>
                </a:pPr>
                <a:r>
                  <a:rPr lang="zh-CN" altLang="en-US" sz="1200" dirty="0">
                    <a:latin typeface="微软雅黑" panose="020B0503020204020204" charset="-122"/>
                    <a:ea typeface="微软雅黑" panose="020B0503020204020204" charset="-122"/>
                    <a:cs typeface="微软雅黑" panose="020B0503020204020204" charset="-122"/>
                    <a:sym typeface="+mn-ea"/>
                  </a:rPr>
                  <a:t>项目实施过程几乎免布线，整个实施调试上线周期为</a:t>
                </a:r>
                <a:r>
                  <a:rPr lang="en-US" altLang="zh-CN" sz="1200" dirty="0">
                    <a:latin typeface="微软雅黑" panose="020B0503020204020204" charset="-122"/>
                    <a:ea typeface="微软雅黑" panose="020B0503020204020204" charset="-122"/>
                    <a:cs typeface="微软雅黑" panose="020B0503020204020204" charset="-122"/>
                    <a:sym typeface="+mn-ea"/>
                  </a:rPr>
                  <a:t>10</a:t>
                </a:r>
                <a:r>
                  <a:rPr lang="zh-CN" altLang="en-US" sz="1200" dirty="0">
                    <a:latin typeface="微软雅黑" panose="020B0503020204020204" charset="-122"/>
                    <a:ea typeface="微软雅黑" panose="020B0503020204020204" charset="-122"/>
                    <a:cs typeface="微软雅黑" panose="020B0503020204020204" charset="-122"/>
                    <a:sym typeface="+mn-ea"/>
                  </a:rPr>
                  <a:t>天左右，所有设备接入设备管理平台</a:t>
                </a:r>
                <a:endParaRPr lang="zh-CN" altLang="en-US" sz="1200" dirty="0">
                  <a:latin typeface="微软雅黑" panose="020B0503020204020204" charset="-122"/>
                  <a:ea typeface="微软雅黑" panose="020B0503020204020204" charset="-122"/>
                  <a:cs typeface="微软雅黑" panose="020B0503020204020204" charset="-122"/>
                  <a:sym typeface="+mn-ea"/>
                </a:endParaRPr>
              </a:p>
            </p:txBody>
          </p:sp>
        </p:grpSp>
        <p:grpSp>
          <p:nvGrpSpPr>
            <p:cNvPr id="34" name="组合 33"/>
            <p:cNvGrpSpPr/>
            <p:nvPr/>
          </p:nvGrpSpPr>
          <p:grpSpPr>
            <a:xfrm>
              <a:off x="11065" y="6285"/>
              <a:ext cx="3138" cy="2400"/>
              <a:chOff x="11442" y="3386"/>
              <a:chExt cx="3138" cy="2400"/>
            </a:xfrm>
          </p:grpSpPr>
          <p:sp>
            <p:nvSpPr>
              <p:cNvPr id="35" name="文本框 34"/>
              <p:cNvSpPr txBox="1"/>
              <p:nvPr>
                <p:custDataLst>
                  <p:tags r:id="rId18"/>
                </p:custDataLst>
              </p:nvPr>
            </p:nvSpPr>
            <p:spPr>
              <a:xfrm>
                <a:off x="11442" y="3386"/>
                <a:ext cx="1968" cy="811"/>
              </a:xfrm>
              <a:prstGeom prst="rect">
                <a:avLst/>
              </a:prstGeom>
              <a:noFill/>
            </p:spPr>
            <p:txBody>
              <a:bodyPr wrap="square" rtlCol="0" anchor="t">
                <a:spAutoFit/>
              </a:bodyPr>
              <a:lstStyle/>
              <a:p>
                <a:pPr algn="ctr">
                  <a:lnSpc>
                    <a:spcPct val="120000"/>
                  </a:lnSpc>
                  <a:buClrTx/>
                  <a:buSzTx/>
                  <a:buFontTx/>
                </a:pPr>
                <a:r>
                  <a:rPr lang="zh-CN" altLang="en-US" sz="1400" b="1"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灵活自组网</a:t>
                </a:r>
                <a:endParaRPr lang="zh-CN" altLang="en-US" sz="1400" b="1"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endParaRPr>
              </a:p>
            </p:txBody>
          </p:sp>
          <p:sp>
            <p:nvSpPr>
              <p:cNvPr id="36" name="文本框 35"/>
              <p:cNvSpPr txBox="1"/>
              <p:nvPr>
                <p:custDataLst>
                  <p:tags r:id="rId19"/>
                </p:custDataLst>
              </p:nvPr>
            </p:nvSpPr>
            <p:spPr>
              <a:xfrm>
                <a:off x="11823" y="4167"/>
                <a:ext cx="2757" cy="1619"/>
              </a:xfrm>
              <a:prstGeom prst="rect">
                <a:avLst/>
              </a:prstGeom>
              <a:noFill/>
            </p:spPr>
            <p:txBody>
              <a:bodyPr wrap="square" rtlCol="0" anchor="t">
                <a:noAutofit/>
              </a:bodyPr>
              <a:lstStyle/>
              <a:p>
                <a:pPr marL="0" marR="0" lvl="0" algn="l" defTabSz="914400" rtl="0" latinLnBrk="0">
                  <a:lnSpc>
                    <a:spcPct val="120000"/>
                  </a:lnSpc>
                  <a:spcBef>
                    <a:spcPts val="0"/>
                  </a:spcBef>
                  <a:buClrTx/>
                  <a:buSzTx/>
                  <a:buFontTx/>
                  <a:buNone/>
                </a:pPr>
                <a:r>
                  <a:rPr lang="zh-CN" altLang="en-US" sz="1200" dirty="0">
                    <a:latin typeface="微软雅黑" panose="020B0503020204020204" charset="-122"/>
                    <a:ea typeface="微软雅黑" panose="020B0503020204020204" charset="-122"/>
                    <a:cs typeface="微软雅黑" panose="020B0503020204020204" charset="-122"/>
                    <a:sym typeface="+mn-ea"/>
                  </a:rPr>
                  <a:t>通过主从网关通信架构，无需关心网关与设备之间的对应关系，提升了灵活组网的效率</a:t>
                </a:r>
                <a:endParaRPr lang="zh-CN" altLang="en-US" sz="1200" dirty="0">
                  <a:latin typeface="微软雅黑" panose="020B0503020204020204" charset="-122"/>
                  <a:ea typeface="微软雅黑" panose="020B0503020204020204" charset="-122"/>
                  <a:cs typeface="微软雅黑" panose="020B0503020204020204" charset="-122"/>
                  <a:sym typeface="+mn-ea"/>
                </a:endParaRPr>
              </a:p>
            </p:txBody>
          </p:sp>
        </p:grpSp>
      </p:grpSp>
      <p:grpSp>
        <p:nvGrpSpPr>
          <p:cNvPr id="5" name="组合 4"/>
          <p:cNvGrpSpPr/>
          <p:nvPr/>
        </p:nvGrpSpPr>
        <p:grpSpPr>
          <a:xfrm>
            <a:off x="9235440" y="4415606"/>
            <a:ext cx="3168015" cy="347345"/>
            <a:chOff x="1024" y="2255"/>
            <a:chExt cx="4989" cy="547"/>
          </a:xfrm>
        </p:grpSpPr>
        <p:pic>
          <p:nvPicPr>
            <p:cNvPr id="9" name="图片 8" descr="right"/>
            <p:cNvPicPr>
              <a:picLocks noChangeAspect="1"/>
            </p:cNvPicPr>
            <p:nvPr>
              <p:custDataLst>
                <p:tags r:id="rId20"/>
              </p:custDataLst>
            </p:nvPr>
          </p:nvPicPr>
          <p:blipFill>
            <a:blip r:embed="rId7"/>
            <a:stretch>
              <a:fillRect/>
            </a:stretch>
          </p:blipFill>
          <p:spPr>
            <a:xfrm>
              <a:off x="1024" y="2255"/>
              <a:ext cx="547" cy="547"/>
            </a:xfrm>
            <a:prstGeom prst="rect">
              <a:avLst/>
            </a:prstGeom>
          </p:spPr>
        </p:pic>
        <p:sp>
          <p:nvSpPr>
            <p:cNvPr id="10" name="TextBox 61" descr="e7d195523061f1c0c30ee18c1b05f65d12b38e2533cb2ccdAE0CC34CB5CBEBFAEC353FED4DECE97C3E379FD1D933F5E4DC18EF8EA6B7A1130D5F6DE9DD2BE4B0A8C9126ACE5083D1F5A9E323B29CCFC76387F739D35013BB7F1A1D3FF8B43E9EB32D1D3EE61D39D911CDD274DEEB6F6260DA60C619E7AAB19ABAE319AD87248B7FB95D904DDFA050"/>
            <p:cNvSpPr txBox="1"/>
            <p:nvPr>
              <p:custDataLst>
                <p:tags r:id="rId21"/>
              </p:custDataLst>
            </p:nvPr>
          </p:nvSpPr>
          <p:spPr>
            <a:xfrm>
              <a:off x="1689" y="2318"/>
              <a:ext cx="4324" cy="436"/>
            </a:xfrm>
            <a:prstGeom prst="rect">
              <a:avLst/>
            </a:prstGeom>
            <a:noFill/>
          </p:spPr>
          <p:txBody>
            <a:bodyPr wrap="square" lIns="0" tIns="0" rIns="0" bIns="0" rtlCol="0">
              <a:spAutoFit/>
            </a:bodyPr>
            <a:lstStyle/>
            <a:p>
              <a:r>
                <a:rPr lang="zh-CN" altLang="en-US" b="1" dirty="0">
                  <a:solidFill>
                    <a:srgbClr val="2564AF"/>
                  </a:solidFill>
                  <a:latin typeface="微软雅黑" panose="020B0503020204020204" charset="-122"/>
                  <a:ea typeface="微软雅黑" panose="020B0503020204020204" charset="-122"/>
                  <a:cs typeface="Roboto" panose="02000000000000000000" charset="0"/>
                  <a:sym typeface="+mn-ea"/>
                </a:rPr>
                <a:t>部署简洁</a:t>
              </a:r>
              <a:endParaRPr lang="zh-CN" altLang="en-US" b="1" dirty="0">
                <a:solidFill>
                  <a:srgbClr val="2564AF"/>
                </a:solidFill>
                <a:latin typeface="微软雅黑" panose="020B0503020204020204" charset="-122"/>
                <a:ea typeface="微软雅黑" panose="020B0503020204020204" charset="-122"/>
                <a:cs typeface="Roboto" panose="02000000000000000000" charset="0"/>
                <a:sym typeface="+mn-ea"/>
              </a:endParaRPr>
            </a:p>
          </p:txBody>
        </p:sp>
      </p:grpSp>
      <p:grpSp>
        <p:nvGrpSpPr>
          <p:cNvPr id="80" name="组合 79"/>
          <p:cNvGrpSpPr/>
          <p:nvPr/>
        </p:nvGrpSpPr>
        <p:grpSpPr>
          <a:xfrm>
            <a:off x="811908" y="2297038"/>
            <a:ext cx="4857910" cy="2835480"/>
            <a:chOff x="811908" y="2297038"/>
            <a:chExt cx="4857910" cy="2835480"/>
          </a:xfrm>
        </p:grpSpPr>
        <p:grpSp>
          <p:nvGrpSpPr>
            <p:cNvPr id="67" name="组合 66"/>
            <p:cNvGrpSpPr/>
            <p:nvPr/>
          </p:nvGrpSpPr>
          <p:grpSpPr>
            <a:xfrm>
              <a:off x="1489401" y="2297038"/>
              <a:ext cx="4180417" cy="2835480"/>
              <a:chOff x="1797736" y="1365141"/>
              <a:chExt cx="5855191" cy="3942240"/>
            </a:xfrm>
          </p:grpSpPr>
          <p:pic>
            <p:nvPicPr>
              <p:cNvPr id="20" name="图片 19"/>
              <p:cNvPicPr>
                <a:picLocks noChangeAspect="1"/>
              </p:cNvPicPr>
              <p:nvPr/>
            </p:nvPicPr>
            <p:blipFill rotWithShape="1">
              <a:blip r:embed="rId22"/>
              <a:srcRect r="31477"/>
              <a:stretch>
                <a:fillRect/>
              </a:stretch>
            </p:blipFill>
            <p:spPr>
              <a:xfrm>
                <a:off x="1895246" y="1365141"/>
                <a:ext cx="592824" cy="858800"/>
              </a:xfrm>
              <a:prstGeom prst="rect">
                <a:avLst/>
              </a:prstGeom>
            </p:spPr>
          </p:pic>
          <p:pic>
            <p:nvPicPr>
              <p:cNvPr id="24" name="图片 23"/>
              <p:cNvPicPr>
                <a:picLocks noChangeAspect="1"/>
              </p:cNvPicPr>
              <p:nvPr/>
            </p:nvPicPr>
            <p:blipFill>
              <a:blip r:embed="rId23"/>
              <a:stretch>
                <a:fillRect/>
              </a:stretch>
            </p:blipFill>
            <p:spPr>
              <a:xfrm>
                <a:off x="1898045" y="4448580"/>
                <a:ext cx="592824" cy="858801"/>
              </a:xfrm>
              <a:prstGeom prst="rect">
                <a:avLst/>
              </a:prstGeom>
            </p:spPr>
          </p:pic>
          <p:pic>
            <p:nvPicPr>
              <p:cNvPr id="41" name="图片 40"/>
              <p:cNvPicPr>
                <a:picLocks noChangeAspect="1"/>
              </p:cNvPicPr>
              <p:nvPr/>
            </p:nvPicPr>
            <p:blipFill rotWithShape="1">
              <a:blip r:embed="rId24" cstate="print">
                <a:extLst>
                  <a:ext uri="{28A0092B-C50C-407E-A947-70E740481C1C}">
                    <a14:useLocalDpi xmlns:a14="http://schemas.microsoft.com/office/drawing/2010/main" val="0"/>
                  </a:ext>
                </a:extLst>
              </a:blip>
              <a:srcRect l="20149" t="18677" r="17350" b="17551"/>
              <a:stretch>
                <a:fillRect/>
              </a:stretch>
            </p:blipFill>
            <p:spPr>
              <a:xfrm>
                <a:off x="3114350" y="3102881"/>
                <a:ext cx="822250" cy="838975"/>
              </a:xfrm>
              <a:prstGeom prst="rect">
                <a:avLst/>
              </a:prstGeom>
            </p:spPr>
          </p:pic>
          <p:cxnSp>
            <p:nvCxnSpPr>
              <p:cNvPr id="43" name="连接符: 肘形 42"/>
              <p:cNvCxnSpPr>
                <a:stCxn id="20" idx="3"/>
              </p:cNvCxnSpPr>
              <p:nvPr/>
            </p:nvCxnSpPr>
            <p:spPr>
              <a:xfrm>
                <a:off x="2488070" y="1794542"/>
                <a:ext cx="1026594" cy="1567257"/>
              </a:xfrm>
              <a:prstGeom prst="bentConnector2">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pic>
            <p:nvPicPr>
              <p:cNvPr id="39" name="图片 38"/>
              <p:cNvPicPr>
                <a:picLocks noChangeAspect="1"/>
              </p:cNvPicPr>
              <p:nvPr/>
            </p:nvPicPr>
            <p:blipFill>
              <a:blip r:embed="rId25"/>
              <a:stretch>
                <a:fillRect/>
              </a:stretch>
            </p:blipFill>
            <p:spPr>
              <a:xfrm>
                <a:off x="1797736" y="2432748"/>
                <a:ext cx="787846" cy="619108"/>
              </a:xfrm>
              <a:prstGeom prst="rect">
                <a:avLst/>
              </a:prstGeom>
            </p:spPr>
          </p:pic>
          <p:cxnSp>
            <p:nvCxnSpPr>
              <p:cNvPr id="45" name="连接符: 肘形 44"/>
              <p:cNvCxnSpPr>
                <a:stCxn id="26" idx="3"/>
              </p:cNvCxnSpPr>
              <p:nvPr/>
            </p:nvCxnSpPr>
            <p:spPr>
              <a:xfrm flipV="1">
                <a:off x="2585583" y="3562352"/>
                <a:ext cx="626594" cy="286135"/>
              </a:xfrm>
              <a:prstGeom prst="bentConnector3">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pic>
            <p:nvPicPr>
              <p:cNvPr id="26" name="图片 25"/>
              <p:cNvPicPr>
                <a:picLocks noChangeAspect="1"/>
              </p:cNvPicPr>
              <p:nvPr/>
            </p:nvPicPr>
            <p:blipFill>
              <a:blip r:embed="rId26"/>
              <a:stretch>
                <a:fillRect/>
              </a:stretch>
            </p:blipFill>
            <p:spPr>
              <a:xfrm>
                <a:off x="1797736" y="3428999"/>
                <a:ext cx="787846" cy="838975"/>
              </a:xfrm>
              <a:prstGeom prst="rect">
                <a:avLst/>
              </a:prstGeom>
            </p:spPr>
          </p:pic>
          <p:cxnSp>
            <p:nvCxnSpPr>
              <p:cNvPr id="53" name="直接箭头连接符 52"/>
              <p:cNvCxnSpPr/>
              <p:nvPr>
                <p:custDataLst>
                  <p:tags r:id="rId27"/>
                </p:custDataLst>
              </p:nvPr>
            </p:nvCxnSpPr>
            <p:spPr>
              <a:xfrm flipH="1" flipV="1">
                <a:off x="5614650" y="3322972"/>
                <a:ext cx="499699" cy="5187"/>
              </a:xfrm>
              <a:prstGeom prst="straightConnector1">
                <a:avLst/>
              </a:prstGeom>
              <a:ln w="34925" cmpd="sng">
                <a:solidFill>
                  <a:srgbClr val="00B0F0"/>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54" name="直接箭头连接符 53"/>
              <p:cNvCxnSpPr/>
              <p:nvPr>
                <p:custDataLst>
                  <p:tags r:id="rId28"/>
                </p:custDataLst>
              </p:nvPr>
            </p:nvCxnSpPr>
            <p:spPr>
              <a:xfrm>
                <a:off x="5652113" y="3573112"/>
                <a:ext cx="462236" cy="6340"/>
              </a:xfrm>
              <a:prstGeom prst="straightConnector1">
                <a:avLst/>
              </a:prstGeom>
              <a:ln w="34925" cmpd="sng">
                <a:solidFill>
                  <a:schemeClr val="bg1"/>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55" name="文本框 54"/>
              <p:cNvSpPr txBox="1"/>
              <p:nvPr>
                <p:custDataLst>
                  <p:tags r:id="rId29"/>
                </p:custDataLst>
              </p:nvPr>
            </p:nvSpPr>
            <p:spPr>
              <a:xfrm>
                <a:off x="5401583" y="2659794"/>
                <a:ext cx="1036861" cy="556283"/>
              </a:xfrm>
              <a:prstGeom prst="rect">
                <a:avLst/>
              </a:prstGeom>
              <a:noFill/>
              <a:ln w="9525">
                <a:noFill/>
              </a:ln>
            </p:spPr>
            <p:txBody>
              <a:bodyPr wrap="square">
                <a:spAutoFit/>
              </a:bodyPr>
              <a:lstStyle/>
              <a:p>
                <a:pPr indent="0"/>
                <a:r>
                  <a:rPr lang="en-US" sz="1000" b="0" dirty="0">
                    <a:solidFill>
                      <a:schemeClr val="bg1"/>
                    </a:solidFill>
                    <a:latin typeface="微软雅黑" panose="020B0503020204020204" charset="-122"/>
                    <a:ea typeface="微软雅黑" panose="020B0503020204020204" charset="-122"/>
                  </a:rPr>
                  <a:t>4G/</a:t>
                </a:r>
                <a:r>
                  <a:rPr lang="zh-CN" altLang="en-US" sz="1000" b="0" dirty="0">
                    <a:solidFill>
                      <a:schemeClr val="bg1"/>
                    </a:solidFill>
                    <a:latin typeface="微软雅黑" panose="020B0503020204020204" charset="-122"/>
                    <a:ea typeface="微软雅黑" panose="020B0503020204020204" charset="-122"/>
                  </a:rPr>
                  <a:t>以太网</a:t>
                </a:r>
                <a:r>
                  <a:rPr lang="en-US" altLang="zh-CN" sz="1000" b="0" dirty="0">
                    <a:solidFill>
                      <a:schemeClr val="bg1"/>
                    </a:solidFill>
                    <a:latin typeface="微软雅黑" panose="020B0503020204020204" charset="-122"/>
                    <a:ea typeface="微软雅黑" panose="020B0503020204020204" charset="-122"/>
                  </a:rPr>
                  <a:t>/WIFI</a:t>
                </a:r>
                <a:endParaRPr lang="zh-CN" altLang="en-US" sz="1000" b="0" dirty="0">
                  <a:solidFill>
                    <a:schemeClr val="bg1"/>
                  </a:solidFill>
                  <a:latin typeface="微软雅黑" panose="020B0503020204020204" charset="-122"/>
                  <a:ea typeface="微软雅黑" panose="020B0503020204020204" charset="-122"/>
                </a:endParaRPr>
              </a:p>
            </p:txBody>
          </p:sp>
          <p:pic>
            <p:nvPicPr>
              <p:cNvPr id="56" name="图片 55" descr="D:\Users\Administrator\Desktop\REV1-LoRa V1.0\组-1 - 副本.png组-1 - 副本"/>
              <p:cNvPicPr>
                <a:picLocks noChangeAspect="1"/>
              </p:cNvPicPr>
              <p:nvPr>
                <p:custDataLst>
                  <p:tags r:id="rId30"/>
                </p:custDataLst>
              </p:nvPr>
            </p:nvPicPr>
            <p:blipFill>
              <a:blip r:embed="rId31"/>
              <a:srcRect/>
              <a:stretch>
                <a:fillRect/>
              </a:stretch>
            </p:blipFill>
            <p:spPr>
              <a:xfrm>
                <a:off x="6382353" y="3164473"/>
                <a:ext cx="1255298" cy="606906"/>
              </a:xfrm>
              <a:prstGeom prst="rect">
                <a:avLst/>
              </a:prstGeom>
            </p:spPr>
          </p:pic>
          <p:sp>
            <p:nvSpPr>
              <p:cNvPr id="57" name="文本框 56"/>
              <p:cNvSpPr txBox="1"/>
              <p:nvPr>
                <p:custDataLst>
                  <p:tags r:id="rId32"/>
                </p:custDataLst>
              </p:nvPr>
            </p:nvSpPr>
            <p:spPr>
              <a:xfrm>
                <a:off x="6657852" y="3808842"/>
                <a:ext cx="995075" cy="363367"/>
              </a:xfrm>
              <a:prstGeom prst="rect">
                <a:avLst/>
              </a:prstGeom>
              <a:noFill/>
            </p:spPr>
            <p:txBody>
              <a:bodyPr wrap="none" rtlCol="0" anchor="t">
                <a:spAutoFit/>
              </a:bodyPr>
              <a:lstStyle/>
              <a:p>
                <a:pPr marL="12700" indent="0">
                  <a:lnSpc>
                    <a:spcPct val="120000"/>
                  </a:lnSpc>
                  <a:spcBef>
                    <a:spcPts val="100"/>
                  </a:spcBef>
                  <a:buClrTx/>
                  <a:buSzTx/>
                  <a:buFont typeface="Arial" panose="020B0604020202020204" pitchFamily="34" charset="0"/>
                  <a:buNone/>
                </a:pPr>
                <a:r>
                  <a:rPr lang="zh-CN" altLang="en-US" sz="1000" dirty="0">
                    <a:solidFill>
                      <a:schemeClr val="bg1"/>
                    </a:solidFill>
                    <a:latin typeface="微软雅黑" panose="020B0503020204020204" charset="-122"/>
                    <a:ea typeface="微软雅黑" panose="020B0503020204020204" charset="-122"/>
                    <a:cs typeface="微软雅黑" panose="020B0503020204020204" charset="-122"/>
                    <a:sym typeface="+mn-ea"/>
                  </a:rPr>
                  <a:t>管理平台</a:t>
                </a:r>
                <a:endParaRPr lang="zh-CN" altLang="en-US" sz="1000" dirty="0">
                  <a:solidFill>
                    <a:schemeClr val="bg1"/>
                  </a:solidFill>
                  <a:latin typeface="微软雅黑" panose="020B0503020204020204" charset="-122"/>
                  <a:ea typeface="微软雅黑" panose="020B0503020204020204" charset="-122"/>
                  <a:cs typeface="微软雅黑" panose="020B0503020204020204" charset="-122"/>
                  <a:sym typeface="+mn-ea"/>
                </a:endParaRPr>
              </a:p>
            </p:txBody>
          </p:sp>
          <p:cxnSp>
            <p:nvCxnSpPr>
              <p:cNvPr id="66" name="直接连接符 65"/>
              <p:cNvCxnSpPr>
                <a:stCxn id="41" idx="3"/>
                <a:endCxn id="56" idx="1"/>
              </p:cNvCxnSpPr>
              <p:nvPr/>
            </p:nvCxnSpPr>
            <p:spPr>
              <a:xfrm flipV="1">
                <a:off x="3936600" y="3467926"/>
                <a:ext cx="2445753" cy="54443"/>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pic>
            <p:nvPicPr>
              <p:cNvPr id="48" name="图片 47"/>
              <p:cNvPicPr>
                <a:picLocks noChangeAspect="1"/>
              </p:cNvPicPr>
              <p:nvPr>
                <p:custDataLst>
                  <p:tags r:id="rId33"/>
                </p:custDataLst>
              </p:nvPr>
            </p:nvPicPr>
            <p:blipFill>
              <a:blip r:embed="rId34"/>
              <a:stretch>
                <a:fillRect/>
              </a:stretch>
            </p:blipFill>
            <p:spPr>
              <a:xfrm>
                <a:off x="4042531" y="3299917"/>
                <a:ext cx="602368" cy="444902"/>
              </a:xfrm>
              <a:prstGeom prst="rect">
                <a:avLst/>
              </a:prstGeom>
            </p:spPr>
          </p:pic>
          <p:pic>
            <p:nvPicPr>
              <p:cNvPr id="51" name="图片 10" descr="UG65产品图1"/>
              <p:cNvPicPr>
                <a:picLocks noChangeAspect="1"/>
              </p:cNvPicPr>
              <p:nvPr>
                <p:custDataLst>
                  <p:tags r:id="rId35"/>
                </p:custDataLst>
              </p:nvPr>
            </p:nvPicPr>
            <p:blipFill>
              <a:blip r:embed="rId36"/>
              <a:stretch>
                <a:fillRect/>
              </a:stretch>
            </p:blipFill>
            <p:spPr>
              <a:xfrm>
                <a:off x="4727407" y="2993772"/>
                <a:ext cx="721019" cy="792494"/>
              </a:xfrm>
              <a:prstGeom prst="rect">
                <a:avLst/>
              </a:prstGeom>
            </p:spPr>
          </p:pic>
          <p:cxnSp>
            <p:nvCxnSpPr>
              <p:cNvPr id="74" name="连接符: 肘形 73"/>
              <p:cNvCxnSpPr>
                <a:endCxn id="41" idx="2"/>
              </p:cNvCxnSpPr>
              <p:nvPr/>
            </p:nvCxnSpPr>
            <p:spPr>
              <a:xfrm flipV="1">
                <a:off x="2421266" y="3941856"/>
                <a:ext cx="1104210" cy="949264"/>
              </a:xfrm>
              <a:prstGeom prst="bentConnector2">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grpSp>
        <p:cxnSp>
          <p:nvCxnSpPr>
            <p:cNvPr id="72" name="连接符: 肘形 71"/>
            <p:cNvCxnSpPr/>
            <p:nvPr/>
          </p:nvCxnSpPr>
          <p:spPr>
            <a:xfrm>
              <a:off x="2063714" y="3274145"/>
              <a:ext cx="429889" cy="414492"/>
            </a:xfrm>
            <a:prstGeom prst="bentConnector3">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76" name="文本框 75"/>
            <p:cNvSpPr txBox="1"/>
            <p:nvPr/>
          </p:nvSpPr>
          <p:spPr>
            <a:xfrm>
              <a:off x="876395" y="2460005"/>
              <a:ext cx="723275" cy="307777"/>
            </a:xfrm>
            <a:prstGeom prst="rect">
              <a:avLst/>
            </a:prstGeom>
            <a:noFill/>
          </p:spPr>
          <p:txBody>
            <a:bodyPr wrap="none" rtlCol="0">
              <a:spAutoFit/>
            </a:bodyPr>
            <a:lstStyle/>
            <a:p>
              <a:r>
                <a:rPr lang="zh-CN" altLang="en-US" sz="1400" dirty="0">
                  <a:solidFill>
                    <a:schemeClr val="bg1"/>
                  </a:solidFill>
                </a:rPr>
                <a:t>小厨宝</a:t>
              </a:r>
              <a:endParaRPr lang="zh-CN" altLang="en-US" sz="1400" dirty="0">
                <a:solidFill>
                  <a:schemeClr val="bg1"/>
                </a:solidFill>
              </a:endParaRPr>
            </a:p>
          </p:txBody>
        </p:sp>
        <p:sp>
          <p:nvSpPr>
            <p:cNvPr id="77" name="文本框 76"/>
            <p:cNvSpPr txBox="1"/>
            <p:nvPr/>
          </p:nvSpPr>
          <p:spPr>
            <a:xfrm>
              <a:off x="817477" y="3157619"/>
              <a:ext cx="748923" cy="261610"/>
            </a:xfrm>
            <a:prstGeom prst="rect">
              <a:avLst/>
            </a:prstGeom>
            <a:noFill/>
          </p:spPr>
          <p:txBody>
            <a:bodyPr wrap="none" rtlCol="0">
              <a:spAutoFit/>
            </a:bodyPr>
            <a:lstStyle/>
            <a:p>
              <a:r>
                <a:rPr lang="zh-CN" altLang="en-US" sz="1100" dirty="0">
                  <a:solidFill>
                    <a:schemeClr val="bg1"/>
                  </a:solidFill>
                </a:rPr>
                <a:t>办公电脑</a:t>
              </a:r>
              <a:endParaRPr lang="zh-CN" altLang="en-US" sz="1100" dirty="0">
                <a:solidFill>
                  <a:schemeClr val="bg1"/>
                </a:solidFill>
              </a:endParaRPr>
            </a:p>
          </p:txBody>
        </p:sp>
        <p:sp>
          <p:nvSpPr>
            <p:cNvPr id="78" name="文本框 77"/>
            <p:cNvSpPr txBox="1"/>
            <p:nvPr/>
          </p:nvSpPr>
          <p:spPr>
            <a:xfrm>
              <a:off x="811908" y="3893306"/>
              <a:ext cx="723275" cy="307777"/>
            </a:xfrm>
            <a:prstGeom prst="rect">
              <a:avLst/>
            </a:prstGeom>
            <a:noFill/>
          </p:spPr>
          <p:txBody>
            <a:bodyPr wrap="none" rtlCol="0">
              <a:spAutoFit/>
            </a:bodyPr>
            <a:lstStyle/>
            <a:p>
              <a:r>
                <a:rPr lang="zh-CN" altLang="en-US" sz="1400" dirty="0">
                  <a:solidFill>
                    <a:schemeClr val="bg1"/>
                  </a:solidFill>
                </a:rPr>
                <a:t>打印机</a:t>
              </a:r>
              <a:endParaRPr lang="zh-CN" altLang="en-US" sz="1400" dirty="0">
                <a:solidFill>
                  <a:schemeClr val="bg1"/>
                </a:solidFill>
              </a:endParaRPr>
            </a:p>
          </p:txBody>
        </p:sp>
        <p:sp>
          <p:nvSpPr>
            <p:cNvPr id="79" name="文本框 78"/>
            <p:cNvSpPr txBox="1"/>
            <p:nvPr/>
          </p:nvSpPr>
          <p:spPr>
            <a:xfrm>
              <a:off x="811908" y="4692969"/>
              <a:ext cx="723275" cy="307777"/>
            </a:xfrm>
            <a:prstGeom prst="rect">
              <a:avLst/>
            </a:prstGeom>
            <a:noFill/>
          </p:spPr>
          <p:txBody>
            <a:bodyPr wrap="none" rtlCol="0">
              <a:spAutoFit/>
            </a:bodyPr>
            <a:lstStyle/>
            <a:p>
              <a:r>
                <a:rPr lang="zh-CN" altLang="en-US" sz="1400" dirty="0">
                  <a:solidFill>
                    <a:schemeClr val="bg1"/>
                  </a:solidFill>
                </a:rPr>
                <a:t>饮水机</a:t>
              </a:r>
              <a:endParaRPr lang="zh-CN" altLang="en-US" sz="1400" dirty="0">
                <a:solidFill>
                  <a:schemeClr val="bg1"/>
                </a:solidFill>
              </a:endParaRPr>
            </a:p>
          </p:txBody>
        </p:sp>
      </p:grpSp>
      <p:pic>
        <p:nvPicPr>
          <p:cNvPr id="82" name="图片 81"/>
          <p:cNvPicPr>
            <a:picLocks noChangeAspect="1"/>
          </p:cNvPicPr>
          <p:nvPr/>
        </p:nvPicPr>
        <p:blipFill>
          <a:blip r:embed="rId37" cstate="print">
            <a:extLst>
              <a:ext uri="{28A0092B-C50C-407E-A947-70E740481C1C}">
                <a14:useLocalDpi xmlns:a14="http://schemas.microsoft.com/office/drawing/2010/main" val="0"/>
              </a:ext>
            </a:extLst>
          </a:blip>
          <a:stretch>
            <a:fillRect/>
          </a:stretch>
        </p:blipFill>
        <p:spPr>
          <a:xfrm rot="5400000">
            <a:off x="3397151" y="4917558"/>
            <a:ext cx="2211419" cy="1658564"/>
          </a:xfrm>
          <a:prstGeom prst="round2DiagRect">
            <a:avLst/>
          </a:prstGeom>
        </p:spPr>
      </p:pic>
      <p:pic>
        <p:nvPicPr>
          <p:cNvPr id="84" name="图片 83"/>
          <p:cNvPicPr>
            <a:picLocks noChangeAspect="1"/>
          </p:cNvPicPr>
          <p:nvPr/>
        </p:nvPicPr>
        <p:blipFill>
          <a:blip r:embed="rId38" cstate="print">
            <a:extLst>
              <a:ext uri="{28A0092B-C50C-407E-A947-70E740481C1C}">
                <a14:useLocalDpi xmlns:a14="http://schemas.microsoft.com/office/drawing/2010/main" val="0"/>
              </a:ext>
            </a:extLst>
          </a:blip>
          <a:stretch>
            <a:fillRect/>
          </a:stretch>
        </p:blipFill>
        <p:spPr>
          <a:xfrm>
            <a:off x="1191938" y="5339556"/>
            <a:ext cx="2037344" cy="1528008"/>
          </a:xfrm>
          <a:prstGeom prst="round2DiagRect">
            <a:avLst/>
          </a:prstGeom>
        </p:spPr>
      </p:pic>
    </p:spTree>
    <p:custDataLst>
      <p:tags r:id="rId39"/>
    </p:custData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custDataLst>
              <p:tags r:id="rId1"/>
            </p:custDataLst>
          </p:nvPr>
        </p:nvSpPr>
        <p:spPr>
          <a:xfrm>
            <a:off x="6223000" y="0"/>
            <a:ext cx="6051550" cy="6858635"/>
          </a:xfrm>
          <a:prstGeom prst="rect">
            <a:avLst/>
          </a:prstGeom>
          <a:solidFill>
            <a:srgbClr val="F9F9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标题 14"/>
          <p:cNvSpPr>
            <a:spLocks noGrp="1"/>
          </p:cNvSpPr>
          <p:nvPr>
            <p:custDataLst>
              <p:tags r:id="rId2"/>
            </p:custDataLst>
          </p:nvPr>
        </p:nvSpPr>
        <p:spPr>
          <a:xfrm>
            <a:off x="984250" y="797560"/>
            <a:ext cx="8003540" cy="1031240"/>
          </a:xfrm>
          <a:prstGeom prst="rect">
            <a:avLst/>
          </a:prstGeom>
        </p:spPr>
        <p:txBody>
          <a:bodyPr vert="horz" lIns="0" tIns="0" rIns="0" bIns="0" rtlCol="0" anchor="t" anchorCtr="0"/>
          <a:lstStyle>
            <a:lvl1pPr algn="ctr" defTabSz="914400" rtl="0" eaLnBrk="1" fontAlgn="auto" latinLnBrk="0" hangingPunct="1">
              <a:lnSpc>
                <a:spcPct val="100000"/>
              </a:lnSpc>
              <a:spcBef>
                <a:spcPct val="0"/>
              </a:spcBef>
              <a:buNone/>
              <a:defRPr sz="6000" b="1" u="none" strike="noStrike" kern="1200" cap="none" spc="300" normalizeH="0" baseline="0">
                <a:solidFill>
                  <a:schemeClr val="tx1">
                    <a:lumMod val="85000"/>
                    <a:lumOff val="15000"/>
                  </a:schemeClr>
                </a:solidFill>
                <a:uFillTx/>
                <a:latin typeface="+mj-lt"/>
                <a:ea typeface="+mj-ea"/>
                <a:cs typeface="+mj-cs"/>
              </a:defRPr>
            </a:lvl1pPr>
          </a:lstStyle>
          <a:p>
            <a:pPr algn="l">
              <a:lnSpc>
                <a:spcPct val="90000"/>
              </a:lnSpc>
            </a:pPr>
            <a:endParaRPr lang="en-US" altLang="zh-CN" sz="2800" cap="all" spc="50" dirty="0">
              <a:solidFill>
                <a:srgbClr val="235FA5"/>
              </a:solidFill>
              <a:latin typeface="微软雅黑" panose="020B0503020204020204" charset="-122"/>
              <a:ea typeface="微软雅黑" panose="020B0503020204020204" charset="-122"/>
              <a:cs typeface="微软雅黑" panose="020B0503020204020204" charset="-122"/>
              <a:sym typeface="+mn-ea"/>
            </a:endParaRPr>
          </a:p>
        </p:txBody>
      </p:sp>
      <p:sp>
        <p:nvSpPr>
          <p:cNvPr id="13" name="TextBox 8"/>
          <p:cNvSpPr txBox="1"/>
          <p:nvPr>
            <p:custDataLst>
              <p:tags r:id="rId3"/>
            </p:custDataLst>
          </p:nvPr>
        </p:nvSpPr>
        <p:spPr>
          <a:xfrm>
            <a:off x="629920" y="243205"/>
            <a:ext cx="7913370" cy="478155"/>
          </a:xfrm>
          <a:prstGeom prst="rect">
            <a:avLst/>
          </a:prstGeom>
          <a:noFill/>
        </p:spPr>
        <p:txBody>
          <a:bodyPr wrap="square" lIns="91440" tIns="45720" rIns="91440" bIns="45720" rtlCol="0" anchor="t">
            <a:spAutoFit/>
          </a:bodyPr>
          <a:lstStyle/>
          <a:p>
            <a:pPr algn="l">
              <a:lnSpc>
                <a:spcPct val="90000"/>
              </a:lnSpc>
              <a:buClrTx/>
              <a:buSzTx/>
              <a:buFontTx/>
            </a:pPr>
            <a:r>
              <a:rPr lang="zh-CN" altLang="en-US" sz="2800" b="1" dirty="0">
                <a:solidFill>
                  <a:schemeClr val="tx1">
                    <a:lumMod val="75000"/>
                    <a:lumOff val="25000"/>
                  </a:schemeClr>
                </a:solidFill>
                <a:latin typeface="微软雅黑" panose="020B0503020204020204" charset="-122"/>
                <a:ea typeface="微软雅黑" panose="020B0503020204020204" charset="-122"/>
                <a:cs typeface="Arial" panose="020B0604020202020204" pitchFamily="34" charset="0"/>
                <a:sym typeface="+mn-ea"/>
              </a:rPr>
              <a:t>城建智控</a:t>
            </a:r>
            <a:r>
              <a:rPr lang="zh-CN" altLang="en-US" sz="2800" b="1" dirty="0">
                <a:solidFill>
                  <a:schemeClr val="tx1">
                    <a:lumMod val="75000"/>
                    <a:lumOff val="25000"/>
                  </a:schemeClr>
                </a:solidFill>
                <a:latin typeface="微软雅黑" panose="020B0503020204020204" charset="-122"/>
                <a:ea typeface="微软雅黑" panose="020B0503020204020204" charset="-122"/>
                <a:cs typeface="Arial" panose="020B0604020202020204" pitchFamily="34" charset="0"/>
                <a:sym typeface="+mn-ea"/>
              </a:rPr>
              <a:t>办公楼智慧升级改造</a:t>
            </a:r>
            <a:endParaRPr lang="zh-CN" altLang="en-US" sz="2800" b="1" dirty="0">
              <a:solidFill>
                <a:schemeClr val="tx1">
                  <a:lumMod val="75000"/>
                  <a:lumOff val="25000"/>
                </a:schemeClr>
              </a:solidFill>
              <a:latin typeface="微软雅黑" panose="020B0503020204020204" charset="-122"/>
              <a:ea typeface="微软雅黑" panose="020B0503020204020204" charset="-122"/>
              <a:cs typeface="Arial" panose="020B0604020202020204" pitchFamily="34" charset="0"/>
              <a:sym typeface="+mn-ea"/>
            </a:endParaRPr>
          </a:p>
        </p:txBody>
      </p:sp>
      <p:sp>
        <p:nvSpPr>
          <p:cNvPr id="4" name="矩形 3"/>
          <p:cNvSpPr/>
          <p:nvPr>
            <p:custDataLst>
              <p:tags r:id="rId4"/>
            </p:custDataLst>
          </p:nvPr>
        </p:nvSpPr>
        <p:spPr>
          <a:xfrm>
            <a:off x="264160" y="-26670"/>
            <a:ext cx="161925" cy="751840"/>
          </a:xfrm>
          <a:prstGeom prst="rect">
            <a:avLst/>
          </a:prstGeom>
          <a:solidFill>
            <a:srgbClr val="479E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阿里巴巴普惠体" panose="00020600040101010101" charset="-122"/>
            </a:endParaRPr>
          </a:p>
        </p:txBody>
      </p:sp>
      <p:sp>
        <p:nvSpPr>
          <p:cNvPr id="16" name="文本框 23"/>
          <p:cNvSpPr txBox="1"/>
          <p:nvPr>
            <p:custDataLst>
              <p:tags r:id="rId5"/>
            </p:custDataLst>
          </p:nvPr>
        </p:nvSpPr>
        <p:spPr bwMode="auto">
          <a:xfrm rot="5400000">
            <a:off x="-475615" y="1573530"/>
            <a:ext cx="1725295" cy="344805"/>
          </a:xfrm>
          <a:prstGeom prst="rect">
            <a:avLst/>
          </a:prstGeom>
          <a:noFill/>
          <a:ln w="9525">
            <a:noFill/>
            <a:miter lim="800000"/>
          </a:ln>
        </p:spPr>
        <p:txBody>
          <a:bodyPr wrap="square">
            <a:spAutoFit/>
          </a:bodyPr>
          <a:lstStyle/>
          <a:p>
            <a:pPr algn="dist">
              <a:lnSpc>
                <a:spcPct val="150000"/>
              </a:lnSpc>
            </a:pPr>
            <a:r>
              <a:rPr lang="zh-CN" altLang="en-US" sz="1100" dirty="0">
                <a:solidFill>
                  <a:schemeClr val="bg1">
                    <a:lumMod val="50000"/>
                  </a:schemeClr>
                </a:solidFill>
                <a:latin typeface="微软雅黑" panose="020B0503020204020204" charset="-122"/>
                <a:ea typeface="微软雅黑" panose="020B0503020204020204" charset="-122"/>
                <a:cs typeface="微软雅黑" panose="020B0503020204020204" charset="-122"/>
              </a:rPr>
              <a:t>打开视界</a:t>
            </a:r>
            <a:r>
              <a:rPr lang="en-US" altLang="zh-CN" sz="1100" dirty="0">
                <a:solidFill>
                  <a:schemeClr val="bg1">
                    <a:lumMod val="50000"/>
                  </a:schemeClr>
                </a:solidFill>
                <a:latin typeface="微软雅黑" panose="020B0503020204020204" charset="-122"/>
                <a:ea typeface="微软雅黑" panose="020B0503020204020204" charset="-122"/>
                <a:cs typeface="微软雅黑" panose="020B0503020204020204" charset="-122"/>
              </a:rPr>
              <a:t>   </a:t>
            </a:r>
            <a:r>
              <a:rPr lang="zh-CN" altLang="en-US" sz="1100" dirty="0">
                <a:solidFill>
                  <a:schemeClr val="bg1">
                    <a:lumMod val="50000"/>
                  </a:schemeClr>
                </a:solidFill>
                <a:latin typeface="微软雅黑" panose="020B0503020204020204" charset="-122"/>
                <a:ea typeface="微软雅黑" panose="020B0503020204020204" charset="-122"/>
                <a:cs typeface="微软雅黑" panose="020B0503020204020204" charset="-122"/>
              </a:rPr>
              <a:t>感知无界</a:t>
            </a:r>
            <a:endParaRPr lang="zh-CN" altLang="en-US" sz="1100" dirty="0">
              <a:solidFill>
                <a:schemeClr val="bg1">
                  <a:lumMod val="50000"/>
                </a:schemeClr>
              </a:solidFill>
              <a:latin typeface="微软雅黑" panose="020B0503020204020204" charset="-122"/>
              <a:ea typeface="微软雅黑" panose="020B0503020204020204" charset="-122"/>
              <a:cs typeface="微软雅黑" panose="020B0503020204020204" charset="-122"/>
            </a:endParaRPr>
          </a:p>
        </p:txBody>
      </p:sp>
      <p:grpSp>
        <p:nvGrpSpPr>
          <p:cNvPr id="3" name="组合 2"/>
          <p:cNvGrpSpPr/>
          <p:nvPr/>
        </p:nvGrpSpPr>
        <p:grpSpPr>
          <a:xfrm>
            <a:off x="719455" y="880110"/>
            <a:ext cx="3168015" cy="347345"/>
            <a:chOff x="1024" y="2255"/>
            <a:chExt cx="4989" cy="547"/>
          </a:xfrm>
        </p:grpSpPr>
        <p:pic>
          <p:nvPicPr>
            <p:cNvPr id="7" name="图片 6" descr="right"/>
            <p:cNvPicPr>
              <a:picLocks noChangeAspect="1"/>
            </p:cNvPicPr>
            <p:nvPr>
              <p:custDataLst>
                <p:tags r:id="rId6"/>
              </p:custDataLst>
            </p:nvPr>
          </p:nvPicPr>
          <p:blipFill>
            <a:blip r:embed="rId7"/>
            <a:stretch>
              <a:fillRect/>
            </a:stretch>
          </p:blipFill>
          <p:spPr>
            <a:xfrm>
              <a:off x="1024" y="2255"/>
              <a:ext cx="547" cy="547"/>
            </a:xfrm>
            <a:prstGeom prst="rect">
              <a:avLst/>
            </a:prstGeom>
          </p:spPr>
        </p:pic>
        <p:sp>
          <p:nvSpPr>
            <p:cNvPr id="12" name="TextBox 61" descr="e7d195523061f1c0c30ee18c1b05f65d12b38e2533cb2ccdAE0CC34CB5CBEBFAEC353FED4DECE97C3E379FD1D933F5E4DC18EF8EA6B7A1130D5F6DE9DD2BE4B0A8C9126ACE5083D1F5A9E323B29CCFC76387F739D35013BB7F1A1D3FF8B43E9EB32D1D3EE61D39D911CDD274DEEB6F6260DA60C619E7AAB19ABAE319AD87248B7FB95D904DDFA050"/>
            <p:cNvSpPr txBox="1"/>
            <p:nvPr>
              <p:custDataLst>
                <p:tags r:id="rId8"/>
              </p:custDataLst>
            </p:nvPr>
          </p:nvSpPr>
          <p:spPr>
            <a:xfrm>
              <a:off x="1689" y="2318"/>
              <a:ext cx="4324" cy="436"/>
            </a:xfrm>
            <a:prstGeom prst="rect">
              <a:avLst/>
            </a:prstGeom>
            <a:noFill/>
          </p:spPr>
          <p:txBody>
            <a:bodyPr wrap="square" lIns="0" tIns="0" rIns="0" bIns="0" rtlCol="0">
              <a:spAutoFit/>
            </a:bodyPr>
            <a:lstStyle/>
            <a:p>
              <a:r>
                <a:rPr lang="zh-CN" altLang="en-US" b="1" dirty="0">
                  <a:solidFill>
                    <a:srgbClr val="2564AF"/>
                  </a:solidFill>
                  <a:latin typeface="微软雅黑" panose="020B0503020204020204" charset="-122"/>
                  <a:ea typeface="微软雅黑" panose="020B0503020204020204" charset="-122"/>
                  <a:cs typeface="Roboto" panose="02000000000000000000" charset="0"/>
                  <a:sym typeface="+mn-ea"/>
                </a:rPr>
                <a:t>项目背景</a:t>
              </a:r>
              <a:endParaRPr lang="zh-CN" altLang="en-US" b="1" dirty="0">
                <a:solidFill>
                  <a:srgbClr val="2564AF"/>
                </a:solidFill>
                <a:latin typeface="微软雅黑" panose="020B0503020204020204" charset="-122"/>
                <a:ea typeface="微软雅黑" panose="020B0503020204020204" charset="-122"/>
                <a:cs typeface="Roboto" panose="02000000000000000000" charset="0"/>
                <a:sym typeface="+mn-ea"/>
              </a:endParaRPr>
            </a:p>
          </p:txBody>
        </p:sp>
      </p:grpSp>
      <p:grpSp>
        <p:nvGrpSpPr>
          <p:cNvPr id="14" name="组合 13"/>
          <p:cNvGrpSpPr/>
          <p:nvPr/>
        </p:nvGrpSpPr>
        <p:grpSpPr>
          <a:xfrm>
            <a:off x="6387465" y="374015"/>
            <a:ext cx="3168015" cy="347345"/>
            <a:chOff x="1024" y="2255"/>
            <a:chExt cx="4989" cy="547"/>
          </a:xfrm>
        </p:grpSpPr>
        <p:pic>
          <p:nvPicPr>
            <p:cNvPr id="17" name="图片 16" descr="right"/>
            <p:cNvPicPr>
              <a:picLocks noChangeAspect="1"/>
            </p:cNvPicPr>
            <p:nvPr>
              <p:custDataLst>
                <p:tags r:id="rId9"/>
              </p:custDataLst>
            </p:nvPr>
          </p:nvPicPr>
          <p:blipFill>
            <a:blip r:embed="rId7"/>
            <a:stretch>
              <a:fillRect/>
            </a:stretch>
          </p:blipFill>
          <p:spPr>
            <a:xfrm>
              <a:off x="1024" y="2255"/>
              <a:ext cx="547" cy="547"/>
            </a:xfrm>
            <a:prstGeom prst="rect">
              <a:avLst/>
            </a:prstGeom>
          </p:spPr>
        </p:pic>
        <p:sp>
          <p:nvSpPr>
            <p:cNvPr id="18" name="TextBox 61" descr="e7d195523061f1c0c30ee18c1b05f65d12b38e2533cb2ccdAE0CC34CB5CBEBFAEC353FED4DECE97C3E379FD1D933F5E4DC18EF8EA6B7A1130D5F6DE9DD2BE4B0A8C9126ACE5083D1F5A9E323B29CCFC76387F739D35013BB7F1A1D3FF8B43E9EB32D1D3EE61D39D911CDD274DEEB6F6260DA60C619E7AAB19ABAE319AD87248B7FB95D904DDFA050"/>
            <p:cNvSpPr txBox="1"/>
            <p:nvPr>
              <p:custDataLst>
                <p:tags r:id="rId10"/>
              </p:custDataLst>
            </p:nvPr>
          </p:nvSpPr>
          <p:spPr>
            <a:xfrm>
              <a:off x="1689" y="2318"/>
              <a:ext cx="4324" cy="436"/>
            </a:xfrm>
            <a:prstGeom prst="rect">
              <a:avLst/>
            </a:prstGeom>
            <a:noFill/>
          </p:spPr>
          <p:txBody>
            <a:bodyPr wrap="square" lIns="0" tIns="0" rIns="0" bIns="0" rtlCol="0">
              <a:spAutoFit/>
            </a:bodyPr>
            <a:lstStyle/>
            <a:p>
              <a:r>
                <a:rPr lang="zh-CN" altLang="en-US" b="1" dirty="0">
                  <a:solidFill>
                    <a:srgbClr val="2564AF"/>
                  </a:solidFill>
                  <a:latin typeface="微软雅黑" panose="020B0503020204020204" charset="-122"/>
                  <a:ea typeface="微软雅黑" panose="020B0503020204020204" charset="-122"/>
                  <a:cs typeface="Roboto" panose="02000000000000000000" charset="0"/>
                  <a:sym typeface="+mn-ea"/>
                </a:rPr>
                <a:t>项目部署</a:t>
              </a:r>
              <a:endParaRPr lang="zh-CN" altLang="en-US" b="1" dirty="0">
                <a:solidFill>
                  <a:srgbClr val="2564AF"/>
                </a:solidFill>
                <a:latin typeface="微软雅黑" panose="020B0503020204020204" charset="-122"/>
                <a:ea typeface="微软雅黑" panose="020B0503020204020204" charset="-122"/>
                <a:cs typeface="Roboto" panose="02000000000000000000" charset="0"/>
                <a:sym typeface="+mn-ea"/>
              </a:endParaRPr>
            </a:p>
          </p:txBody>
        </p:sp>
      </p:grpSp>
      <p:sp>
        <p:nvSpPr>
          <p:cNvPr id="19" name="文本框 18"/>
          <p:cNvSpPr txBox="1"/>
          <p:nvPr>
            <p:custDataLst>
              <p:tags r:id="rId11"/>
            </p:custDataLst>
          </p:nvPr>
        </p:nvSpPr>
        <p:spPr>
          <a:xfrm>
            <a:off x="6387465" y="840105"/>
            <a:ext cx="5704840" cy="4559300"/>
          </a:xfrm>
          <a:prstGeom prst="rect">
            <a:avLst/>
          </a:prstGeom>
          <a:noFill/>
          <a:ln w="9525">
            <a:noFill/>
          </a:ln>
        </p:spPr>
        <p:txBody>
          <a:bodyPr wrap="square">
            <a:noAutofit/>
          </a:bodyPr>
          <a:lstStyle/>
          <a:p>
            <a:pPr>
              <a:lnSpc>
                <a:spcPct val="105000"/>
              </a:lnSpc>
              <a:buClr>
                <a:srgbClr val="000000"/>
              </a:buClr>
            </a:pPr>
            <a:r>
              <a:rPr lang="zh-CN" altLang="en-US" sz="1200" dirty="0">
                <a:latin typeface="微软雅黑" panose="020B0503020204020204" charset="-122"/>
                <a:ea typeface="微软雅黑" panose="020B0503020204020204" charset="-122"/>
                <a:cs typeface="微软雅黑" panose="020B0503020204020204" charset="-122"/>
                <a:sym typeface="+mn-ea"/>
              </a:rPr>
              <a:t>整栋楼共</a:t>
            </a:r>
            <a:r>
              <a:rPr lang="en-US" altLang="zh-CN" sz="1200" dirty="0">
                <a:latin typeface="微软雅黑" panose="020B0503020204020204" charset="-122"/>
                <a:ea typeface="微软雅黑" panose="020B0503020204020204" charset="-122"/>
                <a:cs typeface="微软雅黑" panose="020B0503020204020204" charset="-122"/>
                <a:sym typeface="+mn-ea"/>
              </a:rPr>
              <a:t>7</a:t>
            </a:r>
            <a:r>
              <a:rPr lang="zh-CN" altLang="en-US" sz="1200" dirty="0">
                <a:latin typeface="微软雅黑" panose="020B0503020204020204" charset="-122"/>
                <a:ea typeface="微软雅黑" panose="020B0503020204020204" charset="-122"/>
                <a:cs typeface="微软雅黑" panose="020B0503020204020204" charset="-122"/>
                <a:sym typeface="+mn-ea"/>
              </a:rPr>
              <a:t>层，</a:t>
            </a:r>
            <a:r>
              <a:rPr lang="en-US" altLang="zh-CN" sz="1200" dirty="0">
                <a:latin typeface="微软雅黑" panose="020B0503020204020204" charset="-122"/>
                <a:ea typeface="微软雅黑" panose="020B0503020204020204" charset="-122"/>
                <a:cs typeface="微软雅黑" panose="020B0503020204020204" charset="-122"/>
                <a:sym typeface="+mn-ea"/>
              </a:rPr>
              <a:t>2000</a:t>
            </a:r>
            <a:r>
              <a:rPr lang="zh-CN" altLang="en-US" sz="1200" dirty="0">
                <a:latin typeface="微软雅黑" panose="020B0503020204020204" charset="-122"/>
                <a:ea typeface="微软雅黑" panose="020B0503020204020204" charset="-122"/>
                <a:cs typeface="微软雅黑" panose="020B0503020204020204" charset="-122"/>
                <a:sym typeface="+mn-ea"/>
              </a:rPr>
              <a:t>㎡</a:t>
            </a:r>
            <a:r>
              <a:rPr lang="en-US" altLang="zh-CN" sz="1200" dirty="0">
                <a:latin typeface="微软雅黑" panose="020B0503020204020204" charset="-122"/>
                <a:ea typeface="微软雅黑" panose="020B0503020204020204" charset="-122"/>
                <a:cs typeface="微软雅黑" panose="020B0503020204020204" charset="-122"/>
                <a:sym typeface="+mn-ea"/>
              </a:rPr>
              <a:t>，</a:t>
            </a:r>
            <a:r>
              <a:rPr lang="en-US" altLang="zh-CN" sz="1200" dirty="0">
                <a:latin typeface="微软雅黑" panose="020B0503020204020204" charset="-122"/>
                <a:ea typeface="微软雅黑" panose="020B0503020204020204" charset="-122"/>
                <a:cs typeface="微软雅黑" panose="020B0503020204020204" charset="-122"/>
                <a:sym typeface="+mn-ea"/>
              </a:rPr>
              <a:t>通过UG65室内型基站网关和UG63轻量级室内网关联合部署，实现大楼所有区域LoRaWAN®网关覆盖</a:t>
            </a:r>
            <a:r>
              <a:rPr lang="zh-CN" altLang="en-US" sz="1200" dirty="0">
                <a:latin typeface="微软雅黑" panose="020B0503020204020204" charset="-122"/>
                <a:ea typeface="微软雅黑" panose="020B0503020204020204" charset="-122"/>
                <a:cs typeface="微软雅黑" panose="020B0503020204020204" charset="-122"/>
                <a:sym typeface="+mn-ea"/>
              </a:rPr>
              <a:t>。</a:t>
            </a:r>
            <a:endParaRPr lang="zh-CN" altLang="en-US" sz="1200" dirty="0">
              <a:latin typeface="微软雅黑" panose="020B0503020204020204" charset="-122"/>
              <a:ea typeface="微软雅黑" panose="020B0503020204020204" charset="-122"/>
              <a:cs typeface="微软雅黑" panose="020B0503020204020204" charset="-122"/>
              <a:sym typeface="+mn-ea"/>
            </a:endParaRPr>
          </a:p>
          <a:p>
            <a:pPr>
              <a:lnSpc>
                <a:spcPct val="105000"/>
              </a:lnSpc>
              <a:buClr>
                <a:srgbClr val="000000"/>
              </a:buClr>
            </a:pPr>
            <a:endParaRPr lang="en-US" altLang="zh-CN" sz="900" dirty="0">
              <a:latin typeface="微软雅黑" panose="020B0503020204020204" charset="-122"/>
              <a:ea typeface="微软雅黑" panose="020B0503020204020204" charset="-122"/>
              <a:cs typeface="微软雅黑" panose="020B0503020204020204" charset="-122"/>
              <a:sym typeface="+mn-ea"/>
            </a:endParaRPr>
          </a:p>
          <a:p>
            <a:pPr indent="0" algn="l" defTabSz="266700">
              <a:lnSpc>
                <a:spcPct val="120000"/>
              </a:lnSpc>
              <a:spcAft>
                <a:spcPts val="300"/>
              </a:spcAft>
              <a:buClr>
                <a:srgbClr val="5B9BD5"/>
              </a:buClr>
              <a:buFont typeface="Wingdings" panose="05000000000000000000" charset="0"/>
              <a:buNone/>
            </a:pPr>
            <a:r>
              <a:rPr lang="en-US" altLang="zh-CN" sz="1200" b="1" dirty="0">
                <a:latin typeface="微软雅黑" panose="020B0503020204020204" charset="-122"/>
                <a:ea typeface="微软雅黑" panose="020B0503020204020204" charset="-122"/>
                <a:cs typeface="微软雅黑" panose="020B0503020204020204" charset="-122"/>
                <a:sym typeface="+mn-ea"/>
              </a:rPr>
              <a:t>空气质量监测</a:t>
            </a:r>
            <a:r>
              <a:rPr lang="en-US" altLang="zh-CN" sz="1200" dirty="0">
                <a:latin typeface="微软雅黑" panose="020B0503020204020204" charset="-122"/>
                <a:ea typeface="微软雅黑" panose="020B0503020204020204" charset="-122"/>
                <a:cs typeface="微软雅黑" panose="020B0503020204020204" charset="-122"/>
                <a:sym typeface="+mn-ea"/>
              </a:rPr>
              <a:t>：在办公区域和会议室，通过AM307室内环境传感器监测空气质量，数据支持实时显示，可直观了解室内空气质量数据，当某项检测指标超阈值时发出告警通知，与UC100无线数传终端进行通信，实现联动新风系统采取通风措施。</a:t>
            </a:r>
            <a:endParaRPr lang="en-US" altLang="zh-CN" sz="1200" dirty="0">
              <a:latin typeface="微软雅黑" panose="020B0503020204020204" charset="-122"/>
              <a:ea typeface="微软雅黑" panose="020B0503020204020204" charset="-122"/>
              <a:cs typeface="微软雅黑" panose="020B0503020204020204" charset="-122"/>
            </a:endParaRPr>
          </a:p>
          <a:p>
            <a:pPr indent="0" algn="l" defTabSz="266700">
              <a:lnSpc>
                <a:spcPct val="120000"/>
              </a:lnSpc>
              <a:spcAft>
                <a:spcPts val="300"/>
              </a:spcAft>
              <a:buClr>
                <a:srgbClr val="5B9BD5"/>
              </a:buClr>
              <a:buFont typeface="Wingdings" panose="05000000000000000000" charset="0"/>
              <a:buNone/>
            </a:pPr>
            <a:r>
              <a:rPr lang="en-US" altLang="zh-CN" sz="1200" b="1" dirty="0">
                <a:latin typeface="微软雅黑" panose="020B0503020204020204" charset="-122"/>
                <a:ea typeface="微软雅黑" panose="020B0503020204020204" charset="-122"/>
                <a:cs typeface="微软雅黑" panose="020B0503020204020204" charset="-122"/>
                <a:sym typeface="+mn-ea"/>
              </a:rPr>
              <a:t>灯光情景控制：</a:t>
            </a:r>
            <a:r>
              <a:rPr lang="en-US" altLang="zh-CN" sz="1200" dirty="0">
                <a:latin typeface="微软雅黑" panose="020B0503020204020204" charset="-122"/>
                <a:ea typeface="微软雅黑" panose="020B0503020204020204" charset="-122"/>
                <a:cs typeface="微软雅黑" panose="020B0503020204020204" charset="-122"/>
                <a:sym typeface="+mn-ea"/>
              </a:rPr>
              <a:t>通过WS50x智能开关面板控制办公区、会议室、休闲区灯光，实现联动控制和远程控制。</a:t>
            </a:r>
            <a:r>
              <a:rPr lang="en-US" altLang="zh-CN" sz="1200" dirty="0">
                <a:latin typeface="微软雅黑" panose="020B0503020204020204" charset="-122"/>
                <a:ea typeface="微软雅黑" panose="020B0503020204020204" charset="-122"/>
                <a:cs typeface="微软雅黑" panose="020B0503020204020204" charset="-122"/>
                <a:sym typeface="+mn-ea"/>
              </a:rPr>
              <a:t>通过WS156智能情景面板</a:t>
            </a:r>
            <a:r>
              <a:rPr lang="en-US" altLang="zh-CN" sz="1200" dirty="0">
                <a:latin typeface="微软雅黑" panose="020B0503020204020204" charset="-122"/>
                <a:ea typeface="微软雅黑" panose="020B0503020204020204" charset="-122"/>
                <a:cs typeface="微软雅黑" panose="020B0503020204020204" charset="-122"/>
                <a:sym typeface="+mn-ea"/>
              </a:rPr>
              <a:t>设置午休模式，自动关闭办公区域所有灯光。</a:t>
            </a:r>
            <a:endParaRPr lang="en-US" altLang="zh-CN" sz="1200" dirty="0">
              <a:latin typeface="微软雅黑" panose="020B0503020204020204" charset="-122"/>
              <a:ea typeface="微软雅黑" panose="020B0503020204020204" charset="-122"/>
              <a:cs typeface="微软雅黑" panose="020B0503020204020204" charset="-122"/>
            </a:endParaRPr>
          </a:p>
          <a:p>
            <a:pPr indent="0" algn="l" defTabSz="266700">
              <a:lnSpc>
                <a:spcPct val="120000"/>
              </a:lnSpc>
              <a:spcAft>
                <a:spcPts val="300"/>
              </a:spcAft>
              <a:buClr>
                <a:srgbClr val="5B9BD5"/>
              </a:buClr>
              <a:buFont typeface="Wingdings" panose="05000000000000000000" charset="0"/>
              <a:buNone/>
            </a:pPr>
            <a:r>
              <a:rPr lang="en-US" altLang="zh-CN" sz="1200" b="1" dirty="0">
                <a:latin typeface="微软雅黑" panose="020B0503020204020204" charset="-122"/>
                <a:ea typeface="微软雅黑" panose="020B0503020204020204" charset="-122"/>
                <a:cs typeface="微软雅黑" panose="020B0503020204020204" charset="-122"/>
                <a:sym typeface="+mn-ea"/>
              </a:rPr>
              <a:t>会议室使用管理：</a:t>
            </a:r>
            <a:r>
              <a:rPr lang="en-US" altLang="zh-CN" sz="1200" dirty="0">
                <a:latin typeface="微软雅黑" panose="020B0503020204020204" charset="-122"/>
                <a:ea typeface="微软雅黑" panose="020B0503020204020204" charset="-122"/>
                <a:cs typeface="微软雅黑" panose="020B0503020204020204" charset="-122"/>
                <a:sym typeface="+mn-ea"/>
              </a:rPr>
              <a:t>通过VS121空间人数传感器用于检测会议室使用状况，检测会议室有人，联动灯光和空调开启；检测连续10分钟</a:t>
            </a:r>
            <a:r>
              <a:rPr lang="zh-CN" altLang="en-US" sz="1200" dirty="0">
                <a:latin typeface="微软雅黑" panose="020B0503020204020204" charset="-122"/>
                <a:ea typeface="微软雅黑" panose="020B0503020204020204" charset="-122"/>
                <a:cs typeface="微软雅黑" panose="020B0503020204020204" charset="-122"/>
                <a:sym typeface="+mn-ea"/>
              </a:rPr>
              <a:t>无</a:t>
            </a:r>
            <a:r>
              <a:rPr lang="en-US" altLang="zh-CN" sz="1200" dirty="0">
                <a:latin typeface="微软雅黑" panose="020B0503020204020204" charset="-122"/>
                <a:ea typeface="微软雅黑" panose="020B0503020204020204" charset="-122"/>
                <a:cs typeface="微软雅黑" panose="020B0503020204020204" charset="-122"/>
                <a:sym typeface="+mn-ea"/>
              </a:rPr>
              <a:t>人，关闭会议室灯光和空调。另外，通过WS101智能按键</a:t>
            </a:r>
            <a:r>
              <a:rPr lang="zh-CN" altLang="en-US" sz="1200" dirty="0">
                <a:latin typeface="微软雅黑" panose="020B0503020204020204" charset="-122"/>
                <a:ea typeface="微软雅黑" panose="020B0503020204020204" charset="-122"/>
                <a:cs typeface="微软雅黑" panose="020B0503020204020204" charset="-122"/>
                <a:sym typeface="+mn-ea"/>
              </a:rPr>
              <a:t>，</a:t>
            </a:r>
            <a:r>
              <a:rPr lang="en-US" altLang="zh-CN" sz="1200" dirty="0">
                <a:latin typeface="微软雅黑" panose="020B0503020204020204" charset="-122"/>
                <a:ea typeface="微软雅黑" panose="020B0503020204020204" charset="-122"/>
                <a:cs typeface="微软雅黑" panose="020B0503020204020204" charset="-122"/>
                <a:sym typeface="+mn-ea"/>
              </a:rPr>
              <a:t>会议结束后一键呼叫保洁进行会议室打扫和</a:t>
            </a:r>
            <a:r>
              <a:rPr lang="zh-CN" altLang="en-US" sz="1200" dirty="0">
                <a:latin typeface="微软雅黑" panose="020B0503020204020204" charset="-122"/>
                <a:ea typeface="微软雅黑" panose="020B0503020204020204" charset="-122"/>
                <a:cs typeface="微软雅黑" panose="020B0503020204020204" charset="-122"/>
                <a:sym typeface="+mn-ea"/>
              </a:rPr>
              <a:t>物资</a:t>
            </a:r>
            <a:r>
              <a:rPr lang="en-US" altLang="zh-CN" sz="1200" dirty="0">
                <a:latin typeface="微软雅黑" panose="020B0503020204020204" charset="-122"/>
                <a:ea typeface="微软雅黑" panose="020B0503020204020204" charset="-122"/>
                <a:cs typeface="微软雅黑" panose="020B0503020204020204" charset="-122"/>
                <a:sym typeface="+mn-ea"/>
              </a:rPr>
              <a:t>补充。</a:t>
            </a:r>
            <a:endParaRPr lang="en-US" altLang="zh-CN" sz="1200" dirty="0">
              <a:latin typeface="微软雅黑" panose="020B0503020204020204" charset="-122"/>
              <a:ea typeface="微软雅黑" panose="020B0503020204020204" charset="-122"/>
              <a:cs typeface="微软雅黑" panose="020B0503020204020204" charset="-122"/>
            </a:endParaRPr>
          </a:p>
          <a:p>
            <a:pPr indent="0" algn="l" defTabSz="266700">
              <a:lnSpc>
                <a:spcPct val="120000"/>
              </a:lnSpc>
              <a:spcAft>
                <a:spcPts val="300"/>
              </a:spcAft>
              <a:buClr>
                <a:srgbClr val="5B9BD5"/>
              </a:buClr>
              <a:buFont typeface="Wingdings" panose="05000000000000000000" charset="0"/>
              <a:buNone/>
            </a:pPr>
            <a:r>
              <a:rPr lang="en-US" altLang="zh-CN" sz="1200" b="1" dirty="0">
                <a:latin typeface="微软雅黑" panose="020B0503020204020204" charset="-122"/>
                <a:ea typeface="微软雅黑" panose="020B0503020204020204" charset="-122"/>
                <a:cs typeface="微软雅黑" panose="020B0503020204020204" charset="-122"/>
                <a:sym typeface="+mn-ea"/>
              </a:rPr>
              <a:t>机房环境监测：</a:t>
            </a:r>
            <a:r>
              <a:rPr lang="en-US" altLang="zh-CN" sz="1200" dirty="0">
                <a:latin typeface="微软雅黑" panose="020B0503020204020204" charset="-122"/>
                <a:ea typeface="微软雅黑" panose="020B0503020204020204" charset="-122"/>
                <a:cs typeface="微软雅黑" panose="020B0503020204020204" charset="-122"/>
                <a:sym typeface="+mn-ea"/>
              </a:rPr>
              <a:t>通过EM320-TH温湿度传感器和EM300-SLD/ZLD水浸传感器进行安全监测与管理。</a:t>
            </a:r>
            <a:endParaRPr lang="en-US" altLang="zh-CN" sz="1200" dirty="0">
              <a:latin typeface="微软雅黑" panose="020B0503020204020204" charset="-122"/>
              <a:ea typeface="微软雅黑" panose="020B0503020204020204" charset="-122"/>
              <a:cs typeface="微软雅黑" panose="020B0503020204020204" charset="-122"/>
            </a:endParaRPr>
          </a:p>
          <a:p>
            <a:pPr indent="0" algn="l" defTabSz="266700">
              <a:lnSpc>
                <a:spcPct val="120000"/>
              </a:lnSpc>
              <a:spcAft>
                <a:spcPts val="300"/>
              </a:spcAft>
              <a:buClr>
                <a:srgbClr val="5B9BD5"/>
              </a:buClr>
              <a:buFont typeface="Wingdings" panose="05000000000000000000" charset="0"/>
              <a:buNone/>
            </a:pPr>
            <a:r>
              <a:rPr lang="en-US" altLang="zh-CN" sz="1200" b="1" dirty="0">
                <a:latin typeface="微软雅黑" panose="020B0503020204020204" charset="-122"/>
                <a:ea typeface="微软雅黑" panose="020B0503020204020204" charset="-122"/>
                <a:cs typeface="微软雅黑" panose="020B0503020204020204" charset="-122"/>
                <a:sym typeface="+mn-ea"/>
              </a:rPr>
              <a:t>卫生间使用管理：</a:t>
            </a:r>
            <a:r>
              <a:rPr lang="en-US" altLang="zh-CN" sz="1200" dirty="0">
                <a:latin typeface="微软雅黑" panose="020B0503020204020204" charset="-122"/>
                <a:ea typeface="微软雅黑" panose="020B0503020204020204" charset="-122"/>
                <a:cs typeface="微软雅黑" panose="020B0503020204020204" charset="-122"/>
                <a:sym typeface="+mn-ea"/>
              </a:rPr>
              <a:t>采用GS301卫生间异味传感器监测卫生间的氨气和硫化氢是否超标， 超标联动平台电话语音通知保洁打扫并开窗通风。采用WS201智能余量监测传感器监测厕纸的余量情况。</a:t>
            </a:r>
            <a:endParaRPr lang="en-US" altLang="zh-CN" sz="1200" dirty="0">
              <a:latin typeface="微软雅黑" panose="020B0503020204020204" charset="-122"/>
              <a:ea typeface="微软雅黑" panose="020B0503020204020204" charset="-122"/>
              <a:cs typeface="微软雅黑" panose="020B0503020204020204" charset="-122"/>
            </a:endParaRPr>
          </a:p>
        </p:txBody>
      </p:sp>
      <p:sp>
        <p:nvSpPr>
          <p:cNvPr id="22" name="文本框 21"/>
          <p:cNvSpPr txBox="1"/>
          <p:nvPr>
            <p:custDataLst>
              <p:tags r:id="rId12"/>
            </p:custDataLst>
          </p:nvPr>
        </p:nvSpPr>
        <p:spPr>
          <a:xfrm>
            <a:off x="683895" y="1290955"/>
            <a:ext cx="5172075" cy="1196975"/>
          </a:xfrm>
          <a:prstGeom prst="rect">
            <a:avLst/>
          </a:prstGeom>
          <a:noFill/>
          <a:ln w="9525">
            <a:noFill/>
          </a:ln>
        </p:spPr>
        <p:txBody>
          <a:bodyPr wrap="square">
            <a:spAutoFit/>
          </a:bodyPr>
          <a:lstStyle/>
          <a:p>
            <a:pPr>
              <a:lnSpc>
                <a:spcPct val="120000"/>
              </a:lnSpc>
            </a:pPr>
            <a:r>
              <a:rPr lang="zh-CN" altLang="en-US" sz="1200" dirty="0">
                <a:latin typeface="微软雅黑" panose="020B0503020204020204" charset="-122"/>
                <a:ea typeface="微软雅黑" panose="020B0503020204020204" charset="-122"/>
                <a:cs typeface="微软雅黑" panose="020B0503020204020204" charset="-122"/>
                <a:sym typeface="+mn-ea"/>
              </a:rPr>
              <a:t>《“十四五”规划和 2035 远景目标纲要》明确提出推进建筑的物联网应用和智能化改造等。在政策驱动下，楼宇市场信息需求由传统“有网络”向“智能化、数字化”演进。</a:t>
            </a:r>
            <a:r>
              <a:rPr lang="zh-CN" altLang="en-US" sz="1200" kern="0" dirty="0">
                <a:effectLst/>
                <a:latin typeface="微软雅黑" panose="020B0503020204020204" charset="-122"/>
                <a:ea typeface="微软雅黑" panose="020B0503020204020204" charset="-122"/>
                <a:cs typeface="阿里巴巴普惠体" panose="00020600040101010101" charset="-122"/>
                <a:sym typeface="Arial" panose="020B0604020202020204" pitchFamily="34" charset="0"/>
              </a:rPr>
              <a:t>基于业务发展规划，城建智控正在从单一产品提供商向综合解决方案服务商转型，通过将星纵物联产品融入办公大楼的智慧化升级，很好的完成了智慧楼宇及绿色建筑标杆案例的打造。</a:t>
            </a:r>
            <a:endParaRPr lang="zh-CN" altLang="en-US" sz="1200" b="0" dirty="0">
              <a:latin typeface="微软雅黑" panose="020B0503020204020204" charset="-122"/>
              <a:ea typeface="微软雅黑" panose="020B0503020204020204" charset="-122"/>
              <a:cs typeface="微软雅黑" panose="020B0503020204020204" charset="-122"/>
            </a:endParaRPr>
          </a:p>
        </p:txBody>
      </p:sp>
      <p:sp>
        <p:nvSpPr>
          <p:cNvPr id="21" name="矩形 20"/>
          <p:cNvSpPr/>
          <p:nvPr>
            <p:custDataLst>
              <p:tags r:id="rId13"/>
            </p:custDataLst>
          </p:nvPr>
        </p:nvSpPr>
        <p:spPr>
          <a:xfrm>
            <a:off x="635" y="2608580"/>
            <a:ext cx="6213475" cy="4250055"/>
          </a:xfrm>
          <a:prstGeom prst="rect">
            <a:avLst/>
          </a:prstGeom>
          <a:solidFill>
            <a:srgbClr val="235F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charset="-122"/>
              <a:ea typeface="微软雅黑" panose="020B0503020204020204" charset="-122"/>
              <a:cs typeface="Roboto" panose="02000000000000000000" charset="0"/>
            </a:endParaRPr>
          </a:p>
        </p:txBody>
      </p:sp>
      <p:grpSp>
        <p:nvGrpSpPr>
          <p:cNvPr id="29" name="组合 28"/>
          <p:cNvGrpSpPr/>
          <p:nvPr/>
        </p:nvGrpSpPr>
        <p:grpSpPr>
          <a:xfrm>
            <a:off x="6520815" y="4758506"/>
            <a:ext cx="3168015" cy="347345"/>
            <a:chOff x="1024" y="2255"/>
            <a:chExt cx="4989" cy="547"/>
          </a:xfrm>
        </p:grpSpPr>
        <p:pic>
          <p:nvPicPr>
            <p:cNvPr id="30" name="图片 29" descr="right"/>
            <p:cNvPicPr>
              <a:picLocks noChangeAspect="1"/>
            </p:cNvPicPr>
            <p:nvPr>
              <p:custDataLst>
                <p:tags r:id="rId14"/>
              </p:custDataLst>
            </p:nvPr>
          </p:nvPicPr>
          <p:blipFill>
            <a:blip r:embed="rId7"/>
            <a:stretch>
              <a:fillRect/>
            </a:stretch>
          </p:blipFill>
          <p:spPr>
            <a:xfrm>
              <a:off x="1024" y="2255"/>
              <a:ext cx="547" cy="547"/>
            </a:xfrm>
            <a:prstGeom prst="rect">
              <a:avLst/>
            </a:prstGeom>
          </p:spPr>
        </p:pic>
        <p:sp>
          <p:nvSpPr>
            <p:cNvPr id="31" name="TextBox 61" descr="e7d195523061f1c0c30ee18c1b05f65d12b38e2533cb2ccdAE0CC34CB5CBEBFAEC353FED4DECE97C3E379FD1D933F5E4DC18EF8EA6B7A1130D5F6DE9DD2BE4B0A8C9126ACE5083D1F5A9E323B29CCFC76387F739D35013BB7F1A1D3FF8B43E9EB32D1D3EE61D39D911CDD274DEEB6F6260DA60C619E7AAB19ABAE319AD87248B7FB95D904DDFA050"/>
            <p:cNvSpPr txBox="1"/>
            <p:nvPr>
              <p:custDataLst>
                <p:tags r:id="rId15"/>
              </p:custDataLst>
            </p:nvPr>
          </p:nvSpPr>
          <p:spPr>
            <a:xfrm>
              <a:off x="1689" y="2318"/>
              <a:ext cx="4324" cy="436"/>
            </a:xfrm>
            <a:prstGeom prst="rect">
              <a:avLst/>
            </a:prstGeom>
            <a:noFill/>
          </p:spPr>
          <p:txBody>
            <a:bodyPr wrap="square" lIns="0" tIns="0" rIns="0" bIns="0" rtlCol="0">
              <a:spAutoFit/>
            </a:bodyPr>
            <a:lstStyle/>
            <a:p>
              <a:r>
                <a:rPr lang="zh-CN" altLang="en-US" b="1" dirty="0">
                  <a:solidFill>
                    <a:srgbClr val="2564AF"/>
                  </a:solidFill>
                  <a:latin typeface="微软雅黑" panose="020B0503020204020204" charset="-122"/>
                  <a:ea typeface="微软雅黑" panose="020B0503020204020204" charset="-122"/>
                  <a:cs typeface="Roboto" panose="02000000000000000000" charset="0"/>
                  <a:sym typeface="+mn-ea"/>
                </a:rPr>
                <a:t>项目效益</a:t>
              </a:r>
              <a:endParaRPr lang="zh-CN" altLang="en-US" b="1" dirty="0">
                <a:solidFill>
                  <a:srgbClr val="2564AF"/>
                </a:solidFill>
                <a:latin typeface="微软雅黑" panose="020B0503020204020204" charset="-122"/>
                <a:ea typeface="微软雅黑" panose="020B0503020204020204" charset="-122"/>
                <a:cs typeface="Roboto" panose="02000000000000000000" charset="0"/>
                <a:sym typeface="+mn-ea"/>
              </a:endParaRPr>
            </a:p>
          </p:txBody>
        </p:sp>
      </p:grpSp>
      <p:grpSp>
        <p:nvGrpSpPr>
          <p:cNvPr id="32" name="组合 31"/>
          <p:cNvGrpSpPr/>
          <p:nvPr/>
        </p:nvGrpSpPr>
        <p:grpSpPr>
          <a:xfrm>
            <a:off x="6600771" y="5129920"/>
            <a:ext cx="5275308" cy="1663052"/>
            <a:chOff x="8323" y="6309"/>
            <a:chExt cx="5941" cy="3861"/>
          </a:xfrm>
        </p:grpSpPr>
        <p:grpSp>
          <p:nvGrpSpPr>
            <p:cNvPr id="33" name="组合 32"/>
            <p:cNvGrpSpPr/>
            <p:nvPr/>
          </p:nvGrpSpPr>
          <p:grpSpPr>
            <a:xfrm>
              <a:off x="8323" y="6309"/>
              <a:ext cx="3400" cy="3861"/>
              <a:chOff x="11814" y="3410"/>
              <a:chExt cx="3400" cy="3861"/>
            </a:xfrm>
          </p:grpSpPr>
          <p:sp>
            <p:nvSpPr>
              <p:cNvPr id="37" name="文本框 36"/>
              <p:cNvSpPr txBox="1"/>
              <p:nvPr>
                <p:custDataLst>
                  <p:tags r:id="rId16"/>
                </p:custDataLst>
              </p:nvPr>
            </p:nvSpPr>
            <p:spPr>
              <a:xfrm>
                <a:off x="11814" y="3410"/>
                <a:ext cx="2012" cy="811"/>
              </a:xfrm>
              <a:prstGeom prst="rect">
                <a:avLst/>
              </a:prstGeom>
              <a:noFill/>
            </p:spPr>
            <p:txBody>
              <a:bodyPr wrap="square" rtlCol="0" anchor="t">
                <a:spAutoFit/>
              </a:bodyPr>
              <a:lstStyle/>
              <a:p>
                <a:pPr algn="ctr">
                  <a:lnSpc>
                    <a:spcPct val="120000"/>
                  </a:lnSpc>
                  <a:buClrTx/>
                  <a:buSzTx/>
                  <a:buFontTx/>
                </a:pPr>
                <a:r>
                  <a:rPr lang="zh-CN" sz="1400" b="1"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节能降本</a:t>
                </a:r>
                <a:r>
                  <a:rPr lang="en-US" altLang="zh-CN" sz="1400" b="1"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&amp;</a:t>
                </a:r>
                <a:r>
                  <a:rPr lang="zh-CN" altLang="en-US" sz="1400" b="1"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方案升级</a:t>
                </a:r>
                <a:endParaRPr lang="zh-CN" altLang="en-US" sz="1400" b="1"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endParaRPr>
              </a:p>
            </p:txBody>
          </p:sp>
          <p:sp>
            <p:nvSpPr>
              <p:cNvPr id="38" name="文本框 37"/>
              <p:cNvSpPr txBox="1"/>
              <p:nvPr>
                <p:custDataLst>
                  <p:tags r:id="rId17"/>
                </p:custDataLst>
              </p:nvPr>
            </p:nvSpPr>
            <p:spPr>
              <a:xfrm>
                <a:off x="11823" y="4166"/>
                <a:ext cx="3391" cy="3105"/>
              </a:xfrm>
              <a:prstGeom prst="rect">
                <a:avLst/>
              </a:prstGeom>
              <a:noFill/>
            </p:spPr>
            <p:txBody>
              <a:bodyPr wrap="square" rtlCol="0" anchor="t">
                <a:noAutofit/>
              </a:bodyPr>
              <a:lstStyle/>
              <a:p>
                <a:pPr marL="0" marR="0" lvl="0" algn="l" defTabSz="914400" rtl="0" latinLnBrk="0">
                  <a:lnSpc>
                    <a:spcPct val="130000"/>
                  </a:lnSpc>
                  <a:spcBef>
                    <a:spcPts val="0"/>
                  </a:spcBef>
                  <a:buClrTx/>
                  <a:buSzTx/>
                  <a:buFontTx/>
                  <a:buNone/>
                </a:pPr>
                <a:r>
                  <a:rPr sz="1200" dirty="0">
                    <a:latin typeface="微软雅黑" panose="020B0503020204020204" charset="-122"/>
                    <a:ea typeface="微软雅黑" panose="020B0503020204020204" charset="-122"/>
                    <a:cs typeface="微软雅黑" panose="020B0503020204020204" charset="-122"/>
                    <a:sym typeface="+mn-ea"/>
                  </a:rPr>
                  <a:t>智能灯光控制和智能用电设备管理，帮助企业每年降低7.4%的照明能耗和1.4%的设备用电能耗，年均节约电费14.5万元。</a:t>
                </a:r>
                <a:endParaRPr sz="1200" dirty="0">
                  <a:latin typeface="微软雅黑" panose="020B0503020204020204" charset="-122"/>
                  <a:ea typeface="微软雅黑" panose="020B0503020204020204" charset="-122"/>
                  <a:cs typeface="微软雅黑" panose="020B0503020204020204" charset="-122"/>
                  <a:sym typeface="+mn-ea"/>
                </a:endParaRPr>
              </a:p>
              <a:p>
                <a:pPr marL="0" marR="0" lvl="0" algn="l" defTabSz="914400" rtl="0" latinLnBrk="0">
                  <a:lnSpc>
                    <a:spcPct val="130000"/>
                  </a:lnSpc>
                  <a:spcBef>
                    <a:spcPts val="0"/>
                  </a:spcBef>
                  <a:buClrTx/>
                  <a:buSzTx/>
                  <a:buFontTx/>
                  <a:buNone/>
                </a:pPr>
                <a:r>
                  <a:rPr lang="zh-CN" altLang="en-US" sz="1200" dirty="0">
                    <a:latin typeface="微软雅黑" panose="020B0503020204020204" charset="-122"/>
                    <a:ea typeface="微软雅黑" panose="020B0503020204020204" charset="-122"/>
                    <a:cs typeface="微软雅黑" panose="020B0503020204020204" charset="-122"/>
                    <a:sym typeface="+mn-ea"/>
                  </a:rPr>
                  <a:t>通过接入星纵物联的传感器设备，丰富和充实了城建智控的智慧楼宇解决方案。</a:t>
                </a:r>
                <a:endParaRPr sz="1200" dirty="0">
                  <a:latin typeface="微软雅黑" panose="020B0503020204020204" charset="-122"/>
                  <a:ea typeface="微软雅黑" panose="020B0503020204020204" charset="-122"/>
                  <a:cs typeface="微软雅黑" panose="020B0503020204020204" charset="-122"/>
                  <a:sym typeface="+mn-ea"/>
                </a:endParaRPr>
              </a:p>
            </p:txBody>
          </p:sp>
        </p:grpSp>
        <p:sp>
          <p:nvSpPr>
            <p:cNvPr id="36" name="文本框 35"/>
            <p:cNvSpPr txBox="1"/>
            <p:nvPr>
              <p:custDataLst>
                <p:tags r:id="rId18"/>
              </p:custDataLst>
            </p:nvPr>
          </p:nvSpPr>
          <p:spPr>
            <a:xfrm>
              <a:off x="11446" y="7066"/>
              <a:ext cx="2818" cy="1619"/>
            </a:xfrm>
            <a:prstGeom prst="rect">
              <a:avLst/>
            </a:prstGeom>
            <a:noFill/>
          </p:spPr>
          <p:txBody>
            <a:bodyPr wrap="square" rtlCol="0" anchor="t">
              <a:noAutofit/>
            </a:bodyPr>
            <a:lstStyle/>
            <a:p>
              <a:pPr marL="0" marR="0" lvl="0" algn="l" defTabSz="914400" rtl="0" latinLnBrk="0">
                <a:lnSpc>
                  <a:spcPct val="120000"/>
                </a:lnSpc>
                <a:spcBef>
                  <a:spcPts val="0"/>
                </a:spcBef>
                <a:buClrTx/>
                <a:buSzTx/>
                <a:buFontTx/>
                <a:buNone/>
              </a:pPr>
              <a:endParaRPr lang="zh-CN" altLang="en-US" sz="1200" dirty="0">
                <a:latin typeface="微软雅黑" panose="020B0503020204020204" charset="-122"/>
                <a:ea typeface="微软雅黑" panose="020B0503020204020204" charset="-122"/>
                <a:cs typeface="微软雅黑" panose="020B0503020204020204" charset="-122"/>
                <a:sym typeface="+mn-ea"/>
              </a:endParaRPr>
            </a:p>
          </p:txBody>
        </p:sp>
      </p:grpSp>
      <p:grpSp>
        <p:nvGrpSpPr>
          <p:cNvPr id="2" name="组合 1"/>
          <p:cNvGrpSpPr/>
          <p:nvPr/>
        </p:nvGrpSpPr>
        <p:grpSpPr>
          <a:xfrm>
            <a:off x="130810" y="2734945"/>
            <a:ext cx="5075555" cy="2710815"/>
            <a:chOff x="791" y="6016"/>
            <a:chExt cx="8585" cy="4512"/>
          </a:xfrm>
        </p:grpSpPr>
        <p:sp>
          <p:nvSpPr>
            <p:cNvPr id="8" name="矩形 7"/>
            <p:cNvSpPr/>
            <p:nvPr>
              <p:custDataLst>
                <p:tags r:id="rId19"/>
              </p:custDataLst>
            </p:nvPr>
          </p:nvSpPr>
          <p:spPr>
            <a:xfrm>
              <a:off x="1102" y="10287"/>
              <a:ext cx="2155" cy="241"/>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800" dirty="0">
                  <a:solidFill>
                    <a:schemeClr val="bg1"/>
                  </a:solidFill>
                  <a:latin typeface="微软雅黑" panose="020B0503020204020204" charset="-122"/>
                  <a:ea typeface="微软雅黑" panose="020B0503020204020204" charset="-122"/>
                  <a:cs typeface="阿里巴巴普惠体" panose="00020600040101010101" charset="-122"/>
                </a:rPr>
                <a:t>WS501/WS502/WS503</a:t>
              </a:r>
              <a:endParaRPr lang="en-US" altLang="zh-CN" sz="800" dirty="0">
                <a:solidFill>
                  <a:schemeClr val="bg1"/>
                </a:solidFill>
                <a:latin typeface="微软雅黑" panose="020B0503020204020204" charset="-122"/>
                <a:ea typeface="微软雅黑" panose="020B0503020204020204" charset="-122"/>
                <a:cs typeface="阿里巴巴普惠体" panose="00020600040101010101" charset="-122"/>
              </a:endParaRPr>
            </a:p>
          </p:txBody>
        </p:sp>
        <p:pic>
          <p:nvPicPr>
            <p:cNvPr id="11" name="图片 10"/>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723" y="9970"/>
              <a:ext cx="1019" cy="253"/>
            </a:xfrm>
            <a:prstGeom prst="rect">
              <a:avLst/>
            </a:prstGeom>
          </p:spPr>
        </p:pic>
        <p:grpSp>
          <p:nvGrpSpPr>
            <p:cNvPr id="15" name="组合 14"/>
            <p:cNvGrpSpPr/>
            <p:nvPr/>
          </p:nvGrpSpPr>
          <p:grpSpPr>
            <a:xfrm rot="0">
              <a:off x="6518" y="8090"/>
              <a:ext cx="1165" cy="144"/>
              <a:chOff x="10644" y="3780"/>
              <a:chExt cx="1941" cy="309"/>
            </a:xfrm>
            <a:solidFill>
              <a:schemeClr val="bg1"/>
            </a:solidFill>
          </p:grpSpPr>
          <p:cxnSp>
            <p:nvCxnSpPr>
              <p:cNvPr id="23" name="直接连接符 22"/>
              <p:cNvCxnSpPr/>
              <p:nvPr>
                <p:custDataLst>
                  <p:tags r:id="rId21"/>
                </p:custDataLst>
              </p:nvPr>
            </p:nvCxnSpPr>
            <p:spPr>
              <a:xfrm flipH="1" flipV="1">
                <a:off x="10644" y="3780"/>
                <a:ext cx="1941" cy="10"/>
              </a:xfrm>
              <a:prstGeom prst="line">
                <a:avLst/>
              </a:prstGeom>
              <a:grpFill/>
              <a:ln w="9525" cmpd="sng">
                <a:solidFill>
                  <a:schemeClr val="bg1"/>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custDataLst>
                  <p:tags r:id="rId22"/>
                </p:custDataLst>
              </p:nvPr>
            </p:nvCxnSpPr>
            <p:spPr>
              <a:xfrm>
                <a:off x="10645" y="4089"/>
                <a:ext cx="1838" cy="0"/>
              </a:xfrm>
              <a:prstGeom prst="line">
                <a:avLst/>
              </a:prstGeom>
              <a:grpFill/>
              <a:ln w="9525" cmpd="sng">
                <a:solidFill>
                  <a:schemeClr val="bg1"/>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grpSp>
        <p:grpSp>
          <p:nvGrpSpPr>
            <p:cNvPr id="27" name="组合 26"/>
            <p:cNvGrpSpPr/>
            <p:nvPr/>
          </p:nvGrpSpPr>
          <p:grpSpPr>
            <a:xfrm rot="0">
              <a:off x="2834" y="6302"/>
              <a:ext cx="1333" cy="3798"/>
              <a:chOff x="6954" y="2095"/>
              <a:chExt cx="1347" cy="4851"/>
            </a:xfrm>
            <a:solidFill>
              <a:schemeClr val="bg1"/>
            </a:solidFill>
          </p:grpSpPr>
          <p:cxnSp>
            <p:nvCxnSpPr>
              <p:cNvPr id="40" name="直接连接符 39"/>
              <p:cNvCxnSpPr/>
              <p:nvPr>
                <p:custDataLst>
                  <p:tags r:id="rId23"/>
                </p:custDataLst>
              </p:nvPr>
            </p:nvCxnSpPr>
            <p:spPr>
              <a:xfrm flipH="1">
                <a:off x="7099" y="4287"/>
                <a:ext cx="1202" cy="15"/>
              </a:xfrm>
              <a:prstGeom prst="line">
                <a:avLst/>
              </a:prstGeom>
              <a:grpFill/>
              <a:ln w="9525" cmpd="sng">
                <a:solidFill>
                  <a:srgbClr val="FFFFFF"/>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42" name="直接连接符 41"/>
              <p:cNvCxnSpPr/>
              <p:nvPr>
                <p:custDataLst>
                  <p:tags r:id="rId24"/>
                </p:custDataLst>
              </p:nvPr>
            </p:nvCxnSpPr>
            <p:spPr>
              <a:xfrm flipV="1">
                <a:off x="6954" y="3152"/>
                <a:ext cx="546" cy="2"/>
              </a:xfrm>
              <a:prstGeom prst="line">
                <a:avLst/>
              </a:prstGeom>
              <a:grpFill/>
              <a:ln w="9525" cmpd="sng">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44" name="直接连接符 43"/>
              <p:cNvCxnSpPr/>
              <p:nvPr>
                <p:custDataLst>
                  <p:tags r:id="rId25"/>
                </p:custDataLst>
              </p:nvPr>
            </p:nvCxnSpPr>
            <p:spPr>
              <a:xfrm flipH="1">
                <a:off x="7509" y="2095"/>
                <a:ext cx="2" cy="4851"/>
              </a:xfrm>
              <a:prstGeom prst="line">
                <a:avLst/>
              </a:prstGeom>
              <a:grpFill/>
              <a:ln w="9525" cmpd="sng">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46" name="直接连接符 45"/>
              <p:cNvCxnSpPr/>
              <p:nvPr>
                <p:custDataLst>
                  <p:tags r:id="rId26"/>
                </p:custDataLst>
              </p:nvPr>
            </p:nvCxnSpPr>
            <p:spPr>
              <a:xfrm>
                <a:off x="7011" y="6124"/>
                <a:ext cx="498" cy="0"/>
              </a:xfrm>
              <a:prstGeom prst="line">
                <a:avLst/>
              </a:prstGeom>
              <a:grpFill/>
              <a:ln w="9525" cmpd="sng">
                <a:solidFill>
                  <a:schemeClr val="bg1"/>
                </a:solidFill>
                <a:prstDash val="dash"/>
              </a:ln>
            </p:spPr>
            <p:style>
              <a:lnRef idx="1">
                <a:schemeClr val="accent1"/>
              </a:lnRef>
              <a:fillRef idx="0">
                <a:schemeClr val="accent1"/>
              </a:fillRef>
              <a:effectRef idx="0">
                <a:schemeClr val="accent1"/>
              </a:effectRef>
              <a:fontRef idx="minor">
                <a:schemeClr val="tx1"/>
              </a:fontRef>
            </p:style>
          </p:cxnSp>
        </p:grpSp>
        <p:pic>
          <p:nvPicPr>
            <p:cNvPr id="47" name="图片 48" descr="资源 19"/>
            <p:cNvPicPr>
              <a:picLocks noChangeAspect="1"/>
            </p:cNvPicPr>
            <p:nvPr>
              <p:custDataLst>
                <p:tags r:id="rId27"/>
              </p:custDataLst>
            </p:nvPr>
          </p:nvPicPr>
          <p:blipFill>
            <a:blip r:embed="rId28"/>
            <a:stretch>
              <a:fillRect/>
            </a:stretch>
          </p:blipFill>
          <p:spPr>
            <a:xfrm>
              <a:off x="4281" y="8048"/>
              <a:ext cx="1132" cy="288"/>
            </a:xfrm>
            <a:prstGeom prst="rect">
              <a:avLst/>
            </a:prstGeom>
          </p:spPr>
        </p:pic>
        <p:grpSp>
          <p:nvGrpSpPr>
            <p:cNvPr id="96" name="组合 95"/>
            <p:cNvGrpSpPr/>
            <p:nvPr/>
          </p:nvGrpSpPr>
          <p:grpSpPr>
            <a:xfrm rot="0">
              <a:off x="804" y="6922"/>
              <a:ext cx="1449" cy="825"/>
              <a:chOff x="2745" y="3503"/>
              <a:chExt cx="2221" cy="1471"/>
            </a:xfrm>
          </p:grpSpPr>
          <p:pic>
            <p:nvPicPr>
              <p:cNvPr id="49" name="图片 48"/>
              <p:cNvPicPr/>
              <p:nvPr/>
            </p:nvPicPr>
            <p:blipFill>
              <a:blip r:embed="rId29"/>
              <a:srcRect l="28319" t="9473" r="31899" b="21483"/>
            </p:blipFill>
            <p:spPr>
              <a:xfrm>
                <a:off x="3713" y="3503"/>
                <a:ext cx="544" cy="766"/>
              </a:xfrm>
              <a:prstGeom prst="rect">
                <a:avLst/>
              </a:prstGeom>
            </p:spPr>
          </p:pic>
          <p:sp>
            <p:nvSpPr>
              <p:cNvPr id="50" name="矩形 49"/>
              <p:cNvSpPr/>
              <p:nvPr>
                <p:custDataLst>
                  <p:tags r:id="rId30"/>
                </p:custDataLst>
              </p:nvPr>
            </p:nvSpPr>
            <p:spPr>
              <a:xfrm>
                <a:off x="2745" y="4268"/>
                <a:ext cx="2221" cy="70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800" dirty="0">
                    <a:solidFill>
                      <a:schemeClr val="bg1"/>
                    </a:solidFill>
                    <a:latin typeface="微软雅黑" panose="020B0503020204020204" charset="-122"/>
                    <a:ea typeface="微软雅黑" panose="020B0503020204020204" charset="-122"/>
                    <a:cs typeface="阿里巴巴普惠体" panose="00020600040101010101" charset="-122"/>
                  </a:rPr>
                  <a:t>EM320TH</a:t>
                </a:r>
                <a:endParaRPr lang="en-US" altLang="zh-CN" sz="800" dirty="0">
                  <a:solidFill>
                    <a:schemeClr val="bg1"/>
                  </a:solidFill>
                  <a:latin typeface="微软雅黑" panose="020B0503020204020204" charset="-122"/>
                  <a:ea typeface="微软雅黑" panose="020B0503020204020204" charset="-122"/>
                  <a:cs typeface="阿里巴巴普惠体" panose="00020600040101010101" charset="-122"/>
                </a:endParaRPr>
              </a:p>
            </p:txBody>
          </p:sp>
        </p:grpSp>
        <p:pic>
          <p:nvPicPr>
            <p:cNvPr id="52" name="图片 51" descr="D:\Users\Administrator\Desktop\REV1-LoRa V1.0\组-1 - 副本.png组-1 - 副本"/>
            <p:cNvPicPr>
              <a:picLocks noChangeAspect="1"/>
            </p:cNvPicPr>
            <p:nvPr>
              <p:custDataLst>
                <p:tags r:id="rId31"/>
              </p:custDataLst>
            </p:nvPr>
          </p:nvPicPr>
          <p:blipFill>
            <a:blip r:embed="rId32"/>
            <a:srcRect/>
            <a:stretch>
              <a:fillRect/>
            </a:stretch>
          </p:blipFill>
          <p:spPr>
            <a:xfrm>
              <a:off x="7962" y="7752"/>
              <a:ext cx="1084" cy="437"/>
            </a:xfrm>
            <a:prstGeom prst="rect">
              <a:avLst/>
            </a:prstGeom>
            <a:noFill/>
            <a:ln w="9525">
              <a:noFill/>
            </a:ln>
          </p:spPr>
        </p:pic>
        <p:sp>
          <p:nvSpPr>
            <p:cNvPr id="58" name="矩形 57"/>
            <p:cNvSpPr/>
            <p:nvPr>
              <p:custDataLst>
                <p:tags r:id="rId33"/>
              </p:custDataLst>
            </p:nvPr>
          </p:nvSpPr>
          <p:spPr>
            <a:xfrm>
              <a:off x="7654" y="8234"/>
              <a:ext cx="1722" cy="39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800" dirty="0">
                  <a:solidFill>
                    <a:schemeClr val="bg1"/>
                  </a:solidFill>
                  <a:latin typeface="微软雅黑" panose="020B0503020204020204" charset="-122"/>
                  <a:ea typeface="微软雅黑" panose="020B0503020204020204" charset="-122"/>
                  <a:cs typeface="阿里巴巴普惠体" panose="00020600040101010101" charset="-122"/>
                </a:rPr>
                <a:t>控制平台</a:t>
              </a:r>
              <a:endParaRPr lang="en-US" altLang="zh-CN" sz="800" dirty="0">
                <a:solidFill>
                  <a:schemeClr val="bg1"/>
                </a:solidFill>
                <a:latin typeface="微软雅黑" panose="020B0503020204020204" charset="-122"/>
                <a:ea typeface="微软雅黑" panose="020B0503020204020204" charset="-122"/>
                <a:cs typeface="阿里巴巴普惠体" panose="00020600040101010101" charset="-122"/>
              </a:endParaRPr>
            </a:p>
            <a:p>
              <a:pPr algn="ctr"/>
              <a:r>
                <a:rPr lang="zh-CN" altLang="en-US" sz="800" dirty="0">
                  <a:solidFill>
                    <a:schemeClr val="bg1"/>
                  </a:solidFill>
                  <a:latin typeface="微软雅黑" panose="020B0503020204020204" charset="-122"/>
                  <a:ea typeface="微软雅黑" panose="020B0503020204020204" charset="-122"/>
                  <a:cs typeface="阿里巴巴普惠体" panose="00020600040101010101" charset="-122"/>
                </a:rPr>
                <a:t>（手机</a:t>
              </a:r>
              <a:r>
                <a:rPr lang="en-US" altLang="zh-CN" sz="800" dirty="0">
                  <a:solidFill>
                    <a:schemeClr val="bg1"/>
                  </a:solidFill>
                  <a:latin typeface="微软雅黑" panose="020B0503020204020204" charset="-122"/>
                  <a:ea typeface="微软雅黑" panose="020B0503020204020204" charset="-122"/>
                  <a:cs typeface="阿里巴巴普惠体" panose="00020600040101010101" charset="-122"/>
                </a:rPr>
                <a:t>App</a:t>
              </a:r>
              <a:r>
                <a:rPr lang="zh-CN" altLang="en-US" sz="800" dirty="0">
                  <a:solidFill>
                    <a:schemeClr val="bg1"/>
                  </a:solidFill>
                  <a:latin typeface="微软雅黑" panose="020B0503020204020204" charset="-122"/>
                  <a:ea typeface="微软雅黑" panose="020B0503020204020204" charset="-122"/>
                  <a:cs typeface="阿里巴巴普惠体" panose="00020600040101010101" charset="-122"/>
                </a:rPr>
                <a:t>）</a:t>
              </a:r>
              <a:endParaRPr lang="zh-CN" altLang="en-US" sz="800" dirty="0">
                <a:solidFill>
                  <a:schemeClr val="bg1"/>
                </a:solidFill>
                <a:latin typeface="微软雅黑" panose="020B0503020204020204" charset="-122"/>
                <a:ea typeface="微软雅黑" panose="020B0503020204020204" charset="-122"/>
                <a:cs typeface="阿里巴巴普惠体" panose="00020600040101010101" charset="-122"/>
              </a:endParaRPr>
            </a:p>
          </p:txBody>
        </p:sp>
        <p:sp>
          <p:nvSpPr>
            <p:cNvPr id="59" name="矩形 58"/>
            <p:cNvSpPr/>
            <p:nvPr>
              <p:custDataLst>
                <p:tags r:id="rId34"/>
              </p:custDataLst>
            </p:nvPr>
          </p:nvSpPr>
          <p:spPr>
            <a:xfrm>
              <a:off x="6346" y="7792"/>
              <a:ext cx="1449" cy="257"/>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800" dirty="0">
                  <a:solidFill>
                    <a:schemeClr val="bg1"/>
                  </a:solidFill>
                  <a:latin typeface="微软雅黑" panose="020B0503020204020204" charset="-122"/>
                  <a:ea typeface="微软雅黑" panose="020B0503020204020204" charset="-122"/>
                  <a:cs typeface="阿里巴巴普惠体" panose="00020600040101010101" charset="-122"/>
                </a:rPr>
                <a:t>有线网络</a:t>
              </a:r>
              <a:endParaRPr lang="zh-CN" altLang="en-US" sz="800" dirty="0">
                <a:solidFill>
                  <a:schemeClr val="bg1"/>
                </a:solidFill>
                <a:latin typeface="微软雅黑" panose="020B0503020204020204" charset="-122"/>
                <a:ea typeface="微软雅黑" panose="020B0503020204020204" charset="-122"/>
                <a:cs typeface="阿里巴巴普惠体" panose="00020600040101010101" charset="-122"/>
              </a:endParaRPr>
            </a:p>
          </p:txBody>
        </p:sp>
        <p:sp>
          <p:nvSpPr>
            <p:cNvPr id="60" name="矩形 59"/>
            <p:cNvSpPr/>
            <p:nvPr>
              <p:custDataLst>
                <p:tags r:id="rId35"/>
              </p:custDataLst>
            </p:nvPr>
          </p:nvSpPr>
          <p:spPr>
            <a:xfrm>
              <a:off x="6346" y="8259"/>
              <a:ext cx="1449" cy="257"/>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800" dirty="0">
                  <a:solidFill>
                    <a:schemeClr val="bg1"/>
                  </a:solidFill>
                  <a:latin typeface="微软雅黑" panose="020B0503020204020204" charset="-122"/>
                  <a:ea typeface="微软雅黑" panose="020B0503020204020204" charset="-122"/>
                  <a:cs typeface="阿里巴巴普惠体" panose="00020600040101010101" charset="-122"/>
                </a:rPr>
                <a:t>MQTT</a:t>
              </a:r>
              <a:r>
                <a:rPr lang="zh-CN" altLang="en-US" sz="800" dirty="0">
                  <a:solidFill>
                    <a:schemeClr val="bg1"/>
                  </a:solidFill>
                  <a:latin typeface="微软雅黑" panose="020B0503020204020204" charset="-122"/>
                  <a:ea typeface="微软雅黑" panose="020B0503020204020204" charset="-122"/>
                  <a:cs typeface="阿里巴巴普惠体" panose="00020600040101010101" charset="-122"/>
                </a:rPr>
                <a:t>协议</a:t>
              </a:r>
              <a:endParaRPr lang="zh-CN" altLang="en-US" sz="800" dirty="0">
                <a:solidFill>
                  <a:schemeClr val="bg1"/>
                </a:solidFill>
                <a:latin typeface="微软雅黑" panose="020B0503020204020204" charset="-122"/>
                <a:ea typeface="微软雅黑" panose="020B0503020204020204" charset="-122"/>
                <a:cs typeface="阿里巴巴普惠体" panose="00020600040101010101" charset="-122"/>
              </a:endParaRPr>
            </a:p>
          </p:txBody>
        </p:sp>
        <p:grpSp>
          <p:nvGrpSpPr>
            <p:cNvPr id="62" name="组合 61"/>
            <p:cNvGrpSpPr/>
            <p:nvPr/>
          </p:nvGrpSpPr>
          <p:grpSpPr>
            <a:xfrm rot="0">
              <a:off x="5069" y="8041"/>
              <a:ext cx="1448" cy="1038"/>
              <a:chOff x="8496" y="5497"/>
              <a:chExt cx="2220" cy="1852"/>
            </a:xfrm>
          </p:grpSpPr>
          <p:pic>
            <p:nvPicPr>
              <p:cNvPr id="63" name="图片 62"/>
              <p:cNvPicPr>
                <a:picLocks noChangeAspect="1"/>
              </p:cNvPicPr>
              <p:nvPr/>
            </p:nvPicPr>
            <p:blipFill>
              <a:blip r:embed="rId36" cstate="print">
                <a:extLst>
                  <a:ext uri="{28A0092B-C50C-407E-A947-70E740481C1C}">
                    <a14:useLocalDpi xmlns:a14="http://schemas.microsoft.com/office/drawing/2010/main" val="0"/>
                  </a:ext>
                </a:extLst>
              </a:blip>
              <a:srcRect l="22167" t="11779" r="20288" b="19680"/>
              <a:stretch>
                <a:fillRect/>
              </a:stretch>
            </p:blipFill>
            <p:spPr>
              <a:xfrm>
                <a:off x="8781" y="5497"/>
                <a:ext cx="1838" cy="1414"/>
              </a:xfrm>
              <a:prstGeom prst="rect">
                <a:avLst/>
              </a:prstGeom>
            </p:spPr>
          </p:pic>
          <p:sp>
            <p:nvSpPr>
              <p:cNvPr id="64" name="矩形 63"/>
              <p:cNvSpPr/>
              <p:nvPr>
                <p:custDataLst>
                  <p:tags r:id="rId37"/>
                </p:custDataLst>
              </p:nvPr>
            </p:nvSpPr>
            <p:spPr>
              <a:xfrm>
                <a:off x="8496" y="6643"/>
                <a:ext cx="2221" cy="70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800" dirty="0">
                    <a:solidFill>
                      <a:schemeClr val="bg1"/>
                    </a:solidFill>
                    <a:latin typeface="微软雅黑" panose="020B0503020204020204" charset="-122"/>
                    <a:ea typeface="微软雅黑" panose="020B0503020204020204" charset="-122"/>
                    <a:cs typeface="阿里巴巴普惠体" panose="00020600040101010101" charset="-122"/>
                  </a:rPr>
                  <a:t>UG65</a:t>
                </a:r>
                <a:endParaRPr lang="en-US" altLang="zh-CN" sz="800" baseline="-25000" dirty="0">
                  <a:solidFill>
                    <a:schemeClr val="bg1"/>
                  </a:solidFill>
                  <a:latin typeface="微软雅黑" panose="020B0503020204020204" charset="-122"/>
                  <a:ea typeface="微软雅黑" panose="020B0503020204020204" charset="-122"/>
                  <a:cs typeface="阿里巴巴普惠体" panose="00020600040101010101" charset="-122"/>
                </a:endParaRPr>
              </a:p>
            </p:txBody>
          </p:sp>
        </p:grpSp>
        <p:cxnSp>
          <p:nvCxnSpPr>
            <p:cNvPr id="65" name="直接连接符 64"/>
            <p:cNvCxnSpPr/>
            <p:nvPr>
              <p:custDataLst>
                <p:tags r:id="rId38"/>
              </p:custDataLst>
            </p:nvPr>
          </p:nvCxnSpPr>
          <p:spPr>
            <a:xfrm>
              <a:off x="2807" y="6332"/>
              <a:ext cx="591" cy="0"/>
            </a:xfrm>
            <a:prstGeom prst="line">
              <a:avLst/>
            </a:prstGeom>
            <a:solidFill>
              <a:srgbClr val="4477B3"/>
            </a:solidFill>
            <a:ln w="9525" cmpd="sng">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68" name="直接连接符 67"/>
            <p:cNvCxnSpPr/>
            <p:nvPr>
              <p:custDataLst>
                <p:tags r:id="rId39"/>
              </p:custDataLst>
            </p:nvPr>
          </p:nvCxnSpPr>
          <p:spPr>
            <a:xfrm>
              <a:off x="2924" y="8145"/>
              <a:ext cx="1163" cy="3"/>
            </a:xfrm>
            <a:prstGeom prst="line">
              <a:avLst/>
            </a:prstGeom>
            <a:solidFill>
              <a:schemeClr val="bg1"/>
            </a:solidFill>
            <a:ln w="9525" cmpd="sng">
              <a:solidFill>
                <a:schemeClr val="bg1"/>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69" name="直接连接符 68"/>
            <p:cNvCxnSpPr/>
            <p:nvPr>
              <p:custDataLst>
                <p:tags r:id="rId40"/>
              </p:custDataLst>
            </p:nvPr>
          </p:nvCxnSpPr>
          <p:spPr>
            <a:xfrm>
              <a:off x="2888" y="10129"/>
              <a:ext cx="493" cy="0"/>
            </a:xfrm>
            <a:prstGeom prst="line">
              <a:avLst/>
            </a:prstGeom>
            <a:solidFill>
              <a:schemeClr val="bg1"/>
            </a:solidFill>
            <a:ln w="9525" cmpd="sng">
              <a:solidFill>
                <a:schemeClr val="bg1"/>
              </a:solidFill>
              <a:prstDash val="dash"/>
            </a:ln>
          </p:spPr>
          <p:style>
            <a:lnRef idx="1">
              <a:schemeClr val="accent1"/>
            </a:lnRef>
            <a:fillRef idx="0">
              <a:schemeClr val="accent1"/>
            </a:fillRef>
            <a:effectRef idx="0">
              <a:schemeClr val="accent1"/>
            </a:effectRef>
            <a:fontRef idx="minor">
              <a:schemeClr val="tx1"/>
            </a:fontRef>
          </p:style>
        </p:cxnSp>
        <p:grpSp>
          <p:nvGrpSpPr>
            <p:cNvPr id="70" name="组合 69"/>
            <p:cNvGrpSpPr/>
            <p:nvPr/>
          </p:nvGrpSpPr>
          <p:grpSpPr>
            <a:xfrm rot="0">
              <a:off x="2146" y="7825"/>
              <a:ext cx="959" cy="661"/>
              <a:chOff x="2760" y="5198"/>
              <a:chExt cx="1470" cy="1179"/>
            </a:xfrm>
          </p:grpSpPr>
          <p:sp>
            <p:nvSpPr>
              <p:cNvPr id="71" name="文本框 70"/>
              <p:cNvSpPr txBox="1"/>
              <p:nvPr/>
            </p:nvSpPr>
            <p:spPr>
              <a:xfrm>
                <a:off x="2760" y="5742"/>
                <a:ext cx="1470" cy="635"/>
              </a:xfrm>
              <a:prstGeom prst="rect">
                <a:avLst/>
              </a:prstGeom>
              <a:noFill/>
            </p:spPr>
            <p:txBody>
              <a:bodyPr wrap="square" rtlCol="0" anchor="t">
                <a:spAutoFit/>
              </a:bodyPr>
              <a:p>
                <a:r>
                  <a:rPr lang="en-US" altLang="zh-CN" sz="800" dirty="0">
                    <a:solidFill>
                      <a:schemeClr val="bg1"/>
                    </a:solidFill>
                    <a:latin typeface="微软雅黑" panose="020B0503020204020204" charset="-122"/>
                    <a:ea typeface="微软雅黑" panose="020B0503020204020204" charset="-122"/>
                    <a:cs typeface="阿里巴巴普惠体" panose="00020600040101010101" charset="-122"/>
                    <a:sym typeface="+mn-ea"/>
                  </a:rPr>
                  <a:t>VS121</a:t>
                </a:r>
                <a:endParaRPr lang="en-US" altLang="zh-CN" sz="800" dirty="0">
                  <a:solidFill>
                    <a:schemeClr val="bg1"/>
                  </a:solidFill>
                  <a:latin typeface="微软雅黑" panose="020B0503020204020204" charset="-122"/>
                  <a:ea typeface="微软雅黑" panose="020B0503020204020204" charset="-122"/>
                  <a:cs typeface="阿里巴巴普惠体" panose="00020600040101010101" charset="-122"/>
                  <a:sym typeface="+mn-ea"/>
                </a:endParaRPr>
              </a:p>
            </p:txBody>
          </p:sp>
          <p:pic>
            <p:nvPicPr>
              <p:cNvPr id="73" name="图片 72"/>
              <p:cNvPicPr>
                <a:picLocks noChangeAspect="1"/>
              </p:cNvPicPr>
              <p:nvPr/>
            </p:nvPicPr>
            <p:blipFill>
              <a:blip r:embed="rId41" cstate="print">
                <a:extLst>
                  <a:ext uri="{28A0092B-C50C-407E-A947-70E740481C1C}">
                    <a14:useLocalDpi xmlns:a14="http://schemas.microsoft.com/office/drawing/2010/main" val="0"/>
                  </a:ext>
                </a:extLst>
              </a:blip>
              <a:stretch>
                <a:fillRect/>
              </a:stretch>
            </p:blipFill>
            <p:spPr>
              <a:xfrm>
                <a:off x="2942" y="5198"/>
                <a:ext cx="557" cy="557"/>
              </a:xfrm>
              <a:prstGeom prst="rect">
                <a:avLst/>
              </a:prstGeom>
            </p:spPr>
          </p:pic>
        </p:grpSp>
        <p:grpSp>
          <p:nvGrpSpPr>
            <p:cNvPr id="75" name="组合 74"/>
            <p:cNvGrpSpPr/>
            <p:nvPr/>
          </p:nvGrpSpPr>
          <p:grpSpPr>
            <a:xfrm rot="0">
              <a:off x="5028" y="7445"/>
              <a:ext cx="1448" cy="969"/>
              <a:chOff x="8536" y="4495"/>
              <a:chExt cx="2220" cy="1728"/>
            </a:xfrm>
          </p:grpSpPr>
          <p:pic>
            <p:nvPicPr>
              <p:cNvPr id="81" name="图片 80"/>
              <p:cNvPicPr/>
              <p:nvPr/>
            </p:nvPicPr>
            <p:blipFill>
              <a:blip r:embed="rId42"/>
            </p:blipFill>
            <p:spPr>
              <a:xfrm>
                <a:off x="8893" y="4495"/>
                <a:ext cx="1501" cy="1189"/>
              </a:xfrm>
              <a:prstGeom prst="rect">
                <a:avLst/>
              </a:prstGeom>
            </p:spPr>
          </p:pic>
          <p:sp>
            <p:nvSpPr>
              <p:cNvPr id="83" name="矩形 82"/>
              <p:cNvSpPr/>
              <p:nvPr>
                <p:custDataLst>
                  <p:tags r:id="rId43"/>
                </p:custDataLst>
              </p:nvPr>
            </p:nvSpPr>
            <p:spPr>
              <a:xfrm>
                <a:off x="8536" y="5517"/>
                <a:ext cx="2221" cy="70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800" dirty="0">
                    <a:solidFill>
                      <a:schemeClr val="bg1"/>
                    </a:solidFill>
                    <a:latin typeface="微软雅黑" panose="020B0503020204020204" charset="-122"/>
                    <a:ea typeface="微软雅黑" panose="020B0503020204020204" charset="-122"/>
                    <a:cs typeface="阿里巴巴普惠体" panose="00020600040101010101" charset="-122"/>
                  </a:rPr>
                  <a:t>UG63</a:t>
                </a:r>
                <a:endParaRPr lang="en-US" altLang="zh-CN" sz="800" baseline="-25000" dirty="0">
                  <a:solidFill>
                    <a:schemeClr val="bg1"/>
                  </a:solidFill>
                  <a:latin typeface="微软雅黑" panose="020B0503020204020204" charset="-122"/>
                  <a:ea typeface="微软雅黑" panose="020B0503020204020204" charset="-122"/>
                  <a:cs typeface="阿里巴巴普惠体" panose="00020600040101010101" charset="-122"/>
                </a:endParaRPr>
              </a:p>
            </p:txBody>
          </p:sp>
        </p:grpSp>
        <p:grpSp>
          <p:nvGrpSpPr>
            <p:cNvPr id="95" name="组合 94"/>
            <p:cNvGrpSpPr/>
            <p:nvPr/>
          </p:nvGrpSpPr>
          <p:grpSpPr>
            <a:xfrm rot="0">
              <a:off x="1817" y="6784"/>
              <a:ext cx="1399" cy="937"/>
              <a:chOff x="8578" y="1266"/>
              <a:chExt cx="2481" cy="1932"/>
            </a:xfrm>
          </p:grpSpPr>
          <p:sp>
            <p:nvSpPr>
              <p:cNvPr id="85" name="文本框 84"/>
              <p:cNvSpPr txBox="1"/>
              <p:nvPr/>
            </p:nvSpPr>
            <p:spPr>
              <a:xfrm>
                <a:off x="8578" y="2464"/>
                <a:ext cx="2481" cy="734"/>
              </a:xfrm>
              <a:prstGeom prst="rect">
                <a:avLst/>
              </a:prstGeom>
            </p:spPr>
            <p:txBody>
              <a:bodyPr wrap="square">
                <a:spAutoFit/>
              </a:bodyPr>
              <a:p>
                <a:pPr marL="0" indent="0" algn="ctr" fontAlgn="base">
                  <a:spcAft>
                    <a:spcPct val="0"/>
                  </a:spcAft>
                </a:pPr>
                <a:r>
                  <a:rPr lang="en-US" altLang="zh-CN" sz="800" b="0" i="0" dirty="0">
                    <a:solidFill>
                      <a:schemeClr val="bg1"/>
                    </a:solidFill>
                    <a:latin typeface="微软雅黑" panose="020B0503020204020204" charset="-122"/>
                    <a:ea typeface="微软雅黑" panose="020B0503020204020204" charset="-122"/>
                    <a:cs typeface="阿里巴巴普惠体" panose="00020600040101010101" charset="-122"/>
                  </a:rPr>
                  <a:t>EM300-ZLD</a:t>
                </a:r>
                <a:endParaRPr lang="en-US" altLang="zh-CN" sz="800" b="0" i="0" dirty="0">
                  <a:solidFill>
                    <a:schemeClr val="bg1"/>
                  </a:solidFill>
                  <a:latin typeface="微软雅黑" panose="020B0503020204020204" charset="-122"/>
                  <a:ea typeface="微软雅黑" panose="020B0503020204020204" charset="-122"/>
                  <a:cs typeface="阿里巴巴普惠体" panose="00020600040101010101" charset="-122"/>
                </a:endParaRPr>
              </a:p>
            </p:txBody>
          </p:sp>
          <p:pic>
            <p:nvPicPr>
              <p:cNvPr id="86" name="图片 85"/>
              <p:cNvPicPr/>
              <p:nvPr/>
            </p:nvPicPr>
            <p:blipFill>
              <a:blip r:embed="rId44"/>
              <a:srcRect b="23389"/>
            </p:blipFill>
            <p:spPr>
              <a:xfrm>
                <a:off x="8853" y="1266"/>
                <a:ext cx="2126" cy="1284"/>
              </a:xfrm>
              <a:prstGeom prst="rect">
                <a:avLst/>
              </a:prstGeom>
            </p:spPr>
          </p:pic>
        </p:grpSp>
        <p:grpSp>
          <p:nvGrpSpPr>
            <p:cNvPr id="102" name="组合 101"/>
            <p:cNvGrpSpPr/>
            <p:nvPr/>
          </p:nvGrpSpPr>
          <p:grpSpPr>
            <a:xfrm rot="0">
              <a:off x="1191" y="6016"/>
              <a:ext cx="1857" cy="811"/>
              <a:chOff x="2171" y="2112"/>
              <a:chExt cx="2847" cy="1446"/>
            </a:xfrm>
          </p:grpSpPr>
          <p:pic>
            <p:nvPicPr>
              <p:cNvPr id="87" name="图片 86"/>
              <p:cNvPicPr>
                <a:picLocks noChangeAspect="1"/>
              </p:cNvPicPr>
              <p:nvPr/>
            </p:nvPicPr>
            <p:blipFill rotWithShape="1">
              <a:blip r:embed="rId45" cstate="print">
                <a:extLst>
                  <a:ext uri="{28A0092B-C50C-407E-A947-70E740481C1C}">
                    <a14:useLocalDpi xmlns:a14="http://schemas.microsoft.com/office/drawing/2010/main" val="0"/>
                  </a:ext>
                </a:extLst>
              </a:blip>
              <a:srcRect l="30068" t="18537" r="27273" b="19259"/>
              <a:stretch>
                <a:fillRect/>
              </a:stretch>
            </p:blipFill>
            <p:spPr>
              <a:xfrm>
                <a:off x="3408" y="2112"/>
                <a:ext cx="945" cy="880"/>
              </a:xfrm>
              <a:prstGeom prst="rect">
                <a:avLst/>
              </a:prstGeom>
            </p:spPr>
          </p:pic>
          <p:sp>
            <p:nvSpPr>
              <p:cNvPr id="88" name="矩形 87"/>
              <p:cNvSpPr/>
              <p:nvPr>
                <p:custDataLst>
                  <p:tags r:id="rId46"/>
                </p:custDataLst>
              </p:nvPr>
            </p:nvSpPr>
            <p:spPr>
              <a:xfrm>
                <a:off x="2797" y="2852"/>
                <a:ext cx="2221" cy="70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800" dirty="0">
                    <a:solidFill>
                      <a:schemeClr val="bg1"/>
                    </a:solidFill>
                    <a:latin typeface="微软雅黑" panose="020B0503020204020204" charset="-122"/>
                    <a:ea typeface="微软雅黑" panose="020B0503020204020204" charset="-122"/>
                    <a:cs typeface="阿里巴巴普惠体" panose="00020600040101010101" charset="-122"/>
                  </a:rPr>
                  <a:t>AM307</a:t>
                </a:r>
                <a:endParaRPr lang="en-US" altLang="zh-CN" sz="800" baseline="-25000" dirty="0">
                  <a:solidFill>
                    <a:schemeClr val="bg1"/>
                  </a:solidFill>
                  <a:latin typeface="微软雅黑" panose="020B0503020204020204" charset="-122"/>
                  <a:ea typeface="微软雅黑" panose="020B0503020204020204" charset="-122"/>
                  <a:cs typeface="阿里巴巴普惠体" panose="00020600040101010101" charset="-122"/>
                </a:endParaRPr>
              </a:p>
            </p:txBody>
          </p:sp>
          <p:sp>
            <p:nvSpPr>
              <p:cNvPr id="89" name="文本框 88"/>
              <p:cNvSpPr txBox="1"/>
              <p:nvPr/>
            </p:nvSpPr>
            <p:spPr>
              <a:xfrm>
                <a:off x="2171" y="2884"/>
                <a:ext cx="1863" cy="635"/>
              </a:xfrm>
              <a:prstGeom prst="rect">
                <a:avLst/>
              </a:prstGeom>
              <a:noFill/>
            </p:spPr>
            <p:txBody>
              <a:bodyPr wrap="square" rtlCol="0" anchor="t">
                <a:spAutoFit/>
              </a:bodyPr>
              <a:p>
                <a:r>
                  <a:rPr lang="en-US" altLang="zh-CN" sz="800" dirty="0">
                    <a:solidFill>
                      <a:schemeClr val="bg1"/>
                    </a:solidFill>
                    <a:latin typeface="微软雅黑" panose="020B0503020204020204" charset="-122"/>
                    <a:ea typeface="微软雅黑" panose="020B0503020204020204" charset="-122"/>
                    <a:cs typeface="阿里巴巴普惠体" panose="00020600040101010101" charset="-122"/>
                    <a:sym typeface="+mn-ea"/>
                  </a:rPr>
                  <a:t>WS156</a:t>
                </a:r>
                <a:endParaRPr lang="en-US" altLang="zh-CN" sz="800" dirty="0">
                  <a:solidFill>
                    <a:schemeClr val="bg1"/>
                  </a:solidFill>
                  <a:latin typeface="微软雅黑" panose="020B0503020204020204" charset="-122"/>
                  <a:ea typeface="微软雅黑" panose="020B0503020204020204" charset="-122"/>
                  <a:cs typeface="阿里巴巴普惠体" panose="00020600040101010101" charset="-122"/>
                  <a:sym typeface="+mn-ea"/>
                </a:endParaRPr>
              </a:p>
            </p:txBody>
          </p:sp>
          <p:pic>
            <p:nvPicPr>
              <p:cNvPr id="90" name="图片 89"/>
              <p:cNvPicPr/>
              <p:nvPr/>
            </p:nvPicPr>
            <p:blipFill>
              <a:blip r:embed="rId47"/>
              <a:srcRect l="22381" t="11577" r="20491" b="17394"/>
            </p:blipFill>
            <p:spPr>
              <a:xfrm>
                <a:off x="2507" y="2163"/>
                <a:ext cx="735" cy="721"/>
              </a:xfrm>
              <a:prstGeom prst="rect">
                <a:avLst/>
              </a:prstGeom>
            </p:spPr>
          </p:pic>
        </p:grpSp>
        <p:grpSp>
          <p:nvGrpSpPr>
            <p:cNvPr id="100" name="组合 99"/>
            <p:cNvGrpSpPr/>
            <p:nvPr/>
          </p:nvGrpSpPr>
          <p:grpSpPr>
            <a:xfrm rot="0">
              <a:off x="1382" y="9162"/>
              <a:ext cx="1502" cy="749"/>
              <a:chOff x="2372" y="6827"/>
              <a:chExt cx="2302" cy="1336"/>
            </a:xfrm>
          </p:grpSpPr>
          <p:sp>
            <p:nvSpPr>
              <p:cNvPr id="91" name="文本框 90"/>
              <p:cNvSpPr txBox="1"/>
              <p:nvPr/>
            </p:nvSpPr>
            <p:spPr>
              <a:xfrm>
                <a:off x="3387" y="7616"/>
                <a:ext cx="1287" cy="402"/>
              </a:xfrm>
              <a:prstGeom prst="rect">
                <a:avLst/>
              </a:prstGeom>
              <a:noFill/>
            </p:spPr>
            <p:txBody>
              <a:bodyPr wrap="square" rtlCol="0" anchor="t">
                <a:noAutofit/>
              </a:bodyPr>
              <a:p>
                <a:r>
                  <a:rPr lang="zh-CN" altLang="en-US" sz="800">
                    <a:solidFill>
                      <a:schemeClr val="bg1"/>
                    </a:solidFill>
                    <a:latin typeface="微软雅黑" panose="020B0503020204020204" charset="-122"/>
                    <a:ea typeface="微软雅黑" panose="020B0503020204020204" charset="-122"/>
                    <a:cs typeface="微软雅黑" panose="020B0503020204020204" charset="-122"/>
                    <a:sym typeface="+mn-ea"/>
                  </a:rPr>
                  <a:t>WS52</a:t>
                </a:r>
                <a:r>
                  <a:rPr lang="en-US" altLang="zh-CN" sz="800">
                    <a:solidFill>
                      <a:schemeClr val="bg1"/>
                    </a:solidFill>
                    <a:latin typeface="微软雅黑" panose="020B0503020204020204" charset="-122"/>
                    <a:ea typeface="微软雅黑" panose="020B0503020204020204" charset="-122"/>
                    <a:cs typeface="微软雅黑" panose="020B0503020204020204" charset="-122"/>
                    <a:sym typeface="+mn-ea"/>
                  </a:rPr>
                  <a:t>5</a:t>
                </a:r>
                <a:endParaRPr lang="en-US" altLang="zh-CN" sz="800">
                  <a:solidFill>
                    <a:schemeClr val="bg1"/>
                  </a:solidFill>
                  <a:latin typeface="微软雅黑" panose="020B0503020204020204" charset="-122"/>
                  <a:ea typeface="微软雅黑" panose="020B0503020204020204" charset="-122"/>
                  <a:cs typeface="微软雅黑" panose="020B0503020204020204" charset="-122"/>
                  <a:sym typeface="+mn-ea"/>
                </a:endParaRPr>
              </a:p>
            </p:txBody>
          </p:sp>
          <p:pic>
            <p:nvPicPr>
              <p:cNvPr id="92" name="图片 91"/>
              <p:cNvPicPr/>
              <p:nvPr/>
            </p:nvPicPr>
            <p:blipFill>
              <a:blip r:embed="rId48"/>
              <a:srcRect l="30893" r="30804" b="19726"/>
            </p:blipFill>
            <p:spPr>
              <a:xfrm>
                <a:off x="3645" y="6827"/>
                <a:ext cx="514" cy="820"/>
              </a:xfrm>
              <a:prstGeom prst="rect">
                <a:avLst/>
              </a:prstGeom>
            </p:spPr>
          </p:pic>
          <p:grpSp>
            <p:nvGrpSpPr>
              <p:cNvPr id="97" name="组合 96"/>
              <p:cNvGrpSpPr/>
              <p:nvPr/>
            </p:nvGrpSpPr>
            <p:grpSpPr>
              <a:xfrm>
                <a:off x="2372" y="7200"/>
                <a:ext cx="1355" cy="963"/>
                <a:chOff x="10470" y="8332"/>
                <a:chExt cx="1355" cy="963"/>
              </a:xfrm>
            </p:grpSpPr>
            <p:pic>
              <p:nvPicPr>
                <p:cNvPr id="93" name="图片 92"/>
                <p:cNvPicPr>
                  <a:picLocks noChangeAspect="1"/>
                </p:cNvPicPr>
                <p:nvPr/>
              </p:nvPicPr>
              <p:blipFill>
                <a:blip r:embed="rId49" cstate="print">
                  <a:extLst>
                    <a:ext uri="{28A0092B-C50C-407E-A947-70E740481C1C}">
                      <a14:useLocalDpi xmlns:a14="http://schemas.microsoft.com/office/drawing/2010/main" val="0"/>
                    </a:ext>
                  </a:extLst>
                </a:blip>
                <a:stretch>
                  <a:fillRect/>
                </a:stretch>
              </p:blipFill>
              <p:spPr>
                <a:xfrm>
                  <a:off x="10743" y="8332"/>
                  <a:ext cx="751" cy="446"/>
                </a:xfrm>
                <a:prstGeom prst="rect">
                  <a:avLst/>
                </a:prstGeom>
              </p:spPr>
            </p:pic>
            <p:sp>
              <p:nvSpPr>
                <p:cNvPr id="94" name="矩形 93"/>
                <p:cNvSpPr/>
                <p:nvPr>
                  <p:custDataLst>
                    <p:tags r:id="rId50"/>
                  </p:custDataLst>
                </p:nvPr>
              </p:nvSpPr>
              <p:spPr>
                <a:xfrm>
                  <a:off x="10470" y="8876"/>
                  <a:ext cx="1355" cy="419"/>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800" dirty="0">
                      <a:solidFill>
                        <a:schemeClr val="bg1"/>
                      </a:solidFill>
                      <a:latin typeface="微软雅黑" panose="020B0503020204020204" charset="-122"/>
                      <a:ea typeface="微软雅黑" panose="020B0503020204020204" charset="-122"/>
                      <a:cs typeface="阿里巴巴普惠体" panose="00020600040101010101" charset="-122"/>
                    </a:rPr>
                    <a:t>UC100</a:t>
                  </a:r>
                  <a:endParaRPr lang="en-US" altLang="zh-CN" sz="800" dirty="0">
                    <a:solidFill>
                      <a:schemeClr val="bg1"/>
                    </a:solidFill>
                    <a:latin typeface="微软雅黑" panose="020B0503020204020204" charset="-122"/>
                    <a:ea typeface="微软雅黑" panose="020B0503020204020204" charset="-122"/>
                    <a:cs typeface="阿里巴巴普惠体" panose="00020600040101010101" charset="-122"/>
                  </a:endParaRPr>
                </a:p>
              </p:txBody>
            </p:sp>
          </p:grpSp>
        </p:grpSp>
        <p:grpSp>
          <p:nvGrpSpPr>
            <p:cNvPr id="98" name="组合 97"/>
            <p:cNvGrpSpPr/>
            <p:nvPr/>
          </p:nvGrpSpPr>
          <p:grpSpPr>
            <a:xfrm rot="0">
              <a:off x="791" y="7816"/>
              <a:ext cx="1542" cy="598"/>
              <a:chOff x="175" y="2962"/>
              <a:chExt cx="2364" cy="1066"/>
            </a:xfrm>
          </p:grpSpPr>
          <p:grpSp>
            <p:nvGrpSpPr>
              <p:cNvPr id="99" name="组合 98"/>
              <p:cNvGrpSpPr/>
              <p:nvPr/>
            </p:nvGrpSpPr>
            <p:grpSpPr>
              <a:xfrm>
                <a:off x="175" y="2992"/>
                <a:ext cx="2364" cy="1036"/>
                <a:chOff x="399" y="7607"/>
                <a:chExt cx="2364" cy="1036"/>
              </a:xfrm>
            </p:grpSpPr>
            <p:sp>
              <p:nvSpPr>
                <p:cNvPr id="101" name="矩形 100"/>
                <p:cNvSpPr/>
                <p:nvPr>
                  <p:custDataLst>
                    <p:tags r:id="rId51"/>
                  </p:custDataLst>
                </p:nvPr>
              </p:nvSpPr>
              <p:spPr>
                <a:xfrm>
                  <a:off x="399" y="8288"/>
                  <a:ext cx="2364" cy="355"/>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800" dirty="0">
                      <a:solidFill>
                        <a:schemeClr val="bg1"/>
                      </a:solidFill>
                      <a:latin typeface="微软雅黑" panose="020B0503020204020204" charset="-122"/>
                      <a:ea typeface="微软雅黑" panose="020B0503020204020204" charset="-122"/>
                      <a:cs typeface="阿里巴巴普惠体" panose="00020600040101010101" charset="-122"/>
                      <a:sym typeface="+mn-ea"/>
                    </a:rPr>
                    <a:t>WS101</a:t>
                  </a:r>
                  <a:r>
                    <a:rPr lang="en-US" altLang="zh-CN" sz="800" dirty="0">
                      <a:solidFill>
                        <a:schemeClr val="bg1"/>
                      </a:solidFill>
                      <a:latin typeface="微软雅黑" panose="020B0503020204020204" charset="-122"/>
                      <a:ea typeface="微软雅黑" panose="020B0503020204020204" charset="-122"/>
                      <a:cs typeface="阿里巴巴普惠体" panose="00020600040101010101" charset="-122"/>
                    </a:rPr>
                    <a:t>/WS202</a:t>
                  </a:r>
                  <a:endParaRPr lang="en-US" altLang="zh-CN" sz="800" dirty="0">
                    <a:solidFill>
                      <a:schemeClr val="bg1"/>
                    </a:solidFill>
                    <a:latin typeface="微软雅黑" panose="020B0503020204020204" charset="-122"/>
                    <a:ea typeface="微软雅黑" panose="020B0503020204020204" charset="-122"/>
                    <a:cs typeface="阿里巴巴普惠体" panose="00020600040101010101" charset="-122"/>
                  </a:endParaRPr>
                </a:p>
              </p:txBody>
            </p:sp>
            <p:pic>
              <p:nvPicPr>
                <p:cNvPr id="103" name="图片 102"/>
                <p:cNvPicPr>
                  <a:picLocks noChangeAspect="1"/>
                </p:cNvPicPr>
                <p:nvPr/>
              </p:nvPicPr>
              <p:blipFill>
                <a:blip r:embed="rId52" cstate="print">
                  <a:extLst>
                    <a:ext uri="{28A0092B-C50C-407E-A947-70E740481C1C}">
                      <a14:useLocalDpi xmlns:a14="http://schemas.microsoft.com/office/drawing/2010/main" val="0"/>
                    </a:ext>
                  </a:extLst>
                </a:blip>
                <a:stretch>
                  <a:fillRect/>
                </a:stretch>
              </p:blipFill>
              <p:spPr>
                <a:xfrm>
                  <a:off x="1772" y="7607"/>
                  <a:ext cx="528" cy="496"/>
                </a:xfrm>
                <a:prstGeom prst="rect">
                  <a:avLst/>
                </a:prstGeom>
              </p:spPr>
            </p:pic>
          </p:grpSp>
          <p:pic>
            <p:nvPicPr>
              <p:cNvPr id="104" name="图片 103"/>
              <p:cNvPicPr/>
              <p:nvPr/>
            </p:nvPicPr>
            <p:blipFill>
              <a:blip r:embed="rId53"/>
              <a:srcRect l="28185" t="5313" r="30104" b="23358"/>
            </p:blipFill>
            <p:spPr>
              <a:xfrm>
                <a:off x="933" y="2962"/>
                <a:ext cx="570" cy="579"/>
              </a:xfrm>
              <a:prstGeom prst="rect">
                <a:avLst/>
              </a:prstGeom>
            </p:spPr>
          </p:pic>
        </p:grpSp>
        <p:grpSp>
          <p:nvGrpSpPr>
            <p:cNvPr id="105" name="组合 104"/>
            <p:cNvGrpSpPr/>
            <p:nvPr/>
          </p:nvGrpSpPr>
          <p:grpSpPr>
            <a:xfrm rot="0">
              <a:off x="1269" y="8464"/>
              <a:ext cx="1618" cy="608"/>
              <a:chOff x="14202" y="8165"/>
              <a:chExt cx="2481" cy="1085"/>
            </a:xfrm>
          </p:grpSpPr>
          <p:grpSp>
            <p:nvGrpSpPr>
              <p:cNvPr id="106" name="组合 105"/>
              <p:cNvGrpSpPr/>
              <p:nvPr/>
            </p:nvGrpSpPr>
            <p:grpSpPr>
              <a:xfrm>
                <a:off x="14202" y="8165"/>
                <a:ext cx="1447" cy="1085"/>
                <a:chOff x="1935" y="9472"/>
                <a:chExt cx="1323" cy="993"/>
              </a:xfrm>
            </p:grpSpPr>
            <p:sp>
              <p:nvSpPr>
                <p:cNvPr id="107" name="矩形 106"/>
                <p:cNvSpPr/>
                <p:nvPr>
                  <p:custDataLst>
                    <p:tags r:id="rId54"/>
                  </p:custDataLst>
                </p:nvPr>
              </p:nvSpPr>
              <p:spPr>
                <a:xfrm>
                  <a:off x="1935" y="10093"/>
                  <a:ext cx="1323" cy="37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800" dirty="0">
                      <a:solidFill>
                        <a:schemeClr val="bg1"/>
                      </a:solidFill>
                      <a:latin typeface="微软雅黑" panose="020B0503020204020204" charset="-122"/>
                      <a:ea typeface="微软雅黑" panose="020B0503020204020204" charset="-122"/>
                      <a:cs typeface="阿里巴巴普惠体" panose="00020600040101010101" charset="-122"/>
                    </a:rPr>
                    <a:t>WS201</a:t>
                  </a:r>
                  <a:endParaRPr lang="en-US" altLang="zh-CN" sz="800" dirty="0">
                    <a:solidFill>
                      <a:schemeClr val="bg1"/>
                    </a:solidFill>
                    <a:latin typeface="微软雅黑" panose="020B0503020204020204" charset="-122"/>
                    <a:ea typeface="微软雅黑" panose="020B0503020204020204" charset="-122"/>
                    <a:cs typeface="阿里巴巴普惠体" panose="00020600040101010101" charset="-122"/>
                  </a:endParaRPr>
                </a:p>
              </p:txBody>
            </p:sp>
            <p:pic>
              <p:nvPicPr>
                <p:cNvPr id="108" name="图片 107"/>
                <p:cNvPicPr/>
                <p:nvPr/>
              </p:nvPicPr>
              <p:blipFill>
                <a:blip r:embed="rId55"/>
                <a:srcRect l="27007" t="2648" r="27653" b="22759"/>
              </p:blipFill>
              <p:spPr>
                <a:xfrm>
                  <a:off x="2479" y="9472"/>
                  <a:ext cx="478" cy="610"/>
                </a:xfrm>
                <a:prstGeom prst="rect">
                  <a:avLst/>
                </a:prstGeom>
              </p:spPr>
            </p:pic>
          </p:grpSp>
          <p:grpSp>
            <p:nvGrpSpPr>
              <p:cNvPr id="109" name="组合 108"/>
              <p:cNvGrpSpPr/>
              <p:nvPr/>
            </p:nvGrpSpPr>
            <p:grpSpPr>
              <a:xfrm>
                <a:off x="15367" y="8195"/>
                <a:ext cx="1316" cy="1054"/>
                <a:chOff x="15644" y="8279"/>
                <a:chExt cx="1205" cy="965"/>
              </a:xfrm>
            </p:grpSpPr>
            <p:sp>
              <p:nvSpPr>
                <p:cNvPr id="110" name="矩形 109"/>
                <p:cNvSpPr/>
                <p:nvPr>
                  <p:custDataLst>
                    <p:tags r:id="rId56"/>
                  </p:custDataLst>
                </p:nvPr>
              </p:nvSpPr>
              <p:spPr>
                <a:xfrm>
                  <a:off x="15644" y="8868"/>
                  <a:ext cx="1205" cy="37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800" dirty="0">
                      <a:solidFill>
                        <a:schemeClr val="bg1"/>
                      </a:solidFill>
                      <a:latin typeface="微软雅黑" panose="020B0503020204020204" charset="-122"/>
                      <a:ea typeface="微软雅黑" panose="020B0503020204020204" charset="-122"/>
                      <a:cs typeface="阿里巴巴普惠体" panose="00020600040101010101" charset="-122"/>
                    </a:rPr>
                    <a:t>GS301</a:t>
                  </a:r>
                  <a:endParaRPr lang="en-US" altLang="zh-CN" sz="800" dirty="0">
                    <a:solidFill>
                      <a:schemeClr val="bg1"/>
                    </a:solidFill>
                    <a:latin typeface="微软雅黑" panose="020B0503020204020204" charset="-122"/>
                    <a:ea typeface="微软雅黑" panose="020B0503020204020204" charset="-122"/>
                    <a:cs typeface="阿里巴巴普惠体" panose="00020600040101010101" charset="-122"/>
                  </a:endParaRPr>
                </a:p>
              </p:txBody>
            </p:sp>
            <p:pic>
              <p:nvPicPr>
                <p:cNvPr id="111" name="图片 110"/>
                <p:cNvPicPr/>
                <p:nvPr/>
              </p:nvPicPr>
              <p:blipFill>
                <a:blip r:embed="rId57"/>
                <a:srcRect l="27014" t="9500" r="22022" b="19574"/>
              </p:blipFill>
              <p:spPr>
                <a:xfrm>
                  <a:off x="15902" y="8279"/>
                  <a:ext cx="453" cy="559"/>
                </a:xfrm>
                <a:prstGeom prst="rect">
                  <a:avLst/>
                </a:prstGeom>
              </p:spPr>
            </p:pic>
          </p:grpSp>
        </p:grpSp>
        <p:cxnSp>
          <p:nvCxnSpPr>
            <p:cNvPr id="112" name="直接连接符 111"/>
            <p:cNvCxnSpPr/>
            <p:nvPr>
              <p:custDataLst>
                <p:tags r:id="rId58"/>
              </p:custDataLst>
            </p:nvPr>
          </p:nvCxnSpPr>
          <p:spPr>
            <a:xfrm>
              <a:off x="2910" y="8630"/>
              <a:ext cx="493" cy="0"/>
            </a:xfrm>
            <a:prstGeom prst="line">
              <a:avLst/>
            </a:prstGeom>
            <a:solidFill>
              <a:schemeClr val="bg1"/>
            </a:solidFill>
            <a:ln w="9525" cmpd="sng">
              <a:solidFill>
                <a:schemeClr val="bg1"/>
              </a:solidFill>
              <a:prstDash val="dash"/>
            </a:ln>
          </p:spPr>
          <p:style>
            <a:lnRef idx="1">
              <a:schemeClr val="accent1"/>
            </a:lnRef>
            <a:fillRef idx="0">
              <a:schemeClr val="accent1"/>
            </a:fillRef>
            <a:effectRef idx="0">
              <a:schemeClr val="accent1"/>
            </a:effectRef>
            <a:fontRef idx="minor">
              <a:schemeClr val="tx1"/>
            </a:fontRef>
          </p:style>
        </p:cxnSp>
      </p:grpSp>
      <p:pic>
        <p:nvPicPr>
          <p:cNvPr id="113" name="图片占位符 112" descr="D:/13项目案例资料/北京城建智控智慧办公楼/3.jpg3"/>
          <p:cNvPicPr>
            <a:picLocks noGrp="1" noChangeAspect="1"/>
          </p:cNvPicPr>
          <p:nvPr>
            <p:ph type="pic" sz="quarter" idx="10"/>
          </p:nvPr>
        </p:nvPicPr>
        <p:blipFill>
          <a:blip r:embed="rId59"/>
          <a:srcRect/>
          <a:stretch>
            <a:fillRect/>
          </a:stretch>
        </p:blipFill>
        <p:spPr>
          <a:xfrm>
            <a:off x="3695065" y="5101590"/>
            <a:ext cx="2160905" cy="1621155"/>
          </a:xfrm>
          <a:prstGeom prst="roundRect">
            <a:avLst/>
          </a:prstGeom>
          <a:ln w="31750" cmpd="sng">
            <a:solidFill>
              <a:schemeClr val="bg1"/>
            </a:solidFill>
            <a:prstDash val="solid"/>
          </a:ln>
        </p:spPr>
      </p:pic>
      <p:pic>
        <p:nvPicPr>
          <p:cNvPr id="114" name="图片 113" descr="4"/>
          <p:cNvPicPr>
            <a:picLocks noChangeAspect="1"/>
          </p:cNvPicPr>
          <p:nvPr/>
        </p:nvPicPr>
        <p:blipFill>
          <a:blip r:embed="rId60"/>
          <a:srcRect l="4639" t="19791" b="34705"/>
          <a:stretch>
            <a:fillRect/>
          </a:stretch>
        </p:blipFill>
        <p:spPr>
          <a:xfrm>
            <a:off x="1588770" y="5486400"/>
            <a:ext cx="1941830" cy="1236345"/>
          </a:xfrm>
          <a:prstGeom prst="roundRect">
            <a:avLst/>
          </a:prstGeom>
          <a:ln w="28575" cmpd="sng">
            <a:solidFill>
              <a:schemeClr val="bg1"/>
            </a:solidFill>
            <a:prstDash val="solid"/>
          </a:ln>
        </p:spPr>
      </p:pic>
      <p:graphicFrame>
        <p:nvGraphicFramePr>
          <p:cNvPr id="115" name="表格 114"/>
          <p:cNvGraphicFramePr/>
          <p:nvPr>
            <p:custDataLst>
              <p:tags r:id="rId61"/>
            </p:custDataLst>
          </p:nvPr>
        </p:nvGraphicFramePr>
        <p:xfrm>
          <a:off x="9819640" y="4648835"/>
          <a:ext cx="2056130" cy="2073910"/>
        </p:xfrm>
        <a:graphic>
          <a:graphicData uri="http://schemas.openxmlformats.org/drawingml/2006/table">
            <a:tbl>
              <a:tblPr firstRow="1">
                <a:tableStyleId>{968F48CB-B3E4-4AC4-B9B0-83364689537C}</a:tableStyleId>
              </a:tblPr>
              <a:tblGrid>
                <a:gridCol w="1002665"/>
                <a:gridCol w="1053465"/>
              </a:tblGrid>
              <a:tr h="480695">
                <a:tc>
                  <a:txBody>
                    <a:bodyPr/>
                    <a:p>
                      <a:pPr marL="0" indent="0" algn="ctr" fontAlgn="t">
                        <a:spcAft>
                          <a:spcPts val="300"/>
                        </a:spcAft>
                      </a:pPr>
                      <a:endParaRPr lang="en-US" sz="1100" b="1"/>
                    </a:p>
                    <a:p>
                      <a:pPr marL="0" indent="0" algn="ctr" fontAlgn="base">
                        <a:spcAft>
                          <a:spcPts val="300"/>
                        </a:spcAft>
                      </a:pPr>
                      <a:r>
                        <a:rPr lang="zh-CN" altLang="en-US" sz="1100" b="1"/>
                        <a:t>改造前年总用电</a:t>
                      </a:r>
                      <a:endParaRPr lang="zh-CN" altLang="en-US" sz="1100" b="1"/>
                    </a:p>
                  </a:txBody>
                  <a:tcPr marL="0" marR="0" marT="0" marB="0" anchor="t"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rgbClr val="B8D6BA"/>
                    </a:solidFill>
                  </a:tcPr>
                </a:tc>
                <a:tc>
                  <a:txBody>
                    <a:bodyPr/>
                    <a:p>
                      <a:pPr marL="0" indent="0" algn="ctr" fontAlgn="t">
                        <a:spcAft>
                          <a:spcPts val="300"/>
                        </a:spcAft>
                      </a:pPr>
                      <a:endParaRPr lang="en-US" sz="1100"/>
                    </a:p>
                    <a:p>
                      <a:pPr marL="0" indent="0" algn="ctr" fontAlgn="base">
                        <a:spcAft>
                          <a:spcPts val="300"/>
                        </a:spcAft>
                      </a:pPr>
                      <a:r>
                        <a:rPr lang="en-US" altLang="zh-CN" sz="1100"/>
                        <a:t>110W Kwh</a:t>
                      </a:r>
                      <a:endParaRPr lang="en-US" altLang="zh-CN" sz="1100"/>
                    </a:p>
                  </a:txBody>
                  <a:tcPr marL="0" marR="0" marT="0" marB="0" anchor="t"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bg1"/>
                    </a:solidFill>
                  </a:tcPr>
                </a:tc>
              </a:tr>
              <a:tr h="473075">
                <a:tc>
                  <a:txBody>
                    <a:bodyPr/>
                    <a:p>
                      <a:pPr marL="0" indent="0" algn="ctr" fontAlgn="t">
                        <a:spcAft>
                          <a:spcPts val="300"/>
                        </a:spcAft>
                      </a:pPr>
                      <a:endParaRPr lang="en-US" sz="1100" b="1"/>
                    </a:p>
                    <a:p>
                      <a:pPr marL="0" indent="0" algn="ctr" fontAlgn="base">
                        <a:spcAft>
                          <a:spcPts val="300"/>
                        </a:spcAft>
                      </a:pPr>
                      <a:r>
                        <a:rPr lang="zh-CN" altLang="en-US" sz="1100" b="1">
                          <a:solidFill>
                            <a:srgbClr val="FF0000"/>
                          </a:solidFill>
                        </a:rPr>
                        <a:t>改造后</a:t>
                      </a:r>
                      <a:r>
                        <a:rPr lang="zh-CN" altLang="en-US" sz="1100" b="1"/>
                        <a:t>年总用电</a:t>
                      </a:r>
                      <a:endParaRPr lang="zh-CN" altLang="en-US" sz="1100" b="1"/>
                    </a:p>
                  </a:txBody>
                  <a:tcPr marL="0" marR="0" marT="0" marB="0" anchor="t"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rgbClr val="B8D6BA"/>
                    </a:solidFill>
                  </a:tcPr>
                </a:tc>
                <a:tc>
                  <a:txBody>
                    <a:bodyPr/>
                    <a:p>
                      <a:pPr marL="0" indent="0" algn="ctr" fontAlgn="t">
                        <a:spcAft>
                          <a:spcPts val="300"/>
                        </a:spcAft>
                      </a:pPr>
                      <a:endParaRPr lang="en-US" sz="1100"/>
                    </a:p>
                    <a:p>
                      <a:pPr marL="0" indent="0" algn="ctr" fontAlgn="base">
                        <a:spcAft>
                          <a:spcPts val="300"/>
                        </a:spcAft>
                      </a:pPr>
                      <a:r>
                        <a:rPr lang="en-US" altLang="zh-CN" sz="1100"/>
                        <a:t>90W Kwh</a:t>
                      </a:r>
                      <a:endParaRPr lang="en-US" altLang="zh-CN" sz="1100"/>
                    </a:p>
                  </a:txBody>
                  <a:tcPr marL="0" marR="0" marT="0" marB="0" anchor="t"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tcPr>
                </a:tc>
              </a:tr>
              <a:tr h="373380">
                <a:tc>
                  <a:txBody>
                    <a:bodyPr/>
                    <a:p>
                      <a:pPr marL="0" indent="0" algn="ctr" fontAlgn="t">
                        <a:spcAft>
                          <a:spcPts val="300"/>
                        </a:spcAft>
                      </a:pPr>
                      <a:endParaRPr lang="en-US" sz="1100" b="1"/>
                    </a:p>
                    <a:p>
                      <a:pPr marL="0" indent="0" algn="ctr" fontAlgn="base">
                        <a:spcAft>
                          <a:spcPts val="300"/>
                        </a:spcAft>
                      </a:pPr>
                      <a:r>
                        <a:rPr lang="zh-CN" altLang="en-US" sz="1100" b="1"/>
                        <a:t>综合节能用电</a:t>
                      </a:r>
                      <a:endParaRPr lang="zh-CN" altLang="en-US" sz="1100" b="1"/>
                    </a:p>
                  </a:txBody>
                  <a:tcPr marL="0" marR="0" marT="0" marB="0" anchor="t"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rgbClr val="B8D6BA"/>
                    </a:solidFill>
                  </a:tcPr>
                </a:tc>
                <a:tc>
                  <a:txBody>
                    <a:bodyPr/>
                    <a:p>
                      <a:pPr marL="0" indent="0" algn="ctr" fontAlgn="t">
                        <a:spcAft>
                          <a:spcPts val="300"/>
                        </a:spcAft>
                      </a:pPr>
                      <a:endParaRPr lang="en-US" sz="1100"/>
                    </a:p>
                    <a:p>
                      <a:pPr marL="0" indent="0" algn="ctr" fontAlgn="base">
                        <a:spcAft>
                          <a:spcPts val="300"/>
                        </a:spcAft>
                      </a:pPr>
                      <a:r>
                        <a:rPr lang="en-US" altLang="zh-CN" sz="1100"/>
                        <a:t>20W Kwh</a:t>
                      </a:r>
                      <a:endParaRPr lang="en-US" altLang="zh-CN" sz="1100"/>
                    </a:p>
                  </a:txBody>
                  <a:tcPr marL="0" marR="0" marT="0" marB="0" anchor="t"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tcPr>
                </a:tc>
              </a:tr>
              <a:tr h="373380">
                <a:tc>
                  <a:txBody>
                    <a:bodyPr/>
                    <a:p>
                      <a:pPr marL="0" indent="0" algn="ctr" fontAlgn="t">
                        <a:spcAft>
                          <a:spcPts val="300"/>
                        </a:spcAft>
                      </a:pPr>
                      <a:endParaRPr lang="en-US" sz="1100" b="1"/>
                    </a:p>
                    <a:p>
                      <a:pPr marL="0" indent="0" algn="ctr" fontAlgn="base">
                        <a:spcAft>
                          <a:spcPts val="300"/>
                        </a:spcAft>
                      </a:pPr>
                      <a:r>
                        <a:rPr lang="zh-CN" altLang="en-US" sz="1100" b="1"/>
                        <a:t>节约成本</a:t>
                      </a:r>
                      <a:endParaRPr lang="zh-CN" altLang="en-US" sz="1100" b="1"/>
                    </a:p>
                  </a:txBody>
                  <a:tcPr marL="0" marR="0" marT="0" marB="0" anchor="t"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rgbClr val="B8D6BA"/>
                    </a:solidFill>
                  </a:tcPr>
                </a:tc>
                <a:tc>
                  <a:txBody>
                    <a:bodyPr/>
                    <a:p>
                      <a:pPr marL="0" indent="0" algn="ctr" fontAlgn="t">
                        <a:spcAft>
                          <a:spcPts val="300"/>
                        </a:spcAft>
                      </a:pPr>
                      <a:endParaRPr lang="en-US" sz="1100"/>
                    </a:p>
                    <a:p>
                      <a:pPr marL="0" indent="0" algn="ctr" fontAlgn="base">
                        <a:spcAft>
                          <a:spcPts val="300"/>
                        </a:spcAft>
                      </a:pPr>
                      <a:r>
                        <a:rPr lang="zh-CN" altLang="en-US" sz="1100"/>
                        <a:t>约</a:t>
                      </a:r>
                      <a:r>
                        <a:rPr lang="en-US" altLang="zh-CN" sz="1100"/>
                        <a:t>300,000</a:t>
                      </a:r>
                      <a:r>
                        <a:rPr lang="zh-CN" altLang="en-US" sz="1100"/>
                        <a:t>人民币</a:t>
                      </a:r>
                      <a:endParaRPr lang="zh-CN" altLang="en-US" sz="1100"/>
                    </a:p>
                  </a:txBody>
                  <a:tcPr marL="0" marR="0" marT="0" marB="0" anchor="t"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tcPr>
                </a:tc>
              </a:tr>
              <a:tr h="373380">
                <a:tc>
                  <a:txBody>
                    <a:bodyPr/>
                    <a:p>
                      <a:pPr marL="0" indent="0" algn="ctr" fontAlgn="t">
                        <a:spcAft>
                          <a:spcPts val="300"/>
                        </a:spcAft>
                      </a:pPr>
                      <a:endParaRPr lang="en-US" sz="1100" b="1"/>
                    </a:p>
                    <a:p>
                      <a:pPr marL="0" indent="0" algn="ctr" fontAlgn="base">
                        <a:spcAft>
                          <a:spcPts val="300"/>
                        </a:spcAft>
                      </a:pPr>
                      <a:r>
                        <a:rPr lang="zh-CN" altLang="en-US" sz="1100" b="1"/>
                        <a:t>整体节能率</a:t>
                      </a:r>
                      <a:endParaRPr lang="zh-CN" altLang="en-US" sz="1100" b="1"/>
                    </a:p>
                  </a:txBody>
                  <a:tcPr marL="0" marR="0" marT="0" marB="0" anchor="t"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rgbClr val="B8D6BA"/>
                    </a:solidFill>
                  </a:tcPr>
                </a:tc>
                <a:tc>
                  <a:txBody>
                    <a:bodyPr/>
                    <a:p>
                      <a:pPr marL="0" indent="0" algn="ctr" fontAlgn="t">
                        <a:spcAft>
                          <a:spcPts val="300"/>
                        </a:spcAft>
                      </a:pPr>
                      <a:endParaRPr lang="en-US" sz="1100"/>
                    </a:p>
                    <a:p>
                      <a:pPr marL="0" indent="0" algn="ctr" fontAlgn="base">
                        <a:spcAft>
                          <a:spcPts val="300"/>
                        </a:spcAft>
                      </a:pPr>
                      <a:r>
                        <a:rPr lang="en-US" altLang="zh-CN" sz="1100"/>
                        <a:t>18.20%</a:t>
                      </a:r>
                      <a:endParaRPr lang="en-US" altLang="zh-CN" sz="1100"/>
                    </a:p>
                  </a:txBody>
                  <a:tcPr marL="0" marR="0" marT="0" marB="0" anchor="t"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tcPr>
                </a:tc>
              </a:tr>
            </a:tbl>
          </a:graphicData>
        </a:graphic>
      </p:graphicFrame>
    </p:spTree>
    <p:custDataLst>
      <p:tags r:id="rId62"/>
    </p:custData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0" y="0"/>
            <a:ext cx="12192000" cy="6858000"/>
          </a:xfrm>
          <a:prstGeom prst="rect">
            <a:avLst/>
          </a:prstGeom>
        </p:spPr>
      </p:pic>
      <p:sp>
        <p:nvSpPr>
          <p:cNvPr id="8" name="标题 14"/>
          <p:cNvSpPr>
            <a:spLocks noGrp="1"/>
          </p:cNvSpPr>
          <p:nvPr>
            <p:custDataLst>
              <p:tags r:id="rId2"/>
            </p:custDataLst>
          </p:nvPr>
        </p:nvSpPr>
        <p:spPr>
          <a:xfrm>
            <a:off x="788035" y="520700"/>
            <a:ext cx="5358130" cy="561340"/>
          </a:xfrm>
          <a:prstGeom prst="rect">
            <a:avLst/>
          </a:prstGeom>
        </p:spPr>
        <p:txBody>
          <a:bodyPr vert="horz" lIns="0" tIns="0" rIns="0" bIns="0" rtlCol="0" anchor="t" anchorCtr="0"/>
          <a:lstStyle>
            <a:lvl1pPr algn="ctr" defTabSz="914400" rtl="0" eaLnBrk="1" fontAlgn="auto" latinLnBrk="0" hangingPunct="1">
              <a:lnSpc>
                <a:spcPct val="100000"/>
              </a:lnSpc>
              <a:spcBef>
                <a:spcPct val="0"/>
              </a:spcBef>
              <a:buNone/>
              <a:defRPr sz="6000" b="1" u="none" strike="noStrike" kern="1200" cap="none" spc="300" normalizeH="0" baseline="0">
                <a:solidFill>
                  <a:schemeClr val="tx1">
                    <a:lumMod val="85000"/>
                    <a:lumOff val="15000"/>
                  </a:schemeClr>
                </a:solidFill>
                <a:uFillTx/>
                <a:latin typeface="+mj-lt"/>
                <a:ea typeface="+mj-ea"/>
                <a:cs typeface="+mj-cs"/>
              </a:defRPr>
            </a:lvl1pPr>
          </a:lstStyle>
          <a:p>
            <a:pPr algn="l">
              <a:lnSpc>
                <a:spcPct val="90000"/>
              </a:lnSpc>
            </a:pPr>
            <a:r>
              <a:rPr lang="zh-CN" altLang="en-US" sz="3600" spc="0" dirty="0">
                <a:solidFill>
                  <a:schemeClr val="bg1">
                    <a:lumMod val="95000"/>
                  </a:schemeClr>
                </a:solidFill>
                <a:latin typeface="微软雅黑" panose="020B0503020204020204" charset="-122"/>
                <a:ea typeface="微软雅黑" panose="020B0503020204020204" charset="-122"/>
                <a:cs typeface="Arial" panose="020B0604020202020204" pitchFamily="34" charset="0"/>
                <a:sym typeface="微软雅黑" panose="020B0503020204020204" charset="-122"/>
              </a:rPr>
              <a:t>多技术创新融合</a:t>
            </a:r>
            <a:endParaRPr lang="zh-CN" altLang="en-US" sz="3600" spc="0" dirty="0">
              <a:solidFill>
                <a:schemeClr val="bg1">
                  <a:lumMod val="95000"/>
                </a:schemeClr>
              </a:solidFill>
              <a:latin typeface="微软雅黑" panose="020B0503020204020204" charset="-122"/>
              <a:ea typeface="微软雅黑" panose="020B0503020204020204" charset="-122"/>
              <a:cs typeface="Arial" panose="020B0604020202020204" pitchFamily="34" charset="0"/>
              <a:sym typeface="微软雅黑" panose="020B0503020204020204" charset="-122"/>
            </a:endParaRPr>
          </a:p>
        </p:txBody>
      </p:sp>
      <p:pic>
        <p:nvPicPr>
          <p:cNvPr id="7" name="图片 6"/>
          <p:cNvPicPr>
            <a:picLocks noChangeAspect="1"/>
          </p:cNvPicPr>
          <p:nvPr>
            <p:custDataLst>
              <p:tags r:id="rId3"/>
            </p:custDataLst>
          </p:nvPr>
        </p:nvPicPr>
        <p:blipFill>
          <a:blip r:embed="rId4">
            <a:clrChange>
              <a:clrFrom>
                <a:srgbClr val="0059AA">
                  <a:alpha val="100000"/>
                </a:srgbClr>
              </a:clrFrom>
              <a:clrTo>
                <a:srgbClr val="0059AA">
                  <a:alpha val="100000"/>
                  <a:alpha val="0"/>
                </a:srgbClr>
              </a:clrTo>
            </a:clrChange>
          </a:blip>
          <a:srcRect l="85455" t="23541" b="65282"/>
          <a:stretch>
            <a:fillRect/>
          </a:stretch>
        </p:blipFill>
        <p:spPr>
          <a:xfrm>
            <a:off x="10674985" y="5840095"/>
            <a:ext cx="732155" cy="278765"/>
          </a:xfrm>
          <a:prstGeom prst="rect">
            <a:avLst/>
          </a:prstGeom>
        </p:spPr>
      </p:pic>
      <p:sp>
        <p:nvSpPr>
          <p:cNvPr id="14" name="灯片编号占位符 13"/>
          <p:cNvSpPr>
            <a:spLocks noGrp="1"/>
          </p:cNvSpPr>
          <p:nvPr>
            <p:ph type="sldNum" sz="quarter" idx="12"/>
          </p:nvPr>
        </p:nvSpPr>
        <p:spPr>
          <a:xfrm>
            <a:off x="11386185" y="6381115"/>
            <a:ext cx="586740" cy="316865"/>
          </a:xfrm>
        </p:spPr>
        <p:txBody>
          <a:bodyPr/>
          <a:p>
            <a:fld id="{49AE70B2-8BF9-45C0-BB95-33D1B9D3A854}" type="slidenum">
              <a:rPr lang="zh-CN" altLang="en-US" smtClean="0">
                <a:solidFill>
                  <a:schemeClr val="bg1"/>
                </a:solidFill>
              </a:rPr>
            </a:fld>
            <a:endParaRPr lang="zh-CN" altLang="en-US" dirty="0" smtClean="0">
              <a:solidFill>
                <a:schemeClr val="bg1"/>
              </a:solidFill>
            </a:endParaRPr>
          </a:p>
        </p:txBody>
      </p:sp>
      <p:sp>
        <p:nvSpPr>
          <p:cNvPr id="4" name="文本框 3"/>
          <p:cNvSpPr txBox="1"/>
          <p:nvPr/>
        </p:nvSpPr>
        <p:spPr>
          <a:xfrm>
            <a:off x="8367395" y="3082290"/>
            <a:ext cx="1108710" cy="429895"/>
          </a:xfrm>
          <a:prstGeom prst="rect">
            <a:avLst/>
          </a:prstGeom>
          <a:noFill/>
        </p:spPr>
        <p:txBody>
          <a:bodyPr wrap="square" rtlCol="0">
            <a:spAutoFit/>
          </a:bodyPr>
          <a:p>
            <a:r>
              <a:rPr lang="en-US" altLang="zh-CN" sz="2200" b="1">
                <a:solidFill>
                  <a:schemeClr val="bg1"/>
                </a:solidFill>
                <a:latin typeface="微软雅黑" panose="020B0503020204020204" charset="-122"/>
                <a:ea typeface="微软雅黑" panose="020B0503020204020204" charset="-122"/>
                <a:cs typeface="微软雅黑" panose="020B0503020204020204" charset="-122"/>
              </a:rPr>
              <a:t>AI</a:t>
            </a:r>
            <a:r>
              <a:rPr lang="zh-CN" altLang="en-US" sz="2200" b="1">
                <a:solidFill>
                  <a:schemeClr val="bg1"/>
                </a:solidFill>
                <a:latin typeface="微软雅黑" panose="020B0503020204020204" charset="-122"/>
                <a:ea typeface="微软雅黑" panose="020B0503020204020204" charset="-122"/>
                <a:cs typeface="微软雅黑" panose="020B0503020204020204" charset="-122"/>
              </a:rPr>
              <a:t>算法</a:t>
            </a:r>
            <a:endParaRPr lang="zh-CN" altLang="en-US" sz="2200" b="1">
              <a:solidFill>
                <a:schemeClr val="bg1"/>
              </a:solidFill>
              <a:latin typeface="微软雅黑" panose="020B0503020204020204" charset="-122"/>
              <a:ea typeface="微软雅黑" panose="020B0503020204020204" charset="-122"/>
              <a:cs typeface="微软雅黑" panose="020B0503020204020204" charset="-122"/>
            </a:endParaRPr>
          </a:p>
        </p:txBody>
      </p:sp>
      <p:sp>
        <p:nvSpPr>
          <p:cNvPr id="5" name="文本框 4"/>
          <p:cNvSpPr txBox="1"/>
          <p:nvPr/>
        </p:nvSpPr>
        <p:spPr>
          <a:xfrm>
            <a:off x="3378835" y="3082290"/>
            <a:ext cx="1108710" cy="429895"/>
          </a:xfrm>
          <a:prstGeom prst="rect">
            <a:avLst/>
          </a:prstGeom>
          <a:noFill/>
        </p:spPr>
        <p:txBody>
          <a:bodyPr wrap="square" rtlCol="0">
            <a:spAutoFit/>
          </a:bodyPr>
          <a:p>
            <a:r>
              <a:rPr lang="zh-CN" altLang="en-US" sz="2200" b="1">
                <a:solidFill>
                  <a:schemeClr val="bg1"/>
                </a:solidFill>
                <a:latin typeface="微软雅黑" panose="020B0503020204020204" charset="-122"/>
                <a:ea typeface="微软雅黑" panose="020B0503020204020204" charset="-122"/>
                <a:cs typeface="微软雅黑" panose="020B0503020204020204" charset="-122"/>
              </a:rPr>
              <a:t>雷达</a:t>
            </a:r>
            <a:endParaRPr lang="zh-CN" altLang="en-US" sz="2200" b="1">
              <a:solidFill>
                <a:schemeClr val="bg1"/>
              </a:solidFill>
              <a:latin typeface="微软雅黑" panose="020B0503020204020204" charset="-122"/>
              <a:ea typeface="微软雅黑" panose="020B0503020204020204" charset="-122"/>
              <a:cs typeface="微软雅黑" panose="020B0503020204020204" charset="-122"/>
            </a:endParaRPr>
          </a:p>
        </p:txBody>
      </p:sp>
      <p:sp>
        <p:nvSpPr>
          <p:cNvPr id="6" name="文本框 5"/>
          <p:cNvSpPr txBox="1"/>
          <p:nvPr/>
        </p:nvSpPr>
        <p:spPr>
          <a:xfrm>
            <a:off x="1900555" y="4156075"/>
            <a:ext cx="841375" cy="429895"/>
          </a:xfrm>
          <a:prstGeom prst="rect">
            <a:avLst/>
          </a:prstGeom>
          <a:noFill/>
        </p:spPr>
        <p:txBody>
          <a:bodyPr wrap="square" rtlCol="0">
            <a:spAutoFit/>
          </a:bodyPr>
          <a:p>
            <a:r>
              <a:rPr lang="en-US" altLang="zh-CN" sz="2200" b="1">
                <a:solidFill>
                  <a:schemeClr val="bg1"/>
                </a:solidFill>
                <a:latin typeface="微软雅黑" panose="020B0503020204020204" charset="-122"/>
                <a:ea typeface="微软雅黑" panose="020B0503020204020204" charset="-122"/>
                <a:cs typeface="微软雅黑" panose="020B0503020204020204" charset="-122"/>
              </a:rPr>
              <a:t>T</a:t>
            </a:r>
            <a:r>
              <a:rPr lang="en-US" altLang="zh-CN" sz="2200" b="1">
                <a:solidFill>
                  <a:schemeClr val="bg1"/>
                </a:solidFill>
                <a:latin typeface="微软雅黑" panose="020B0503020204020204" charset="-122"/>
                <a:ea typeface="微软雅黑" panose="020B0503020204020204" charset="-122"/>
                <a:cs typeface="微软雅黑" panose="020B0503020204020204" charset="-122"/>
              </a:rPr>
              <a:t>oF</a:t>
            </a:r>
            <a:endParaRPr lang="en-US" altLang="zh-CN" sz="2200" b="1">
              <a:solidFill>
                <a:schemeClr val="bg1"/>
              </a:solidFill>
              <a:latin typeface="微软雅黑" panose="020B0503020204020204" charset="-122"/>
              <a:ea typeface="微软雅黑" panose="020B0503020204020204" charset="-122"/>
              <a:cs typeface="微软雅黑" panose="020B0503020204020204" charset="-122"/>
            </a:endParaRPr>
          </a:p>
        </p:txBody>
      </p:sp>
      <p:sp>
        <p:nvSpPr>
          <p:cNvPr id="11" name="文本框 10"/>
          <p:cNvSpPr txBox="1"/>
          <p:nvPr/>
        </p:nvSpPr>
        <p:spPr>
          <a:xfrm>
            <a:off x="4279265" y="4528820"/>
            <a:ext cx="841375" cy="429895"/>
          </a:xfrm>
          <a:prstGeom prst="rect">
            <a:avLst/>
          </a:prstGeom>
          <a:noFill/>
        </p:spPr>
        <p:txBody>
          <a:bodyPr wrap="square" rtlCol="0">
            <a:spAutoFit/>
          </a:bodyPr>
          <a:p>
            <a:r>
              <a:rPr lang="en-US" altLang="zh-CN" sz="2200" b="1">
                <a:solidFill>
                  <a:schemeClr val="bg1"/>
                </a:solidFill>
                <a:latin typeface="微软雅黑" panose="020B0503020204020204" charset="-122"/>
                <a:ea typeface="微软雅黑" panose="020B0503020204020204" charset="-122"/>
                <a:cs typeface="微软雅黑" panose="020B0503020204020204" charset="-122"/>
              </a:rPr>
              <a:t>PIR</a:t>
            </a:r>
            <a:endParaRPr lang="en-US" altLang="zh-CN" sz="2200" b="1">
              <a:solidFill>
                <a:schemeClr val="bg1"/>
              </a:solidFill>
              <a:latin typeface="微软雅黑" panose="020B0503020204020204" charset="-122"/>
              <a:ea typeface="微软雅黑" panose="020B0503020204020204" charset="-122"/>
              <a:cs typeface="微软雅黑" panose="020B0503020204020204" charset="-122"/>
            </a:endParaRPr>
          </a:p>
        </p:txBody>
      </p:sp>
      <p:sp>
        <p:nvSpPr>
          <p:cNvPr id="12" name="文本框 11"/>
          <p:cNvSpPr txBox="1"/>
          <p:nvPr/>
        </p:nvSpPr>
        <p:spPr>
          <a:xfrm>
            <a:off x="7280910" y="4574540"/>
            <a:ext cx="841375" cy="429895"/>
          </a:xfrm>
          <a:prstGeom prst="rect">
            <a:avLst/>
          </a:prstGeom>
          <a:noFill/>
        </p:spPr>
        <p:txBody>
          <a:bodyPr wrap="square" rtlCol="0">
            <a:spAutoFit/>
          </a:bodyPr>
          <a:p>
            <a:r>
              <a:rPr lang="zh-CN" altLang="en-US" sz="2200" b="1">
                <a:solidFill>
                  <a:schemeClr val="bg1"/>
                </a:solidFill>
                <a:latin typeface="微软雅黑" panose="020B0503020204020204" charset="-122"/>
                <a:ea typeface="微软雅黑" panose="020B0503020204020204" charset="-122"/>
                <a:cs typeface="微软雅黑" panose="020B0503020204020204" charset="-122"/>
              </a:rPr>
              <a:t>视觉</a:t>
            </a:r>
            <a:endParaRPr lang="zh-CN" altLang="en-US" sz="2200" b="1">
              <a:solidFill>
                <a:schemeClr val="bg1"/>
              </a:solidFill>
              <a:latin typeface="微软雅黑" panose="020B0503020204020204" charset="-122"/>
              <a:ea typeface="微软雅黑" panose="020B0503020204020204" charset="-122"/>
              <a:cs typeface="微软雅黑" panose="020B0503020204020204" charset="-122"/>
            </a:endParaRPr>
          </a:p>
        </p:txBody>
      </p:sp>
      <p:sp>
        <p:nvSpPr>
          <p:cNvPr id="15" name="文本框 14"/>
          <p:cNvSpPr txBox="1"/>
          <p:nvPr/>
        </p:nvSpPr>
        <p:spPr>
          <a:xfrm>
            <a:off x="9833610" y="4076065"/>
            <a:ext cx="1152525" cy="429895"/>
          </a:xfrm>
          <a:prstGeom prst="rect">
            <a:avLst/>
          </a:prstGeom>
          <a:noFill/>
        </p:spPr>
        <p:txBody>
          <a:bodyPr wrap="square" rtlCol="0">
            <a:spAutoFit/>
          </a:bodyPr>
          <a:p>
            <a:r>
              <a:rPr lang="zh-CN" altLang="en-US" sz="2200" b="1">
                <a:solidFill>
                  <a:schemeClr val="bg1"/>
                </a:solidFill>
                <a:latin typeface="微软雅黑" panose="020B0503020204020204" charset="-122"/>
                <a:ea typeface="微软雅黑" panose="020B0503020204020204" charset="-122"/>
                <a:cs typeface="微软雅黑" panose="020B0503020204020204" charset="-122"/>
              </a:rPr>
              <a:t>热电堆</a:t>
            </a:r>
            <a:endParaRPr lang="zh-CN" altLang="en-US" sz="2200" b="1">
              <a:solidFill>
                <a:schemeClr val="bg1"/>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custDataLst>
              <p:tags r:id="rId1"/>
            </p:custDataLst>
          </p:nvPr>
        </p:nvSpPr>
        <p:spPr>
          <a:xfrm>
            <a:off x="6213475" y="0"/>
            <a:ext cx="6051550" cy="6858635"/>
          </a:xfrm>
          <a:prstGeom prst="rect">
            <a:avLst/>
          </a:prstGeom>
          <a:solidFill>
            <a:srgbClr val="F9F9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标题 14"/>
          <p:cNvSpPr>
            <a:spLocks noGrp="1"/>
          </p:cNvSpPr>
          <p:nvPr>
            <p:custDataLst>
              <p:tags r:id="rId2"/>
            </p:custDataLst>
          </p:nvPr>
        </p:nvSpPr>
        <p:spPr>
          <a:xfrm>
            <a:off x="984250" y="797560"/>
            <a:ext cx="8003540" cy="1031240"/>
          </a:xfrm>
          <a:prstGeom prst="rect">
            <a:avLst/>
          </a:prstGeom>
        </p:spPr>
        <p:txBody>
          <a:bodyPr vert="horz" lIns="0" tIns="0" rIns="0" bIns="0" rtlCol="0" anchor="t" anchorCtr="0"/>
          <a:lstStyle>
            <a:lvl1pPr algn="ctr" defTabSz="914400" rtl="0" eaLnBrk="1" fontAlgn="auto" latinLnBrk="0" hangingPunct="1">
              <a:lnSpc>
                <a:spcPct val="100000"/>
              </a:lnSpc>
              <a:spcBef>
                <a:spcPct val="0"/>
              </a:spcBef>
              <a:buNone/>
              <a:defRPr sz="6000" b="1" u="none" strike="noStrike" kern="1200" cap="none" spc="300" normalizeH="0" baseline="0">
                <a:solidFill>
                  <a:schemeClr val="tx1">
                    <a:lumMod val="85000"/>
                    <a:lumOff val="15000"/>
                  </a:schemeClr>
                </a:solidFill>
                <a:uFillTx/>
                <a:latin typeface="+mj-lt"/>
                <a:ea typeface="+mj-ea"/>
                <a:cs typeface="+mj-cs"/>
              </a:defRPr>
            </a:lvl1pPr>
          </a:lstStyle>
          <a:p>
            <a:pPr algn="l">
              <a:lnSpc>
                <a:spcPct val="90000"/>
              </a:lnSpc>
            </a:pPr>
            <a:endParaRPr lang="en-US" altLang="zh-CN" sz="2800" cap="all" spc="50" dirty="0">
              <a:solidFill>
                <a:srgbClr val="235FA5"/>
              </a:solidFill>
              <a:latin typeface="微软雅黑" panose="020B0503020204020204" charset="-122"/>
              <a:ea typeface="微软雅黑" panose="020B0503020204020204" charset="-122"/>
              <a:cs typeface="微软雅黑" panose="020B0503020204020204" charset="-122"/>
              <a:sym typeface="+mn-ea"/>
            </a:endParaRPr>
          </a:p>
        </p:txBody>
      </p:sp>
      <p:sp>
        <p:nvSpPr>
          <p:cNvPr id="13" name="TextBox 8"/>
          <p:cNvSpPr txBox="1"/>
          <p:nvPr>
            <p:custDataLst>
              <p:tags r:id="rId3"/>
            </p:custDataLst>
          </p:nvPr>
        </p:nvSpPr>
        <p:spPr>
          <a:xfrm>
            <a:off x="629920" y="243205"/>
            <a:ext cx="7913370" cy="480131"/>
          </a:xfrm>
          <a:prstGeom prst="rect">
            <a:avLst/>
          </a:prstGeom>
          <a:noFill/>
        </p:spPr>
        <p:txBody>
          <a:bodyPr wrap="square" lIns="91440" tIns="45720" rIns="91440" bIns="45720" rtlCol="0" anchor="t">
            <a:spAutoFit/>
          </a:bodyPr>
          <a:lstStyle/>
          <a:p>
            <a:pPr>
              <a:lnSpc>
                <a:spcPct val="90000"/>
              </a:lnSpc>
            </a:pPr>
            <a:r>
              <a:rPr lang="zh-CN" altLang="en-US" sz="2800" b="1" dirty="0">
                <a:solidFill>
                  <a:schemeClr val="tx1">
                    <a:lumMod val="75000"/>
                    <a:lumOff val="25000"/>
                  </a:schemeClr>
                </a:solidFill>
                <a:latin typeface="微软雅黑" panose="020B0503020204020204" charset="-122"/>
                <a:ea typeface="微软雅黑" panose="020B0503020204020204" charset="-122"/>
                <a:cs typeface="Arial" panose="020B0604020202020204" pitchFamily="34" charset="0"/>
                <a:sym typeface="+mn-ea"/>
              </a:rPr>
              <a:t>联想武汉制造园区智能化改造</a:t>
            </a:r>
            <a:endParaRPr lang="zh-CN" altLang="en-US" sz="2800" b="1" dirty="0">
              <a:solidFill>
                <a:schemeClr val="tx1">
                  <a:lumMod val="75000"/>
                  <a:lumOff val="25000"/>
                </a:schemeClr>
              </a:solidFill>
              <a:latin typeface="微软雅黑" panose="020B0503020204020204" charset="-122"/>
              <a:ea typeface="微软雅黑" panose="020B0503020204020204" charset="-122"/>
              <a:cs typeface="Arial" panose="020B0604020202020204" pitchFamily="34" charset="0"/>
              <a:sym typeface="+mn-ea"/>
            </a:endParaRPr>
          </a:p>
        </p:txBody>
      </p:sp>
      <p:sp>
        <p:nvSpPr>
          <p:cNvPr id="4" name="矩形 3"/>
          <p:cNvSpPr/>
          <p:nvPr>
            <p:custDataLst>
              <p:tags r:id="rId4"/>
            </p:custDataLst>
          </p:nvPr>
        </p:nvSpPr>
        <p:spPr>
          <a:xfrm>
            <a:off x="264160" y="-26670"/>
            <a:ext cx="161925" cy="751840"/>
          </a:xfrm>
          <a:prstGeom prst="rect">
            <a:avLst/>
          </a:prstGeom>
          <a:solidFill>
            <a:srgbClr val="479E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阿里巴巴普惠体" panose="00020600040101010101" charset="-122"/>
            </a:endParaRPr>
          </a:p>
        </p:txBody>
      </p:sp>
      <p:sp>
        <p:nvSpPr>
          <p:cNvPr id="16" name="文本框 23"/>
          <p:cNvSpPr txBox="1"/>
          <p:nvPr>
            <p:custDataLst>
              <p:tags r:id="rId5"/>
            </p:custDataLst>
          </p:nvPr>
        </p:nvSpPr>
        <p:spPr bwMode="auto">
          <a:xfrm rot="5400000">
            <a:off x="-475615" y="1573530"/>
            <a:ext cx="1725295" cy="344805"/>
          </a:xfrm>
          <a:prstGeom prst="rect">
            <a:avLst/>
          </a:prstGeom>
          <a:noFill/>
          <a:ln w="9525">
            <a:noFill/>
            <a:miter lim="800000"/>
          </a:ln>
        </p:spPr>
        <p:txBody>
          <a:bodyPr wrap="square">
            <a:spAutoFit/>
          </a:bodyPr>
          <a:lstStyle/>
          <a:p>
            <a:pPr algn="dist">
              <a:lnSpc>
                <a:spcPct val="150000"/>
              </a:lnSpc>
            </a:pPr>
            <a:r>
              <a:rPr lang="zh-CN" altLang="en-US" sz="1100" dirty="0">
                <a:solidFill>
                  <a:schemeClr val="bg1">
                    <a:lumMod val="50000"/>
                  </a:schemeClr>
                </a:solidFill>
                <a:latin typeface="微软雅黑" panose="020B0503020204020204" charset="-122"/>
                <a:ea typeface="微软雅黑" panose="020B0503020204020204" charset="-122"/>
                <a:cs typeface="微软雅黑" panose="020B0503020204020204" charset="-122"/>
              </a:rPr>
              <a:t>打开视界</a:t>
            </a:r>
            <a:r>
              <a:rPr lang="en-US" altLang="zh-CN" sz="1100" dirty="0">
                <a:solidFill>
                  <a:schemeClr val="bg1">
                    <a:lumMod val="50000"/>
                  </a:schemeClr>
                </a:solidFill>
                <a:latin typeface="微软雅黑" panose="020B0503020204020204" charset="-122"/>
                <a:ea typeface="微软雅黑" panose="020B0503020204020204" charset="-122"/>
                <a:cs typeface="微软雅黑" panose="020B0503020204020204" charset="-122"/>
              </a:rPr>
              <a:t>   </a:t>
            </a:r>
            <a:r>
              <a:rPr lang="zh-CN" altLang="en-US" sz="1100" dirty="0">
                <a:solidFill>
                  <a:schemeClr val="bg1">
                    <a:lumMod val="50000"/>
                  </a:schemeClr>
                </a:solidFill>
                <a:latin typeface="微软雅黑" panose="020B0503020204020204" charset="-122"/>
                <a:ea typeface="微软雅黑" panose="020B0503020204020204" charset="-122"/>
                <a:cs typeface="微软雅黑" panose="020B0503020204020204" charset="-122"/>
              </a:rPr>
              <a:t>感知无界</a:t>
            </a:r>
            <a:endParaRPr lang="zh-CN" altLang="en-US" sz="1100" dirty="0">
              <a:solidFill>
                <a:schemeClr val="bg1">
                  <a:lumMod val="50000"/>
                </a:schemeClr>
              </a:solidFill>
              <a:latin typeface="微软雅黑" panose="020B0503020204020204" charset="-122"/>
              <a:ea typeface="微软雅黑" panose="020B0503020204020204" charset="-122"/>
              <a:cs typeface="微软雅黑" panose="020B0503020204020204" charset="-122"/>
            </a:endParaRPr>
          </a:p>
        </p:txBody>
      </p:sp>
      <p:grpSp>
        <p:nvGrpSpPr>
          <p:cNvPr id="3" name="组合 2"/>
          <p:cNvGrpSpPr/>
          <p:nvPr/>
        </p:nvGrpSpPr>
        <p:grpSpPr>
          <a:xfrm>
            <a:off x="890905" y="908685"/>
            <a:ext cx="3168015" cy="347345"/>
            <a:chOff x="1024" y="2255"/>
            <a:chExt cx="4989" cy="547"/>
          </a:xfrm>
        </p:grpSpPr>
        <p:pic>
          <p:nvPicPr>
            <p:cNvPr id="7" name="图片 6" descr="right"/>
            <p:cNvPicPr>
              <a:picLocks noChangeAspect="1"/>
            </p:cNvPicPr>
            <p:nvPr>
              <p:custDataLst>
                <p:tags r:id="rId6"/>
              </p:custDataLst>
            </p:nvPr>
          </p:nvPicPr>
          <p:blipFill>
            <a:blip r:embed="rId7"/>
            <a:stretch>
              <a:fillRect/>
            </a:stretch>
          </p:blipFill>
          <p:spPr>
            <a:xfrm>
              <a:off x="1024" y="2255"/>
              <a:ext cx="547" cy="547"/>
            </a:xfrm>
            <a:prstGeom prst="rect">
              <a:avLst/>
            </a:prstGeom>
          </p:spPr>
        </p:pic>
        <p:sp>
          <p:nvSpPr>
            <p:cNvPr id="12" name="TextBox 61" descr="e7d195523061f1c0c30ee18c1b05f65d12b38e2533cb2ccdAE0CC34CB5CBEBFAEC353FED4DECE97C3E379FD1D933F5E4DC18EF8EA6B7A1130D5F6DE9DD2BE4B0A8C9126ACE5083D1F5A9E323B29CCFC76387F739D35013BB7F1A1D3FF8B43E9EB32D1D3EE61D39D911CDD274DEEB6F6260DA60C619E7AAB19ABAE319AD87248B7FB95D904DDFA050"/>
            <p:cNvSpPr txBox="1"/>
            <p:nvPr>
              <p:custDataLst>
                <p:tags r:id="rId8"/>
              </p:custDataLst>
            </p:nvPr>
          </p:nvSpPr>
          <p:spPr>
            <a:xfrm>
              <a:off x="1689" y="2318"/>
              <a:ext cx="4324" cy="436"/>
            </a:xfrm>
            <a:prstGeom prst="rect">
              <a:avLst/>
            </a:prstGeom>
            <a:noFill/>
          </p:spPr>
          <p:txBody>
            <a:bodyPr wrap="square" lIns="0" tIns="0" rIns="0" bIns="0" rtlCol="0">
              <a:spAutoFit/>
            </a:bodyPr>
            <a:lstStyle/>
            <a:p>
              <a:r>
                <a:rPr lang="zh-CN" altLang="en-US" b="1" dirty="0">
                  <a:solidFill>
                    <a:srgbClr val="2564AF"/>
                  </a:solidFill>
                  <a:latin typeface="微软雅黑" panose="020B0503020204020204" charset="-122"/>
                  <a:ea typeface="微软雅黑" panose="020B0503020204020204" charset="-122"/>
                  <a:cs typeface="Roboto" panose="02000000000000000000" charset="0"/>
                  <a:sym typeface="+mn-ea"/>
                </a:rPr>
                <a:t>项目背景</a:t>
              </a:r>
              <a:endParaRPr lang="zh-CN" altLang="en-US" b="1" dirty="0">
                <a:solidFill>
                  <a:srgbClr val="2564AF"/>
                </a:solidFill>
                <a:latin typeface="微软雅黑" panose="020B0503020204020204" charset="-122"/>
                <a:ea typeface="微软雅黑" panose="020B0503020204020204" charset="-122"/>
                <a:cs typeface="Roboto" panose="02000000000000000000" charset="0"/>
                <a:sym typeface="+mn-ea"/>
              </a:endParaRPr>
            </a:p>
          </p:txBody>
        </p:sp>
      </p:grpSp>
      <p:grpSp>
        <p:nvGrpSpPr>
          <p:cNvPr id="14" name="组合 13"/>
          <p:cNvGrpSpPr/>
          <p:nvPr/>
        </p:nvGrpSpPr>
        <p:grpSpPr>
          <a:xfrm>
            <a:off x="6387465" y="908685"/>
            <a:ext cx="3168015" cy="347345"/>
            <a:chOff x="1024" y="2255"/>
            <a:chExt cx="4989" cy="547"/>
          </a:xfrm>
        </p:grpSpPr>
        <p:pic>
          <p:nvPicPr>
            <p:cNvPr id="17" name="图片 16" descr="right"/>
            <p:cNvPicPr>
              <a:picLocks noChangeAspect="1"/>
            </p:cNvPicPr>
            <p:nvPr>
              <p:custDataLst>
                <p:tags r:id="rId9"/>
              </p:custDataLst>
            </p:nvPr>
          </p:nvPicPr>
          <p:blipFill>
            <a:blip r:embed="rId7"/>
            <a:stretch>
              <a:fillRect/>
            </a:stretch>
          </p:blipFill>
          <p:spPr>
            <a:xfrm>
              <a:off x="1024" y="2255"/>
              <a:ext cx="547" cy="547"/>
            </a:xfrm>
            <a:prstGeom prst="rect">
              <a:avLst/>
            </a:prstGeom>
          </p:spPr>
        </p:pic>
        <p:sp>
          <p:nvSpPr>
            <p:cNvPr id="18" name="TextBox 61" descr="e7d195523061f1c0c30ee18c1b05f65d12b38e2533cb2ccdAE0CC34CB5CBEBFAEC353FED4DECE97C3E379FD1D933F5E4DC18EF8EA6B7A1130D5F6DE9DD2BE4B0A8C9126ACE5083D1F5A9E323B29CCFC76387F739D35013BB7F1A1D3FF8B43E9EB32D1D3EE61D39D911CDD274DEEB6F6260DA60C619E7AAB19ABAE319AD87248B7FB95D904DDFA050"/>
            <p:cNvSpPr txBox="1"/>
            <p:nvPr>
              <p:custDataLst>
                <p:tags r:id="rId10"/>
              </p:custDataLst>
            </p:nvPr>
          </p:nvSpPr>
          <p:spPr>
            <a:xfrm>
              <a:off x="1689" y="2318"/>
              <a:ext cx="4324" cy="436"/>
            </a:xfrm>
            <a:prstGeom prst="rect">
              <a:avLst/>
            </a:prstGeom>
            <a:noFill/>
          </p:spPr>
          <p:txBody>
            <a:bodyPr wrap="square" lIns="0" tIns="0" rIns="0" bIns="0" rtlCol="0">
              <a:spAutoFit/>
            </a:bodyPr>
            <a:lstStyle/>
            <a:p>
              <a:r>
                <a:rPr lang="zh-CN" altLang="en-US" b="1" dirty="0">
                  <a:solidFill>
                    <a:srgbClr val="2564AF"/>
                  </a:solidFill>
                  <a:latin typeface="微软雅黑" panose="020B0503020204020204" charset="-122"/>
                  <a:ea typeface="微软雅黑" panose="020B0503020204020204" charset="-122"/>
                  <a:cs typeface="Roboto" panose="02000000000000000000" charset="0"/>
                  <a:sym typeface="+mn-ea"/>
                </a:rPr>
                <a:t>项目部署</a:t>
              </a:r>
              <a:endParaRPr lang="zh-CN" altLang="en-US" b="1" dirty="0">
                <a:solidFill>
                  <a:srgbClr val="2564AF"/>
                </a:solidFill>
                <a:latin typeface="微软雅黑" panose="020B0503020204020204" charset="-122"/>
                <a:ea typeface="微软雅黑" panose="020B0503020204020204" charset="-122"/>
                <a:cs typeface="Roboto" panose="02000000000000000000" charset="0"/>
                <a:sym typeface="+mn-ea"/>
              </a:endParaRPr>
            </a:p>
          </p:txBody>
        </p:sp>
      </p:grpSp>
      <p:sp>
        <p:nvSpPr>
          <p:cNvPr id="19" name="文本框 18"/>
          <p:cNvSpPr txBox="1"/>
          <p:nvPr>
            <p:custDataLst>
              <p:tags r:id="rId11"/>
            </p:custDataLst>
          </p:nvPr>
        </p:nvSpPr>
        <p:spPr>
          <a:xfrm>
            <a:off x="6353810" y="1367153"/>
            <a:ext cx="5228590" cy="3662048"/>
          </a:xfrm>
          <a:prstGeom prst="rect">
            <a:avLst/>
          </a:prstGeom>
          <a:noFill/>
          <a:ln w="9525">
            <a:noFill/>
          </a:ln>
        </p:spPr>
        <p:txBody>
          <a:bodyPr wrap="square">
            <a:noAutofit/>
          </a:bodyPr>
          <a:lstStyle/>
          <a:p>
            <a:pPr indent="0" fontAlgn="auto">
              <a:lnSpc>
                <a:spcPct val="105000"/>
              </a:lnSpc>
              <a:buClr>
                <a:srgbClr val="000000"/>
              </a:buClr>
              <a:buFont typeface="+mj-lt"/>
              <a:buNone/>
            </a:pPr>
            <a:r>
              <a:rPr lang="zh-CN" altLang="en-US" sz="1200" dirty="0">
                <a:latin typeface="微软雅黑" panose="020B0503020204020204" charset="-122"/>
                <a:ea typeface="微软雅黑" panose="020B0503020204020204" charset="-122"/>
              </a:rPr>
              <a:t>联想武汉工厂面积</a:t>
            </a:r>
            <a:r>
              <a:rPr lang="en-US" altLang="zh-CN" sz="1200" dirty="0">
                <a:latin typeface="微软雅黑" panose="020B0503020204020204" charset="-122"/>
                <a:ea typeface="微软雅黑" panose="020B0503020204020204" charset="-122"/>
              </a:rPr>
              <a:t>1800</a:t>
            </a:r>
            <a:r>
              <a:rPr lang="zh-CN" altLang="en-US" sz="1200" dirty="0">
                <a:latin typeface="微软雅黑" panose="020B0503020204020204" charset="-122"/>
                <a:ea typeface="微软雅黑" panose="020B0503020204020204" charset="-122"/>
              </a:rPr>
              <a:t>㎡，改造区域是</a:t>
            </a:r>
            <a:r>
              <a:rPr lang="en-US" altLang="zh-CN" sz="1200" dirty="0">
                <a:latin typeface="微软雅黑" panose="020B0503020204020204" charset="-122"/>
                <a:ea typeface="微软雅黑" panose="020B0503020204020204" charset="-122"/>
              </a:rPr>
              <a:t>FA</a:t>
            </a:r>
            <a:r>
              <a:rPr lang="zh-CN" altLang="en-US" sz="1200" dirty="0">
                <a:latin typeface="微软雅黑" panose="020B0503020204020204" charset="-122"/>
                <a:ea typeface="微软雅黑" panose="020B0503020204020204" charset="-122"/>
              </a:rPr>
              <a:t>栋客户备件工厂区、</a:t>
            </a:r>
            <a:r>
              <a:rPr lang="en-US" altLang="zh-CN" sz="1200" dirty="0">
                <a:latin typeface="微软雅黑" panose="020B0503020204020204" charset="-122"/>
                <a:ea typeface="微软雅黑" panose="020B0503020204020204" charset="-122"/>
              </a:rPr>
              <a:t>FB</a:t>
            </a:r>
            <a:r>
              <a:rPr lang="zh-CN" altLang="en-US" sz="1200" dirty="0">
                <a:latin typeface="微软雅黑" panose="020B0503020204020204" charset="-122"/>
                <a:ea typeface="微软雅黑" panose="020B0503020204020204" charset="-122"/>
              </a:rPr>
              <a:t>栋办公区、</a:t>
            </a:r>
            <a:r>
              <a:rPr lang="en-US" altLang="zh-CN" sz="1200" dirty="0">
                <a:latin typeface="微软雅黑" panose="020B0503020204020204" charset="-122"/>
                <a:ea typeface="微软雅黑" panose="020B0503020204020204" charset="-122"/>
              </a:rPr>
              <a:t>F1</a:t>
            </a:r>
            <a:r>
              <a:rPr lang="zh-CN" altLang="en-US" sz="1200" dirty="0">
                <a:latin typeface="微软雅黑" panose="020B0503020204020204" charset="-122"/>
                <a:ea typeface="微软雅黑" panose="020B0503020204020204" charset="-122"/>
              </a:rPr>
              <a:t>栋生产区、</a:t>
            </a:r>
            <a:r>
              <a:rPr lang="en-US" altLang="zh-CN" sz="1200" dirty="0">
                <a:latin typeface="微软雅黑" panose="020B0503020204020204" charset="-122"/>
                <a:ea typeface="微软雅黑" panose="020B0503020204020204" charset="-122"/>
              </a:rPr>
              <a:t>F2</a:t>
            </a:r>
            <a:r>
              <a:rPr lang="zh-CN" altLang="en-US" sz="1200" dirty="0">
                <a:latin typeface="微软雅黑" panose="020B0503020204020204" charset="-122"/>
                <a:ea typeface="微软雅黑" panose="020B0503020204020204" charset="-122"/>
              </a:rPr>
              <a:t>栋生产区、</a:t>
            </a:r>
            <a:r>
              <a:rPr lang="en-US" altLang="zh-CN" sz="1200" dirty="0">
                <a:latin typeface="微软雅黑" panose="020B0503020204020204" charset="-122"/>
                <a:ea typeface="微软雅黑" panose="020B0503020204020204" charset="-122"/>
              </a:rPr>
              <a:t>F3</a:t>
            </a:r>
            <a:r>
              <a:rPr lang="zh-CN" altLang="en-US" sz="1200" dirty="0">
                <a:latin typeface="微软雅黑" panose="020B0503020204020204" charset="-122"/>
                <a:ea typeface="微软雅黑" panose="020B0503020204020204" charset="-122"/>
              </a:rPr>
              <a:t>栋鞋柜区、餐厅</a:t>
            </a:r>
            <a:r>
              <a:rPr lang="en-US" altLang="zh-CN" sz="1200" dirty="0">
                <a:latin typeface="微软雅黑" panose="020B0503020204020204" charset="-122"/>
                <a:ea typeface="微软雅黑" panose="020B0503020204020204" charset="-122"/>
              </a:rPr>
              <a:t>/</a:t>
            </a:r>
            <a:r>
              <a:rPr lang="zh-CN" altLang="en-US" sz="1200" dirty="0">
                <a:latin typeface="微软雅黑" panose="020B0503020204020204" charset="-122"/>
                <a:ea typeface="微软雅黑" panose="020B0503020204020204" charset="-122"/>
              </a:rPr>
              <a:t>活动中心</a:t>
            </a:r>
            <a:r>
              <a:rPr lang="en-US" altLang="zh-CN" sz="1200" dirty="0">
                <a:latin typeface="微软雅黑" panose="020B0503020204020204" charset="-122"/>
                <a:ea typeface="微软雅黑" panose="020B0503020204020204" charset="-122"/>
              </a:rPr>
              <a:t>6</a:t>
            </a:r>
            <a:r>
              <a:rPr lang="zh-CN" altLang="en-US" sz="1200" dirty="0">
                <a:latin typeface="微软雅黑" panose="020B0503020204020204" charset="-122"/>
                <a:ea typeface="微软雅黑" panose="020B0503020204020204" charset="-122"/>
              </a:rPr>
              <a:t>大区域；</a:t>
            </a:r>
            <a:endParaRPr lang="en-US" altLang="zh-CN" sz="1200" dirty="0">
              <a:latin typeface="微软雅黑" panose="020B0503020204020204" charset="-122"/>
              <a:ea typeface="微软雅黑" panose="020B0503020204020204" charset="-122"/>
            </a:endParaRPr>
          </a:p>
          <a:p>
            <a:pPr indent="0" fontAlgn="auto">
              <a:lnSpc>
                <a:spcPct val="105000"/>
              </a:lnSpc>
              <a:buClr>
                <a:srgbClr val="000000"/>
              </a:buClr>
              <a:buFont typeface="+mj-lt"/>
              <a:buNone/>
            </a:pPr>
            <a:r>
              <a:rPr lang="zh-CN" altLang="en-US" sz="1600" b="1" dirty="0">
                <a:latin typeface="微软雅黑" panose="020B0503020204020204" charset="-122"/>
                <a:ea typeface="微软雅黑" panose="020B0503020204020204" charset="-122"/>
                <a:cs typeface="微软雅黑" panose="020B0503020204020204" charset="-122"/>
              </a:rPr>
              <a:t>环境监测：</a:t>
            </a:r>
            <a:r>
              <a:rPr lang="en-US" altLang="zh-CN" sz="1600" dirty="0">
                <a:latin typeface="微软雅黑" panose="020B0503020204020204" charset="-122"/>
                <a:ea typeface="微软雅黑" panose="020B0503020204020204" charset="-122"/>
                <a:cs typeface="微软雅黑" panose="020B0503020204020204" charset="-122"/>
              </a:rPr>
              <a:t> </a:t>
            </a:r>
            <a:endParaRPr lang="en-US" altLang="zh-CN" sz="1600" dirty="0">
              <a:latin typeface="微软雅黑" panose="020B0503020204020204" charset="-122"/>
              <a:ea typeface="微软雅黑" panose="020B0503020204020204" charset="-122"/>
              <a:cs typeface="微软雅黑" panose="020B0503020204020204" charset="-122"/>
            </a:endParaRPr>
          </a:p>
          <a:p>
            <a:pPr algn="l" fontAlgn="auto">
              <a:lnSpc>
                <a:spcPct val="105000"/>
              </a:lnSpc>
              <a:buClrTx/>
              <a:buSzTx/>
              <a:buFontTx/>
              <a:buNone/>
            </a:pPr>
            <a:r>
              <a:rPr lang="en-US" altLang="zh-CN" sz="1200" dirty="0">
                <a:latin typeface="微软雅黑" panose="020B0503020204020204" charset="-122"/>
                <a:ea typeface="微软雅黑" panose="020B0503020204020204" charset="-122"/>
                <a:cs typeface="微软雅黑" panose="020B0503020204020204" charset="-122"/>
              </a:rPr>
              <a:t>12</a:t>
            </a:r>
            <a:r>
              <a:rPr lang="zh-CN" altLang="en-US" sz="1200" dirty="0">
                <a:latin typeface="微软雅黑" panose="020B0503020204020204" charset="-122"/>
                <a:ea typeface="微软雅黑" panose="020B0503020204020204" charset="-122"/>
                <a:cs typeface="微软雅黑" panose="020B0503020204020204" charset="-122"/>
              </a:rPr>
              <a:t>台</a:t>
            </a:r>
            <a:r>
              <a:rPr lang="en-US" altLang="zh-CN" sz="1200" dirty="0">
                <a:latin typeface="微软雅黑" panose="020B0503020204020204" charset="-122"/>
                <a:ea typeface="微软雅黑" panose="020B0503020204020204" charset="-122"/>
                <a:cs typeface="微软雅黑" panose="020B0503020204020204" charset="-122"/>
              </a:rPr>
              <a:t>AM308</a:t>
            </a:r>
            <a:r>
              <a:rPr lang="zh-CN" sz="1200" dirty="0">
                <a:latin typeface="微软雅黑" panose="020B0503020204020204" charset="-122"/>
                <a:ea typeface="微软雅黑" panose="020B0503020204020204" charset="-122"/>
                <a:cs typeface="微软雅黑" panose="020B0503020204020204" charset="-122"/>
              </a:rPr>
              <a:t>监测</a:t>
            </a:r>
            <a:r>
              <a:rPr lang="zh-CN" altLang="en-US" sz="1200" dirty="0">
                <a:latin typeface="微软雅黑" panose="020B0503020204020204" charset="-122"/>
                <a:ea typeface="微软雅黑" panose="020B0503020204020204" charset="-122"/>
                <a:cs typeface="微软雅黑" panose="020B0503020204020204" charset="-122"/>
              </a:rPr>
              <a:t>办公区、研发实验室温湿度、</a:t>
            </a:r>
            <a:r>
              <a:rPr lang="en-US" altLang="zh-CN" sz="1200" dirty="0">
                <a:latin typeface="微软雅黑" panose="020B0503020204020204" charset="-122"/>
                <a:ea typeface="微软雅黑" panose="020B0503020204020204" charset="-122"/>
                <a:cs typeface="微软雅黑" panose="020B0503020204020204" charset="-122"/>
              </a:rPr>
              <a:t>CO2</a:t>
            </a:r>
            <a:r>
              <a:rPr lang="zh-CN" altLang="en-US" sz="1200" dirty="0">
                <a:latin typeface="微软雅黑" panose="020B0503020204020204" charset="-122"/>
                <a:ea typeface="微软雅黑" panose="020B0503020204020204" charset="-122"/>
                <a:cs typeface="微软雅黑" panose="020B0503020204020204" charset="-122"/>
              </a:rPr>
              <a:t>和</a:t>
            </a:r>
            <a:r>
              <a:rPr lang="en-US" altLang="zh-CN" sz="1200" dirty="0">
                <a:latin typeface="微软雅黑" panose="020B0503020204020204" charset="-122"/>
                <a:ea typeface="微软雅黑" panose="020B0503020204020204" charset="-122"/>
                <a:cs typeface="微软雅黑" panose="020B0503020204020204" charset="-122"/>
              </a:rPr>
              <a:t>PM2.5</a:t>
            </a:r>
            <a:r>
              <a:rPr lang="zh-CN" altLang="en-US" sz="1200" dirty="0">
                <a:latin typeface="微软雅黑" panose="020B0503020204020204" charset="-122"/>
                <a:ea typeface="微软雅黑" panose="020B0503020204020204" charset="-122"/>
                <a:cs typeface="微软雅黑" panose="020B0503020204020204" charset="-122"/>
              </a:rPr>
              <a:t>环境参数</a:t>
            </a:r>
            <a:r>
              <a:rPr lang="zh-CN" sz="1200" dirty="0">
                <a:latin typeface="微软雅黑" panose="020B0503020204020204" charset="-122"/>
                <a:ea typeface="微软雅黑" panose="020B0503020204020204" charset="-122"/>
                <a:cs typeface="微软雅黑" panose="020B0503020204020204" charset="-122"/>
              </a:rPr>
              <a:t>，</a:t>
            </a:r>
            <a:r>
              <a:rPr lang="en-US" altLang="zh-CN" sz="1200" dirty="0">
                <a:latin typeface="微软雅黑" panose="020B0503020204020204" charset="-122"/>
                <a:ea typeface="微软雅黑" panose="020B0503020204020204" charset="-122"/>
                <a:cs typeface="微软雅黑" panose="020B0503020204020204" charset="-122"/>
              </a:rPr>
              <a:t>9</a:t>
            </a:r>
            <a:r>
              <a:rPr lang="zh-CN" altLang="en-US" sz="1200" dirty="0">
                <a:latin typeface="微软雅黑" panose="020B0503020204020204" charset="-122"/>
                <a:ea typeface="微软雅黑" panose="020B0503020204020204" charset="-122"/>
                <a:cs typeface="微软雅黑" panose="020B0503020204020204" charset="-122"/>
              </a:rPr>
              <a:t>台</a:t>
            </a:r>
            <a:r>
              <a:rPr lang="en-US" altLang="zh-CN" sz="1200" dirty="0">
                <a:latin typeface="微软雅黑" panose="020B0503020204020204" charset="-122"/>
                <a:ea typeface="微软雅黑" panose="020B0503020204020204" charset="-122"/>
                <a:cs typeface="微软雅黑" panose="020B0503020204020204" charset="-122"/>
              </a:rPr>
              <a:t>EM300-TH</a:t>
            </a:r>
            <a:r>
              <a:rPr lang="zh-CN" altLang="en-US" sz="1200" dirty="0">
                <a:latin typeface="微软雅黑" panose="020B0503020204020204" charset="-122"/>
                <a:ea typeface="微软雅黑" panose="020B0503020204020204" charset="-122"/>
                <a:cs typeface="微软雅黑" panose="020B0503020204020204" charset="-122"/>
              </a:rPr>
              <a:t>监测空压机房和电梯机房的温湿度。联动新风系统和空调。</a:t>
            </a:r>
            <a:endParaRPr lang="en-US" altLang="zh-CN" sz="1200" dirty="0">
              <a:latin typeface="微软雅黑" panose="020B0503020204020204" charset="-122"/>
              <a:ea typeface="微软雅黑" panose="020B0503020204020204" charset="-122"/>
              <a:cs typeface="微软雅黑" panose="020B0503020204020204" charset="-122"/>
            </a:endParaRPr>
          </a:p>
          <a:p>
            <a:pPr algn="l" fontAlgn="auto">
              <a:lnSpc>
                <a:spcPct val="105000"/>
              </a:lnSpc>
              <a:buClrTx/>
              <a:buSzTx/>
              <a:buFontTx/>
              <a:buNone/>
            </a:pPr>
            <a:r>
              <a:rPr lang="zh-CN" altLang="en-US" sz="1600" b="1" dirty="0">
                <a:latin typeface="微软雅黑" panose="020B0503020204020204" charset="-122"/>
                <a:ea typeface="微软雅黑" panose="020B0503020204020204" charset="-122"/>
                <a:cs typeface="微软雅黑" panose="020B0503020204020204" charset="-122"/>
              </a:rPr>
              <a:t>管道监测：</a:t>
            </a:r>
            <a:r>
              <a:rPr lang="en-US" altLang="zh-CN" sz="1200" dirty="0">
                <a:latin typeface="微软雅黑" panose="020B0503020204020204" charset="-122"/>
                <a:ea typeface="微软雅黑" panose="020B0503020204020204" charset="-122"/>
                <a:cs typeface="微软雅黑" panose="020B0503020204020204" charset="-122"/>
              </a:rPr>
              <a:t> </a:t>
            </a:r>
            <a:endParaRPr lang="en-US" altLang="zh-CN" sz="1200" dirty="0">
              <a:latin typeface="微软雅黑" panose="020B0503020204020204" charset="-122"/>
              <a:ea typeface="微软雅黑" panose="020B0503020204020204" charset="-122"/>
              <a:cs typeface="微软雅黑" panose="020B0503020204020204" charset="-122"/>
            </a:endParaRPr>
          </a:p>
          <a:p>
            <a:pPr indent="0" fontAlgn="auto">
              <a:lnSpc>
                <a:spcPct val="105000"/>
              </a:lnSpc>
              <a:buClr>
                <a:srgbClr val="000000"/>
              </a:buClr>
              <a:buFont typeface="+mj-lt"/>
              <a:buNone/>
            </a:pPr>
            <a:r>
              <a:rPr lang="en-US" altLang="zh-CN" sz="1200" dirty="0">
                <a:latin typeface="微软雅黑" panose="020B0503020204020204" charset="-122"/>
                <a:ea typeface="微软雅黑" panose="020B0503020204020204" charset="-122"/>
              </a:rPr>
              <a:t>70</a:t>
            </a:r>
            <a:r>
              <a:rPr lang="zh-CN" altLang="en-US" sz="1200" dirty="0">
                <a:latin typeface="微软雅黑" panose="020B0503020204020204" charset="-122"/>
                <a:ea typeface="微软雅黑" panose="020B0503020204020204" charset="-122"/>
              </a:rPr>
              <a:t>台</a:t>
            </a:r>
            <a:r>
              <a:rPr lang="en-US" altLang="zh-CN" sz="1200" dirty="0">
                <a:latin typeface="微软雅黑" panose="020B0503020204020204" charset="-122"/>
                <a:ea typeface="微软雅黑" panose="020B0503020204020204" charset="-122"/>
              </a:rPr>
              <a:t>EM500-PP</a:t>
            </a:r>
            <a:r>
              <a:rPr lang="zh-CN" altLang="en-US" sz="1200" dirty="0">
                <a:latin typeface="微软雅黑" panose="020B0503020204020204" charset="-122"/>
                <a:ea typeface="微软雅黑" panose="020B0503020204020204" charset="-122"/>
              </a:rPr>
              <a:t>安装于消防末端的消防管道压力监测，保证管道压力正常。</a:t>
            </a:r>
            <a:endParaRPr lang="en-US" altLang="zh-CN" sz="1200" dirty="0">
              <a:latin typeface="微软雅黑" panose="020B0503020204020204" charset="-122"/>
              <a:ea typeface="微软雅黑" panose="020B0503020204020204" charset="-122"/>
            </a:endParaRPr>
          </a:p>
          <a:p>
            <a:pPr indent="0" fontAlgn="auto">
              <a:lnSpc>
                <a:spcPct val="105000"/>
              </a:lnSpc>
              <a:buClr>
                <a:srgbClr val="000000"/>
              </a:buClr>
              <a:buFont typeface="+mj-lt"/>
              <a:buNone/>
            </a:pPr>
            <a:r>
              <a:rPr lang="zh-CN" altLang="en-US" sz="1600" b="1" dirty="0">
                <a:latin typeface="微软雅黑" panose="020B0503020204020204" charset="-122"/>
                <a:ea typeface="微软雅黑" panose="020B0503020204020204" charset="-122"/>
                <a:cs typeface="微软雅黑" panose="020B0503020204020204" charset="-122"/>
              </a:rPr>
              <a:t>漏水监测：</a:t>
            </a:r>
            <a:r>
              <a:rPr lang="en-US" altLang="zh-CN" sz="1200" dirty="0">
                <a:latin typeface="微软雅黑" panose="020B0503020204020204" charset="-122"/>
                <a:ea typeface="微软雅黑" panose="020B0503020204020204" charset="-122"/>
                <a:cs typeface="微软雅黑" panose="020B0503020204020204" charset="-122"/>
              </a:rPr>
              <a:t> </a:t>
            </a:r>
            <a:endParaRPr lang="en-US" altLang="zh-CN" sz="1200" dirty="0">
              <a:latin typeface="微软雅黑" panose="020B0503020204020204" charset="-122"/>
              <a:ea typeface="微软雅黑" panose="020B0503020204020204" charset="-122"/>
              <a:cs typeface="微软雅黑" panose="020B0503020204020204" charset="-122"/>
            </a:endParaRPr>
          </a:p>
          <a:p>
            <a:pPr algn="l" fontAlgn="auto">
              <a:lnSpc>
                <a:spcPct val="105000"/>
              </a:lnSpc>
              <a:buClrTx/>
              <a:buSzTx/>
              <a:buFontTx/>
              <a:buNone/>
            </a:pPr>
            <a:r>
              <a:rPr lang="en-US" altLang="zh-CN" sz="1200" dirty="0">
                <a:latin typeface="微软雅黑" panose="020B0503020204020204" charset="-122"/>
                <a:ea typeface="微软雅黑" panose="020B0503020204020204" charset="-122"/>
                <a:sym typeface="+mn-ea"/>
              </a:rPr>
              <a:t>4</a:t>
            </a:r>
            <a:r>
              <a:rPr lang="zh-CN" altLang="en-US" sz="1200" dirty="0">
                <a:latin typeface="微软雅黑" panose="020B0503020204020204" charset="-122"/>
                <a:ea typeface="微软雅黑" panose="020B0503020204020204" charset="-122"/>
                <a:sym typeface="+mn-ea"/>
              </a:rPr>
              <a:t>台</a:t>
            </a:r>
            <a:r>
              <a:rPr lang="en-US" altLang="zh-CN" sz="1200" dirty="0">
                <a:latin typeface="微软雅黑" panose="020B0503020204020204" charset="-122"/>
                <a:ea typeface="微软雅黑" panose="020B0503020204020204" charset="-122"/>
                <a:sym typeface="+mn-ea"/>
              </a:rPr>
              <a:t>EM300-SLD</a:t>
            </a:r>
            <a:r>
              <a:rPr lang="zh-CN" altLang="en-US" sz="1200" dirty="0">
                <a:latin typeface="微软雅黑" panose="020B0503020204020204" charset="-122"/>
                <a:ea typeface="微软雅黑" panose="020B0503020204020204" charset="-122"/>
                <a:sym typeface="+mn-ea"/>
              </a:rPr>
              <a:t>监测空压机房、锅炉房、冰机房是否有发生异常漏水；</a:t>
            </a:r>
            <a:endParaRPr lang="en-US" altLang="zh-CN" sz="1200" dirty="0">
              <a:latin typeface="微软雅黑" panose="020B0503020204020204" charset="-122"/>
              <a:ea typeface="微软雅黑" panose="020B0503020204020204" charset="-122"/>
              <a:sym typeface="+mn-ea"/>
            </a:endParaRPr>
          </a:p>
          <a:p>
            <a:pPr algn="l" fontAlgn="auto">
              <a:lnSpc>
                <a:spcPct val="105000"/>
              </a:lnSpc>
              <a:buClrTx/>
              <a:buSzTx/>
              <a:buFontTx/>
              <a:buNone/>
            </a:pPr>
            <a:r>
              <a:rPr lang="zh-CN" altLang="en-US" sz="1600" b="1" dirty="0">
                <a:latin typeface="微软雅黑" panose="020B0503020204020204" charset="-122"/>
                <a:ea typeface="微软雅黑" panose="020B0503020204020204" charset="-122"/>
                <a:cs typeface="微软雅黑" panose="020B0503020204020204" charset="-122"/>
              </a:rPr>
              <a:t>液位监测： </a:t>
            </a:r>
            <a:endParaRPr lang="en-US" altLang="zh-CN" sz="1600" b="1" dirty="0">
              <a:latin typeface="微软雅黑" panose="020B0503020204020204" charset="-122"/>
              <a:ea typeface="微软雅黑" panose="020B0503020204020204" charset="-122"/>
              <a:cs typeface="微软雅黑" panose="020B0503020204020204" charset="-122"/>
            </a:endParaRPr>
          </a:p>
          <a:p>
            <a:pPr algn="l" fontAlgn="auto">
              <a:lnSpc>
                <a:spcPct val="105000"/>
              </a:lnSpc>
              <a:buClrTx/>
              <a:buSzTx/>
              <a:buFontTx/>
              <a:buNone/>
            </a:pPr>
            <a:r>
              <a:rPr lang="en-US" altLang="zh-CN" sz="1200" dirty="0">
                <a:latin typeface="微软雅黑" panose="020B0503020204020204" charset="-122"/>
                <a:ea typeface="微软雅黑" panose="020B0503020204020204" charset="-122"/>
              </a:rPr>
              <a:t>22</a:t>
            </a:r>
            <a:r>
              <a:rPr lang="zh-CN" altLang="en-US" sz="1200" dirty="0">
                <a:latin typeface="微软雅黑" panose="020B0503020204020204" charset="-122"/>
                <a:ea typeface="微软雅黑" panose="020B0503020204020204" charset="-122"/>
              </a:rPr>
              <a:t>台</a:t>
            </a:r>
            <a:r>
              <a:rPr lang="en-US" altLang="zh-CN" sz="1200" dirty="0">
                <a:latin typeface="微软雅黑" panose="020B0503020204020204" charset="-122"/>
                <a:ea typeface="微软雅黑" panose="020B0503020204020204" charset="-122"/>
              </a:rPr>
              <a:t>EM500-SWL</a:t>
            </a:r>
            <a:r>
              <a:rPr lang="zh-CN" altLang="en-US" sz="1200" dirty="0">
                <a:latin typeface="微软雅黑" panose="020B0503020204020204" charset="-122"/>
                <a:ea typeface="微软雅黑" panose="020B0503020204020204" charset="-122"/>
              </a:rPr>
              <a:t>监测地下室集水井的液位情况，积水多时及时让水泵抽水，避免积水溢出。监测生活水箱和消防水箱的液位，低水位告警及时补充储水。</a:t>
            </a:r>
            <a:endParaRPr lang="en-US" altLang="zh-CN" sz="1200" dirty="0">
              <a:latin typeface="微软雅黑" panose="020B0503020204020204" charset="-122"/>
              <a:ea typeface="微软雅黑" panose="020B0503020204020204" charset="-122"/>
            </a:endParaRPr>
          </a:p>
          <a:p>
            <a:pPr>
              <a:lnSpc>
                <a:spcPct val="105000"/>
              </a:lnSpc>
            </a:pPr>
            <a:r>
              <a:rPr lang="zh-CN" altLang="en-US" sz="1600" b="1" dirty="0">
                <a:latin typeface="微软雅黑" panose="020B0503020204020204" charset="-122"/>
                <a:ea typeface="微软雅黑" panose="020B0503020204020204" charset="-122"/>
              </a:rPr>
              <a:t>水泵监测：</a:t>
            </a:r>
            <a:endParaRPr lang="en-US" altLang="zh-CN" sz="1600" b="1" dirty="0">
              <a:latin typeface="微软雅黑" panose="020B0503020204020204" charset="-122"/>
              <a:ea typeface="微软雅黑" panose="020B0503020204020204" charset="-122"/>
            </a:endParaRPr>
          </a:p>
          <a:p>
            <a:pPr algn="l" fontAlgn="auto">
              <a:lnSpc>
                <a:spcPct val="105000"/>
              </a:lnSpc>
              <a:buClrTx/>
              <a:buSzTx/>
              <a:buFontTx/>
              <a:buNone/>
            </a:pPr>
            <a:r>
              <a:rPr lang="en-US" altLang="zh-CN" sz="1200" dirty="0">
                <a:latin typeface="微软雅黑" panose="020B0503020204020204" charset="-122"/>
                <a:ea typeface="微软雅黑" panose="020B0503020204020204" charset="-122"/>
              </a:rPr>
              <a:t>44</a:t>
            </a:r>
            <a:r>
              <a:rPr lang="zh-CN" altLang="en-US" sz="1200" dirty="0">
                <a:latin typeface="微软雅黑" panose="020B0503020204020204" charset="-122"/>
                <a:ea typeface="微软雅黑" panose="020B0503020204020204" charset="-122"/>
              </a:rPr>
              <a:t>台</a:t>
            </a:r>
            <a:r>
              <a:rPr lang="en-US" altLang="zh-CN" sz="1200" dirty="0">
                <a:latin typeface="微软雅黑" panose="020B0503020204020204" charset="-122"/>
                <a:ea typeface="微软雅黑" panose="020B0503020204020204" charset="-122"/>
              </a:rPr>
              <a:t>UC1152</a:t>
            </a:r>
            <a:r>
              <a:rPr lang="zh-CN" altLang="en-US" sz="1200" dirty="0">
                <a:latin typeface="微软雅黑" panose="020B0503020204020204" charset="-122"/>
                <a:ea typeface="微软雅黑" panose="020B0503020204020204" charset="-122"/>
              </a:rPr>
              <a:t>的</a:t>
            </a:r>
            <a:r>
              <a:rPr lang="en-US" altLang="zh-CN" sz="1200" dirty="0">
                <a:latin typeface="微软雅黑" panose="020B0503020204020204" charset="-122"/>
                <a:ea typeface="微软雅黑" panose="020B0503020204020204" charset="-122"/>
              </a:rPr>
              <a:t>DI</a:t>
            </a:r>
            <a:r>
              <a:rPr lang="zh-CN" altLang="en-US" sz="1200" dirty="0">
                <a:latin typeface="微软雅黑" panose="020B0503020204020204" charset="-122"/>
                <a:ea typeface="微软雅黑" panose="020B0503020204020204" charset="-122"/>
              </a:rPr>
              <a:t>监测地下室集水井旁设备箱内水泵的工作状态。</a:t>
            </a:r>
            <a:endParaRPr lang="zh-CN" altLang="en-US" sz="1200" dirty="0">
              <a:latin typeface="微软雅黑" panose="020B0503020204020204" charset="-122"/>
              <a:ea typeface="微软雅黑" panose="020B0503020204020204" charset="-122"/>
            </a:endParaRPr>
          </a:p>
          <a:p>
            <a:pPr algn="l" fontAlgn="auto">
              <a:lnSpc>
                <a:spcPct val="105000"/>
              </a:lnSpc>
              <a:buClr>
                <a:srgbClr val="000000"/>
              </a:buClr>
              <a:buSzTx/>
              <a:buFont typeface="+mj-lt"/>
              <a:buNone/>
            </a:pPr>
            <a:r>
              <a:rPr lang="zh-CN" altLang="en-US" sz="1600" b="1" dirty="0">
                <a:latin typeface="微软雅黑" panose="020B0503020204020204" charset="-122"/>
                <a:ea typeface="微软雅黑" panose="020B0503020204020204" charset="-122"/>
                <a:cs typeface="微软雅黑" panose="020B0503020204020204" charset="-122"/>
              </a:rPr>
              <a:t>网关搭配： </a:t>
            </a:r>
            <a:endParaRPr lang="zh-CN" altLang="en-US" sz="1600" b="1" dirty="0">
              <a:latin typeface="微软雅黑" panose="020B0503020204020204" charset="-122"/>
              <a:ea typeface="微软雅黑" panose="020B0503020204020204" charset="-122"/>
              <a:cs typeface="微软雅黑" panose="020B0503020204020204" charset="-122"/>
            </a:endParaRPr>
          </a:p>
          <a:p>
            <a:pPr algn="l" fontAlgn="auto">
              <a:lnSpc>
                <a:spcPct val="105000"/>
              </a:lnSpc>
              <a:buClrTx/>
              <a:buSzTx/>
              <a:buFont typeface="+mj-lt"/>
              <a:buNone/>
            </a:pPr>
            <a:r>
              <a:rPr lang="zh-CN" altLang="zh-CN" sz="1200" dirty="0">
                <a:latin typeface="微软雅黑" panose="020B0503020204020204" charset="-122"/>
                <a:ea typeface="微软雅黑" panose="020B0503020204020204" charset="-122"/>
                <a:cs typeface="微软雅黑" panose="020B0503020204020204" charset="-122"/>
                <a:sym typeface="+mn-ea"/>
              </a:rPr>
              <a:t>整个</a:t>
            </a:r>
            <a:r>
              <a:rPr lang="zh-CN" altLang="en-US" sz="1200" dirty="0">
                <a:latin typeface="微软雅黑" panose="020B0503020204020204" charset="-122"/>
                <a:ea typeface="微软雅黑" panose="020B0503020204020204" charset="-122"/>
                <a:cs typeface="微软雅黑" panose="020B0503020204020204" charset="-122"/>
                <a:sym typeface="+mn-ea"/>
              </a:rPr>
              <a:t>项目使用</a:t>
            </a:r>
            <a:r>
              <a:rPr lang="en-US" altLang="zh-CN" sz="1200" dirty="0">
                <a:latin typeface="微软雅黑" panose="020B0503020204020204" charset="-122"/>
                <a:ea typeface="微软雅黑" panose="020B0503020204020204" charset="-122"/>
                <a:cs typeface="微软雅黑" panose="020B0503020204020204" charset="-122"/>
                <a:sym typeface="+mn-ea"/>
              </a:rPr>
              <a:t>15</a:t>
            </a:r>
            <a:r>
              <a:rPr lang="zh-CN" altLang="en-US" sz="1200" dirty="0">
                <a:latin typeface="微软雅黑" panose="020B0503020204020204" charset="-122"/>
                <a:ea typeface="微软雅黑" panose="020B0503020204020204" charset="-122"/>
                <a:cs typeface="微软雅黑" panose="020B0503020204020204" charset="-122"/>
                <a:sym typeface="+mn-ea"/>
              </a:rPr>
              <a:t>台网关覆盖地下</a:t>
            </a:r>
            <a:r>
              <a:rPr lang="en-US" altLang="zh-CN" sz="1200" dirty="0">
                <a:latin typeface="微软雅黑" panose="020B0503020204020204" charset="-122"/>
                <a:ea typeface="微软雅黑" panose="020B0503020204020204" charset="-122"/>
                <a:cs typeface="微软雅黑" panose="020B0503020204020204" charset="-122"/>
                <a:sym typeface="+mn-ea"/>
              </a:rPr>
              <a:t>1</a:t>
            </a:r>
            <a:r>
              <a:rPr lang="zh-CN" altLang="en-US" sz="1200" dirty="0">
                <a:latin typeface="微软雅黑" panose="020B0503020204020204" charset="-122"/>
                <a:ea typeface="微软雅黑" panose="020B0503020204020204" charset="-122"/>
                <a:cs typeface="微软雅黑" panose="020B0503020204020204" charset="-122"/>
                <a:sym typeface="+mn-ea"/>
              </a:rPr>
              <a:t>层、地面</a:t>
            </a:r>
            <a:r>
              <a:rPr lang="en-US" altLang="zh-CN" sz="1200" dirty="0">
                <a:latin typeface="微软雅黑" panose="020B0503020204020204" charset="-122"/>
                <a:ea typeface="微软雅黑" panose="020B0503020204020204" charset="-122"/>
                <a:cs typeface="微软雅黑" panose="020B0503020204020204" charset="-122"/>
                <a:sym typeface="+mn-ea"/>
              </a:rPr>
              <a:t>1~5</a:t>
            </a:r>
            <a:r>
              <a:rPr lang="zh-CN" altLang="en-US" sz="1200" dirty="0">
                <a:latin typeface="微软雅黑" panose="020B0503020204020204" charset="-122"/>
                <a:ea typeface="微软雅黑" panose="020B0503020204020204" charset="-122"/>
                <a:cs typeface="微软雅黑" panose="020B0503020204020204" charset="-122"/>
                <a:sym typeface="+mn-ea"/>
              </a:rPr>
              <a:t>层及屋面。</a:t>
            </a:r>
            <a:endParaRPr lang="zh-CN" altLang="zh-CN" sz="1200" dirty="0">
              <a:latin typeface="微软雅黑" panose="020B0503020204020204" charset="-122"/>
              <a:ea typeface="微软雅黑" panose="020B0503020204020204" charset="-122"/>
              <a:cs typeface="微软雅黑" panose="020B0503020204020204" charset="-122"/>
              <a:sym typeface="+mn-ea"/>
            </a:endParaRPr>
          </a:p>
          <a:p>
            <a:pPr algn="l" fontAlgn="auto">
              <a:lnSpc>
                <a:spcPct val="105000"/>
              </a:lnSpc>
              <a:buClrTx/>
              <a:buSzTx/>
              <a:buFontTx/>
              <a:buNone/>
            </a:pPr>
            <a:endParaRPr lang="en-US" altLang="zh-CN" sz="1200" dirty="0">
              <a:latin typeface="微软雅黑" panose="020B0503020204020204" charset="-122"/>
              <a:ea typeface="微软雅黑" panose="020B0503020204020204" charset="-122"/>
              <a:cs typeface="微软雅黑" panose="020B0503020204020204" charset="-122"/>
              <a:sym typeface="+mn-ea"/>
            </a:endParaRPr>
          </a:p>
          <a:p>
            <a:pPr algn="l" fontAlgn="auto">
              <a:lnSpc>
                <a:spcPct val="105000"/>
              </a:lnSpc>
              <a:buClrTx/>
              <a:buSzTx/>
              <a:buFontTx/>
              <a:buNone/>
            </a:pPr>
            <a:endParaRPr lang="zh-CN" altLang="zh-CN" sz="1200" dirty="0">
              <a:latin typeface="微软雅黑" panose="020B0503020204020204" charset="-122"/>
              <a:ea typeface="微软雅黑" panose="020B0503020204020204" charset="-122"/>
              <a:cs typeface="微软雅黑" panose="020B0503020204020204" charset="-122"/>
            </a:endParaRPr>
          </a:p>
          <a:p>
            <a:pPr algn="l" fontAlgn="auto">
              <a:lnSpc>
                <a:spcPct val="105000"/>
              </a:lnSpc>
              <a:buClrTx/>
              <a:buSzTx/>
              <a:buFontTx/>
              <a:buNone/>
            </a:pPr>
            <a:endParaRPr lang="en-US" altLang="zh-CN" sz="1200" dirty="0">
              <a:latin typeface="微软雅黑" panose="020B0503020204020204" charset="-122"/>
              <a:ea typeface="微软雅黑" panose="020B0503020204020204" charset="-122"/>
              <a:cs typeface="微软雅黑" panose="020B0503020204020204" charset="-122"/>
            </a:endParaRPr>
          </a:p>
          <a:p>
            <a:pPr algn="l" fontAlgn="auto">
              <a:lnSpc>
                <a:spcPct val="105000"/>
              </a:lnSpc>
              <a:buClrTx/>
              <a:buSzTx/>
              <a:buFontTx/>
              <a:buNone/>
            </a:pPr>
            <a:endParaRPr lang="zh-CN" sz="1200" dirty="0">
              <a:latin typeface="微软雅黑" panose="020B0503020204020204" charset="-122"/>
              <a:ea typeface="微软雅黑" panose="020B0503020204020204" charset="-122"/>
              <a:cs typeface="微软雅黑" panose="020B0503020204020204" charset="-122"/>
            </a:endParaRPr>
          </a:p>
          <a:p>
            <a:pPr indent="0" fontAlgn="auto">
              <a:lnSpc>
                <a:spcPts val="1500"/>
              </a:lnSpc>
              <a:buClr>
                <a:srgbClr val="000000"/>
              </a:buClr>
              <a:buFont typeface="+mj-lt"/>
              <a:buNone/>
            </a:pPr>
            <a:endParaRPr lang="zh-CN" altLang="en-US" sz="1200" dirty="0">
              <a:latin typeface="微软雅黑" panose="020B0503020204020204" charset="-122"/>
              <a:ea typeface="微软雅黑" panose="020B0503020204020204" charset="-122"/>
              <a:cs typeface="微软雅黑" panose="020B0503020204020204" charset="-122"/>
            </a:endParaRPr>
          </a:p>
        </p:txBody>
      </p:sp>
      <p:sp>
        <p:nvSpPr>
          <p:cNvPr id="22" name="文本框 21"/>
          <p:cNvSpPr txBox="1"/>
          <p:nvPr>
            <p:custDataLst>
              <p:tags r:id="rId12"/>
            </p:custDataLst>
          </p:nvPr>
        </p:nvSpPr>
        <p:spPr>
          <a:xfrm>
            <a:off x="998220" y="1290955"/>
            <a:ext cx="4759960" cy="755015"/>
          </a:xfrm>
          <a:prstGeom prst="rect">
            <a:avLst/>
          </a:prstGeom>
          <a:noFill/>
          <a:ln w="9525">
            <a:noFill/>
          </a:ln>
        </p:spPr>
        <p:txBody>
          <a:bodyPr wrap="square">
            <a:spAutoFit/>
          </a:bodyPr>
          <a:lstStyle/>
          <a:p>
            <a:pPr>
              <a:lnSpc>
                <a:spcPct val="120000"/>
              </a:lnSpc>
            </a:pPr>
            <a:r>
              <a:rPr lang="zh-CN" altLang="en-US" sz="1200">
                <a:latin typeface="微软雅黑" panose="020B0503020204020204" charset="-122"/>
                <a:ea typeface="微软雅黑" panose="020B0503020204020204" charset="-122"/>
                <a:cs typeface="微软雅黑" panose="020B0503020204020204" charset="-122"/>
                <a:sym typeface="+mn-ea"/>
              </a:rPr>
              <a:t>联想获得国际权威</a:t>
            </a:r>
            <a:r>
              <a:rPr lang="en-US" altLang="zh-CN" sz="1200">
                <a:latin typeface="微软雅黑" panose="020B0503020204020204" charset="-122"/>
                <a:ea typeface="微软雅黑" panose="020B0503020204020204" charset="-122"/>
                <a:cs typeface="微软雅黑" panose="020B0503020204020204" charset="-122"/>
                <a:sym typeface="+mn-ea"/>
              </a:rPr>
              <a:t>ESG</a:t>
            </a:r>
            <a:r>
              <a:rPr lang="zh-CN" altLang="en-US" sz="1200">
                <a:latin typeface="微软雅黑" panose="020B0503020204020204" charset="-122"/>
                <a:ea typeface="微软雅黑" panose="020B0503020204020204" charset="-122"/>
                <a:cs typeface="微软雅黑" panose="020B0503020204020204" charset="-122"/>
                <a:sym typeface="+mn-ea"/>
              </a:rPr>
              <a:t>评级机构</a:t>
            </a:r>
            <a:r>
              <a:rPr lang="en-US" altLang="zh-CN" sz="1200">
                <a:latin typeface="微软雅黑" panose="020B0503020204020204" charset="-122"/>
                <a:ea typeface="微软雅黑" panose="020B0503020204020204" charset="-122"/>
                <a:cs typeface="微软雅黑" panose="020B0503020204020204" charset="-122"/>
                <a:sym typeface="+mn-ea"/>
              </a:rPr>
              <a:t>MSCI</a:t>
            </a:r>
            <a:r>
              <a:rPr lang="zh-CN" altLang="en-US" sz="1200">
                <a:latin typeface="微软雅黑" panose="020B0503020204020204" charset="-122"/>
                <a:ea typeface="微软雅黑" panose="020B0503020204020204" charset="-122"/>
                <a:cs typeface="微软雅黑" panose="020B0503020204020204" charset="-122"/>
                <a:sym typeface="+mn-ea"/>
              </a:rPr>
              <a:t>的最高等级</a:t>
            </a:r>
            <a:r>
              <a:rPr lang="en-US" altLang="zh-CN" sz="1200">
                <a:latin typeface="微软雅黑" panose="020B0503020204020204" charset="-122"/>
                <a:ea typeface="微软雅黑" panose="020B0503020204020204" charset="-122"/>
                <a:cs typeface="微软雅黑" panose="020B0503020204020204" charset="-122"/>
                <a:sym typeface="+mn-ea"/>
              </a:rPr>
              <a:t>AAA</a:t>
            </a:r>
            <a:r>
              <a:rPr lang="zh-CN" altLang="en-US" sz="1200">
                <a:latin typeface="微软雅黑" panose="020B0503020204020204" charset="-122"/>
                <a:ea typeface="微软雅黑" panose="020B0503020204020204" charset="-122"/>
                <a:cs typeface="微软雅黑" panose="020B0503020204020204" charset="-122"/>
                <a:sym typeface="+mn-ea"/>
              </a:rPr>
              <a:t>，在海内外都走在</a:t>
            </a:r>
            <a:r>
              <a:rPr lang="en-US" altLang="zh-CN" sz="1200">
                <a:latin typeface="微软雅黑" panose="020B0503020204020204" charset="-122"/>
                <a:ea typeface="微软雅黑" panose="020B0503020204020204" charset="-122"/>
                <a:cs typeface="微软雅黑" panose="020B0503020204020204" charset="-122"/>
                <a:sym typeface="+mn-ea"/>
              </a:rPr>
              <a:t>ESG</a:t>
            </a:r>
            <a:r>
              <a:rPr lang="zh-CN" altLang="en-US" sz="1200">
                <a:latin typeface="微软雅黑" panose="020B0503020204020204" charset="-122"/>
                <a:ea typeface="微软雅黑" panose="020B0503020204020204" charset="-122"/>
                <a:cs typeface="微软雅黑" panose="020B0503020204020204" charset="-122"/>
                <a:sym typeface="+mn-ea"/>
              </a:rPr>
              <a:t>和节能减排的领先位置。作为联想</a:t>
            </a:r>
            <a:r>
              <a:rPr lang="en-US" altLang="zh-CN" sz="1200">
                <a:latin typeface="微软雅黑" panose="020B0503020204020204" charset="-122"/>
                <a:ea typeface="微软雅黑" panose="020B0503020204020204" charset="-122"/>
                <a:cs typeface="微软雅黑" panose="020B0503020204020204" charset="-122"/>
                <a:sym typeface="+mn-ea"/>
              </a:rPr>
              <a:t>ESG</a:t>
            </a:r>
            <a:r>
              <a:rPr lang="zh-CN" altLang="en-US" sz="1200">
                <a:latin typeface="微软雅黑" panose="020B0503020204020204" charset="-122"/>
                <a:ea typeface="微软雅黑" panose="020B0503020204020204" charset="-122"/>
                <a:cs typeface="微软雅黑" panose="020B0503020204020204" charset="-122"/>
                <a:sym typeface="+mn-ea"/>
              </a:rPr>
              <a:t>实践的突出项目，联想武汉工厂打造为零碳工业园区。</a:t>
            </a:r>
            <a:endParaRPr lang="zh-CN" altLang="en-US" sz="1200" b="0" dirty="0">
              <a:latin typeface="微软雅黑" panose="020B0503020204020204" charset="-122"/>
              <a:ea typeface="微软雅黑" panose="020B0503020204020204" charset="-122"/>
              <a:cs typeface="微软雅黑" panose="020B0503020204020204" charset="-122"/>
            </a:endParaRPr>
          </a:p>
        </p:txBody>
      </p:sp>
      <p:sp>
        <p:nvSpPr>
          <p:cNvPr id="21" name="矩形 20"/>
          <p:cNvSpPr/>
          <p:nvPr>
            <p:custDataLst>
              <p:tags r:id="rId13"/>
            </p:custDataLst>
          </p:nvPr>
        </p:nvSpPr>
        <p:spPr>
          <a:xfrm>
            <a:off x="878230" y="2188210"/>
            <a:ext cx="4879309" cy="4669790"/>
          </a:xfrm>
          <a:prstGeom prst="rect">
            <a:avLst/>
          </a:prstGeom>
          <a:solidFill>
            <a:srgbClr val="235F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cs typeface="Roboto" panose="02000000000000000000" charset="0"/>
            </a:endParaRPr>
          </a:p>
        </p:txBody>
      </p:sp>
      <p:pic>
        <p:nvPicPr>
          <p:cNvPr id="15" name="图片 14"/>
          <p:cNvPicPr>
            <a:picLocks noChangeAspect="1"/>
          </p:cNvPicPr>
          <p:nvPr/>
        </p:nvPicPr>
        <p:blipFill>
          <a:blip r:embed="rId14"/>
          <a:stretch>
            <a:fillRect/>
          </a:stretch>
        </p:blipFill>
        <p:spPr>
          <a:xfrm>
            <a:off x="964585" y="2286853"/>
            <a:ext cx="4710391" cy="2681056"/>
          </a:xfrm>
          <a:prstGeom prst="rect">
            <a:avLst/>
          </a:prstGeom>
        </p:spPr>
      </p:pic>
      <p:pic>
        <p:nvPicPr>
          <p:cNvPr id="8" name="图片 7"/>
          <p:cNvPicPr>
            <a:picLocks noChangeAspect="1"/>
          </p:cNvPicPr>
          <p:nvPr/>
        </p:nvPicPr>
        <p:blipFill>
          <a:blip r:embed="rId15"/>
          <a:stretch>
            <a:fillRect/>
          </a:stretch>
        </p:blipFill>
        <p:spPr>
          <a:xfrm>
            <a:off x="964585" y="4967909"/>
            <a:ext cx="4706600" cy="1845267"/>
          </a:xfrm>
          <a:prstGeom prst="rect">
            <a:avLst/>
          </a:prstGeom>
        </p:spPr>
      </p:pic>
      <p:grpSp>
        <p:nvGrpSpPr>
          <p:cNvPr id="29" name="组合 28"/>
          <p:cNvGrpSpPr/>
          <p:nvPr/>
        </p:nvGrpSpPr>
        <p:grpSpPr>
          <a:xfrm>
            <a:off x="6387465" y="5029201"/>
            <a:ext cx="3168015" cy="347345"/>
            <a:chOff x="1024" y="2255"/>
            <a:chExt cx="4989" cy="547"/>
          </a:xfrm>
        </p:grpSpPr>
        <p:pic>
          <p:nvPicPr>
            <p:cNvPr id="30" name="图片 29" descr="right"/>
            <p:cNvPicPr>
              <a:picLocks noChangeAspect="1"/>
            </p:cNvPicPr>
            <p:nvPr>
              <p:custDataLst>
                <p:tags r:id="rId16"/>
              </p:custDataLst>
            </p:nvPr>
          </p:nvPicPr>
          <p:blipFill>
            <a:blip r:embed="rId7"/>
            <a:stretch>
              <a:fillRect/>
            </a:stretch>
          </p:blipFill>
          <p:spPr>
            <a:xfrm>
              <a:off x="1024" y="2255"/>
              <a:ext cx="547" cy="547"/>
            </a:xfrm>
            <a:prstGeom prst="rect">
              <a:avLst/>
            </a:prstGeom>
          </p:spPr>
        </p:pic>
        <p:sp>
          <p:nvSpPr>
            <p:cNvPr id="31" name="TextBox 61" descr="e7d195523061f1c0c30ee18c1b05f65d12b38e2533cb2ccdAE0CC34CB5CBEBFAEC353FED4DECE97C3E379FD1D933F5E4DC18EF8EA6B7A1130D5F6DE9DD2BE4B0A8C9126ACE5083D1F5A9E323B29CCFC76387F739D35013BB7F1A1D3FF8B43E9EB32D1D3EE61D39D911CDD274DEEB6F6260DA60C619E7AAB19ABAE319AD87248B7FB95D904DDFA050"/>
            <p:cNvSpPr txBox="1"/>
            <p:nvPr>
              <p:custDataLst>
                <p:tags r:id="rId17"/>
              </p:custDataLst>
            </p:nvPr>
          </p:nvSpPr>
          <p:spPr>
            <a:xfrm>
              <a:off x="1689" y="2318"/>
              <a:ext cx="4324" cy="436"/>
            </a:xfrm>
            <a:prstGeom prst="rect">
              <a:avLst/>
            </a:prstGeom>
            <a:noFill/>
          </p:spPr>
          <p:txBody>
            <a:bodyPr wrap="square" lIns="0" tIns="0" rIns="0" bIns="0" rtlCol="0">
              <a:spAutoFit/>
            </a:bodyPr>
            <a:lstStyle/>
            <a:p>
              <a:r>
                <a:rPr lang="zh-CN" altLang="en-US" b="1" dirty="0">
                  <a:solidFill>
                    <a:srgbClr val="2564AF"/>
                  </a:solidFill>
                  <a:latin typeface="微软雅黑" panose="020B0503020204020204" charset="-122"/>
                  <a:ea typeface="微软雅黑" panose="020B0503020204020204" charset="-122"/>
                  <a:cs typeface="Roboto" panose="02000000000000000000" charset="0"/>
                  <a:sym typeface="+mn-ea"/>
                </a:rPr>
                <a:t>项目效益</a:t>
              </a:r>
              <a:endParaRPr lang="zh-CN" altLang="en-US" b="1" dirty="0">
                <a:solidFill>
                  <a:srgbClr val="2564AF"/>
                </a:solidFill>
                <a:latin typeface="微软雅黑" panose="020B0503020204020204" charset="-122"/>
                <a:ea typeface="微软雅黑" panose="020B0503020204020204" charset="-122"/>
                <a:cs typeface="Roboto" panose="02000000000000000000" charset="0"/>
                <a:sym typeface="+mn-ea"/>
              </a:endParaRPr>
            </a:p>
          </p:txBody>
        </p:sp>
      </p:grpSp>
      <p:grpSp>
        <p:nvGrpSpPr>
          <p:cNvPr id="32" name="组合 31"/>
          <p:cNvGrpSpPr/>
          <p:nvPr/>
        </p:nvGrpSpPr>
        <p:grpSpPr>
          <a:xfrm>
            <a:off x="6561137" y="5524868"/>
            <a:ext cx="5213151" cy="1022985"/>
            <a:chOff x="8332" y="6310"/>
            <a:chExt cx="5871" cy="2375"/>
          </a:xfrm>
        </p:grpSpPr>
        <p:grpSp>
          <p:nvGrpSpPr>
            <p:cNvPr id="33" name="组合 32"/>
            <p:cNvGrpSpPr/>
            <p:nvPr/>
          </p:nvGrpSpPr>
          <p:grpSpPr>
            <a:xfrm>
              <a:off x="8332" y="6310"/>
              <a:ext cx="2645" cy="2023"/>
              <a:chOff x="11823" y="3411"/>
              <a:chExt cx="2645" cy="2023"/>
            </a:xfrm>
          </p:grpSpPr>
          <p:sp>
            <p:nvSpPr>
              <p:cNvPr id="37" name="文本框 36"/>
              <p:cNvSpPr txBox="1"/>
              <p:nvPr>
                <p:custDataLst>
                  <p:tags r:id="rId18"/>
                </p:custDataLst>
              </p:nvPr>
            </p:nvSpPr>
            <p:spPr>
              <a:xfrm>
                <a:off x="12063" y="3411"/>
                <a:ext cx="2012" cy="764"/>
              </a:xfrm>
              <a:prstGeom prst="rect">
                <a:avLst/>
              </a:prstGeom>
              <a:noFill/>
            </p:spPr>
            <p:txBody>
              <a:bodyPr wrap="square" rtlCol="0" anchor="t">
                <a:spAutoFit/>
              </a:bodyPr>
              <a:lstStyle/>
              <a:p>
                <a:pPr algn="ctr">
                  <a:lnSpc>
                    <a:spcPct val="120000"/>
                  </a:lnSpc>
                  <a:buClrTx/>
                  <a:buSzTx/>
                  <a:buFontTx/>
                </a:pPr>
                <a:r>
                  <a:rPr lang="zh-CN" altLang="en-US" sz="1400" b="1"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节约人力</a:t>
                </a:r>
                <a:r>
                  <a:rPr lang="en-US" altLang="zh-CN" sz="1400" b="1"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&amp;</a:t>
                </a:r>
                <a:r>
                  <a:rPr lang="zh-CN" altLang="en-US" sz="1400" b="1"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方便部署</a:t>
                </a:r>
                <a:endParaRPr lang="zh-CN" altLang="en-US" sz="1400" b="1"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endParaRPr>
              </a:p>
            </p:txBody>
          </p:sp>
          <p:sp>
            <p:nvSpPr>
              <p:cNvPr id="38" name="文本框 37"/>
              <p:cNvSpPr txBox="1"/>
              <p:nvPr>
                <p:custDataLst>
                  <p:tags r:id="rId19"/>
                </p:custDataLst>
              </p:nvPr>
            </p:nvSpPr>
            <p:spPr>
              <a:xfrm>
                <a:off x="11823" y="4167"/>
                <a:ext cx="2645" cy="1267"/>
              </a:xfrm>
              <a:prstGeom prst="rect">
                <a:avLst/>
              </a:prstGeom>
              <a:noFill/>
            </p:spPr>
            <p:txBody>
              <a:bodyPr wrap="square" rtlCol="0" anchor="t">
                <a:noAutofit/>
              </a:bodyPr>
              <a:lstStyle/>
              <a:p>
                <a:pPr marL="0" marR="0" lvl="0" algn="l" defTabSz="914400" rtl="0" latinLnBrk="0">
                  <a:lnSpc>
                    <a:spcPct val="120000"/>
                  </a:lnSpc>
                  <a:spcBef>
                    <a:spcPts val="0"/>
                  </a:spcBef>
                  <a:buClrTx/>
                  <a:buSzTx/>
                  <a:buFontTx/>
                  <a:buNone/>
                </a:pPr>
                <a:r>
                  <a:rPr lang="zh-CN" altLang="en-US" sz="1200" dirty="0">
                    <a:latin typeface="微软雅黑" panose="020B0503020204020204" charset="-122"/>
                    <a:ea typeface="微软雅黑" panose="020B0503020204020204" charset="-122"/>
                    <a:cs typeface="微软雅黑" panose="020B0503020204020204" charset="-122"/>
                    <a:sym typeface="+mn-ea"/>
                  </a:rPr>
                  <a:t>替代有线的方案，提高效率，减少人工，赋能节能减排。</a:t>
                </a:r>
                <a:endParaRPr lang="zh-CN" sz="1200" dirty="0">
                  <a:latin typeface="微软雅黑" panose="020B0503020204020204" charset="-122"/>
                  <a:ea typeface="微软雅黑" panose="020B0503020204020204" charset="-122"/>
                  <a:cs typeface="微软雅黑" panose="020B0503020204020204" charset="-122"/>
                  <a:sym typeface="+mn-ea"/>
                </a:endParaRPr>
              </a:p>
            </p:txBody>
          </p:sp>
        </p:grpSp>
        <p:grpSp>
          <p:nvGrpSpPr>
            <p:cNvPr id="34" name="组合 33"/>
            <p:cNvGrpSpPr/>
            <p:nvPr/>
          </p:nvGrpSpPr>
          <p:grpSpPr>
            <a:xfrm>
              <a:off x="11446" y="6310"/>
              <a:ext cx="2757" cy="2375"/>
              <a:chOff x="11823" y="3411"/>
              <a:chExt cx="2757" cy="2375"/>
            </a:xfrm>
          </p:grpSpPr>
          <p:sp>
            <p:nvSpPr>
              <p:cNvPr id="35" name="文本框 34"/>
              <p:cNvSpPr txBox="1"/>
              <p:nvPr>
                <p:custDataLst>
                  <p:tags r:id="rId20"/>
                </p:custDataLst>
              </p:nvPr>
            </p:nvSpPr>
            <p:spPr>
              <a:xfrm>
                <a:off x="12063" y="3411"/>
                <a:ext cx="1968" cy="764"/>
              </a:xfrm>
              <a:prstGeom prst="rect">
                <a:avLst/>
              </a:prstGeom>
              <a:noFill/>
            </p:spPr>
            <p:txBody>
              <a:bodyPr wrap="square" rtlCol="0" anchor="t">
                <a:spAutoFit/>
              </a:bodyPr>
              <a:lstStyle/>
              <a:p>
                <a:pPr algn="ctr">
                  <a:lnSpc>
                    <a:spcPct val="120000"/>
                  </a:lnSpc>
                  <a:buClrTx/>
                  <a:buSzTx/>
                  <a:buFontTx/>
                </a:pPr>
                <a:r>
                  <a:rPr lang="zh-CN" altLang="en-US" sz="1400" b="1"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灵活自组网</a:t>
                </a:r>
                <a:endParaRPr lang="zh-CN" altLang="en-US" sz="1400" b="1"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endParaRPr>
              </a:p>
            </p:txBody>
          </p:sp>
          <p:sp>
            <p:nvSpPr>
              <p:cNvPr id="36" name="文本框 35"/>
              <p:cNvSpPr txBox="1"/>
              <p:nvPr>
                <p:custDataLst>
                  <p:tags r:id="rId21"/>
                </p:custDataLst>
              </p:nvPr>
            </p:nvSpPr>
            <p:spPr>
              <a:xfrm>
                <a:off x="11823" y="4167"/>
                <a:ext cx="2757" cy="1619"/>
              </a:xfrm>
              <a:prstGeom prst="rect">
                <a:avLst/>
              </a:prstGeom>
              <a:noFill/>
            </p:spPr>
            <p:txBody>
              <a:bodyPr wrap="square" rtlCol="0" anchor="t">
                <a:noAutofit/>
              </a:bodyPr>
              <a:lstStyle/>
              <a:p>
                <a:pPr marL="0" marR="0" lvl="0" algn="l" defTabSz="914400" rtl="0" latinLnBrk="0">
                  <a:lnSpc>
                    <a:spcPct val="120000"/>
                  </a:lnSpc>
                  <a:spcBef>
                    <a:spcPts val="0"/>
                  </a:spcBef>
                  <a:buClrTx/>
                  <a:buSzTx/>
                  <a:buFontTx/>
                  <a:buNone/>
                </a:pPr>
                <a:r>
                  <a:rPr lang="zh-CN" altLang="en-US" sz="1200" dirty="0">
                    <a:latin typeface="微软雅黑" panose="020B0503020204020204" charset="-122"/>
                    <a:ea typeface="微软雅黑" panose="020B0503020204020204" charset="-122"/>
                    <a:cs typeface="微软雅黑" panose="020B0503020204020204" charset="-122"/>
                    <a:sym typeface="+mn-ea"/>
                  </a:rPr>
                  <a:t>联想制造园区内自组网，便捷灵活，不用接外网。</a:t>
                </a:r>
                <a:endParaRPr lang="zh-CN" sz="1200" dirty="0">
                  <a:latin typeface="微软雅黑" panose="020B0503020204020204" charset="-122"/>
                  <a:ea typeface="微软雅黑" panose="020B0503020204020204" charset="-122"/>
                  <a:cs typeface="微软雅黑" panose="020B0503020204020204" charset="-122"/>
                  <a:sym typeface="+mn-ea"/>
                </a:endParaRPr>
              </a:p>
            </p:txBody>
          </p:sp>
        </p:grpSp>
      </p:grpSp>
      <p:pic>
        <p:nvPicPr>
          <p:cNvPr id="2" name="图片 1"/>
          <p:cNvPicPr>
            <a:picLocks noChangeAspect="1"/>
          </p:cNvPicPr>
          <p:nvPr>
            <p:custDataLst>
              <p:tags r:id="rId22"/>
            </p:custDataLst>
          </p:nvPr>
        </p:nvPicPr>
        <p:blipFill>
          <a:blip r:embed="rId23"/>
          <a:srcRect t="9072"/>
          <a:stretch>
            <a:fillRect/>
          </a:stretch>
        </p:blipFill>
        <p:spPr>
          <a:xfrm>
            <a:off x="3122930" y="4703445"/>
            <a:ext cx="2552065" cy="2110105"/>
          </a:xfrm>
          <a:prstGeom prst="rect">
            <a:avLst/>
          </a:prstGeom>
        </p:spPr>
      </p:pic>
    </p:spTree>
    <p:custDataLst>
      <p:tags r:id="rId24"/>
    </p:custData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custDataLst>
              <p:tags r:id="rId1"/>
            </p:custDataLst>
          </p:nvPr>
        </p:nvSpPr>
        <p:spPr>
          <a:xfrm>
            <a:off x="6213475" y="0"/>
            <a:ext cx="6051550" cy="6858635"/>
          </a:xfrm>
          <a:prstGeom prst="rect">
            <a:avLst/>
          </a:prstGeom>
          <a:solidFill>
            <a:srgbClr val="F9F9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标题 14"/>
          <p:cNvSpPr>
            <a:spLocks noGrp="1"/>
          </p:cNvSpPr>
          <p:nvPr>
            <p:custDataLst>
              <p:tags r:id="rId2"/>
            </p:custDataLst>
          </p:nvPr>
        </p:nvSpPr>
        <p:spPr>
          <a:xfrm>
            <a:off x="984250" y="797560"/>
            <a:ext cx="8003540" cy="1031240"/>
          </a:xfrm>
          <a:prstGeom prst="rect">
            <a:avLst/>
          </a:prstGeom>
        </p:spPr>
        <p:txBody>
          <a:bodyPr vert="horz" lIns="0" tIns="0" rIns="0" bIns="0" rtlCol="0" anchor="t" anchorCtr="0"/>
          <a:lstStyle>
            <a:lvl1pPr algn="ctr" defTabSz="914400" rtl="0" eaLnBrk="1" fontAlgn="auto" latinLnBrk="0" hangingPunct="1">
              <a:lnSpc>
                <a:spcPct val="100000"/>
              </a:lnSpc>
              <a:spcBef>
                <a:spcPct val="0"/>
              </a:spcBef>
              <a:buNone/>
              <a:defRPr sz="6000" b="1" u="none" strike="noStrike" kern="1200" cap="none" spc="300" normalizeH="0" baseline="0">
                <a:solidFill>
                  <a:schemeClr val="tx1">
                    <a:lumMod val="85000"/>
                    <a:lumOff val="15000"/>
                  </a:schemeClr>
                </a:solidFill>
                <a:uFillTx/>
                <a:latin typeface="+mj-lt"/>
                <a:ea typeface="+mj-ea"/>
                <a:cs typeface="+mj-cs"/>
              </a:defRPr>
            </a:lvl1pPr>
          </a:lstStyle>
          <a:p>
            <a:pPr algn="l">
              <a:lnSpc>
                <a:spcPct val="90000"/>
              </a:lnSpc>
            </a:pPr>
            <a:endParaRPr lang="en-US" altLang="zh-CN" sz="2800" cap="all" spc="50" dirty="0">
              <a:solidFill>
                <a:srgbClr val="235FA5"/>
              </a:solidFill>
              <a:latin typeface="微软雅黑" panose="020B0503020204020204" charset="-122"/>
              <a:ea typeface="微软雅黑" panose="020B0503020204020204" charset="-122"/>
              <a:cs typeface="微软雅黑" panose="020B0503020204020204" charset="-122"/>
              <a:sym typeface="+mn-ea"/>
            </a:endParaRPr>
          </a:p>
        </p:txBody>
      </p:sp>
      <p:sp>
        <p:nvSpPr>
          <p:cNvPr id="13" name="TextBox 8"/>
          <p:cNvSpPr txBox="1"/>
          <p:nvPr>
            <p:custDataLst>
              <p:tags r:id="rId3"/>
            </p:custDataLst>
          </p:nvPr>
        </p:nvSpPr>
        <p:spPr>
          <a:xfrm>
            <a:off x="629920" y="243205"/>
            <a:ext cx="7913370" cy="478155"/>
          </a:xfrm>
          <a:prstGeom prst="rect">
            <a:avLst/>
          </a:prstGeom>
          <a:noFill/>
        </p:spPr>
        <p:txBody>
          <a:bodyPr wrap="square" lIns="91440" tIns="45720" rIns="91440" bIns="45720" rtlCol="0" anchor="t">
            <a:spAutoFit/>
          </a:bodyPr>
          <a:lstStyle/>
          <a:p>
            <a:pPr lvl="0" algn="l">
              <a:lnSpc>
                <a:spcPct val="90000"/>
              </a:lnSpc>
              <a:buClrTx/>
              <a:buSzTx/>
              <a:buFontTx/>
            </a:pPr>
            <a:r>
              <a:rPr lang="zh-CN" altLang="en-US" sz="2800" b="1" dirty="0">
                <a:solidFill>
                  <a:schemeClr val="tx1">
                    <a:lumMod val="75000"/>
                    <a:lumOff val="25000"/>
                  </a:schemeClr>
                </a:solidFill>
                <a:latin typeface="微软雅黑" panose="020B0503020204020204" charset="-122"/>
                <a:ea typeface="微软雅黑" panose="020B0503020204020204" charset="-122"/>
                <a:cs typeface="Arial" panose="020B0604020202020204" pitchFamily="34" charset="0"/>
                <a:sym typeface="+mn-ea"/>
              </a:rPr>
              <a:t>深圳飞亚达大厦&amp;先科大厦绿色节能改造</a:t>
            </a:r>
            <a:endParaRPr lang="zh-CN" altLang="en-US" sz="2800" b="1" dirty="0">
              <a:solidFill>
                <a:schemeClr val="tx1">
                  <a:lumMod val="75000"/>
                  <a:lumOff val="25000"/>
                </a:schemeClr>
              </a:solidFill>
              <a:latin typeface="微软雅黑" panose="020B0503020204020204" charset="-122"/>
              <a:ea typeface="微软雅黑" panose="020B0503020204020204" charset="-122"/>
              <a:cs typeface="Arial" panose="020B0604020202020204" pitchFamily="34" charset="0"/>
              <a:sym typeface="+mn-ea"/>
            </a:endParaRPr>
          </a:p>
        </p:txBody>
      </p:sp>
      <p:sp>
        <p:nvSpPr>
          <p:cNvPr id="4" name="矩形 3"/>
          <p:cNvSpPr/>
          <p:nvPr>
            <p:custDataLst>
              <p:tags r:id="rId4"/>
            </p:custDataLst>
          </p:nvPr>
        </p:nvSpPr>
        <p:spPr>
          <a:xfrm>
            <a:off x="264160" y="-26670"/>
            <a:ext cx="161925" cy="751840"/>
          </a:xfrm>
          <a:prstGeom prst="rect">
            <a:avLst/>
          </a:prstGeom>
          <a:solidFill>
            <a:srgbClr val="479E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阿里巴巴普惠体" panose="00020600040101010101" charset="-122"/>
            </a:endParaRPr>
          </a:p>
        </p:txBody>
      </p:sp>
      <p:sp>
        <p:nvSpPr>
          <p:cNvPr id="16" name="文本框 23"/>
          <p:cNvSpPr txBox="1"/>
          <p:nvPr>
            <p:custDataLst>
              <p:tags r:id="rId5"/>
            </p:custDataLst>
          </p:nvPr>
        </p:nvSpPr>
        <p:spPr bwMode="auto">
          <a:xfrm rot="5400000">
            <a:off x="-475615" y="1573530"/>
            <a:ext cx="1725295" cy="344805"/>
          </a:xfrm>
          <a:prstGeom prst="rect">
            <a:avLst/>
          </a:prstGeom>
          <a:noFill/>
          <a:ln w="9525">
            <a:noFill/>
            <a:miter lim="800000"/>
          </a:ln>
        </p:spPr>
        <p:txBody>
          <a:bodyPr wrap="square">
            <a:spAutoFit/>
          </a:bodyPr>
          <a:lstStyle/>
          <a:p>
            <a:pPr algn="dist">
              <a:lnSpc>
                <a:spcPct val="150000"/>
              </a:lnSpc>
            </a:pPr>
            <a:r>
              <a:rPr lang="zh-CN" altLang="en-US" sz="1100" dirty="0">
                <a:solidFill>
                  <a:schemeClr val="bg1">
                    <a:lumMod val="50000"/>
                  </a:schemeClr>
                </a:solidFill>
                <a:latin typeface="微软雅黑" panose="020B0503020204020204" charset="-122"/>
                <a:ea typeface="微软雅黑" panose="020B0503020204020204" charset="-122"/>
                <a:cs typeface="微软雅黑" panose="020B0503020204020204" charset="-122"/>
              </a:rPr>
              <a:t>打开视界</a:t>
            </a:r>
            <a:r>
              <a:rPr lang="en-US" altLang="zh-CN" sz="1100" dirty="0">
                <a:solidFill>
                  <a:schemeClr val="bg1">
                    <a:lumMod val="50000"/>
                  </a:schemeClr>
                </a:solidFill>
                <a:latin typeface="微软雅黑" panose="020B0503020204020204" charset="-122"/>
                <a:ea typeface="微软雅黑" panose="020B0503020204020204" charset="-122"/>
                <a:cs typeface="微软雅黑" panose="020B0503020204020204" charset="-122"/>
              </a:rPr>
              <a:t>   </a:t>
            </a:r>
            <a:r>
              <a:rPr lang="zh-CN" altLang="en-US" sz="1100" dirty="0">
                <a:solidFill>
                  <a:schemeClr val="bg1">
                    <a:lumMod val="50000"/>
                  </a:schemeClr>
                </a:solidFill>
                <a:latin typeface="微软雅黑" panose="020B0503020204020204" charset="-122"/>
                <a:ea typeface="微软雅黑" panose="020B0503020204020204" charset="-122"/>
                <a:cs typeface="微软雅黑" panose="020B0503020204020204" charset="-122"/>
              </a:rPr>
              <a:t>感知无界</a:t>
            </a:r>
            <a:endParaRPr lang="zh-CN" altLang="en-US" sz="1100" dirty="0">
              <a:solidFill>
                <a:schemeClr val="bg1">
                  <a:lumMod val="50000"/>
                </a:schemeClr>
              </a:solidFill>
              <a:latin typeface="微软雅黑" panose="020B0503020204020204" charset="-122"/>
              <a:ea typeface="微软雅黑" panose="020B0503020204020204" charset="-122"/>
              <a:cs typeface="微软雅黑" panose="020B0503020204020204" charset="-122"/>
            </a:endParaRPr>
          </a:p>
        </p:txBody>
      </p:sp>
      <p:grpSp>
        <p:nvGrpSpPr>
          <p:cNvPr id="3" name="组合 2"/>
          <p:cNvGrpSpPr/>
          <p:nvPr/>
        </p:nvGrpSpPr>
        <p:grpSpPr>
          <a:xfrm>
            <a:off x="984250" y="946785"/>
            <a:ext cx="3168015" cy="347345"/>
            <a:chOff x="1024" y="2255"/>
            <a:chExt cx="4989" cy="547"/>
          </a:xfrm>
        </p:grpSpPr>
        <p:pic>
          <p:nvPicPr>
            <p:cNvPr id="7" name="图片 6" descr="right"/>
            <p:cNvPicPr>
              <a:picLocks noChangeAspect="1"/>
            </p:cNvPicPr>
            <p:nvPr>
              <p:custDataLst>
                <p:tags r:id="rId6"/>
              </p:custDataLst>
            </p:nvPr>
          </p:nvPicPr>
          <p:blipFill>
            <a:blip r:embed="rId7"/>
            <a:stretch>
              <a:fillRect/>
            </a:stretch>
          </p:blipFill>
          <p:spPr>
            <a:xfrm>
              <a:off x="1024" y="2255"/>
              <a:ext cx="547" cy="547"/>
            </a:xfrm>
            <a:prstGeom prst="rect">
              <a:avLst/>
            </a:prstGeom>
          </p:spPr>
        </p:pic>
        <p:sp>
          <p:nvSpPr>
            <p:cNvPr id="12" name="TextBox 61" descr="e7d195523061f1c0c30ee18c1b05f65d12b38e2533cb2ccdAE0CC34CB5CBEBFAEC353FED4DECE97C3E379FD1D933F5E4DC18EF8EA6B7A1130D5F6DE9DD2BE4B0A8C9126ACE5083D1F5A9E323B29CCFC76387F739D35013BB7F1A1D3FF8B43E9EB32D1D3EE61D39D911CDD274DEEB6F6260DA60C619E7AAB19ABAE319AD87248B7FB95D904DDFA050"/>
            <p:cNvSpPr txBox="1"/>
            <p:nvPr>
              <p:custDataLst>
                <p:tags r:id="rId8"/>
              </p:custDataLst>
            </p:nvPr>
          </p:nvSpPr>
          <p:spPr>
            <a:xfrm>
              <a:off x="1689" y="2318"/>
              <a:ext cx="4324" cy="436"/>
            </a:xfrm>
            <a:prstGeom prst="rect">
              <a:avLst/>
            </a:prstGeom>
            <a:noFill/>
          </p:spPr>
          <p:txBody>
            <a:bodyPr wrap="square" lIns="0" tIns="0" rIns="0" bIns="0" rtlCol="0">
              <a:spAutoFit/>
            </a:bodyPr>
            <a:lstStyle/>
            <a:p>
              <a:r>
                <a:rPr lang="zh-CN" altLang="en-US" b="1" dirty="0">
                  <a:solidFill>
                    <a:srgbClr val="2564AF"/>
                  </a:solidFill>
                  <a:latin typeface="微软雅黑" panose="020B0503020204020204" charset="-122"/>
                  <a:ea typeface="微软雅黑" panose="020B0503020204020204" charset="-122"/>
                  <a:cs typeface="Roboto" panose="02000000000000000000" charset="0"/>
                  <a:sym typeface="+mn-ea"/>
                </a:rPr>
                <a:t>项目背景</a:t>
              </a:r>
              <a:endParaRPr lang="zh-CN" altLang="en-US" b="1" dirty="0">
                <a:solidFill>
                  <a:srgbClr val="2564AF"/>
                </a:solidFill>
                <a:latin typeface="微软雅黑" panose="020B0503020204020204" charset="-122"/>
                <a:ea typeface="微软雅黑" panose="020B0503020204020204" charset="-122"/>
                <a:cs typeface="Roboto" panose="02000000000000000000" charset="0"/>
                <a:sym typeface="+mn-ea"/>
              </a:endParaRPr>
            </a:p>
          </p:txBody>
        </p:sp>
      </p:grpSp>
      <p:grpSp>
        <p:nvGrpSpPr>
          <p:cNvPr id="14" name="组合 13"/>
          <p:cNvGrpSpPr/>
          <p:nvPr/>
        </p:nvGrpSpPr>
        <p:grpSpPr>
          <a:xfrm>
            <a:off x="6387465" y="908685"/>
            <a:ext cx="3168015" cy="347345"/>
            <a:chOff x="1024" y="2255"/>
            <a:chExt cx="4989" cy="547"/>
          </a:xfrm>
        </p:grpSpPr>
        <p:pic>
          <p:nvPicPr>
            <p:cNvPr id="17" name="图片 16" descr="right"/>
            <p:cNvPicPr>
              <a:picLocks noChangeAspect="1"/>
            </p:cNvPicPr>
            <p:nvPr>
              <p:custDataLst>
                <p:tags r:id="rId9"/>
              </p:custDataLst>
            </p:nvPr>
          </p:nvPicPr>
          <p:blipFill>
            <a:blip r:embed="rId7"/>
            <a:stretch>
              <a:fillRect/>
            </a:stretch>
          </p:blipFill>
          <p:spPr>
            <a:xfrm>
              <a:off x="1024" y="2255"/>
              <a:ext cx="547" cy="547"/>
            </a:xfrm>
            <a:prstGeom prst="rect">
              <a:avLst/>
            </a:prstGeom>
          </p:spPr>
        </p:pic>
        <p:sp>
          <p:nvSpPr>
            <p:cNvPr id="18" name="TextBox 61" descr="e7d195523061f1c0c30ee18c1b05f65d12b38e2533cb2ccdAE0CC34CB5CBEBFAEC353FED4DECE97C3E379FD1D933F5E4DC18EF8EA6B7A1130D5F6DE9DD2BE4B0A8C9126ACE5083D1F5A9E323B29CCFC76387F739D35013BB7F1A1D3FF8B43E9EB32D1D3EE61D39D911CDD274DEEB6F6260DA60C619E7AAB19ABAE319AD87248B7FB95D904DDFA050"/>
            <p:cNvSpPr txBox="1"/>
            <p:nvPr>
              <p:custDataLst>
                <p:tags r:id="rId10"/>
              </p:custDataLst>
            </p:nvPr>
          </p:nvSpPr>
          <p:spPr>
            <a:xfrm>
              <a:off x="1689" y="2318"/>
              <a:ext cx="4324" cy="436"/>
            </a:xfrm>
            <a:prstGeom prst="rect">
              <a:avLst/>
            </a:prstGeom>
            <a:noFill/>
          </p:spPr>
          <p:txBody>
            <a:bodyPr wrap="square" lIns="0" tIns="0" rIns="0" bIns="0" rtlCol="0">
              <a:spAutoFit/>
            </a:bodyPr>
            <a:lstStyle/>
            <a:p>
              <a:r>
                <a:rPr lang="zh-CN" altLang="en-US" b="1" dirty="0">
                  <a:solidFill>
                    <a:srgbClr val="2564AF"/>
                  </a:solidFill>
                  <a:latin typeface="微软雅黑" panose="020B0503020204020204" charset="-122"/>
                  <a:ea typeface="微软雅黑" panose="020B0503020204020204" charset="-122"/>
                  <a:cs typeface="Roboto" panose="02000000000000000000" charset="0"/>
                  <a:sym typeface="+mn-ea"/>
                </a:rPr>
                <a:t>项目效益</a:t>
              </a:r>
              <a:endParaRPr lang="zh-CN" altLang="en-US" b="1" dirty="0">
                <a:solidFill>
                  <a:srgbClr val="2564AF"/>
                </a:solidFill>
                <a:latin typeface="微软雅黑" panose="020B0503020204020204" charset="-122"/>
                <a:ea typeface="微软雅黑" panose="020B0503020204020204" charset="-122"/>
                <a:cs typeface="Roboto" panose="02000000000000000000" charset="0"/>
                <a:sym typeface="+mn-ea"/>
              </a:endParaRPr>
            </a:p>
          </p:txBody>
        </p:sp>
      </p:grpSp>
      <p:sp>
        <p:nvSpPr>
          <p:cNvPr id="6" name="文本框 5"/>
          <p:cNvSpPr txBox="1"/>
          <p:nvPr/>
        </p:nvSpPr>
        <p:spPr>
          <a:xfrm>
            <a:off x="887095" y="1477645"/>
            <a:ext cx="4494530" cy="275590"/>
          </a:xfrm>
          <a:prstGeom prst="rect">
            <a:avLst/>
          </a:prstGeom>
          <a:noFill/>
        </p:spPr>
        <p:txBody>
          <a:bodyPr wrap="square" rtlCol="0">
            <a:spAutoFit/>
          </a:bodyPr>
          <a:lstStyle/>
          <a:p>
            <a:r>
              <a:rPr lang="zh-CN" sz="1200" dirty="0">
                <a:latin typeface="微软雅黑" panose="020B0503020204020204" charset="-122"/>
                <a:ea typeface="微软雅黑" panose="020B0503020204020204" charset="-122"/>
                <a:cs typeface="微软雅黑" panose="020B0503020204020204" charset="-122"/>
                <a:sym typeface="+mn-ea"/>
              </a:rPr>
              <a:t>大楼办公区传统管理方式，存在诸多问题，不利于节能减排：</a:t>
            </a:r>
            <a:endParaRPr lang="zh-CN" altLang="en-US" sz="1200" dirty="0">
              <a:latin typeface="微软雅黑" panose="020B0503020204020204" charset="-122"/>
              <a:ea typeface="微软雅黑" panose="020B0503020204020204" charset="-122"/>
              <a:cs typeface="微软雅黑" panose="020B0503020204020204" charset="-122"/>
              <a:sym typeface="+mn-ea"/>
            </a:endParaRPr>
          </a:p>
        </p:txBody>
      </p:sp>
      <p:grpSp>
        <p:nvGrpSpPr>
          <p:cNvPr id="27" name="组合 26"/>
          <p:cNvGrpSpPr/>
          <p:nvPr/>
        </p:nvGrpSpPr>
        <p:grpSpPr>
          <a:xfrm>
            <a:off x="1181100" y="4095750"/>
            <a:ext cx="4091940" cy="2418080"/>
            <a:chOff x="1024" y="3351"/>
            <a:chExt cx="7674" cy="4534"/>
          </a:xfrm>
        </p:grpSpPr>
        <p:pic>
          <p:nvPicPr>
            <p:cNvPr id="101" name="图片 100"/>
            <p:cNvPicPr/>
            <p:nvPr>
              <p:custDataLst>
                <p:tags r:id="rId11"/>
              </p:custDataLst>
            </p:nvPr>
          </p:nvPicPr>
          <p:blipFill>
            <a:blip r:embed="rId12"/>
            <a:srcRect/>
            <a:stretch>
              <a:fillRect/>
            </a:stretch>
          </p:blipFill>
          <p:spPr>
            <a:xfrm>
              <a:off x="1233" y="3576"/>
              <a:ext cx="7082" cy="4307"/>
            </a:xfrm>
            <a:prstGeom prst="roundRect">
              <a:avLst>
                <a:gd name="adj" fmla="val 4875"/>
              </a:avLst>
            </a:prstGeom>
            <a:noFill/>
            <a:ln w="22225">
              <a:solidFill>
                <a:schemeClr val="bg1"/>
              </a:solidFill>
            </a:ln>
            <a:effectLst>
              <a:outerShdw blurRad="50800" dist="38100" dir="2700000" algn="tl" rotWithShape="0">
                <a:prstClr val="black">
                  <a:alpha val="20000"/>
                </a:prstClr>
              </a:outerShdw>
            </a:effectLst>
          </p:spPr>
        </p:pic>
        <p:pic>
          <p:nvPicPr>
            <p:cNvPr id="28" name="图片 27" descr="案例照片1"/>
            <p:cNvPicPr>
              <a:picLocks noChangeAspect="1"/>
            </p:cNvPicPr>
            <p:nvPr>
              <p:custDataLst>
                <p:tags r:id="rId13"/>
              </p:custDataLst>
            </p:nvPr>
          </p:nvPicPr>
          <p:blipFill>
            <a:blip r:embed="rId14"/>
            <a:stretch>
              <a:fillRect/>
            </a:stretch>
          </p:blipFill>
          <p:spPr>
            <a:xfrm flipV="1">
              <a:off x="1024" y="3351"/>
              <a:ext cx="2454" cy="1655"/>
            </a:xfrm>
            <a:prstGeom prst="roundRect">
              <a:avLst>
                <a:gd name="adj" fmla="val 9100"/>
              </a:avLst>
            </a:prstGeom>
            <a:ln w="22225">
              <a:solidFill>
                <a:schemeClr val="bg1"/>
              </a:solidFill>
            </a:ln>
            <a:effectLst>
              <a:outerShdw blurRad="50800" dist="38100" dir="2700000" algn="tl" rotWithShape="0">
                <a:prstClr val="black">
                  <a:alpha val="20000"/>
                </a:prstClr>
              </a:outerShdw>
            </a:effectLst>
          </p:spPr>
        </p:pic>
        <p:pic>
          <p:nvPicPr>
            <p:cNvPr id="29" name="图片 28" descr="案例照片2"/>
            <p:cNvPicPr>
              <a:picLocks noChangeAspect="1"/>
            </p:cNvPicPr>
            <p:nvPr>
              <p:custDataLst>
                <p:tags r:id="rId15"/>
              </p:custDataLst>
            </p:nvPr>
          </p:nvPicPr>
          <p:blipFill>
            <a:blip r:embed="rId16"/>
            <a:stretch>
              <a:fillRect/>
            </a:stretch>
          </p:blipFill>
          <p:spPr>
            <a:xfrm flipV="1">
              <a:off x="6244" y="3796"/>
              <a:ext cx="2454" cy="1655"/>
            </a:xfrm>
            <a:prstGeom prst="roundRect">
              <a:avLst>
                <a:gd name="adj" fmla="val 9937"/>
              </a:avLst>
            </a:prstGeom>
            <a:ln w="22225">
              <a:solidFill>
                <a:schemeClr val="bg1"/>
              </a:solidFill>
            </a:ln>
            <a:effectLst>
              <a:outerShdw blurRad="50800" dist="38100" dir="2700000" algn="tl" rotWithShape="0">
                <a:prstClr val="black">
                  <a:alpha val="20000"/>
                </a:prstClr>
              </a:outerShdw>
            </a:effectLst>
          </p:spPr>
        </p:pic>
        <p:pic>
          <p:nvPicPr>
            <p:cNvPr id="30" name="图片 29" descr="案例照片4"/>
            <p:cNvPicPr>
              <a:picLocks noChangeAspect="1"/>
            </p:cNvPicPr>
            <p:nvPr>
              <p:custDataLst>
                <p:tags r:id="rId17"/>
              </p:custDataLst>
            </p:nvPr>
          </p:nvPicPr>
          <p:blipFill>
            <a:blip r:embed="rId18"/>
            <a:stretch>
              <a:fillRect/>
            </a:stretch>
          </p:blipFill>
          <p:spPr>
            <a:xfrm flipV="1">
              <a:off x="5317" y="6230"/>
              <a:ext cx="2454" cy="1655"/>
            </a:xfrm>
            <a:prstGeom prst="roundRect">
              <a:avLst>
                <a:gd name="adj" fmla="val 9937"/>
              </a:avLst>
            </a:prstGeom>
            <a:ln w="22225">
              <a:solidFill>
                <a:schemeClr val="bg1"/>
              </a:solidFill>
            </a:ln>
            <a:effectLst>
              <a:outerShdw blurRad="50800" dist="38100" dir="2700000" algn="tl" rotWithShape="0">
                <a:prstClr val="black">
                  <a:alpha val="20000"/>
                </a:prstClr>
              </a:outerShdw>
            </a:effectLst>
          </p:spPr>
        </p:pic>
      </p:grpSp>
      <p:grpSp>
        <p:nvGrpSpPr>
          <p:cNvPr id="5" name="组合 4"/>
          <p:cNvGrpSpPr/>
          <p:nvPr/>
        </p:nvGrpSpPr>
        <p:grpSpPr>
          <a:xfrm>
            <a:off x="887095" y="1860550"/>
            <a:ext cx="4959350" cy="2031365"/>
            <a:chOff x="1403" y="2888"/>
            <a:chExt cx="7810" cy="3199"/>
          </a:xfrm>
        </p:grpSpPr>
        <p:grpSp>
          <p:nvGrpSpPr>
            <p:cNvPr id="37" name="组合 36"/>
            <p:cNvGrpSpPr/>
            <p:nvPr/>
          </p:nvGrpSpPr>
          <p:grpSpPr>
            <a:xfrm>
              <a:off x="1403" y="2888"/>
              <a:ext cx="7810" cy="958"/>
              <a:chOff x="12363" y="3411"/>
              <a:chExt cx="7810" cy="958"/>
            </a:xfrm>
          </p:grpSpPr>
          <p:sp>
            <p:nvSpPr>
              <p:cNvPr id="31" name="文本框 30"/>
              <p:cNvSpPr txBox="1"/>
              <p:nvPr/>
            </p:nvSpPr>
            <p:spPr>
              <a:xfrm>
                <a:off x="12363" y="3411"/>
                <a:ext cx="1408" cy="483"/>
              </a:xfrm>
              <a:prstGeom prst="rect">
                <a:avLst/>
              </a:prstGeom>
              <a:noFill/>
            </p:spPr>
            <p:txBody>
              <a:bodyPr wrap="none" rtlCol="0" anchor="t">
                <a:spAutoFit/>
              </a:bodyPr>
              <a:lstStyle/>
              <a:p>
                <a:pPr algn="l">
                  <a:buClrTx/>
                  <a:buSzTx/>
                  <a:buFontTx/>
                </a:pPr>
                <a:r>
                  <a:rPr lang="zh-CN" altLang="en-US" sz="1400" b="1">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能源浪费</a:t>
                </a:r>
                <a:endParaRPr lang="zh-CN" altLang="en-US" sz="1400" b="1">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endParaRPr>
              </a:p>
            </p:txBody>
          </p:sp>
          <p:sp>
            <p:nvSpPr>
              <p:cNvPr id="32" name="文本框 31"/>
              <p:cNvSpPr txBox="1"/>
              <p:nvPr/>
            </p:nvSpPr>
            <p:spPr>
              <a:xfrm>
                <a:off x="12363" y="3935"/>
                <a:ext cx="7810" cy="434"/>
              </a:xfrm>
              <a:prstGeom prst="rect">
                <a:avLst/>
              </a:prstGeom>
              <a:noFill/>
            </p:spPr>
            <p:txBody>
              <a:bodyPr wrap="square" rtlCol="0" anchor="t">
                <a:spAutoFit/>
              </a:bodyPr>
              <a:lstStyle/>
              <a:p>
                <a:pPr algn="l">
                  <a:lnSpc>
                    <a:spcPct val="100000"/>
                  </a:lnSpc>
                  <a:spcBef>
                    <a:spcPts val="0"/>
                  </a:spcBef>
                  <a:buClrTx/>
                  <a:buSzTx/>
                  <a:buFontTx/>
                </a:pPr>
                <a:r>
                  <a:rPr lang="zh-CN" sz="1200">
                    <a:latin typeface="微软雅黑" panose="020B0503020204020204" charset="-122"/>
                    <a:ea typeface="微软雅黑" panose="020B0503020204020204" charset="-122"/>
                    <a:cs typeface="微软雅黑" panose="020B0503020204020204" charset="-122"/>
                    <a:sym typeface="+mn-ea"/>
                  </a:rPr>
                  <a:t>传统照明系统只能本地控制，一旦忘记关灯就会造成电力浪费。</a:t>
                </a:r>
                <a:endParaRPr lang="zh-CN" sz="1200">
                  <a:latin typeface="微软雅黑" panose="020B0503020204020204" charset="-122"/>
                  <a:ea typeface="微软雅黑" panose="020B0503020204020204" charset="-122"/>
                  <a:cs typeface="微软雅黑" panose="020B0503020204020204" charset="-122"/>
                  <a:sym typeface="+mn-ea"/>
                </a:endParaRPr>
              </a:p>
            </p:txBody>
          </p:sp>
        </p:grpSp>
        <p:grpSp>
          <p:nvGrpSpPr>
            <p:cNvPr id="38" name="组合 37"/>
            <p:cNvGrpSpPr/>
            <p:nvPr/>
          </p:nvGrpSpPr>
          <p:grpSpPr>
            <a:xfrm>
              <a:off x="1403" y="4043"/>
              <a:ext cx="6580" cy="930"/>
              <a:chOff x="11824" y="5678"/>
              <a:chExt cx="6580" cy="930"/>
            </a:xfrm>
          </p:grpSpPr>
          <p:sp>
            <p:nvSpPr>
              <p:cNvPr id="33" name="文本框 32"/>
              <p:cNvSpPr txBox="1"/>
              <p:nvPr/>
            </p:nvSpPr>
            <p:spPr>
              <a:xfrm>
                <a:off x="11824" y="5678"/>
                <a:ext cx="1408" cy="483"/>
              </a:xfrm>
              <a:prstGeom prst="rect">
                <a:avLst/>
              </a:prstGeom>
              <a:noFill/>
            </p:spPr>
            <p:txBody>
              <a:bodyPr wrap="none" rtlCol="0" anchor="t">
                <a:spAutoFit/>
              </a:bodyPr>
              <a:lstStyle/>
              <a:p>
                <a:pPr algn="l">
                  <a:buClrTx/>
                  <a:buSzTx/>
                  <a:buFontTx/>
                </a:pPr>
                <a:r>
                  <a:rPr lang="zh-CN" altLang="en-US" sz="1400" b="1" dirty="0">
                    <a:solidFill>
                      <a:schemeClr val="tx1">
                        <a:lumMod val="85000"/>
                        <a:lumOff val="15000"/>
                      </a:schemeClr>
                    </a:solidFill>
                    <a:latin typeface="微软雅黑" panose="020B0503020204020204" charset="-122"/>
                    <a:ea typeface="微软雅黑" panose="020B0503020204020204" charset="-122"/>
                    <a:sym typeface="+mn-ea"/>
                  </a:rPr>
                  <a:t>管理不便</a:t>
                </a:r>
                <a:endParaRPr lang="zh-CN" altLang="en-US" sz="1400" b="1" dirty="0">
                  <a:solidFill>
                    <a:schemeClr val="tx1">
                      <a:lumMod val="85000"/>
                      <a:lumOff val="15000"/>
                    </a:schemeClr>
                  </a:solidFill>
                  <a:latin typeface="微软雅黑" panose="020B0503020204020204" charset="-122"/>
                  <a:ea typeface="微软雅黑" panose="020B0503020204020204" charset="-122"/>
                  <a:sym typeface="+mn-ea"/>
                </a:endParaRPr>
              </a:p>
            </p:txBody>
          </p:sp>
          <p:sp>
            <p:nvSpPr>
              <p:cNvPr id="34" name="文本框 33"/>
              <p:cNvSpPr txBox="1"/>
              <p:nvPr/>
            </p:nvSpPr>
            <p:spPr>
              <a:xfrm>
                <a:off x="11824" y="6174"/>
                <a:ext cx="6580" cy="434"/>
              </a:xfrm>
              <a:prstGeom prst="rect">
                <a:avLst/>
              </a:prstGeom>
              <a:noFill/>
            </p:spPr>
            <p:txBody>
              <a:bodyPr wrap="square" rtlCol="0" anchor="t">
                <a:spAutoFit/>
              </a:bodyPr>
              <a:lstStyle/>
              <a:p>
                <a:pPr algn="l">
                  <a:lnSpc>
                    <a:spcPct val="100000"/>
                  </a:lnSpc>
                  <a:spcBef>
                    <a:spcPts val="0"/>
                  </a:spcBef>
                  <a:buClrTx/>
                  <a:buSzTx/>
                  <a:buFontTx/>
                </a:pPr>
                <a:r>
                  <a:rPr lang="zh-CN" sz="1200">
                    <a:latin typeface="微软雅黑" panose="020B0503020204020204" charset="-122"/>
                    <a:ea typeface="微软雅黑" panose="020B0503020204020204" charset="-122"/>
                    <a:cs typeface="微软雅黑" panose="020B0503020204020204" charset="-122"/>
                    <a:sym typeface="+mn-ea"/>
                  </a:rPr>
                  <a:t>办公楼的楼层多、面积大，需要逐一控制，管理不便。</a:t>
                </a:r>
                <a:endParaRPr lang="zh-CN" altLang="en-US" sz="120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endParaRPr>
              </a:p>
            </p:txBody>
          </p:sp>
        </p:grpSp>
        <p:grpSp>
          <p:nvGrpSpPr>
            <p:cNvPr id="39" name="组合 38"/>
            <p:cNvGrpSpPr/>
            <p:nvPr/>
          </p:nvGrpSpPr>
          <p:grpSpPr>
            <a:xfrm>
              <a:off x="1403" y="5165"/>
              <a:ext cx="6942" cy="922"/>
              <a:chOff x="11013" y="8455"/>
              <a:chExt cx="6942" cy="922"/>
            </a:xfrm>
          </p:grpSpPr>
          <p:sp>
            <p:nvSpPr>
              <p:cNvPr id="35" name="文本框 34"/>
              <p:cNvSpPr txBox="1"/>
              <p:nvPr/>
            </p:nvSpPr>
            <p:spPr>
              <a:xfrm>
                <a:off x="11013" y="8455"/>
                <a:ext cx="1688" cy="483"/>
              </a:xfrm>
              <a:prstGeom prst="rect">
                <a:avLst/>
              </a:prstGeom>
              <a:noFill/>
            </p:spPr>
            <p:txBody>
              <a:bodyPr wrap="none" rtlCol="0" anchor="t">
                <a:spAutoFit/>
              </a:bodyPr>
              <a:lstStyle/>
              <a:p>
                <a:pPr algn="l"/>
                <a:r>
                  <a:rPr lang="zh-CN" altLang="en-US" sz="1400" b="1" dirty="0">
                    <a:solidFill>
                      <a:schemeClr val="tx1">
                        <a:lumMod val="85000"/>
                        <a:lumOff val="15000"/>
                      </a:schemeClr>
                    </a:solidFill>
                    <a:latin typeface="微软雅黑" panose="020B0503020204020204" charset="-122"/>
                    <a:ea typeface="微软雅黑" panose="020B0503020204020204" charset="-122"/>
                    <a:sym typeface="+mn-ea"/>
                  </a:rPr>
                  <a:t>环境监测难</a:t>
                </a:r>
                <a:endParaRPr lang="zh-CN" altLang="en-US" sz="1400" b="1" dirty="0">
                  <a:solidFill>
                    <a:schemeClr val="tx1">
                      <a:lumMod val="85000"/>
                      <a:lumOff val="15000"/>
                    </a:schemeClr>
                  </a:solidFill>
                  <a:latin typeface="微软雅黑" panose="020B0503020204020204" charset="-122"/>
                  <a:ea typeface="微软雅黑" panose="020B0503020204020204" charset="-122"/>
                  <a:sym typeface="+mn-ea"/>
                </a:endParaRPr>
              </a:p>
            </p:txBody>
          </p:sp>
          <p:sp>
            <p:nvSpPr>
              <p:cNvPr id="36" name="文本框 35"/>
              <p:cNvSpPr txBox="1"/>
              <p:nvPr/>
            </p:nvSpPr>
            <p:spPr>
              <a:xfrm>
                <a:off x="11013" y="8943"/>
                <a:ext cx="6942" cy="434"/>
              </a:xfrm>
              <a:prstGeom prst="rect">
                <a:avLst/>
              </a:prstGeom>
              <a:noFill/>
            </p:spPr>
            <p:txBody>
              <a:bodyPr wrap="square" rtlCol="0" anchor="t">
                <a:spAutoFit/>
              </a:bodyPr>
              <a:lstStyle/>
              <a:p>
                <a:pPr algn="l">
                  <a:lnSpc>
                    <a:spcPct val="100000"/>
                  </a:lnSpc>
                  <a:spcBef>
                    <a:spcPts val="0"/>
                  </a:spcBef>
                  <a:buClrTx/>
                  <a:buSzTx/>
                  <a:buNone/>
                </a:pPr>
                <a:r>
                  <a:rPr lang="zh-CN" sz="1200">
                    <a:latin typeface="微软雅黑" panose="020B0503020204020204" charset="-122"/>
                    <a:ea typeface="微软雅黑" panose="020B0503020204020204" charset="-122"/>
                    <a:cs typeface="微软雅黑" panose="020B0503020204020204" charset="-122"/>
                    <a:sym typeface="+mn-ea"/>
                  </a:rPr>
                  <a:t>办公环境人员众多，空气质量数据难以统计，影响工作效率。</a:t>
                </a:r>
                <a:endParaRPr lang="zh-CN" sz="1200">
                  <a:latin typeface="微软雅黑" panose="020B0503020204020204" charset="-122"/>
                  <a:ea typeface="微软雅黑" panose="020B0503020204020204" charset="-122"/>
                  <a:cs typeface="微软雅黑" panose="020B0503020204020204" charset="-122"/>
                  <a:sym typeface="+mn-ea"/>
                </a:endParaRPr>
              </a:p>
            </p:txBody>
          </p:sp>
        </p:grpSp>
      </p:grpSp>
      <p:grpSp>
        <p:nvGrpSpPr>
          <p:cNvPr id="60" name="组合 59"/>
          <p:cNvGrpSpPr/>
          <p:nvPr/>
        </p:nvGrpSpPr>
        <p:grpSpPr>
          <a:xfrm>
            <a:off x="6387465" y="1362075"/>
            <a:ext cx="5213151" cy="1022985"/>
            <a:chOff x="8332" y="6310"/>
            <a:chExt cx="5871" cy="2375"/>
          </a:xfrm>
        </p:grpSpPr>
        <p:grpSp>
          <p:nvGrpSpPr>
            <p:cNvPr id="40" name="组合 39"/>
            <p:cNvGrpSpPr/>
            <p:nvPr/>
          </p:nvGrpSpPr>
          <p:grpSpPr>
            <a:xfrm>
              <a:off x="8332" y="6310"/>
              <a:ext cx="2645" cy="1561"/>
              <a:chOff x="11823" y="3411"/>
              <a:chExt cx="2645" cy="1561"/>
            </a:xfrm>
          </p:grpSpPr>
          <p:sp>
            <p:nvSpPr>
              <p:cNvPr id="41" name="文本框 40"/>
              <p:cNvSpPr txBox="1"/>
              <p:nvPr>
                <p:custDataLst>
                  <p:tags r:id="rId19"/>
                </p:custDataLst>
              </p:nvPr>
            </p:nvSpPr>
            <p:spPr>
              <a:xfrm>
                <a:off x="12063" y="3411"/>
                <a:ext cx="1968" cy="811"/>
              </a:xfrm>
              <a:prstGeom prst="rect">
                <a:avLst/>
              </a:prstGeom>
              <a:noFill/>
            </p:spPr>
            <p:txBody>
              <a:bodyPr wrap="square" rtlCol="0" anchor="t">
                <a:spAutoFit/>
              </a:bodyPr>
              <a:lstStyle/>
              <a:p>
                <a:pPr algn="ctr">
                  <a:lnSpc>
                    <a:spcPct val="120000"/>
                  </a:lnSpc>
                  <a:buClrTx/>
                  <a:buSzTx/>
                  <a:buFontTx/>
                </a:pPr>
                <a:r>
                  <a:rPr lang="zh-CN" altLang="en-US" sz="1400" b="1">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节约电力能源</a:t>
                </a:r>
                <a:endParaRPr lang="zh-CN" altLang="en-US" sz="1400" b="1">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endParaRPr>
              </a:p>
            </p:txBody>
          </p:sp>
          <p:sp>
            <p:nvSpPr>
              <p:cNvPr id="42" name="文本框 41"/>
              <p:cNvSpPr txBox="1"/>
              <p:nvPr>
                <p:custDataLst>
                  <p:tags r:id="rId20"/>
                </p:custDataLst>
              </p:nvPr>
            </p:nvSpPr>
            <p:spPr>
              <a:xfrm>
                <a:off x="11823" y="4167"/>
                <a:ext cx="2645" cy="805"/>
              </a:xfrm>
              <a:prstGeom prst="rect">
                <a:avLst/>
              </a:prstGeom>
              <a:noFill/>
            </p:spPr>
            <p:txBody>
              <a:bodyPr wrap="square" rtlCol="0" anchor="t">
                <a:noAutofit/>
              </a:bodyPr>
              <a:lstStyle/>
              <a:p>
                <a:pPr marL="0" marR="0" lvl="0" algn="l" defTabSz="914400" rtl="0" latinLnBrk="0">
                  <a:lnSpc>
                    <a:spcPct val="120000"/>
                  </a:lnSpc>
                  <a:spcBef>
                    <a:spcPts val="0"/>
                  </a:spcBef>
                  <a:buClrTx/>
                  <a:buSzTx/>
                  <a:buFontTx/>
                  <a:buNone/>
                </a:pPr>
                <a:r>
                  <a:rPr lang="zh-CN" sz="1200">
                    <a:latin typeface="微软雅黑" panose="020B0503020204020204" charset="-122"/>
                    <a:ea typeface="微软雅黑" panose="020B0503020204020204" charset="-122"/>
                    <a:cs typeface="微软雅黑" panose="020B0503020204020204" charset="-122"/>
                    <a:sym typeface="+mn-ea"/>
                  </a:rPr>
                  <a:t>实现照明智能控制和电器用电监测，有效解决用电浪费的问题。</a:t>
                </a:r>
                <a:endParaRPr lang="zh-CN" sz="1200">
                  <a:latin typeface="微软雅黑" panose="020B0503020204020204" charset="-122"/>
                  <a:ea typeface="微软雅黑" panose="020B0503020204020204" charset="-122"/>
                  <a:cs typeface="微软雅黑" panose="020B0503020204020204" charset="-122"/>
                  <a:sym typeface="+mn-ea"/>
                </a:endParaRPr>
              </a:p>
            </p:txBody>
          </p:sp>
        </p:grpSp>
        <p:grpSp>
          <p:nvGrpSpPr>
            <p:cNvPr id="57" name="组合 56"/>
            <p:cNvGrpSpPr/>
            <p:nvPr/>
          </p:nvGrpSpPr>
          <p:grpSpPr>
            <a:xfrm>
              <a:off x="11446" y="6310"/>
              <a:ext cx="2757" cy="2375"/>
              <a:chOff x="11823" y="3411"/>
              <a:chExt cx="2757" cy="2375"/>
            </a:xfrm>
          </p:grpSpPr>
          <p:sp>
            <p:nvSpPr>
              <p:cNvPr id="58" name="文本框 57"/>
              <p:cNvSpPr txBox="1"/>
              <p:nvPr>
                <p:custDataLst>
                  <p:tags r:id="rId21"/>
                </p:custDataLst>
              </p:nvPr>
            </p:nvSpPr>
            <p:spPr>
              <a:xfrm>
                <a:off x="12063" y="3411"/>
                <a:ext cx="1968" cy="811"/>
              </a:xfrm>
              <a:prstGeom prst="rect">
                <a:avLst/>
              </a:prstGeom>
              <a:noFill/>
            </p:spPr>
            <p:txBody>
              <a:bodyPr wrap="square" rtlCol="0" anchor="t">
                <a:spAutoFit/>
              </a:bodyPr>
              <a:lstStyle/>
              <a:p>
                <a:pPr algn="ctr">
                  <a:lnSpc>
                    <a:spcPct val="120000"/>
                  </a:lnSpc>
                  <a:buClrTx/>
                  <a:buSzTx/>
                  <a:buFontTx/>
                </a:pPr>
                <a:r>
                  <a:rPr lang="zh-CN" altLang="en-US" sz="1400" b="1">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远程批量管理</a:t>
                </a:r>
                <a:endParaRPr lang="zh-CN" altLang="en-US" sz="1400" b="1">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endParaRPr>
              </a:p>
            </p:txBody>
          </p:sp>
          <p:sp>
            <p:nvSpPr>
              <p:cNvPr id="59" name="文本框 58"/>
              <p:cNvSpPr txBox="1"/>
              <p:nvPr>
                <p:custDataLst>
                  <p:tags r:id="rId22"/>
                </p:custDataLst>
              </p:nvPr>
            </p:nvSpPr>
            <p:spPr>
              <a:xfrm>
                <a:off x="11823" y="4167"/>
                <a:ext cx="2757" cy="1619"/>
              </a:xfrm>
              <a:prstGeom prst="rect">
                <a:avLst/>
              </a:prstGeom>
              <a:noFill/>
            </p:spPr>
            <p:txBody>
              <a:bodyPr wrap="square" rtlCol="0" anchor="t">
                <a:noAutofit/>
              </a:bodyPr>
              <a:lstStyle/>
              <a:p>
                <a:pPr marL="0" marR="0" lvl="0" algn="l" defTabSz="914400" rtl="0" latinLnBrk="0">
                  <a:lnSpc>
                    <a:spcPct val="120000"/>
                  </a:lnSpc>
                  <a:spcBef>
                    <a:spcPts val="0"/>
                  </a:spcBef>
                  <a:buClrTx/>
                  <a:buSzTx/>
                  <a:buFontTx/>
                  <a:buNone/>
                </a:pPr>
                <a:r>
                  <a:rPr lang="zh-CN" sz="1200">
                    <a:latin typeface="微软雅黑" panose="020B0503020204020204" charset="-122"/>
                    <a:ea typeface="微软雅黑" panose="020B0503020204020204" charset="-122"/>
                    <a:cs typeface="微软雅黑" panose="020B0503020204020204" charset="-122"/>
                    <a:sym typeface="+mn-ea"/>
                  </a:rPr>
                  <a:t>远程批量管理照明和电器设备，降低人员逐一开关的劳动成本。</a:t>
                </a:r>
                <a:endParaRPr lang="zh-CN" sz="1200">
                  <a:latin typeface="微软雅黑" panose="020B0503020204020204" charset="-122"/>
                  <a:ea typeface="微软雅黑" panose="020B0503020204020204" charset="-122"/>
                  <a:cs typeface="微软雅黑" panose="020B0503020204020204" charset="-122"/>
                  <a:sym typeface="+mn-ea"/>
                </a:endParaRPr>
              </a:p>
            </p:txBody>
          </p:sp>
        </p:grpSp>
      </p:grpSp>
      <p:grpSp>
        <p:nvGrpSpPr>
          <p:cNvPr id="43" name="组合 42"/>
          <p:cNvGrpSpPr/>
          <p:nvPr/>
        </p:nvGrpSpPr>
        <p:grpSpPr>
          <a:xfrm>
            <a:off x="6297812" y="2385060"/>
            <a:ext cx="5395801" cy="882650"/>
            <a:chOff x="8195" y="6310"/>
            <a:chExt cx="6026" cy="1390"/>
          </a:xfrm>
        </p:grpSpPr>
        <p:grpSp>
          <p:nvGrpSpPr>
            <p:cNvPr id="63" name="组合 62"/>
            <p:cNvGrpSpPr/>
            <p:nvPr/>
          </p:nvGrpSpPr>
          <p:grpSpPr>
            <a:xfrm>
              <a:off x="8195" y="6310"/>
              <a:ext cx="2722" cy="1371"/>
              <a:chOff x="11686" y="3411"/>
              <a:chExt cx="2722" cy="1371"/>
            </a:xfrm>
          </p:grpSpPr>
          <p:sp>
            <p:nvSpPr>
              <p:cNvPr id="64" name="文本框 63"/>
              <p:cNvSpPr txBox="1"/>
              <p:nvPr>
                <p:custDataLst>
                  <p:tags r:id="rId23"/>
                </p:custDataLst>
              </p:nvPr>
            </p:nvSpPr>
            <p:spPr>
              <a:xfrm>
                <a:off x="12063" y="3411"/>
                <a:ext cx="1968" cy="550"/>
              </a:xfrm>
              <a:prstGeom prst="rect">
                <a:avLst/>
              </a:prstGeom>
              <a:noFill/>
            </p:spPr>
            <p:txBody>
              <a:bodyPr wrap="square" rtlCol="0" anchor="t">
                <a:spAutoFit/>
              </a:bodyPr>
              <a:lstStyle/>
              <a:p>
                <a:pPr algn="ctr">
                  <a:lnSpc>
                    <a:spcPct val="120000"/>
                  </a:lnSpc>
                  <a:buClrTx/>
                  <a:buSzTx/>
                  <a:buFontTx/>
                </a:pPr>
                <a:r>
                  <a:rPr lang="zh-CN" altLang="en-US" sz="1400" b="1">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环境实时监测</a:t>
                </a:r>
                <a:endParaRPr lang="zh-CN" altLang="en-US" sz="1400" b="1">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endParaRPr>
              </a:p>
            </p:txBody>
          </p:sp>
          <p:sp>
            <p:nvSpPr>
              <p:cNvPr id="65" name="文本框 64"/>
              <p:cNvSpPr txBox="1"/>
              <p:nvPr>
                <p:custDataLst>
                  <p:tags r:id="rId24"/>
                </p:custDataLst>
              </p:nvPr>
            </p:nvSpPr>
            <p:spPr>
              <a:xfrm>
                <a:off x="11686" y="3986"/>
                <a:ext cx="2722" cy="796"/>
              </a:xfrm>
              <a:prstGeom prst="rect">
                <a:avLst/>
              </a:prstGeom>
              <a:noFill/>
            </p:spPr>
            <p:txBody>
              <a:bodyPr wrap="square" rtlCol="0" anchor="t">
                <a:noAutofit/>
              </a:bodyPr>
              <a:lstStyle/>
              <a:p>
                <a:pPr marL="0" marR="0" lvl="0" algn="l" defTabSz="914400" rtl="0" latinLnBrk="0">
                  <a:lnSpc>
                    <a:spcPct val="120000"/>
                  </a:lnSpc>
                  <a:spcBef>
                    <a:spcPts val="0"/>
                  </a:spcBef>
                  <a:buClrTx/>
                  <a:buSzTx/>
                  <a:buFontTx/>
                  <a:buNone/>
                </a:pPr>
                <a:r>
                  <a:rPr lang="zh-CN" sz="1200">
                    <a:latin typeface="微软雅黑" panose="020B0503020204020204" charset="-122"/>
                    <a:ea typeface="微软雅黑" panose="020B0503020204020204" charset="-122"/>
                    <a:cs typeface="微软雅黑" panose="020B0503020204020204" charset="-122"/>
                    <a:sym typeface="+mn-ea"/>
                  </a:rPr>
                  <a:t>实时监测环境参数，营造舒适的办公环境，有效提升工作效率。</a:t>
                </a:r>
                <a:endParaRPr lang="zh-CN" sz="1200">
                  <a:latin typeface="微软雅黑" panose="020B0503020204020204" charset="-122"/>
                  <a:ea typeface="微软雅黑" panose="020B0503020204020204" charset="-122"/>
                  <a:cs typeface="微软雅黑" panose="020B0503020204020204" charset="-122"/>
                  <a:sym typeface="+mn-ea"/>
                </a:endParaRPr>
              </a:p>
            </p:txBody>
          </p:sp>
        </p:grpSp>
        <p:grpSp>
          <p:nvGrpSpPr>
            <p:cNvPr id="66" name="组合 65"/>
            <p:cNvGrpSpPr/>
            <p:nvPr/>
          </p:nvGrpSpPr>
          <p:grpSpPr>
            <a:xfrm>
              <a:off x="11446" y="6328"/>
              <a:ext cx="2775" cy="1372"/>
              <a:chOff x="11823" y="3429"/>
              <a:chExt cx="2775" cy="1372"/>
            </a:xfrm>
          </p:grpSpPr>
          <p:sp>
            <p:nvSpPr>
              <p:cNvPr id="67" name="文本框 66"/>
              <p:cNvSpPr txBox="1"/>
              <p:nvPr>
                <p:custDataLst>
                  <p:tags r:id="rId25"/>
                </p:custDataLst>
              </p:nvPr>
            </p:nvSpPr>
            <p:spPr>
              <a:xfrm>
                <a:off x="11925" y="3429"/>
                <a:ext cx="2394" cy="550"/>
              </a:xfrm>
              <a:prstGeom prst="rect">
                <a:avLst/>
              </a:prstGeom>
              <a:noFill/>
            </p:spPr>
            <p:txBody>
              <a:bodyPr wrap="square" rtlCol="0" anchor="t">
                <a:spAutoFit/>
              </a:bodyPr>
              <a:lstStyle/>
              <a:p>
                <a:pPr algn="ctr">
                  <a:lnSpc>
                    <a:spcPct val="120000"/>
                  </a:lnSpc>
                  <a:buClrTx/>
                  <a:buSzTx/>
                  <a:buFontTx/>
                </a:pPr>
                <a:r>
                  <a:rPr lang="zh-CN" altLang="en-US" sz="1400" b="1">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提高会议室利用率</a:t>
                </a:r>
                <a:endParaRPr lang="zh-CN" altLang="en-US" sz="1400" b="1">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endParaRPr>
              </a:p>
            </p:txBody>
          </p:sp>
          <p:sp>
            <p:nvSpPr>
              <p:cNvPr id="68" name="文本框 67"/>
              <p:cNvSpPr txBox="1"/>
              <p:nvPr>
                <p:custDataLst>
                  <p:tags r:id="rId26"/>
                </p:custDataLst>
              </p:nvPr>
            </p:nvSpPr>
            <p:spPr>
              <a:xfrm>
                <a:off x="11823" y="3971"/>
                <a:ext cx="2775" cy="830"/>
              </a:xfrm>
              <a:prstGeom prst="rect">
                <a:avLst/>
              </a:prstGeom>
              <a:noFill/>
            </p:spPr>
            <p:txBody>
              <a:bodyPr wrap="square" rtlCol="0" anchor="t">
                <a:noAutofit/>
              </a:bodyPr>
              <a:lstStyle/>
              <a:p>
                <a:pPr marL="0" marR="0" lvl="0" algn="l" defTabSz="914400" rtl="0" latinLnBrk="0">
                  <a:lnSpc>
                    <a:spcPct val="120000"/>
                  </a:lnSpc>
                  <a:spcBef>
                    <a:spcPts val="0"/>
                  </a:spcBef>
                  <a:buClrTx/>
                  <a:buSzTx/>
                  <a:buFontTx/>
                  <a:buNone/>
                </a:pPr>
                <a:r>
                  <a:rPr lang="zh-CN" sz="1200">
                    <a:latin typeface="微软雅黑" panose="020B0503020204020204" charset="-122"/>
                    <a:ea typeface="微软雅黑" panose="020B0503020204020204" charset="-122"/>
                    <a:cs typeface="微软雅黑" panose="020B0503020204020204" charset="-122"/>
                    <a:sym typeface="+mn-ea"/>
                  </a:rPr>
                  <a:t>实时监测会议室的占用情况，有效提升会议室利用率，实现高效管理。</a:t>
                </a:r>
                <a:endParaRPr lang="zh-CN" sz="1200">
                  <a:latin typeface="微软雅黑" panose="020B0503020204020204" charset="-122"/>
                  <a:ea typeface="微软雅黑" panose="020B0503020204020204" charset="-122"/>
                  <a:cs typeface="微软雅黑" panose="020B0503020204020204" charset="-122"/>
                  <a:sym typeface="+mn-ea"/>
                </a:endParaRPr>
              </a:p>
            </p:txBody>
          </p:sp>
        </p:grpSp>
      </p:grpSp>
      <p:grpSp>
        <p:nvGrpSpPr>
          <p:cNvPr id="10" name="组合 9"/>
          <p:cNvGrpSpPr/>
          <p:nvPr/>
        </p:nvGrpSpPr>
        <p:grpSpPr>
          <a:xfrm>
            <a:off x="6635115" y="3590290"/>
            <a:ext cx="4631055" cy="3008630"/>
            <a:chOff x="10449" y="5654"/>
            <a:chExt cx="7293" cy="4738"/>
          </a:xfrm>
        </p:grpSpPr>
        <p:pic>
          <p:nvPicPr>
            <p:cNvPr id="9" name="图片 8"/>
            <p:cNvPicPr/>
            <p:nvPr>
              <p:custDataLst>
                <p:tags r:id="rId27"/>
              </p:custDataLst>
            </p:nvPr>
          </p:nvPicPr>
          <p:blipFill>
            <a:blip r:embed="rId28"/>
            <a:stretch>
              <a:fillRect/>
            </a:stretch>
          </p:blipFill>
          <p:spPr>
            <a:xfrm>
              <a:off x="10449" y="5654"/>
              <a:ext cx="7293" cy="4738"/>
            </a:xfrm>
            <a:prstGeom prst="rect">
              <a:avLst/>
            </a:prstGeom>
            <a:noFill/>
            <a:ln w="9525">
              <a:noFill/>
            </a:ln>
          </p:spPr>
        </p:pic>
        <p:pic>
          <p:nvPicPr>
            <p:cNvPr id="21" name="图片 20" descr="D:\08模板图片等常用素材\插座面板效果图\效果图\untitled.2237.pnguntitled.2237"/>
            <p:cNvPicPr>
              <a:picLocks noChangeAspect="1"/>
            </p:cNvPicPr>
            <p:nvPr>
              <p:custDataLst>
                <p:tags r:id="rId29"/>
              </p:custDataLst>
            </p:nvPr>
          </p:nvPicPr>
          <p:blipFill>
            <a:blip r:embed="rId30"/>
            <a:srcRect/>
            <a:stretch>
              <a:fillRect/>
            </a:stretch>
          </p:blipFill>
          <p:spPr>
            <a:xfrm>
              <a:off x="14516" y="6649"/>
              <a:ext cx="1095" cy="961"/>
            </a:xfrm>
            <a:prstGeom prst="rect">
              <a:avLst/>
            </a:prstGeom>
            <a:effectLst>
              <a:outerShdw blurRad="152400" dir="5400000" sx="81000" sy="81000" rotWithShape="0">
                <a:prstClr val="black">
                  <a:alpha val="36000"/>
                </a:prstClr>
              </a:outerShdw>
            </a:effectLst>
          </p:spPr>
        </p:pic>
      </p:grpSp>
    </p:spTree>
    <p:custDataLst>
      <p:tags r:id="rId31"/>
    </p:custData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custDataLst>
              <p:tags r:id="rId1"/>
            </p:custDataLst>
          </p:nvPr>
        </p:nvSpPr>
        <p:spPr>
          <a:xfrm>
            <a:off x="6213475" y="0"/>
            <a:ext cx="6051550" cy="6858635"/>
          </a:xfrm>
          <a:prstGeom prst="rect">
            <a:avLst/>
          </a:prstGeom>
          <a:solidFill>
            <a:srgbClr val="F9F9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标题 14"/>
          <p:cNvSpPr>
            <a:spLocks noGrp="1"/>
          </p:cNvSpPr>
          <p:nvPr>
            <p:custDataLst>
              <p:tags r:id="rId2"/>
            </p:custDataLst>
          </p:nvPr>
        </p:nvSpPr>
        <p:spPr>
          <a:xfrm>
            <a:off x="984250" y="797560"/>
            <a:ext cx="8003540" cy="1031240"/>
          </a:xfrm>
          <a:prstGeom prst="rect">
            <a:avLst/>
          </a:prstGeom>
        </p:spPr>
        <p:txBody>
          <a:bodyPr vert="horz" lIns="0" tIns="0" rIns="0" bIns="0" rtlCol="0" anchor="t" anchorCtr="0"/>
          <a:lstStyle>
            <a:lvl1pPr algn="ctr" defTabSz="914400" rtl="0" eaLnBrk="1" fontAlgn="auto" latinLnBrk="0" hangingPunct="1">
              <a:lnSpc>
                <a:spcPct val="100000"/>
              </a:lnSpc>
              <a:spcBef>
                <a:spcPct val="0"/>
              </a:spcBef>
              <a:buNone/>
              <a:defRPr sz="6000" b="1" u="none" strike="noStrike" kern="1200" cap="none" spc="300" normalizeH="0" baseline="0">
                <a:solidFill>
                  <a:schemeClr val="tx1">
                    <a:lumMod val="85000"/>
                    <a:lumOff val="15000"/>
                  </a:schemeClr>
                </a:solidFill>
                <a:uFillTx/>
                <a:latin typeface="+mj-lt"/>
                <a:ea typeface="+mj-ea"/>
                <a:cs typeface="+mj-cs"/>
              </a:defRPr>
            </a:lvl1pPr>
          </a:lstStyle>
          <a:p>
            <a:pPr algn="l">
              <a:lnSpc>
                <a:spcPct val="90000"/>
              </a:lnSpc>
            </a:pPr>
            <a:endParaRPr lang="en-US" altLang="zh-CN" sz="2800" cap="all" spc="50" dirty="0">
              <a:solidFill>
                <a:srgbClr val="235FA5"/>
              </a:solidFill>
              <a:latin typeface="微软雅黑" panose="020B0503020204020204" charset="-122"/>
              <a:ea typeface="微软雅黑" panose="020B0503020204020204" charset="-122"/>
              <a:cs typeface="微软雅黑" panose="020B0503020204020204" charset="-122"/>
              <a:sym typeface="+mn-ea"/>
            </a:endParaRPr>
          </a:p>
        </p:txBody>
      </p:sp>
      <p:sp>
        <p:nvSpPr>
          <p:cNvPr id="13" name="TextBox 8"/>
          <p:cNvSpPr txBox="1"/>
          <p:nvPr>
            <p:custDataLst>
              <p:tags r:id="rId3"/>
            </p:custDataLst>
          </p:nvPr>
        </p:nvSpPr>
        <p:spPr>
          <a:xfrm>
            <a:off x="629920" y="243205"/>
            <a:ext cx="7913370" cy="478155"/>
          </a:xfrm>
          <a:prstGeom prst="rect">
            <a:avLst/>
          </a:prstGeom>
          <a:noFill/>
        </p:spPr>
        <p:txBody>
          <a:bodyPr wrap="square" lIns="91440" tIns="45720" rIns="91440" bIns="45720" rtlCol="0" anchor="t">
            <a:spAutoFit/>
          </a:bodyPr>
          <a:lstStyle/>
          <a:p>
            <a:pPr lvl="0" algn="l">
              <a:lnSpc>
                <a:spcPct val="90000"/>
              </a:lnSpc>
              <a:buClrTx/>
              <a:buSzTx/>
              <a:buFontTx/>
            </a:pPr>
            <a:r>
              <a:rPr lang="zh-CN" altLang="en-US" sz="2800" b="1" dirty="0">
                <a:solidFill>
                  <a:schemeClr val="tx1">
                    <a:lumMod val="75000"/>
                    <a:lumOff val="25000"/>
                  </a:schemeClr>
                </a:solidFill>
                <a:latin typeface="微软雅黑" panose="020B0503020204020204" charset="-122"/>
                <a:ea typeface="微软雅黑" panose="020B0503020204020204" charset="-122"/>
                <a:cs typeface="Arial" panose="020B0604020202020204" pitchFamily="34" charset="0"/>
                <a:sym typeface="+mn-ea"/>
              </a:rPr>
              <a:t>加拿大楼宇节能改造</a:t>
            </a:r>
            <a:endParaRPr lang="zh-CN" altLang="en-US" sz="2800" b="1" dirty="0">
              <a:solidFill>
                <a:schemeClr val="tx1">
                  <a:lumMod val="75000"/>
                  <a:lumOff val="25000"/>
                </a:schemeClr>
              </a:solidFill>
              <a:latin typeface="微软雅黑" panose="020B0503020204020204" charset="-122"/>
              <a:ea typeface="微软雅黑" panose="020B0503020204020204" charset="-122"/>
              <a:cs typeface="Arial" panose="020B0604020202020204" pitchFamily="34" charset="0"/>
              <a:sym typeface="+mn-ea"/>
            </a:endParaRPr>
          </a:p>
        </p:txBody>
      </p:sp>
      <p:sp>
        <p:nvSpPr>
          <p:cNvPr id="4" name="矩形 3"/>
          <p:cNvSpPr/>
          <p:nvPr>
            <p:custDataLst>
              <p:tags r:id="rId4"/>
            </p:custDataLst>
          </p:nvPr>
        </p:nvSpPr>
        <p:spPr>
          <a:xfrm>
            <a:off x="264160" y="-26670"/>
            <a:ext cx="161925" cy="751840"/>
          </a:xfrm>
          <a:prstGeom prst="rect">
            <a:avLst/>
          </a:prstGeom>
          <a:solidFill>
            <a:srgbClr val="479E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阿里巴巴普惠体" panose="00020600040101010101" charset="-122"/>
            </a:endParaRPr>
          </a:p>
        </p:txBody>
      </p:sp>
      <p:sp>
        <p:nvSpPr>
          <p:cNvPr id="16" name="文本框 23"/>
          <p:cNvSpPr txBox="1"/>
          <p:nvPr>
            <p:custDataLst>
              <p:tags r:id="rId5"/>
            </p:custDataLst>
          </p:nvPr>
        </p:nvSpPr>
        <p:spPr bwMode="auto">
          <a:xfrm rot="5400000">
            <a:off x="-475615" y="1573530"/>
            <a:ext cx="1725295" cy="344805"/>
          </a:xfrm>
          <a:prstGeom prst="rect">
            <a:avLst/>
          </a:prstGeom>
          <a:noFill/>
          <a:ln w="9525">
            <a:noFill/>
            <a:miter lim="800000"/>
          </a:ln>
        </p:spPr>
        <p:txBody>
          <a:bodyPr wrap="square">
            <a:spAutoFit/>
          </a:bodyPr>
          <a:lstStyle/>
          <a:p>
            <a:pPr algn="dist">
              <a:lnSpc>
                <a:spcPct val="150000"/>
              </a:lnSpc>
            </a:pPr>
            <a:r>
              <a:rPr lang="zh-CN" altLang="en-US" sz="1100" dirty="0">
                <a:solidFill>
                  <a:schemeClr val="bg1">
                    <a:lumMod val="50000"/>
                  </a:schemeClr>
                </a:solidFill>
                <a:latin typeface="微软雅黑" panose="020B0503020204020204" charset="-122"/>
                <a:ea typeface="微软雅黑" panose="020B0503020204020204" charset="-122"/>
                <a:cs typeface="微软雅黑" panose="020B0503020204020204" charset="-122"/>
              </a:rPr>
              <a:t>打开视界</a:t>
            </a:r>
            <a:r>
              <a:rPr lang="en-US" altLang="zh-CN" sz="1100" dirty="0">
                <a:solidFill>
                  <a:schemeClr val="bg1">
                    <a:lumMod val="50000"/>
                  </a:schemeClr>
                </a:solidFill>
                <a:latin typeface="微软雅黑" panose="020B0503020204020204" charset="-122"/>
                <a:ea typeface="微软雅黑" panose="020B0503020204020204" charset="-122"/>
                <a:cs typeface="微软雅黑" panose="020B0503020204020204" charset="-122"/>
              </a:rPr>
              <a:t>   </a:t>
            </a:r>
            <a:r>
              <a:rPr lang="zh-CN" altLang="en-US" sz="1100" dirty="0">
                <a:solidFill>
                  <a:schemeClr val="bg1">
                    <a:lumMod val="50000"/>
                  </a:schemeClr>
                </a:solidFill>
                <a:latin typeface="微软雅黑" panose="020B0503020204020204" charset="-122"/>
                <a:ea typeface="微软雅黑" panose="020B0503020204020204" charset="-122"/>
                <a:cs typeface="微软雅黑" panose="020B0503020204020204" charset="-122"/>
              </a:rPr>
              <a:t>感知无界</a:t>
            </a:r>
            <a:endParaRPr lang="zh-CN" altLang="en-US" sz="1100" dirty="0">
              <a:solidFill>
                <a:schemeClr val="bg1">
                  <a:lumMod val="50000"/>
                </a:schemeClr>
              </a:solidFill>
              <a:latin typeface="微软雅黑" panose="020B0503020204020204" charset="-122"/>
              <a:ea typeface="微软雅黑" panose="020B0503020204020204" charset="-122"/>
              <a:cs typeface="微软雅黑" panose="020B0503020204020204" charset="-122"/>
            </a:endParaRPr>
          </a:p>
        </p:txBody>
      </p:sp>
      <p:grpSp>
        <p:nvGrpSpPr>
          <p:cNvPr id="3" name="组合 2"/>
          <p:cNvGrpSpPr/>
          <p:nvPr/>
        </p:nvGrpSpPr>
        <p:grpSpPr>
          <a:xfrm>
            <a:off x="984250" y="946785"/>
            <a:ext cx="3168015" cy="347345"/>
            <a:chOff x="1024" y="2255"/>
            <a:chExt cx="4989" cy="547"/>
          </a:xfrm>
        </p:grpSpPr>
        <p:pic>
          <p:nvPicPr>
            <p:cNvPr id="7" name="图片 6" descr="right"/>
            <p:cNvPicPr>
              <a:picLocks noChangeAspect="1"/>
            </p:cNvPicPr>
            <p:nvPr>
              <p:custDataLst>
                <p:tags r:id="rId6"/>
              </p:custDataLst>
            </p:nvPr>
          </p:nvPicPr>
          <p:blipFill>
            <a:blip r:embed="rId7"/>
            <a:stretch>
              <a:fillRect/>
            </a:stretch>
          </p:blipFill>
          <p:spPr>
            <a:xfrm>
              <a:off x="1024" y="2255"/>
              <a:ext cx="547" cy="547"/>
            </a:xfrm>
            <a:prstGeom prst="rect">
              <a:avLst/>
            </a:prstGeom>
          </p:spPr>
        </p:pic>
        <p:sp>
          <p:nvSpPr>
            <p:cNvPr id="12" name="TextBox 61" descr="e7d195523061f1c0c30ee18c1b05f65d12b38e2533cb2ccdAE0CC34CB5CBEBFAEC353FED4DECE97C3E379FD1D933F5E4DC18EF8EA6B7A1130D5F6DE9DD2BE4B0A8C9126ACE5083D1F5A9E323B29CCFC76387F739D35013BB7F1A1D3FF8B43E9EB32D1D3EE61D39D911CDD274DEEB6F6260DA60C619E7AAB19ABAE319AD87248B7FB95D904DDFA050"/>
            <p:cNvSpPr txBox="1"/>
            <p:nvPr>
              <p:custDataLst>
                <p:tags r:id="rId8"/>
              </p:custDataLst>
            </p:nvPr>
          </p:nvSpPr>
          <p:spPr>
            <a:xfrm>
              <a:off x="1689" y="2318"/>
              <a:ext cx="4324" cy="436"/>
            </a:xfrm>
            <a:prstGeom prst="rect">
              <a:avLst/>
            </a:prstGeom>
            <a:noFill/>
          </p:spPr>
          <p:txBody>
            <a:bodyPr wrap="square" lIns="0" tIns="0" rIns="0" bIns="0" rtlCol="0">
              <a:spAutoFit/>
            </a:bodyPr>
            <a:lstStyle/>
            <a:p>
              <a:r>
                <a:rPr lang="zh-CN" altLang="en-US" b="1" dirty="0">
                  <a:solidFill>
                    <a:srgbClr val="2564AF"/>
                  </a:solidFill>
                  <a:latin typeface="微软雅黑" panose="020B0503020204020204" charset="-122"/>
                  <a:ea typeface="微软雅黑" panose="020B0503020204020204" charset="-122"/>
                  <a:cs typeface="Roboto" panose="02000000000000000000" charset="0"/>
                  <a:sym typeface="+mn-ea"/>
                </a:rPr>
                <a:t>项目背景</a:t>
              </a:r>
              <a:endParaRPr lang="zh-CN" altLang="en-US" b="1" dirty="0">
                <a:solidFill>
                  <a:srgbClr val="2564AF"/>
                </a:solidFill>
                <a:latin typeface="微软雅黑" panose="020B0503020204020204" charset="-122"/>
                <a:ea typeface="微软雅黑" panose="020B0503020204020204" charset="-122"/>
                <a:cs typeface="Roboto" panose="02000000000000000000" charset="0"/>
                <a:sym typeface="+mn-ea"/>
              </a:endParaRPr>
            </a:p>
          </p:txBody>
        </p:sp>
      </p:grpSp>
      <p:grpSp>
        <p:nvGrpSpPr>
          <p:cNvPr id="14" name="组合 13"/>
          <p:cNvGrpSpPr/>
          <p:nvPr/>
        </p:nvGrpSpPr>
        <p:grpSpPr>
          <a:xfrm>
            <a:off x="6387465" y="908685"/>
            <a:ext cx="3168015" cy="347345"/>
            <a:chOff x="1024" y="2255"/>
            <a:chExt cx="4989" cy="547"/>
          </a:xfrm>
        </p:grpSpPr>
        <p:pic>
          <p:nvPicPr>
            <p:cNvPr id="17" name="图片 16" descr="right"/>
            <p:cNvPicPr>
              <a:picLocks noChangeAspect="1"/>
            </p:cNvPicPr>
            <p:nvPr>
              <p:custDataLst>
                <p:tags r:id="rId9"/>
              </p:custDataLst>
            </p:nvPr>
          </p:nvPicPr>
          <p:blipFill>
            <a:blip r:embed="rId7"/>
            <a:stretch>
              <a:fillRect/>
            </a:stretch>
          </p:blipFill>
          <p:spPr>
            <a:xfrm>
              <a:off x="1024" y="2255"/>
              <a:ext cx="547" cy="547"/>
            </a:xfrm>
            <a:prstGeom prst="rect">
              <a:avLst/>
            </a:prstGeom>
          </p:spPr>
        </p:pic>
        <p:sp>
          <p:nvSpPr>
            <p:cNvPr id="18" name="TextBox 61" descr="e7d195523061f1c0c30ee18c1b05f65d12b38e2533cb2ccdAE0CC34CB5CBEBFAEC353FED4DECE97C3E379FD1D933F5E4DC18EF8EA6B7A1130D5F6DE9DD2BE4B0A8C9126ACE5083D1F5A9E323B29CCFC76387F739D35013BB7F1A1D3FF8B43E9EB32D1D3EE61D39D911CDD274DEEB6F6260DA60C619E7AAB19ABAE319AD87248B7FB95D904DDFA050"/>
            <p:cNvSpPr txBox="1"/>
            <p:nvPr>
              <p:custDataLst>
                <p:tags r:id="rId10"/>
              </p:custDataLst>
            </p:nvPr>
          </p:nvSpPr>
          <p:spPr>
            <a:xfrm>
              <a:off x="1689" y="2318"/>
              <a:ext cx="4324" cy="436"/>
            </a:xfrm>
            <a:prstGeom prst="rect">
              <a:avLst/>
            </a:prstGeom>
            <a:noFill/>
          </p:spPr>
          <p:txBody>
            <a:bodyPr wrap="square" lIns="0" tIns="0" rIns="0" bIns="0" rtlCol="0">
              <a:spAutoFit/>
            </a:bodyPr>
            <a:lstStyle/>
            <a:p>
              <a:r>
                <a:rPr lang="zh-CN" altLang="en-US" b="1" dirty="0">
                  <a:solidFill>
                    <a:srgbClr val="2564AF"/>
                  </a:solidFill>
                  <a:latin typeface="微软雅黑" panose="020B0503020204020204" charset="-122"/>
                  <a:ea typeface="微软雅黑" panose="020B0503020204020204" charset="-122"/>
                  <a:cs typeface="Roboto" panose="02000000000000000000" charset="0"/>
                  <a:sym typeface="+mn-ea"/>
                </a:rPr>
                <a:t>项目效益</a:t>
              </a:r>
              <a:endParaRPr lang="zh-CN" altLang="en-US" b="1" dirty="0">
                <a:solidFill>
                  <a:srgbClr val="2564AF"/>
                </a:solidFill>
                <a:latin typeface="微软雅黑" panose="020B0503020204020204" charset="-122"/>
                <a:ea typeface="微软雅黑" panose="020B0503020204020204" charset="-122"/>
                <a:cs typeface="Roboto" panose="02000000000000000000" charset="0"/>
                <a:sym typeface="+mn-ea"/>
              </a:endParaRPr>
            </a:p>
          </p:txBody>
        </p:sp>
      </p:grpSp>
      <p:grpSp>
        <p:nvGrpSpPr>
          <p:cNvPr id="48" name="组合 47"/>
          <p:cNvGrpSpPr/>
          <p:nvPr/>
        </p:nvGrpSpPr>
        <p:grpSpPr>
          <a:xfrm>
            <a:off x="547370" y="1449070"/>
            <a:ext cx="5448300" cy="5033645"/>
            <a:chOff x="862" y="2282"/>
            <a:chExt cx="8580" cy="7927"/>
          </a:xfrm>
        </p:grpSpPr>
        <p:grpSp>
          <p:nvGrpSpPr>
            <p:cNvPr id="10" name="组合 9"/>
            <p:cNvGrpSpPr/>
            <p:nvPr/>
          </p:nvGrpSpPr>
          <p:grpSpPr>
            <a:xfrm>
              <a:off x="1710" y="2282"/>
              <a:ext cx="3819" cy="483"/>
              <a:chOff x="2419" y="2347"/>
              <a:chExt cx="3819" cy="483"/>
            </a:xfrm>
          </p:grpSpPr>
          <p:sp>
            <p:nvSpPr>
              <p:cNvPr id="11" name="矩形 10"/>
              <p:cNvSpPr/>
              <p:nvPr>
                <p:custDataLst>
                  <p:tags r:id="rId11"/>
                </p:custDataLst>
              </p:nvPr>
            </p:nvSpPr>
            <p:spPr>
              <a:xfrm>
                <a:off x="2419" y="2365"/>
                <a:ext cx="2990" cy="462"/>
              </a:xfrm>
              <a:prstGeom prst="rect">
                <a:avLst/>
              </a:prstGeom>
              <a:gradFill>
                <a:gsLst>
                  <a:gs pos="0">
                    <a:srgbClr val="258CE9"/>
                  </a:gs>
                  <a:gs pos="59000">
                    <a:srgbClr val="258EEA">
                      <a:alpha val="30000"/>
                    </a:srgbClr>
                  </a:gs>
                  <a:gs pos="100000">
                    <a:srgbClr val="2890EF">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文本框 18"/>
              <p:cNvSpPr txBox="1"/>
              <p:nvPr>
                <p:custDataLst>
                  <p:tags r:id="rId12"/>
                </p:custDataLst>
              </p:nvPr>
            </p:nvSpPr>
            <p:spPr>
              <a:xfrm>
                <a:off x="2419" y="2347"/>
                <a:ext cx="3819" cy="483"/>
              </a:xfrm>
              <a:prstGeom prst="rect">
                <a:avLst/>
              </a:prstGeom>
              <a:noFill/>
            </p:spPr>
            <p:txBody>
              <a:bodyPr wrap="square" rtlCol="0">
                <a:spAutoFit/>
              </a:bodyPr>
              <a:lstStyle/>
              <a:p>
                <a:pPr lvl="0" algn="l">
                  <a:buClrTx/>
                  <a:buSzTx/>
                  <a:buFontTx/>
                </a:pPr>
                <a:r>
                  <a:rPr kumimoji="1" lang="zh-CN" altLang="en-US" sz="1400" dirty="0">
                    <a:solidFill>
                      <a:schemeClr val="bg1"/>
                    </a:solidFill>
                    <a:latin typeface="微软雅黑" panose="020B0503020204020204" charset="-122"/>
                    <a:ea typeface="微软雅黑" panose="020B0503020204020204" charset="-122"/>
                    <a:cs typeface="微软雅黑" panose="020B0503020204020204" charset="-122"/>
                    <a:sym typeface="+mn-ea"/>
                  </a:rPr>
                  <a:t>加拿大-楼宇项目</a:t>
                </a:r>
                <a:endParaRPr kumimoji="1" lang="zh-CN" altLang="en-US" sz="1400" b="1" dirty="0">
                  <a:solidFill>
                    <a:schemeClr val="bg1"/>
                  </a:solidFill>
                  <a:latin typeface="微软雅黑" panose="020B0503020204020204" charset="-122"/>
                  <a:ea typeface="微软雅黑" panose="020B0503020204020204" charset="-122"/>
                  <a:cs typeface="微软雅黑" panose="020B0503020204020204" charset="-122"/>
                  <a:sym typeface="+mn-ea"/>
                </a:endParaRPr>
              </a:p>
            </p:txBody>
          </p:sp>
        </p:grpSp>
        <p:sp>
          <p:nvSpPr>
            <p:cNvPr id="22" name="矩形: 圆角 289"/>
            <p:cNvSpPr/>
            <p:nvPr>
              <p:custDataLst>
                <p:tags r:id="rId13"/>
              </p:custDataLst>
            </p:nvPr>
          </p:nvSpPr>
          <p:spPr>
            <a:xfrm>
              <a:off x="1709" y="5903"/>
              <a:ext cx="7733" cy="4306"/>
            </a:xfrm>
            <a:prstGeom prst="roundRect">
              <a:avLst>
                <a:gd name="adj" fmla="val 4147"/>
              </a:avLst>
            </a:prstGeom>
            <a:gradFill>
              <a:gsLst>
                <a:gs pos="0">
                  <a:schemeClr val="bg1"/>
                </a:gs>
                <a:gs pos="100000">
                  <a:srgbClr val="D4E7FD"/>
                </a:gs>
              </a:gsLst>
              <a:lin ang="2700000" scaled="0"/>
            </a:gradFill>
            <a:ln>
              <a:gradFill>
                <a:gsLst>
                  <a:gs pos="0">
                    <a:schemeClr val="accent1">
                      <a:lumMod val="20000"/>
                      <a:lumOff val="80000"/>
                    </a:schemeClr>
                  </a:gs>
                  <a:gs pos="100000">
                    <a:srgbClr val="127EE0"/>
                  </a:gs>
                </a:gsLst>
                <a:lin ang="2640000" scaled="0"/>
              </a:gradFill>
            </a:ln>
            <a:effectLst>
              <a:outerShdw blurRad="190500" dist="63500" dir="2700000"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0" name="组合 19"/>
            <p:cNvGrpSpPr>
              <a:grpSpLocks noChangeAspect="1"/>
            </p:cNvGrpSpPr>
            <p:nvPr/>
          </p:nvGrpSpPr>
          <p:grpSpPr>
            <a:xfrm>
              <a:off x="1709" y="3007"/>
              <a:ext cx="7732" cy="3966"/>
              <a:chOff x="10009" y="2045"/>
              <a:chExt cx="7723" cy="4114"/>
            </a:xfrm>
          </p:grpSpPr>
          <p:sp>
            <p:nvSpPr>
              <p:cNvPr id="21" name="圆角矩形 42"/>
              <p:cNvSpPr/>
              <p:nvPr>
                <p:custDataLst>
                  <p:tags r:id="rId14"/>
                </p:custDataLst>
              </p:nvPr>
            </p:nvSpPr>
            <p:spPr>
              <a:xfrm>
                <a:off x="10009" y="2046"/>
                <a:ext cx="7723" cy="3321"/>
              </a:xfrm>
              <a:prstGeom prst="roundRect">
                <a:avLst>
                  <a:gd name="adj" fmla="val 3571"/>
                </a:avLst>
              </a:prstGeom>
              <a:solidFill>
                <a:schemeClr val="bg1"/>
              </a:solidFill>
              <a:ln>
                <a:noFill/>
              </a:ln>
              <a:effectLst>
                <a:outerShdw blurRad="317500" sx="106000" sy="106000" algn="ctr" rotWithShape="0">
                  <a:schemeClr val="accent1">
                    <a:lumMod val="50000"/>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Roboto" panose="02000000000000000000" charset="0"/>
                  <a:ea typeface="Roboto" panose="02000000000000000000" charset="0"/>
                  <a:cs typeface="Roboto" panose="02000000000000000000" charset="0"/>
                </a:endParaRPr>
              </a:p>
            </p:txBody>
          </p:sp>
          <p:pic>
            <p:nvPicPr>
              <p:cNvPr id="23" name="图片 22"/>
              <p:cNvPicPr>
                <a:picLocks noChangeAspect="1"/>
              </p:cNvPicPr>
              <p:nvPr>
                <p:custDataLst>
                  <p:tags r:id="rId15"/>
                </p:custDataLst>
              </p:nvPr>
            </p:nvPicPr>
            <p:blipFill>
              <a:blip r:embed="rId16"/>
              <a:srcRect/>
              <a:stretch>
                <a:fillRect/>
              </a:stretch>
            </p:blipFill>
            <p:spPr bwMode="auto">
              <a:xfrm>
                <a:off x="10010" y="2045"/>
                <a:ext cx="7722" cy="4114"/>
              </a:xfrm>
              <a:prstGeom prst="rect">
                <a:avLst/>
              </a:prstGeom>
              <a:noFill/>
              <a:ln>
                <a:noFill/>
              </a:ln>
            </p:spPr>
          </p:pic>
        </p:grpSp>
        <p:sp>
          <p:nvSpPr>
            <p:cNvPr id="24" name="文本框 23"/>
            <p:cNvSpPr txBox="1"/>
            <p:nvPr>
              <p:custDataLst>
                <p:tags r:id="rId17"/>
              </p:custDataLst>
            </p:nvPr>
          </p:nvSpPr>
          <p:spPr>
            <a:xfrm>
              <a:off x="2078" y="7190"/>
              <a:ext cx="7137" cy="1376"/>
            </a:xfrm>
            <a:prstGeom prst="rect">
              <a:avLst/>
            </a:prstGeom>
            <a:noFill/>
          </p:spPr>
          <p:txBody>
            <a:bodyPr wrap="square" rtlCol="0" anchor="t">
              <a:spAutoFit/>
            </a:bodyPr>
            <a:lstStyle/>
            <a:p>
              <a:pPr algn="l">
                <a:lnSpc>
                  <a:spcPct val="100000"/>
                </a:lnSpc>
                <a:buClrTx/>
                <a:buSzTx/>
                <a:buFontTx/>
              </a:pPr>
              <a:r>
                <a:rPr lang="zh-CN" altLang="en-US" sz="1600" b="1" dirty="0">
                  <a:solidFill>
                    <a:srgbClr val="127EE0"/>
                  </a:solidFill>
                  <a:latin typeface="微软雅黑" panose="020B0503020204020204" charset="-122"/>
                  <a:ea typeface="微软雅黑" panose="020B0503020204020204" charset="-122"/>
                  <a:cs typeface="思源黑体 CN Heavy" panose="020B0A00000000000000" pitchFamily="34" charset="-122"/>
                </a:rPr>
                <a:t>背景</a:t>
              </a:r>
              <a:endParaRPr lang="zh-CN" altLang="en-US" sz="1600" b="1" dirty="0">
                <a:solidFill>
                  <a:srgbClr val="127EE0"/>
                </a:solidFill>
                <a:latin typeface="微软雅黑" panose="020B0503020204020204" charset="-122"/>
                <a:ea typeface="微软雅黑" panose="020B0503020204020204" charset="-122"/>
                <a:cs typeface="思源黑体 CN Heavy" panose="020B0A00000000000000" pitchFamily="34" charset="-122"/>
              </a:endParaRPr>
            </a:p>
            <a:p>
              <a:pPr algn="l">
                <a:lnSpc>
                  <a:spcPct val="90000"/>
                </a:lnSpc>
                <a:spcBef>
                  <a:spcPts val="300"/>
                </a:spcBef>
                <a:buClrTx/>
                <a:buSzTx/>
                <a:buFont typeface="Arial" panose="020B0604020202020204" pitchFamily="34" charset="0"/>
              </a:pPr>
              <a:r>
                <a:rPr lang="zh-CN" sz="1200" dirty="0">
                  <a:solidFill>
                    <a:schemeClr val="tx1">
                      <a:lumMod val="75000"/>
                      <a:lumOff val="25000"/>
                    </a:schemeClr>
                  </a:solidFill>
                  <a:latin typeface="微软雅黑" panose="020B0503020204020204" charset="-122"/>
                  <a:ea typeface="微软雅黑" panose="020B0503020204020204" charset="-122"/>
                  <a:cs typeface="阿里巴巴普惠体" panose="00020600040101010101" charset="-122"/>
                </a:rPr>
                <a:t>加拿大各个地区气候复杂多样，导致当地的建筑节能公司在采集楼宇环境数据上面临较大的挑战，需要有效的数据监测与及时告警，以降低楼宇管理的成本。</a:t>
              </a:r>
              <a:endParaRPr lang="en-US" altLang="zh-CN" sz="1000" kern="100" dirty="0">
                <a:solidFill>
                  <a:schemeClr val="tx1">
                    <a:lumMod val="50000"/>
                    <a:lumOff val="50000"/>
                  </a:schemeClr>
                </a:solidFill>
                <a:effectLst/>
                <a:latin typeface="微软雅黑" panose="020B0503020204020204" charset="-122"/>
                <a:ea typeface="微软雅黑" panose="020B0503020204020204" charset="-122"/>
                <a:cs typeface="Times New Roman" panose="02020603050405020304" charset="0"/>
              </a:endParaRPr>
            </a:p>
          </p:txBody>
        </p:sp>
        <p:pic>
          <p:nvPicPr>
            <p:cNvPr id="26" name="图片 25"/>
            <p:cNvPicPr>
              <a:picLocks noChangeAspect="1"/>
            </p:cNvPicPr>
            <p:nvPr>
              <p:custDataLst>
                <p:tags r:id="rId18"/>
              </p:custDataLst>
            </p:nvPr>
          </p:nvPicPr>
          <p:blipFill>
            <a:blip r:embed="rId19"/>
            <a:srcRect/>
            <a:stretch>
              <a:fillRect/>
            </a:stretch>
          </p:blipFill>
          <p:spPr>
            <a:xfrm>
              <a:off x="862" y="3550"/>
              <a:ext cx="1520" cy="1478"/>
            </a:xfrm>
            <a:prstGeom prst="ellipse">
              <a:avLst/>
            </a:prstGeom>
          </p:spPr>
        </p:pic>
        <p:pic>
          <p:nvPicPr>
            <p:cNvPr id="25" name="图片 24"/>
            <p:cNvPicPr>
              <a:picLocks noChangeAspect="1"/>
            </p:cNvPicPr>
            <p:nvPr>
              <p:custDataLst>
                <p:tags r:id="rId20"/>
              </p:custDataLst>
            </p:nvPr>
          </p:nvPicPr>
          <p:blipFill>
            <a:blip r:embed="rId21"/>
            <a:srcRect/>
            <a:stretch>
              <a:fillRect/>
            </a:stretch>
          </p:blipFill>
          <p:spPr>
            <a:xfrm>
              <a:off x="862" y="5221"/>
              <a:ext cx="1559" cy="1491"/>
            </a:xfrm>
            <a:prstGeom prst="ellipse">
              <a:avLst/>
            </a:prstGeom>
          </p:spPr>
        </p:pic>
        <p:sp>
          <p:nvSpPr>
            <p:cNvPr id="44" name="文本框 43"/>
            <p:cNvSpPr txBox="1"/>
            <p:nvPr>
              <p:custDataLst>
                <p:tags r:id="rId22"/>
              </p:custDataLst>
            </p:nvPr>
          </p:nvSpPr>
          <p:spPr>
            <a:xfrm>
              <a:off x="2078" y="8555"/>
              <a:ext cx="6669" cy="1476"/>
            </a:xfrm>
            <a:prstGeom prst="rect">
              <a:avLst/>
            </a:prstGeom>
            <a:noFill/>
          </p:spPr>
          <p:txBody>
            <a:bodyPr wrap="square" rtlCol="0">
              <a:spAutoFit/>
            </a:bodyPr>
            <a:lstStyle/>
            <a:p>
              <a:pPr algn="l">
                <a:lnSpc>
                  <a:spcPct val="150000"/>
                </a:lnSpc>
                <a:spcBef>
                  <a:spcPts val="300"/>
                </a:spcBef>
                <a:buClrTx/>
                <a:buSzTx/>
                <a:buFont typeface="Arial" panose="020B0604020202020204" pitchFamily="34" charset="0"/>
              </a:pPr>
              <a:r>
                <a:rPr lang="zh-CN" altLang="zh-CN" sz="1000" b="1" kern="100" dirty="0">
                  <a:solidFill>
                    <a:schemeClr val="tx1">
                      <a:lumMod val="75000"/>
                      <a:lumOff val="25000"/>
                    </a:schemeClr>
                  </a:solidFill>
                  <a:effectLst/>
                  <a:latin typeface="微软雅黑" panose="020B0503020204020204" charset="-122"/>
                  <a:ea typeface="微软雅黑" panose="020B0503020204020204" charset="-122"/>
                  <a:cs typeface="微软雅黑" panose="020B0503020204020204" charset="-122"/>
                  <a:sym typeface="+mn-ea"/>
                </a:rPr>
                <a:t>难点1：</a:t>
              </a:r>
              <a:r>
                <a:rPr lang="en-US" altLang="zh-CN" sz="1000" kern="100" dirty="0">
                  <a:solidFill>
                    <a:schemeClr val="tx1">
                      <a:lumMod val="50000"/>
                      <a:lumOff val="50000"/>
                    </a:schemeClr>
                  </a:solidFill>
                  <a:effectLst/>
                  <a:latin typeface="微软雅黑" panose="020B0503020204020204" charset="-122"/>
                  <a:ea typeface="微软雅黑" panose="020B0503020204020204" charset="-122"/>
                  <a:cs typeface="Times New Roman" panose="02020603050405020304" charset="0"/>
                  <a:sym typeface="+mn-ea"/>
                </a:rPr>
                <a:t>缺乏实时数据指导</a:t>
              </a:r>
              <a:endParaRPr lang="zh-CN" altLang="zh-CN" sz="1000" kern="100" dirty="0">
                <a:solidFill>
                  <a:schemeClr val="tx1">
                    <a:lumMod val="75000"/>
                    <a:lumOff val="25000"/>
                  </a:schemeClr>
                </a:solidFill>
                <a:effectLst/>
                <a:latin typeface="微软雅黑" panose="020B0503020204020204" charset="-122"/>
                <a:ea typeface="微软雅黑" panose="020B0503020204020204" charset="-122"/>
                <a:cs typeface="Times New Roman" panose="02020603050405020304" charset="0"/>
              </a:endParaRPr>
            </a:p>
            <a:p>
              <a:pPr indent="0" algn="just">
                <a:lnSpc>
                  <a:spcPct val="150000"/>
                </a:lnSpc>
                <a:buClrTx/>
                <a:buSzTx/>
                <a:buNone/>
              </a:pPr>
              <a:r>
                <a:rPr lang="zh-CN" altLang="zh-CN" sz="1000" b="1" kern="100" dirty="0">
                  <a:solidFill>
                    <a:schemeClr val="tx1">
                      <a:lumMod val="75000"/>
                      <a:lumOff val="25000"/>
                    </a:schemeClr>
                  </a:solidFill>
                  <a:effectLst/>
                  <a:latin typeface="微软雅黑" panose="020B0503020204020204" charset="-122"/>
                  <a:ea typeface="微软雅黑" panose="020B0503020204020204" charset="-122"/>
                  <a:cs typeface="微软雅黑" panose="020B0503020204020204" charset="-122"/>
                  <a:sym typeface="+mn-ea"/>
                </a:rPr>
                <a:t>难点2：</a:t>
              </a:r>
              <a:r>
                <a:rPr lang="en-US" altLang="zh-CN" sz="1000" kern="100" dirty="0">
                  <a:solidFill>
                    <a:schemeClr val="tx1">
                      <a:lumMod val="50000"/>
                      <a:lumOff val="50000"/>
                    </a:schemeClr>
                  </a:solidFill>
                  <a:effectLst/>
                  <a:latin typeface="微软雅黑" panose="020B0503020204020204" charset="-122"/>
                  <a:ea typeface="微软雅黑" panose="020B0503020204020204" charset="-122"/>
                  <a:cs typeface="Times New Roman" panose="02020603050405020304" charset="0"/>
                  <a:sym typeface="+mn-ea"/>
                </a:rPr>
                <a:t>有线部署工作量大</a:t>
              </a:r>
              <a:endParaRPr lang="en-US" altLang="zh-CN" sz="1000" kern="100" dirty="0">
                <a:solidFill>
                  <a:schemeClr val="tx1">
                    <a:lumMod val="50000"/>
                    <a:lumOff val="50000"/>
                  </a:schemeClr>
                </a:solidFill>
                <a:effectLst/>
                <a:latin typeface="微软雅黑" panose="020B0503020204020204" charset="-122"/>
                <a:ea typeface="微软雅黑" panose="020B0503020204020204" charset="-122"/>
                <a:cs typeface="Times New Roman" panose="02020603050405020304" charset="0"/>
              </a:endParaRPr>
            </a:p>
            <a:p>
              <a:pPr algn="just">
                <a:lnSpc>
                  <a:spcPct val="150000"/>
                </a:lnSpc>
                <a:buClrTx/>
                <a:buSzTx/>
                <a:buFontTx/>
                <a:buNone/>
              </a:pPr>
              <a:r>
                <a:rPr lang="zh-CN" altLang="zh-CN" sz="1000" b="1" kern="100" dirty="0">
                  <a:solidFill>
                    <a:schemeClr val="tx1">
                      <a:lumMod val="75000"/>
                      <a:lumOff val="25000"/>
                    </a:schemeClr>
                  </a:solidFill>
                  <a:effectLst/>
                  <a:latin typeface="微软雅黑" panose="020B0503020204020204" charset="-122"/>
                  <a:ea typeface="微软雅黑" panose="020B0503020204020204" charset="-122"/>
                  <a:cs typeface="微软雅黑" panose="020B0503020204020204" charset="-122"/>
                  <a:sym typeface="+mn-ea"/>
                </a:rPr>
                <a:t>难点3：</a:t>
              </a:r>
              <a:r>
                <a:rPr lang="en-US" altLang="zh-CN" sz="1000" kern="100" dirty="0">
                  <a:solidFill>
                    <a:schemeClr val="tx1">
                      <a:lumMod val="50000"/>
                      <a:lumOff val="50000"/>
                    </a:schemeClr>
                  </a:solidFill>
                  <a:effectLst/>
                  <a:latin typeface="微软雅黑" panose="020B0503020204020204" charset="-122"/>
                  <a:ea typeface="微软雅黑" panose="020B0503020204020204" charset="-122"/>
                  <a:cs typeface="Times New Roman" panose="02020603050405020304" charset="0"/>
                  <a:sym typeface="+mn-ea"/>
                </a:rPr>
                <a:t>高功耗、信号差、成本高</a:t>
              </a:r>
              <a:endParaRPr lang="en-US" altLang="zh-CN" sz="1000" kern="100" dirty="0">
                <a:solidFill>
                  <a:schemeClr val="tx1">
                    <a:lumMod val="50000"/>
                    <a:lumOff val="50000"/>
                  </a:schemeClr>
                </a:solidFill>
                <a:effectLst/>
                <a:latin typeface="微软雅黑" panose="020B0503020204020204" charset="-122"/>
                <a:ea typeface="微软雅黑" panose="020B0503020204020204" charset="-122"/>
                <a:cs typeface="Times New Roman" panose="02020603050405020304" charset="0"/>
              </a:endParaRPr>
            </a:p>
            <a:p>
              <a:endParaRPr lang="zh-CN" altLang="en-US" sz="1000">
                <a:latin typeface="微软雅黑" panose="020B0503020204020204" charset="-122"/>
                <a:ea typeface="微软雅黑" panose="020B0503020204020204" charset="-122"/>
              </a:endParaRPr>
            </a:p>
          </p:txBody>
        </p:sp>
      </p:grpSp>
      <p:grpSp>
        <p:nvGrpSpPr>
          <p:cNvPr id="45" name="组合 44"/>
          <p:cNvGrpSpPr/>
          <p:nvPr/>
        </p:nvGrpSpPr>
        <p:grpSpPr>
          <a:xfrm>
            <a:off x="7852410" y="1062990"/>
            <a:ext cx="3674110" cy="828675"/>
            <a:chOff x="12363" y="3411"/>
            <a:chExt cx="5786" cy="1305"/>
          </a:xfrm>
        </p:grpSpPr>
        <p:sp>
          <p:nvSpPr>
            <p:cNvPr id="46" name="文本框 45"/>
            <p:cNvSpPr txBox="1"/>
            <p:nvPr>
              <p:custDataLst>
                <p:tags r:id="rId23"/>
              </p:custDataLst>
            </p:nvPr>
          </p:nvSpPr>
          <p:spPr>
            <a:xfrm>
              <a:off x="12363" y="3411"/>
              <a:ext cx="4968" cy="535"/>
            </a:xfrm>
            <a:prstGeom prst="rect">
              <a:avLst/>
            </a:prstGeom>
            <a:noFill/>
          </p:spPr>
          <p:txBody>
            <a:bodyPr wrap="none" rtlCol="0" anchor="t">
              <a:spAutoFit/>
            </a:bodyPr>
            <a:lstStyle/>
            <a:p>
              <a:pPr lvl="0" algn="l">
                <a:lnSpc>
                  <a:spcPct val="90000"/>
                </a:lnSpc>
                <a:spcBef>
                  <a:spcPts val="300"/>
                </a:spcBef>
                <a:buClrTx/>
                <a:buSzTx/>
                <a:buFont typeface="Arial" panose="020B0604020202020204" pitchFamily="34" charset="0"/>
                <a:buNone/>
              </a:pPr>
              <a:r>
                <a:rPr lang="zh-CN" altLang="en-US" b="1">
                  <a:solidFill>
                    <a:schemeClr val="tx1"/>
                  </a:solidFill>
                  <a:latin typeface="微软雅黑" panose="020B0503020204020204" charset="-122"/>
                  <a:ea typeface="微软雅黑" panose="020B0503020204020204" charset="-122"/>
                  <a:cs typeface="微软雅黑" panose="020B0503020204020204" charset="-122"/>
                  <a:sym typeface="+mn-ea"/>
                </a:rPr>
                <a:t>实时监测楼宇、办公环境数据</a:t>
              </a:r>
              <a:endParaRPr lang="zh-CN" altLang="en-US" sz="1800" b="1">
                <a:solidFill>
                  <a:schemeClr val="tx1"/>
                </a:solidFill>
                <a:latin typeface="微软雅黑" panose="020B0503020204020204" charset="-122"/>
                <a:ea typeface="微软雅黑" panose="020B0503020204020204" charset="-122"/>
                <a:cs typeface="微软雅黑" panose="020B0503020204020204" charset="-122"/>
                <a:sym typeface="+mn-ea"/>
              </a:endParaRPr>
            </a:p>
          </p:txBody>
        </p:sp>
        <p:sp>
          <p:nvSpPr>
            <p:cNvPr id="47" name="文本框 46"/>
            <p:cNvSpPr txBox="1"/>
            <p:nvPr>
              <p:custDataLst>
                <p:tags r:id="rId24"/>
              </p:custDataLst>
            </p:nvPr>
          </p:nvSpPr>
          <p:spPr>
            <a:xfrm>
              <a:off x="12363" y="3991"/>
              <a:ext cx="5786" cy="725"/>
            </a:xfrm>
            <a:prstGeom prst="rect">
              <a:avLst/>
            </a:prstGeom>
            <a:noFill/>
          </p:spPr>
          <p:txBody>
            <a:bodyPr wrap="square" rtlCol="0" anchor="t">
              <a:spAutoFit/>
            </a:bodyPr>
            <a:lstStyle/>
            <a:p>
              <a:pPr lvl="0" algn="l">
                <a:lnSpc>
                  <a:spcPct val="100000"/>
                </a:lnSpc>
                <a:spcBef>
                  <a:spcPts val="0"/>
                </a:spcBef>
                <a:buClrTx/>
                <a:buSzTx/>
                <a:buFontTx/>
                <a:buNone/>
              </a:pPr>
              <a:r>
                <a:rPr lang="zh-CN" altLang="en-US" sz="1200">
                  <a:solidFill>
                    <a:schemeClr val="tx1"/>
                  </a:solidFill>
                  <a:latin typeface="微软雅黑" panose="020B0503020204020204" charset="-122"/>
                  <a:ea typeface="微软雅黑" panose="020B0503020204020204" charset="-122"/>
                  <a:cs typeface="微软雅黑 Light" panose="020B0502040204020203" charset="-122"/>
                  <a:sym typeface="+mn-ea"/>
                </a:rPr>
                <a:t>为智慧楼宇及智慧办公提供可视化监测数据，提高环境的舒适度。</a:t>
              </a:r>
              <a:endParaRPr lang="zh-CN" altLang="en-US" sz="1200">
                <a:solidFill>
                  <a:schemeClr val="tx1"/>
                </a:solidFill>
                <a:latin typeface="微软雅黑" panose="020B0503020204020204" charset="-122"/>
                <a:ea typeface="微软雅黑" panose="020B0503020204020204" charset="-122"/>
                <a:cs typeface="微软雅黑 Light" panose="020B0502040204020203" charset="-122"/>
                <a:sym typeface="+mn-ea"/>
              </a:endParaRPr>
            </a:p>
          </p:txBody>
        </p:sp>
      </p:grpSp>
      <p:grpSp>
        <p:nvGrpSpPr>
          <p:cNvPr id="49" name="组合 48"/>
          <p:cNvGrpSpPr/>
          <p:nvPr/>
        </p:nvGrpSpPr>
        <p:grpSpPr>
          <a:xfrm>
            <a:off x="7852410" y="2045970"/>
            <a:ext cx="3837305" cy="840105"/>
            <a:chOff x="11824" y="5678"/>
            <a:chExt cx="6043" cy="1323"/>
          </a:xfrm>
        </p:grpSpPr>
        <p:sp>
          <p:nvSpPr>
            <p:cNvPr id="50" name="文本框 49"/>
            <p:cNvSpPr txBox="1"/>
            <p:nvPr>
              <p:custDataLst>
                <p:tags r:id="rId25"/>
              </p:custDataLst>
            </p:nvPr>
          </p:nvSpPr>
          <p:spPr>
            <a:xfrm>
              <a:off x="11824" y="5678"/>
              <a:ext cx="3528" cy="580"/>
            </a:xfrm>
            <a:prstGeom prst="rect">
              <a:avLst/>
            </a:prstGeom>
            <a:noFill/>
          </p:spPr>
          <p:txBody>
            <a:bodyPr wrap="none" rtlCol="0" anchor="t">
              <a:spAutoFit/>
            </a:bodyPr>
            <a:lstStyle/>
            <a:p>
              <a:pPr lvl="0" algn="l">
                <a:lnSpc>
                  <a:spcPct val="100000"/>
                </a:lnSpc>
                <a:spcBef>
                  <a:spcPts val="300"/>
                </a:spcBef>
                <a:buClrTx/>
                <a:buSzTx/>
                <a:buFont typeface="Wingdings" panose="05000000000000000000" pitchFamily="2" charset="2"/>
                <a:buNone/>
              </a:pPr>
              <a:r>
                <a:rPr lang="zh-CN" altLang="en-US" b="1" dirty="0">
                  <a:solidFill>
                    <a:schemeClr val="tx1"/>
                  </a:solidFill>
                  <a:latin typeface="微软雅黑" panose="020B0503020204020204" charset="-122"/>
                  <a:ea typeface="微软雅黑" panose="020B0503020204020204" charset="-122"/>
                  <a:sym typeface="+mn-ea"/>
                </a:rPr>
                <a:t>电量统计及设备联动</a:t>
              </a:r>
              <a:endParaRPr lang="zh-CN" altLang="en-US" sz="1800" b="1" dirty="0">
                <a:solidFill>
                  <a:schemeClr val="tx1"/>
                </a:solidFill>
                <a:latin typeface="微软雅黑" panose="020B0503020204020204" charset="-122"/>
                <a:ea typeface="微软雅黑" panose="020B0503020204020204" charset="-122"/>
                <a:sym typeface="+mn-ea"/>
              </a:endParaRPr>
            </a:p>
          </p:txBody>
        </p:sp>
        <p:sp>
          <p:nvSpPr>
            <p:cNvPr id="51" name="文本框 50"/>
            <p:cNvSpPr txBox="1"/>
            <p:nvPr>
              <p:custDataLst>
                <p:tags r:id="rId26"/>
              </p:custDataLst>
            </p:nvPr>
          </p:nvSpPr>
          <p:spPr>
            <a:xfrm>
              <a:off x="11824" y="6276"/>
              <a:ext cx="6043" cy="725"/>
            </a:xfrm>
            <a:prstGeom prst="rect">
              <a:avLst/>
            </a:prstGeom>
            <a:noFill/>
          </p:spPr>
          <p:txBody>
            <a:bodyPr wrap="square" rtlCol="0" anchor="t">
              <a:spAutoFit/>
            </a:bodyPr>
            <a:lstStyle/>
            <a:p>
              <a:pPr lvl="0" algn="l">
                <a:lnSpc>
                  <a:spcPct val="100000"/>
                </a:lnSpc>
                <a:spcBef>
                  <a:spcPts val="0"/>
                </a:spcBef>
                <a:buClrTx/>
                <a:buSzTx/>
                <a:buFontTx/>
                <a:buNone/>
              </a:pPr>
              <a:r>
                <a:rPr lang="zh-CN" altLang="en-US" sz="1200">
                  <a:solidFill>
                    <a:schemeClr val="tx1"/>
                  </a:solidFill>
                  <a:latin typeface="微软雅黑" panose="020B0503020204020204" charset="-122"/>
                  <a:ea typeface="微软雅黑" panose="020B0503020204020204" charset="-122"/>
                  <a:cs typeface="微软雅黑 Light" panose="020B0502040204020203" charset="-122"/>
                  <a:sym typeface="+mn-ea"/>
                </a:rPr>
                <a:t>高效指导HVAC (供暖通风与空气调节) 系统的运行，达到更好的节能减排效果，降低空间使用成本。</a:t>
              </a:r>
              <a:endParaRPr lang="zh-CN" altLang="en-US" sz="1200">
                <a:solidFill>
                  <a:schemeClr val="tx1"/>
                </a:solidFill>
                <a:latin typeface="微软雅黑" panose="020B0503020204020204" charset="-122"/>
                <a:ea typeface="微软雅黑" panose="020B0503020204020204" charset="-122"/>
                <a:cs typeface="微软雅黑 Light" panose="020B0502040204020203" charset="-122"/>
                <a:sym typeface="+mn-ea"/>
              </a:endParaRPr>
            </a:p>
          </p:txBody>
        </p:sp>
      </p:grpSp>
      <p:grpSp>
        <p:nvGrpSpPr>
          <p:cNvPr id="52" name="组合 51"/>
          <p:cNvGrpSpPr/>
          <p:nvPr/>
        </p:nvGrpSpPr>
        <p:grpSpPr>
          <a:xfrm>
            <a:off x="7852410" y="3118485"/>
            <a:ext cx="3539490" cy="835660"/>
            <a:chOff x="11661" y="8352"/>
            <a:chExt cx="5574" cy="1316"/>
          </a:xfrm>
        </p:grpSpPr>
        <p:sp>
          <p:nvSpPr>
            <p:cNvPr id="53" name="文本框 52"/>
            <p:cNvSpPr txBox="1"/>
            <p:nvPr>
              <p:custDataLst>
                <p:tags r:id="rId27"/>
              </p:custDataLst>
            </p:nvPr>
          </p:nvSpPr>
          <p:spPr>
            <a:xfrm>
              <a:off x="11661" y="8352"/>
              <a:ext cx="5574" cy="580"/>
            </a:xfrm>
            <a:prstGeom prst="rect">
              <a:avLst/>
            </a:prstGeom>
            <a:noFill/>
          </p:spPr>
          <p:txBody>
            <a:bodyPr wrap="square" rtlCol="0" anchor="t">
              <a:spAutoFit/>
            </a:bodyPr>
            <a:lstStyle/>
            <a:p>
              <a:pPr lvl="0" algn="l">
                <a:lnSpc>
                  <a:spcPct val="100000"/>
                </a:lnSpc>
                <a:buClrTx/>
                <a:buSzTx/>
                <a:buFont typeface="Wingdings" panose="05000000000000000000" pitchFamily="2" charset="2"/>
                <a:buNone/>
              </a:pPr>
              <a:r>
                <a:rPr lang="zh-CN" altLang="en-US" b="1" dirty="0">
                  <a:solidFill>
                    <a:schemeClr val="tx1"/>
                  </a:solidFill>
                  <a:latin typeface="微软雅黑" panose="020B0503020204020204" charset="-122"/>
                  <a:ea typeface="微软雅黑" panose="020B0503020204020204" charset="-122"/>
                  <a:sym typeface="+mn-ea"/>
                </a:rPr>
                <a:t>低成本，高效益</a:t>
              </a:r>
              <a:endParaRPr lang="zh-CN" altLang="en-US" sz="1800" b="1" dirty="0">
                <a:solidFill>
                  <a:schemeClr val="tx1"/>
                </a:solidFill>
                <a:latin typeface="微软雅黑" panose="020B0503020204020204" charset="-122"/>
                <a:ea typeface="微软雅黑" panose="020B0503020204020204" charset="-122"/>
                <a:sym typeface="+mn-ea"/>
              </a:endParaRPr>
            </a:p>
          </p:txBody>
        </p:sp>
        <p:sp>
          <p:nvSpPr>
            <p:cNvPr id="54" name="文本框 53"/>
            <p:cNvSpPr txBox="1"/>
            <p:nvPr>
              <p:custDataLst>
                <p:tags r:id="rId28"/>
              </p:custDataLst>
            </p:nvPr>
          </p:nvSpPr>
          <p:spPr>
            <a:xfrm>
              <a:off x="11661" y="8943"/>
              <a:ext cx="5351" cy="725"/>
            </a:xfrm>
            <a:prstGeom prst="rect">
              <a:avLst/>
            </a:prstGeom>
            <a:noFill/>
          </p:spPr>
          <p:txBody>
            <a:bodyPr wrap="square" rtlCol="0" anchor="t">
              <a:spAutoFit/>
            </a:bodyPr>
            <a:lstStyle/>
            <a:p>
              <a:pPr algn="l">
                <a:lnSpc>
                  <a:spcPct val="100000"/>
                </a:lnSpc>
                <a:spcBef>
                  <a:spcPts val="0"/>
                </a:spcBef>
                <a:buClrTx/>
                <a:buSzTx/>
                <a:buFontTx/>
                <a:buNone/>
              </a:pPr>
              <a:r>
                <a:rPr lang="zh-CN" altLang="en-US" sz="1200">
                  <a:solidFill>
                    <a:schemeClr val="tx1"/>
                  </a:solidFill>
                  <a:latin typeface="微软雅黑" panose="020B0503020204020204" charset="-122"/>
                  <a:ea typeface="微软雅黑" panose="020B0503020204020204" charset="-122"/>
                  <a:cs typeface="微软雅黑 Light" panose="020B0502040204020203" charset="-122"/>
                  <a:sym typeface="+mn-ea"/>
                </a:rPr>
                <a:t>覆盖面更大，5台网关即可覆盖19层楼，设备使用寿命长，节约维护成本。</a:t>
              </a:r>
              <a:endParaRPr lang="zh-CN" altLang="en-US" sz="1200">
                <a:solidFill>
                  <a:schemeClr val="tx1"/>
                </a:solidFill>
                <a:latin typeface="微软雅黑" panose="020B0503020204020204" charset="-122"/>
                <a:ea typeface="微软雅黑" panose="020B0503020204020204" charset="-122"/>
                <a:cs typeface="微软雅黑 Light" panose="020B0502040204020203" charset="-122"/>
                <a:sym typeface="+mn-ea"/>
              </a:endParaRPr>
            </a:p>
          </p:txBody>
        </p:sp>
      </p:grpSp>
      <p:pic>
        <p:nvPicPr>
          <p:cNvPr id="55" name="图片 54" descr="图片89"/>
          <p:cNvPicPr>
            <a:picLocks noChangeAspect="1"/>
          </p:cNvPicPr>
          <p:nvPr>
            <p:custDataLst>
              <p:tags r:id="rId29"/>
            </p:custDataLst>
          </p:nvPr>
        </p:nvPicPr>
        <p:blipFill>
          <a:blip r:embed="rId30"/>
          <a:stretch>
            <a:fillRect/>
          </a:stretch>
        </p:blipFill>
        <p:spPr>
          <a:xfrm>
            <a:off x="6900863" y="4085908"/>
            <a:ext cx="5056505" cy="2688590"/>
          </a:xfrm>
          <a:prstGeom prst="rect">
            <a:avLst/>
          </a:prstGeom>
        </p:spPr>
      </p:pic>
      <p:grpSp>
        <p:nvGrpSpPr>
          <p:cNvPr id="70" name="组合 69"/>
          <p:cNvGrpSpPr/>
          <p:nvPr/>
        </p:nvGrpSpPr>
        <p:grpSpPr>
          <a:xfrm>
            <a:off x="6318885" y="3719195"/>
            <a:ext cx="3168015" cy="347345"/>
            <a:chOff x="1024" y="2255"/>
            <a:chExt cx="4989" cy="547"/>
          </a:xfrm>
        </p:grpSpPr>
        <p:pic>
          <p:nvPicPr>
            <p:cNvPr id="71" name="图片 70" descr="right"/>
            <p:cNvPicPr>
              <a:picLocks noChangeAspect="1"/>
            </p:cNvPicPr>
            <p:nvPr>
              <p:custDataLst>
                <p:tags r:id="rId31"/>
              </p:custDataLst>
            </p:nvPr>
          </p:nvPicPr>
          <p:blipFill>
            <a:blip r:embed="rId7"/>
            <a:stretch>
              <a:fillRect/>
            </a:stretch>
          </p:blipFill>
          <p:spPr>
            <a:xfrm>
              <a:off x="1024" y="2255"/>
              <a:ext cx="547" cy="547"/>
            </a:xfrm>
            <a:prstGeom prst="rect">
              <a:avLst/>
            </a:prstGeom>
          </p:spPr>
        </p:pic>
        <p:sp>
          <p:nvSpPr>
            <p:cNvPr id="72" name="TextBox 61" descr="e7d195523061f1c0c30ee18c1b05f65d12b38e2533cb2ccdAE0CC34CB5CBEBFAEC353FED4DECE97C3E379FD1D933F5E4DC18EF8EA6B7A1130D5F6DE9DD2BE4B0A8C9126ACE5083D1F5A9E323B29CCFC76387F739D35013BB7F1A1D3FF8B43E9EB32D1D3EE61D39D911CDD274DEEB6F6260DA60C619E7AAB19ABAE319AD87248B7FB95D904DDFA050"/>
            <p:cNvSpPr txBox="1"/>
            <p:nvPr>
              <p:custDataLst>
                <p:tags r:id="rId32"/>
              </p:custDataLst>
            </p:nvPr>
          </p:nvSpPr>
          <p:spPr>
            <a:xfrm>
              <a:off x="1689" y="2318"/>
              <a:ext cx="4324" cy="436"/>
            </a:xfrm>
            <a:prstGeom prst="rect">
              <a:avLst/>
            </a:prstGeom>
            <a:noFill/>
          </p:spPr>
          <p:txBody>
            <a:bodyPr wrap="square" lIns="0" tIns="0" rIns="0" bIns="0" rtlCol="0">
              <a:spAutoFit/>
            </a:bodyPr>
            <a:lstStyle/>
            <a:p>
              <a:r>
                <a:rPr lang="zh-CN" altLang="en-US" b="1" dirty="0">
                  <a:solidFill>
                    <a:srgbClr val="2564AF"/>
                  </a:solidFill>
                  <a:latin typeface="微软雅黑" panose="020B0503020204020204" charset="-122"/>
                  <a:ea typeface="微软雅黑" panose="020B0503020204020204" charset="-122"/>
                  <a:cs typeface="Roboto" panose="02000000000000000000" charset="0"/>
                  <a:sym typeface="+mn-ea"/>
                </a:rPr>
                <a:t>项目实施</a:t>
              </a:r>
              <a:endParaRPr lang="zh-CN" altLang="en-US" b="1" dirty="0">
                <a:solidFill>
                  <a:srgbClr val="2564AF"/>
                </a:solidFill>
                <a:latin typeface="微软雅黑" panose="020B0503020204020204" charset="-122"/>
                <a:ea typeface="微软雅黑" panose="020B0503020204020204" charset="-122"/>
                <a:cs typeface="Roboto" panose="02000000000000000000" charset="0"/>
                <a:sym typeface="+mn-ea"/>
              </a:endParaRPr>
            </a:p>
          </p:txBody>
        </p:sp>
      </p:grpSp>
    </p:spTree>
    <p:custDataLst>
      <p:tags r:id="rId33"/>
    </p:custData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custDataLst>
              <p:tags r:id="rId1"/>
            </p:custDataLst>
          </p:nvPr>
        </p:nvSpPr>
        <p:spPr>
          <a:xfrm>
            <a:off x="6213475" y="0"/>
            <a:ext cx="6051550" cy="6858635"/>
          </a:xfrm>
          <a:prstGeom prst="rect">
            <a:avLst/>
          </a:prstGeom>
          <a:solidFill>
            <a:srgbClr val="F9F9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标题 14"/>
          <p:cNvSpPr>
            <a:spLocks noGrp="1"/>
          </p:cNvSpPr>
          <p:nvPr>
            <p:custDataLst>
              <p:tags r:id="rId2"/>
            </p:custDataLst>
          </p:nvPr>
        </p:nvSpPr>
        <p:spPr>
          <a:xfrm>
            <a:off x="984250" y="797560"/>
            <a:ext cx="8003540" cy="1031240"/>
          </a:xfrm>
          <a:prstGeom prst="rect">
            <a:avLst/>
          </a:prstGeom>
        </p:spPr>
        <p:txBody>
          <a:bodyPr vert="horz" lIns="0" tIns="0" rIns="0" bIns="0" rtlCol="0" anchor="t" anchorCtr="0"/>
          <a:lstStyle>
            <a:lvl1pPr algn="ctr" defTabSz="914400" rtl="0" eaLnBrk="1" fontAlgn="auto" latinLnBrk="0" hangingPunct="1">
              <a:lnSpc>
                <a:spcPct val="100000"/>
              </a:lnSpc>
              <a:spcBef>
                <a:spcPct val="0"/>
              </a:spcBef>
              <a:buNone/>
              <a:defRPr sz="6000" b="1" u="none" strike="noStrike" kern="1200" cap="none" spc="300" normalizeH="0" baseline="0">
                <a:solidFill>
                  <a:schemeClr val="tx1">
                    <a:lumMod val="85000"/>
                    <a:lumOff val="15000"/>
                  </a:schemeClr>
                </a:solidFill>
                <a:uFillTx/>
                <a:latin typeface="+mj-lt"/>
                <a:ea typeface="+mj-ea"/>
                <a:cs typeface="+mj-cs"/>
              </a:defRPr>
            </a:lvl1pPr>
          </a:lstStyle>
          <a:p>
            <a:pPr algn="l">
              <a:lnSpc>
                <a:spcPct val="90000"/>
              </a:lnSpc>
            </a:pPr>
            <a:endParaRPr lang="en-US" altLang="zh-CN" sz="2800" cap="all" spc="50" dirty="0">
              <a:solidFill>
                <a:srgbClr val="235FA5"/>
              </a:solidFill>
              <a:latin typeface="微软雅黑" panose="020B0503020204020204" charset="-122"/>
              <a:ea typeface="微软雅黑" panose="020B0503020204020204" charset="-122"/>
              <a:cs typeface="微软雅黑" panose="020B0503020204020204" charset="-122"/>
              <a:sym typeface="+mn-ea"/>
            </a:endParaRPr>
          </a:p>
        </p:txBody>
      </p:sp>
      <p:sp>
        <p:nvSpPr>
          <p:cNvPr id="13" name="TextBox 8"/>
          <p:cNvSpPr txBox="1"/>
          <p:nvPr>
            <p:custDataLst>
              <p:tags r:id="rId3"/>
            </p:custDataLst>
          </p:nvPr>
        </p:nvSpPr>
        <p:spPr>
          <a:xfrm>
            <a:off x="629920" y="243205"/>
            <a:ext cx="7913370" cy="478155"/>
          </a:xfrm>
          <a:prstGeom prst="rect">
            <a:avLst/>
          </a:prstGeom>
          <a:noFill/>
        </p:spPr>
        <p:txBody>
          <a:bodyPr wrap="square" lIns="91440" tIns="45720" rIns="91440" bIns="45720" rtlCol="0" anchor="t">
            <a:spAutoFit/>
          </a:bodyPr>
          <a:lstStyle/>
          <a:p>
            <a:pPr lvl="0" algn="l">
              <a:lnSpc>
                <a:spcPct val="90000"/>
              </a:lnSpc>
              <a:buClrTx/>
              <a:buSzTx/>
              <a:buFontTx/>
            </a:pPr>
            <a:r>
              <a:rPr lang="zh-CN" altLang="en-US" sz="2800" b="1" dirty="0">
                <a:solidFill>
                  <a:schemeClr val="tx1">
                    <a:lumMod val="75000"/>
                    <a:lumOff val="25000"/>
                  </a:schemeClr>
                </a:solidFill>
                <a:latin typeface="微软雅黑" panose="020B0503020204020204" charset="-122"/>
                <a:ea typeface="微软雅黑" panose="020B0503020204020204" charset="-122"/>
                <a:cs typeface="Arial" panose="020B0604020202020204" pitchFamily="34" charset="0"/>
                <a:sym typeface="+mn-ea"/>
              </a:rPr>
              <a:t>广州某农商行绿色网点建设</a:t>
            </a:r>
            <a:endParaRPr lang="zh-CN" altLang="en-US" sz="2800" b="1" dirty="0">
              <a:solidFill>
                <a:schemeClr val="tx1">
                  <a:lumMod val="75000"/>
                  <a:lumOff val="25000"/>
                </a:schemeClr>
              </a:solidFill>
              <a:latin typeface="微软雅黑" panose="020B0503020204020204" charset="-122"/>
              <a:ea typeface="微软雅黑" panose="020B0503020204020204" charset="-122"/>
              <a:cs typeface="Arial" panose="020B0604020202020204" pitchFamily="34" charset="0"/>
              <a:sym typeface="+mn-ea"/>
            </a:endParaRPr>
          </a:p>
        </p:txBody>
      </p:sp>
      <p:sp>
        <p:nvSpPr>
          <p:cNvPr id="4" name="矩形 3"/>
          <p:cNvSpPr/>
          <p:nvPr>
            <p:custDataLst>
              <p:tags r:id="rId4"/>
            </p:custDataLst>
          </p:nvPr>
        </p:nvSpPr>
        <p:spPr>
          <a:xfrm>
            <a:off x="264160" y="-26670"/>
            <a:ext cx="161925" cy="751840"/>
          </a:xfrm>
          <a:prstGeom prst="rect">
            <a:avLst/>
          </a:prstGeom>
          <a:solidFill>
            <a:srgbClr val="479E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阿里巴巴普惠体" panose="00020600040101010101" charset="-122"/>
            </a:endParaRPr>
          </a:p>
        </p:txBody>
      </p:sp>
      <p:sp>
        <p:nvSpPr>
          <p:cNvPr id="16" name="文本框 23"/>
          <p:cNvSpPr txBox="1"/>
          <p:nvPr>
            <p:custDataLst>
              <p:tags r:id="rId5"/>
            </p:custDataLst>
          </p:nvPr>
        </p:nvSpPr>
        <p:spPr bwMode="auto">
          <a:xfrm rot="5400000">
            <a:off x="-475615" y="1573530"/>
            <a:ext cx="1725295" cy="344805"/>
          </a:xfrm>
          <a:prstGeom prst="rect">
            <a:avLst/>
          </a:prstGeom>
          <a:noFill/>
          <a:ln w="9525">
            <a:noFill/>
            <a:miter lim="800000"/>
          </a:ln>
        </p:spPr>
        <p:txBody>
          <a:bodyPr wrap="square">
            <a:spAutoFit/>
          </a:bodyPr>
          <a:lstStyle/>
          <a:p>
            <a:pPr algn="dist">
              <a:lnSpc>
                <a:spcPct val="150000"/>
              </a:lnSpc>
            </a:pPr>
            <a:r>
              <a:rPr lang="zh-CN" altLang="en-US" sz="1100" dirty="0">
                <a:solidFill>
                  <a:schemeClr val="bg1">
                    <a:lumMod val="50000"/>
                  </a:schemeClr>
                </a:solidFill>
                <a:latin typeface="微软雅黑" panose="020B0503020204020204" charset="-122"/>
                <a:ea typeface="微软雅黑" panose="020B0503020204020204" charset="-122"/>
                <a:cs typeface="微软雅黑" panose="020B0503020204020204" charset="-122"/>
              </a:rPr>
              <a:t>打开视界</a:t>
            </a:r>
            <a:r>
              <a:rPr lang="en-US" altLang="zh-CN" sz="1100" dirty="0">
                <a:solidFill>
                  <a:schemeClr val="bg1">
                    <a:lumMod val="50000"/>
                  </a:schemeClr>
                </a:solidFill>
                <a:latin typeface="微软雅黑" panose="020B0503020204020204" charset="-122"/>
                <a:ea typeface="微软雅黑" panose="020B0503020204020204" charset="-122"/>
                <a:cs typeface="微软雅黑" panose="020B0503020204020204" charset="-122"/>
              </a:rPr>
              <a:t>   </a:t>
            </a:r>
            <a:r>
              <a:rPr lang="zh-CN" altLang="en-US" sz="1100" dirty="0">
                <a:solidFill>
                  <a:schemeClr val="bg1">
                    <a:lumMod val="50000"/>
                  </a:schemeClr>
                </a:solidFill>
                <a:latin typeface="微软雅黑" panose="020B0503020204020204" charset="-122"/>
                <a:ea typeface="微软雅黑" panose="020B0503020204020204" charset="-122"/>
                <a:cs typeface="微软雅黑" panose="020B0503020204020204" charset="-122"/>
              </a:rPr>
              <a:t>感知无界</a:t>
            </a:r>
            <a:endParaRPr lang="zh-CN" altLang="en-US" sz="1100" dirty="0">
              <a:solidFill>
                <a:schemeClr val="bg1">
                  <a:lumMod val="50000"/>
                </a:schemeClr>
              </a:solidFill>
              <a:latin typeface="微软雅黑" panose="020B0503020204020204" charset="-122"/>
              <a:ea typeface="微软雅黑" panose="020B0503020204020204" charset="-122"/>
              <a:cs typeface="微软雅黑" panose="020B0503020204020204" charset="-122"/>
            </a:endParaRPr>
          </a:p>
        </p:txBody>
      </p:sp>
      <p:grpSp>
        <p:nvGrpSpPr>
          <p:cNvPr id="3" name="组合 2"/>
          <p:cNvGrpSpPr/>
          <p:nvPr/>
        </p:nvGrpSpPr>
        <p:grpSpPr>
          <a:xfrm>
            <a:off x="890905" y="908685"/>
            <a:ext cx="3168015" cy="347345"/>
            <a:chOff x="1024" y="2255"/>
            <a:chExt cx="4989" cy="547"/>
          </a:xfrm>
        </p:grpSpPr>
        <p:pic>
          <p:nvPicPr>
            <p:cNvPr id="7" name="图片 6" descr="right"/>
            <p:cNvPicPr>
              <a:picLocks noChangeAspect="1"/>
            </p:cNvPicPr>
            <p:nvPr>
              <p:custDataLst>
                <p:tags r:id="rId6"/>
              </p:custDataLst>
            </p:nvPr>
          </p:nvPicPr>
          <p:blipFill>
            <a:blip r:embed="rId7"/>
            <a:stretch>
              <a:fillRect/>
            </a:stretch>
          </p:blipFill>
          <p:spPr>
            <a:xfrm>
              <a:off x="1024" y="2255"/>
              <a:ext cx="547" cy="547"/>
            </a:xfrm>
            <a:prstGeom prst="rect">
              <a:avLst/>
            </a:prstGeom>
          </p:spPr>
        </p:pic>
        <p:sp>
          <p:nvSpPr>
            <p:cNvPr id="12" name="TextBox 61" descr="e7d195523061f1c0c30ee18c1b05f65d12b38e2533cb2ccdAE0CC34CB5CBEBFAEC353FED4DECE97C3E379FD1D933F5E4DC18EF8EA6B7A1130D5F6DE9DD2BE4B0A8C9126ACE5083D1F5A9E323B29CCFC76387F739D35013BB7F1A1D3FF8B43E9EB32D1D3EE61D39D911CDD274DEEB6F6260DA60C619E7AAB19ABAE319AD87248B7FB95D904DDFA050"/>
            <p:cNvSpPr txBox="1"/>
            <p:nvPr>
              <p:custDataLst>
                <p:tags r:id="rId8"/>
              </p:custDataLst>
            </p:nvPr>
          </p:nvSpPr>
          <p:spPr>
            <a:xfrm>
              <a:off x="1689" y="2318"/>
              <a:ext cx="4324" cy="436"/>
            </a:xfrm>
            <a:prstGeom prst="rect">
              <a:avLst/>
            </a:prstGeom>
            <a:noFill/>
          </p:spPr>
          <p:txBody>
            <a:bodyPr wrap="square" lIns="0" tIns="0" rIns="0" bIns="0" rtlCol="0">
              <a:spAutoFit/>
            </a:bodyPr>
            <a:lstStyle/>
            <a:p>
              <a:r>
                <a:rPr lang="zh-CN" altLang="en-US" b="1" dirty="0">
                  <a:solidFill>
                    <a:srgbClr val="2564AF"/>
                  </a:solidFill>
                  <a:latin typeface="微软雅黑" panose="020B0503020204020204" charset="-122"/>
                  <a:ea typeface="微软雅黑" panose="020B0503020204020204" charset="-122"/>
                  <a:cs typeface="Roboto" panose="02000000000000000000" charset="0"/>
                  <a:sym typeface="+mn-ea"/>
                </a:rPr>
                <a:t>项目背景</a:t>
              </a:r>
              <a:endParaRPr lang="zh-CN" altLang="en-US" b="1" dirty="0">
                <a:solidFill>
                  <a:srgbClr val="2564AF"/>
                </a:solidFill>
                <a:latin typeface="微软雅黑" panose="020B0503020204020204" charset="-122"/>
                <a:ea typeface="微软雅黑" panose="020B0503020204020204" charset="-122"/>
                <a:cs typeface="Roboto" panose="02000000000000000000" charset="0"/>
                <a:sym typeface="+mn-ea"/>
              </a:endParaRPr>
            </a:p>
          </p:txBody>
        </p:sp>
      </p:grpSp>
      <p:grpSp>
        <p:nvGrpSpPr>
          <p:cNvPr id="14" name="组合 13"/>
          <p:cNvGrpSpPr/>
          <p:nvPr/>
        </p:nvGrpSpPr>
        <p:grpSpPr>
          <a:xfrm>
            <a:off x="6387465" y="908685"/>
            <a:ext cx="3168015" cy="347345"/>
            <a:chOff x="1024" y="2255"/>
            <a:chExt cx="4989" cy="547"/>
          </a:xfrm>
        </p:grpSpPr>
        <p:pic>
          <p:nvPicPr>
            <p:cNvPr id="17" name="图片 16" descr="right"/>
            <p:cNvPicPr>
              <a:picLocks noChangeAspect="1"/>
            </p:cNvPicPr>
            <p:nvPr>
              <p:custDataLst>
                <p:tags r:id="rId9"/>
              </p:custDataLst>
            </p:nvPr>
          </p:nvPicPr>
          <p:blipFill>
            <a:blip r:embed="rId7"/>
            <a:stretch>
              <a:fillRect/>
            </a:stretch>
          </p:blipFill>
          <p:spPr>
            <a:xfrm>
              <a:off x="1024" y="2255"/>
              <a:ext cx="547" cy="547"/>
            </a:xfrm>
            <a:prstGeom prst="rect">
              <a:avLst/>
            </a:prstGeom>
          </p:spPr>
        </p:pic>
        <p:sp>
          <p:nvSpPr>
            <p:cNvPr id="18" name="TextBox 61" descr="e7d195523061f1c0c30ee18c1b05f65d12b38e2533cb2ccdAE0CC34CB5CBEBFAEC353FED4DECE97C3E379FD1D933F5E4DC18EF8EA6B7A1130D5F6DE9DD2BE4B0A8C9126ACE5083D1F5A9E323B29CCFC76387F739D35013BB7F1A1D3FF8B43E9EB32D1D3EE61D39D911CDD274DEEB6F6260DA60C619E7AAB19ABAE319AD87248B7FB95D904DDFA050"/>
            <p:cNvSpPr txBox="1"/>
            <p:nvPr>
              <p:custDataLst>
                <p:tags r:id="rId10"/>
              </p:custDataLst>
            </p:nvPr>
          </p:nvSpPr>
          <p:spPr>
            <a:xfrm>
              <a:off x="1689" y="2318"/>
              <a:ext cx="4324" cy="436"/>
            </a:xfrm>
            <a:prstGeom prst="rect">
              <a:avLst/>
            </a:prstGeom>
            <a:noFill/>
          </p:spPr>
          <p:txBody>
            <a:bodyPr wrap="square" lIns="0" tIns="0" rIns="0" bIns="0" rtlCol="0">
              <a:spAutoFit/>
            </a:bodyPr>
            <a:lstStyle/>
            <a:p>
              <a:r>
                <a:rPr lang="zh-CN" altLang="en-US" b="1" dirty="0">
                  <a:solidFill>
                    <a:srgbClr val="2564AF"/>
                  </a:solidFill>
                  <a:latin typeface="微软雅黑" panose="020B0503020204020204" charset="-122"/>
                  <a:ea typeface="微软雅黑" panose="020B0503020204020204" charset="-122"/>
                  <a:cs typeface="Roboto" panose="02000000000000000000" charset="0"/>
                  <a:sym typeface="+mn-ea"/>
                </a:rPr>
                <a:t>项目部署</a:t>
              </a:r>
              <a:endParaRPr lang="zh-CN" altLang="en-US" b="1" dirty="0">
                <a:solidFill>
                  <a:srgbClr val="2564AF"/>
                </a:solidFill>
                <a:latin typeface="微软雅黑" panose="020B0503020204020204" charset="-122"/>
                <a:ea typeface="微软雅黑" panose="020B0503020204020204" charset="-122"/>
                <a:cs typeface="Roboto" panose="02000000000000000000" charset="0"/>
                <a:sym typeface="+mn-ea"/>
              </a:endParaRPr>
            </a:p>
          </p:txBody>
        </p:sp>
      </p:grpSp>
      <p:sp>
        <p:nvSpPr>
          <p:cNvPr id="19" name="文本框 18"/>
          <p:cNvSpPr txBox="1"/>
          <p:nvPr>
            <p:custDataLst>
              <p:tags r:id="rId11"/>
            </p:custDataLst>
          </p:nvPr>
        </p:nvSpPr>
        <p:spPr>
          <a:xfrm>
            <a:off x="6353810" y="1367155"/>
            <a:ext cx="5228590" cy="925830"/>
          </a:xfrm>
          <a:prstGeom prst="rect">
            <a:avLst/>
          </a:prstGeom>
          <a:noFill/>
          <a:ln w="9525">
            <a:noFill/>
          </a:ln>
        </p:spPr>
        <p:txBody>
          <a:bodyPr wrap="square">
            <a:noAutofit/>
          </a:bodyPr>
          <a:lstStyle/>
          <a:p>
            <a:pPr indent="0" fontAlgn="auto">
              <a:lnSpc>
                <a:spcPct val="105000"/>
              </a:lnSpc>
              <a:buClr>
                <a:srgbClr val="000000"/>
              </a:buClr>
              <a:buFont typeface="+mj-lt"/>
              <a:buNone/>
            </a:pPr>
            <a:r>
              <a:rPr lang="zh-CN" altLang="en-US" sz="1600" b="1">
                <a:latin typeface="微软雅黑" panose="020B0503020204020204" charset="-122"/>
                <a:ea typeface="微软雅黑" panose="020B0503020204020204" charset="-122"/>
                <a:cs typeface="微软雅黑" panose="020B0503020204020204" charset="-122"/>
              </a:rPr>
              <a:t>环境监测：</a:t>
            </a:r>
            <a:r>
              <a:rPr lang="en-US" altLang="zh-CN" sz="1600">
                <a:latin typeface="微软雅黑" panose="020B0503020204020204" charset="-122"/>
                <a:ea typeface="微软雅黑" panose="020B0503020204020204" charset="-122"/>
                <a:cs typeface="微软雅黑" panose="020B0503020204020204" charset="-122"/>
              </a:rPr>
              <a:t> </a:t>
            </a:r>
            <a:endParaRPr lang="en-US" altLang="zh-CN" sz="1600">
              <a:latin typeface="微软雅黑" panose="020B0503020204020204" charset="-122"/>
              <a:ea typeface="微软雅黑" panose="020B0503020204020204" charset="-122"/>
              <a:cs typeface="微软雅黑" panose="020B0503020204020204" charset="-122"/>
            </a:endParaRPr>
          </a:p>
          <a:p>
            <a:pPr algn="l" fontAlgn="auto">
              <a:lnSpc>
                <a:spcPct val="105000"/>
              </a:lnSpc>
              <a:buClrTx/>
              <a:buSzTx/>
              <a:buFontTx/>
              <a:buNone/>
            </a:pPr>
            <a:r>
              <a:rPr lang="zh-CN" sz="1200">
                <a:latin typeface="微软雅黑" panose="020B0503020204020204" charset="-122"/>
                <a:ea typeface="微软雅黑" panose="020B0503020204020204" charset="-122"/>
                <a:cs typeface="微软雅黑" panose="020B0503020204020204" charset="-122"/>
              </a:rPr>
              <a:t>AM319监测行内环境参数，并且有设置CO2浓度、TVOC阈值，当超过阈值时立即上报到监测控制平台，联动空调面板加大送风，并且电子墨水屏幕上LED灯超过阈值会闪烁，让管理员及时了解到网点的环境。</a:t>
            </a:r>
            <a:endParaRPr lang="zh-CN" sz="1200">
              <a:latin typeface="微软雅黑" panose="020B0503020204020204" charset="-122"/>
              <a:ea typeface="微软雅黑" panose="020B0503020204020204" charset="-122"/>
              <a:cs typeface="微软雅黑" panose="020B0503020204020204" charset="-122"/>
            </a:endParaRPr>
          </a:p>
          <a:p>
            <a:pPr indent="0" fontAlgn="auto">
              <a:lnSpc>
                <a:spcPts val="1500"/>
              </a:lnSpc>
              <a:buClr>
                <a:srgbClr val="000000"/>
              </a:buClr>
              <a:buFont typeface="+mj-lt"/>
              <a:buNone/>
            </a:pPr>
            <a:endParaRPr lang="zh-CN" altLang="en-US" sz="1200">
              <a:latin typeface="微软雅黑" panose="020B0503020204020204" charset="-122"/>
              <a:ea typeface="微软雅黑" panose="020B0503020204020204" charset="-122"/>
              <a:cs typeface="微软雅黑" panose="020B0503020204020204" charset="-122"/>
            </a:endParaRPr>
          </a:p>
        </p:txBody>
      </p:sp>
      <p:sp>
        <p:nvSpPr>
          <p:cNvPr id="22" name="文本框 21"/>
          <p:cNvSpPr txBox="1"/>
          <p:nvPr>
            <p:custDataLst>
              <p:tags r:id="rId12"/>
            </p:custDataLst>
          </p:nvPr>
        </p:nvSpPr>
        <p:spPr>
          <a:xfrm>
            <a:off x="998220" y="1290955"/>
            <a:ext cx="5075555" cy="570865"/>
          </a:xfrm>
          <a:prstGeom prst="rect">
            <a:avLst/>
          </a:prstGeom>
          <a:noFill/>
          <a:ln w="9525">
            <a:noFill/>
          </a:ln>
        </p:spPr>
        <p:txBody>
          <a:bodyPr wrap="square">
            <a:spAutoFit/>
          </a:bodyPr>
          <a:lstStyle/>
          <a:p>
            <a:pPr indent="0" fontAlgn="auto">
              <a:lnSpc>
                <a:spcPct val="130000"/>
              </a:lnSpc>
            </a:pPr>
            <a:r>
              <a:rPr lang="zh-CN" sz="1200" b="0">
                <a:latin typeface="微软雅黑" panose="020B0503020204020204" charset="-122"/>
                <a:ea typeface="微软雅黑" panose="020B0503020204020204" charset="-122"/>
                <a:cs typeface="微软雅黑" panose="020B0503020204020204" charset="-122"/>
              </a:rPr>
              <a:t>星纵物联产品在广州某银行部署物联网平台及设备，实现</a:t>
            </a:r>
            <a:r>
              <a:rPr lang="zh-CN" sz="1200">
                <a:latin typeface="微软雅黑" panose="020B0503020204020204" charset="-122"/>
                <a:ea typeface="微软雅黑" panose="020B0503020204020204" charset="-122"/>
                <a:cs typeface="微软雅黑" panose="020B0503020204020204" charset="-122"/>
                <a:sym typeface="+mn-ea"/>
              </a:rPr>
              <a:t>银行网点智能化管理与节能减排，提高环境的舒适度，提高管理员工作效率</a:t>
            </a:r>
            <a:r>
              <a:rPr lang="en-US" sz="1200">
                <a:latin typeface="微软雅黑" panose="020B0503020204020204" charset="-122"/>
                <a:ea typeface="微软雅黑" panose="020B0503020204020204" charset="-122"/>
                <a:cs typeface="微软雅黑" panose="020B0503020204020204" charset="-122"/>
                <a:sym typeface="+mn-ea"/>
              </a:rPr>
              <a:t> </a:t>
            </a:r>
            <a:r>
              <a:rPr lang="zh-CN" sz="1200">
                <a:latin typeface="微软雅黑" panose="020B0503020204020204" charset="-122"/>
                <a:ea typeface="微软雅黑" panose="020B0503020204020204" charset="-122"/>
                <a:cs typeface="微软雅黑" panose="020B0503020204020204" charset="-122"/>
                <a:sym typeface="+mn-ea"/>
              </a:rPr>
              <a:t>。</a:t>
            </a:r>
            <a:endParaRPr lang="zh-CN" altLang="en-US" sz="1200" b="0">
              <a:latin typeface="微软雅黑" panose="020B0503020204020204" charset="-122"/>
              <a:ea typeface="微软雅黑" panose="020B0503020204020204" charset="-122"/>
              <a:cs typeface="微软雅黑" panose="020B0503020204020204" charset="-122"/>
            </a:endParaRPr>
          </a:p>
        </p:txBody>
      </p:sp>
      <p:sp>
        <p:nvSpPr>
          <p:cNvPr id="23" name="文本框 22"/>
          <p:cNvSpPr txBox="1"/>
          <p:nvPr>
            <p:custDataLst>
              <p:tags r:id="rId13"/>
            </p:custDataLst>
          </p:nvPr>
        </p:nvSpPr>
        <p:spPr>
          <a:xfrm>
            <a:off x="6387465" y="2376805"/>
            <a:ext cx="5194300" cy="736600"/>
          </a:xfrm>
          <a:prstGeom prst="rect">
            <a:avLst/>
          </a:prstGeom>
          <a:noFill/>
          <a:ln w="9525">
            <a:noFill/>
          </a:ln>
        </p:spPr>
        <p:txBody>
          <a:bodyPr wrap="square">
            <a:noAutofit/>
          </a:bodyPr>
          <a:lstStyle/>
          <a:p>
            <a:pPr algn="l" fontAlgn="auto">
              <a:lnSpc>
                <a:spcPct val="105000"/>
              </a:lnSpc>
              <a:buClr>
                <a:srgbClr val="000000"/>
              </a:buClr>
              <a:buSzTx/>
              <a:buFont typeface="+mj-lt"/>
            </a:pPr>
            <a:r>
              <a:rPr lang="zh-CN" altLang="en-US" sz="1600" b="1">
                <a:latin typeface="微软雅黑" panose="020B0503020204020204" charset="-122"/>
                <a:ea typeface="微软雅黑" panose="020B0503020204020204" charset="-122"/>
                <a:cs typeface="微软雅黑" panose="020B0503020204020204" charset="-122"/>
              </a:rPr>
              <a:t>用电监测：</a:t>
            </a:r>
            <a:r>
              <a:rPr lang="en-US" altLang="zh-CN" sz="1200">
                <a:latin typeface="微软雅黑" panose="020B0503020204020204" charset="-122"/>
                <a:ea typeface="微软雅黑" panose="020B0503020204020204" charset="-122"/>
                <a:cs typeface="微软雅黑" panose="020B0503020204020204" charset="-122"/>
              </a:rPr>
              <a:t> </a:t>
            </a:r>
            <a:endParaRPr lang="en-US" altLang="zh-CN" sz="1200">
              <a:latin typeface="微软雅黑" panose="020B0503020204020204" charset="-122"/>
              <a:ea typeface="微软雅黑" panose="020B0503020204020204" charset="-122"/>
              <a:cs typeface="微软雅黑" panose="020B0503020204020204" charset="-122"/>
            </a:endParaRPr>
          </a:p>
          <a:p>
            <a:pPr algn="l" fontAlgn="auto">
              <a:lnSpc>
                <a:spcPct val="105000"/>
              </a:lnSpc>
              <a:buClrTx/>
              <a:buSzTx/>
              <a:buFontTx/>
              <a:buNone/>
            </a:pPr>
            <a:r>
              <a:rPr lang="zh-CN" sz="1200">
                <a:latin typeface="微软雅黑" panose="020B0503020204020204" charset="-122"/>
                <a:ea typeface="微软雅黑" panose="020B0503020204020204" charset="-122"/>
                <a:cs typeface="微软雅黑" panose="020B0503020204020204" charset="-122"/>
                <a:sym typeface="+mn-ea"/>
              </a:rPr>
              <a:t>WS515用于监控电视的状态，下班工作人员忘记关电视时，可远程在手机APP上控制开关。并且监控用电设备的功率、电流、电量等参数。</a:t>
            </a:r>
            <a:endParaRPr lang="zh-CN" sz="1200">
              <a:latin typeface="微软雅黑" panose="020B0503020204020204" charset="-122"/>
              <a:ea typeface="微软雅黑" panose="020B0503020204020204" charset="-122"/>
              <a:cs typeface="微软雅黑" panose="020B0503020204020204" charset="-122"/>
            </a:endParaRPr>
          </a:p>
        </p:txBody>
      </p:sp>
      <p:sp>
        <p:nvSpPr>
          <p:cNvPr id="24" name="文本框 23"/>
          <p:cNvSpPr txBox="1"/>
          <p:nvPr>
            <p:custDataLst>
              <p:tags r:id="rId14"/>
            </p:custDataLst>
          </p:nvPr>
        </p:nvSpPr>
        <p:spPr>
          <a:xfrm>
            <a:off x="6353810" y="3197225"/>
            <a:ext cx="5228590" cy="925830"/>
          </a:xfrm>
          <a:prstGeom prst="rect">
            <a:avLst/>
          </a:prstGeom>
          <a:noFill/>
          <a:ln w="9525">
            <a:noFill/>
          </a:ln>
        </p:spPr>
        <p:txBody>
          <a:bodyPr wrap="square">
            <a:noAutofit/>
          </a:bodyPr>
          <a:lstStyle/>
          <a:p>
            <a:pPr indent="0" fontAlgn="auto">
              <a:lnSpc>
                <a:spcPct val="105000"/>
              </a:lnSpc>
              <a:buClr>
                <a:srgbClr val="000000"/>
              </a:buClr>
              <a:buFont typeface="+mj-lt"/>
              <a:buNone/>
            </a:pPr>
            <a:r>
              <a:rPr lang="zh-CN" altLang="en-US" sz="1600" b="1">
                <a:latin typeface="微软雅黑" panose="020B0503020204020204" charset="-122"/>
                <a:ea typeface="微软雅黑" panose="020B0503020204020204" charset="-122"/>
                <a:cs typeface="微软雅黑" panose="020B0503020204020204" charset="-122"/>
              </a:rPr>
              <a:t>智能控制：</a:t>
            </a:r>
            <a:r>
              <a:rPr lang="en-US" altLang="zh-CN" sz="1200">
                <a:latin typeface="微软雅黑" panose="020B0503020204020204" charset="-122"/>
                <a:ea typeface="微软雅黑" panose="020B0503020204020204" charset="-122"/>
                <a:cs typeface="微软雅黑" panose="020B0503020204020204" charset="-122"/>
              </a:rPr>
              <a:t> </a:t>
            </a:r>
            <a:endParaRPr lang="en-US" altLang="zh-CN" sz="1200">
              <a:latin typeface="微软雅黑" panose="020B0503020204020204" charset="-122"/>
              <a:ea typeface="微软雅黑" panose="020B0503020204020204" charset="-122"/>
              <a:cs typeface="微软雅黑" panose="020B0503020204020204" charset="-122"/>
            </a:endParaRPr>
          </a:p>
          <a:p>
            <a:pPr algn="l" fontAlgn="auto">
              <a:lnSpc>
                <a:spcPct val="105000"/>
              </a:lnSpc>
              <a:buClrTx/>
              <a:buSzTx/>
              <a:buFontTx/>
              <a:buNone/>
            </a:pPr>
            <a:r>
              <a:rPr lang="zh-CN" sz="1200">
                <a:latin typeface="微软雅黑" panose="020B0503020204020204" charset="-122"/>
                <a:ea typeface="微软雅黑" panose="020B0503020204020204" charset="-122"/>
                <a:cs typeface="微软雅黑" panose="020B0503020204020204" charset="-122"/>
                <a:sym typeface="+mn-ea"/>
              </a:rPr>
              <a:t>空开、窗帘、调光器通过RS485对接到UC100采集器，可以通过手机APP平台端实现空开控制、窗帘的升降、灯带调色。</a:t>
            </a:r>
            <a:endParaRPr lang="zh-CN" sz="1200">
              <a:latin typeface="微软雅黑" panose="020B0503020204020204" charset="-122"/>
              <a:ea typeface="微软雅黑" panose="020B0503020204020204" charset="-122"/>
              <a:cs typeface="微软雅黑" panose="020B0503020204020204" charset="-122"/>
              <a:sym typeface="+mn-ea"/>
            </a:endParaRPr>
          </a:p>
          <a:p>
            <a:pPr algn="l" fontAlgn="auto">
              <a:lnSpc>
                <a:spcPct val="105000"/>
              </a:lnSpc>
              <a:buClrTx/>
              <a:buSzTx/>
              <a:buFontTx/>
              <a:buNone/>
            </a:pPr>
            <a:r>
              <a:rPr lang="zh-CN" sz="1200">
                <a:latin typeface="微软雅黑" panose="020B0503020204020204" charset="-122"/>
                <a:ea typeface="微软雅黑" panose="020B0503020204020204" charset="-122"/>
                <a:cs typeface="微软雅黑" panose="020B0503020204020204" charset="-122"/>
                <a:sym typeface="+mn-ea"/>
              </a:rPr>
              <a:t>使用WS202 PIR&amp;光照传感器通过Milesight D2D本地控制开关面板WS50X的开关，实现人来灯开，人走灯灭。如下班后忘记关灯可通过手机APP远程关灯。</a:t>
            </a:r>
            <a:endParaRPr lang="zh-CN" sz="1200">
              <a:latin typeface="微软雅黑" panose="020B0503020204020204" charset="-122"/>
              <a:ea typeface="微软雅黑" panose="020B0503020204020204" charset="-122"/>
              <a:cs typeface="微软雅黑" panose="020B0503020204020204" charset="-122"/>
            </a:endParaRPr>
          </a:p>
          <a:p>
            <a:pPr marL="228600" indent="-228600" fontAlgn="auto">
              <a:lnSpc>
                <a:spcPct val="105000"/>
              </a:lnSpc>
              <a:buClr>
                <a:srgbClr val="000000"/>
              </a:buClr>
              <a:buFont typeface="+mj-lt"/>
              <a:buAutoNum type="arabicPeriod"/>
            </a:pPr>
            <a:endParaRPr lang="zh-CN" sz="1200">
              <a:latin typeface="微软雅黑" panose="020B0503020204020204" charset="-122"/>
              <a:ea typeface="微软雅黑" panose="020B0503020204020204" charset="-122"/>
              <a:cs typeface="微软雅黑" panose="020B0503020204020204" charset="-122"/>
              <a:sym typeface="+mn-ea"/>
            </a:endParaRPr>
          </a:p>
          <a:p>
            <a:pPr marL="228600" indent="-228600" fontAlgn="auto">
              <a:lnSpc>
                <a:spcPts val="1500"/>
              </a:lnSpc>
              <a:buClr>
                <a:srgbClr val="000000"/>
              </a:buClr>
              <a:buFont typeface="+mj-lt"/>
              <a:buAutoNum type="arabicPeriod"/>
            </a:pPr>
            <a:endParaRPr lang="zh-CN" altLang="en-US" sz="1200">
              <a:latin typeface="微软雅黑" panose="020B0503020204020204" charset="-122"/>
              <a:ea typeface="微软雅黑" panose="020B0503020204020204" charset="-122"/>
              <a:cs typeface="微软雅黑" panose="020B0503020204020204" charset="-122"/>
            </a:endParaRPr>
          </a:p>
        </p:txBody>
      </p:sp>
      <p:sp>
        <p:nvSpPr>
          <p:cNvPr id="25" name="文本框 24"/>
          <p:cNvSpPr txBox="1"/>
          <p:nvPr>
            <p:custDataLst>
              <p:tags r:id="rId15"/>
            </p:custDataLst>
          </p:nvPr>
        </p:nvSpPr>
        <p:spPr>
          <a:xfrm>
            <a:off x="6354445" y="4578350"/>
            <a:ext cx="5227955" cy="925830"/>
          </a:xfrm>
          <a:prstGeom prst="rect">
            <a:avLst/>
          </a:prstGeom>
          <a:noFill/>
          <a:ln w="9525">
            <a:noFill/>
          </a:ln>
        </p:spPr>
        <p:txBody>
          <a:bodyPr wrap="square">
            <a:noAutofit/>
          </a:bodyPr>
          <a:lstStyle/>
          <a:p>
            <a:pPr indent="0" fontAlgn="auto">
              <a:lnSpc>
                <a:spcPct val="105000"/>
              </a:lnSpc>
              <a:buClr>
                <a:srgbClr val="000000"/>
              </a:buClr>
              <a:buFont typeface="+mj-lt"/>
              <a:buNone/>
            </a:pPr>
            <a:r>
              <a:rPr lang="zh-CN" altLang="en-US" sz="1600" b="1">
                <a:latin typeface="微软雅黑" panose="020B0503020204020204" charset="-122"/>
                <a:ea typeface="微软雅黑" panose="020B0503020204020204" charset="-122"/>
                <a:cs typeface="微软雅黑" panose="020B0503020204020204" charset="-122"/>
              </a:rPr>
              <a:t>情景模式： </a:t>
            </a:r>
            <a:endParaRPr lang="zh-CN" altLang="en-US" sz="1600" b="1">
              <a:latin typeface="微软雅黑" panose="020B0503020204020204" charset="-122"/>
              <a:ea typeface="微软雅黑" panose="020B0503020204020204" charset="-122"/>
              <a:cs typeface="微软雅黑" panose="020B0503020204020204" charset="-122"/>
            </a:endParaRPr>
          </a:p>
          <a:p>
            <a:pPr algn="l" fontAlgn="auto">
              <a:lnSpc>
                <a:spcPct val="105000"/>
              </a:lnSpc>
              <a:buClrTx/>
              <a:buSzTx/>
              <a:buFont typeface="+mj-lt"/>
              <a:buNone/>
            </a:pPr>
            <a:r>
              <a:rPr lang="zh-CN" sz="1200">
                <a:latin typeface="微软雅黑" panose="020B0503020204020204" charset="-122"/>
                <a:ea typeface="微软雅黑" panose="020B0503020204020204" charset="-122"/>
                <a:cs typeface="微软雅黑" panose="020B0503020204020204" charset="-122"/>
                <a:sym typeface="+mn-ea"/>
              </a:rPr>
              <a:t>使用WS156情景面板通过Milesight LoRa D2D实现对窗帘，空调，调光器以及开关的本地控制，保障在断网的情况下，银行的物联网系统可以正常运行。</a:t>
            </a:r>
            <a:endParaRPr lang="zh-CN" sz="1200">
              <a:latin typeface="微软雅黑" panose="020B0503020204020204" charset="-122"/>
              <a:ea typeface="微软雅黑" panose="020B0503020204020204" charset="-122"/>
              <a:cs typeface="微软雅黑" panose="020B0503020204020204" charset="-122"/>
              <a:sym typeface="+mn-ea"/>
            </a:endParaRPr>
          </a:p>
          <a:p>
            <a:pPr marL="228600" indent="-228600" fontAlgn="auto">
              <a:lnSpc>
                <a:spcPts val="1500"/>
              </a:lnSpc>
              <a:buClr>
                <a:srgbClr val="000000"/>
              </a:buClr>
              <a:buFont typeface="+mj-lt"/>
              <a:buAutoNum type="arabicPeriod"/>
            </a:pPr>
            <a:endParaRPr lang="zh-CN" altLang="en-US" sz="1200">
              <a:latin typeface="微软雅黑" panose="020B0503020204020204" charset="-122"/>
              <a:ea typeface="微软雅黑" panose="020B0503020204020204" charset="-122"/>
              <a:cs typeface="微软雅黑" panose="020B0503020204020204" charset="-122"/>
            </a:endParaRPr>
          </a:p>
        </p:txBody>
      </p:sp>
      <p:sp>
        <p:nvSpPr>
          <p:cNvPr id="26" name="文本框 25"/>
          <p:cNvSpPr txBox="1"/>
          <p:nvPr>
            <p:custDataLst>
              <p:tags r:id="rId16"/>
            </p:custDataLst>
          </p:nvPr>
        </p:nvSpPr>
        <p:spPr>
          <a:xfrm>
            <a:off x="6387465" y="5593715"/>
            <a:ext cx="5193665" cy="925830"/>
          </a:xfrm>
          <a:prstGeom prst="rect">
            <a:avLst/>
          </a:prstGeom>
          <a:noFill/>
          <a:ln w="9525">
            <a:noFill/>
          </a:ln>
        </p:spPr>
        <p:txBody>
          <a:bodyPr wrap="square">
            <a:noAutofit/>
          </a:bodyPr>
          <a:lstStyle/>
          <a:p>
            <a:pPr algn="l" fontAlgn="auto">
              <a:lnSpc>
                <a:spcPct val="105000"/>
              </a:lnSpc>
              <a:buClr>
                <a:srgbClr val="000000"/>
              </a:buClr>
              <a:buSzTx/>
              <a:buFont typeface="+mj-lt"/>
              <a:buNone/>
            </a:pPr>
            <a:r>
              <a:rPr lang="zh-CN" altLang="en-US" sz="1600" b="1">
                <a:latin typeface="微软雅黑" panose="020B0503020204020204" charset="-122"/>
                <a:ea typeface="微软雅黑" panose="020B0503020204020204" charset="-122"/>
                <a:cs typeface="微软雅黑" panose="020B0503020204020204" charset="-122"/>
              </a:rPr>
              <a:t>网关搭配： </a:t>
            </a:r>
            <a:endParaRPr lang="zh-CN" altLang="en-US" sz="1600" b="1">
              <a:latin typeface="微软雅黑" panose="020B0503020204020204" charset="-122"/>
              <a:ea typeface="微软雅黑" panose="020B0503020204020204" charset="-122"/>
              <a:cs typeface="微软雅黑" panose="020B0503020204020204" charset="-122"/>
            </a:endParaRPr>
          </a:p>
          <a:p>
            <a:pPr algn="l" fontAlgn="auto">
              <a:lnSpc>
                <a:spcPct val="105000"/>
              </a:lnSpc>
              <a:buClrTx/>
              <a:buSzTx/>
              <a:buFont typeface="+mj-lt"/>
              <a:buNone/>
            </a:pPr>
            <a:r>
              <a:rPr lang="zh-CN" sz="1200">
                <a:latin typeface="微软雅黑" panose="020B0503020204020204" charset="-122"/>
                <a:ea typeface="微软雅黑" panose="020B0503020204020204" charset="-122"/>
                <a:cs typeface="微软雅黑" panose="020B0503020204020204" charset="-122"/>
                <a:sym typeface="+mn-ea"/>
              </a:rPr>
              <a:t>整个网点使用3个网关实现信号全覆盖，整个项目采用100多个节点设备。</a:t>
            </a:r>
            <a:endParaRPr lang="zh-CN" sz="1200">
              <a:latin typeface="微软雅黑" panose="020B0503020204020204" charset="-122"/>
              <a:ea typeface="微软雅黑" panose="020B0503020204020204" charset="-122"/>
              <a:cs typeface="微软雅黑" panose="020B0503020204020204" charset="-122"/>
            </a:endParaRPr>
          </a:p>
        </p:txBody>
      </p:sp>
      <p:grpSp>
        <p:nvGrpSpPr>
          <p:cNvPr id="27" name="组合 26"/>
          <p:cNvGrpSpPr/>
          <p:nvPr/>
        </p:nvGrpSpPr>
        <p:grpSpPr>
          <a:xfrm>
            <a:off x="890905" y="1965325"/>
            <a:ext cx="4879309" cy="4669790"/>
            <a:chOff x="1403" y="3095"/>
            <a:chExt cx="7684" cy="7354"/>
          </a:xfrm>
        </p:grpSpPr>
        <p:grpSp>
          <p:nvGrpSpPr>
            <p:cNvPr id="11" name="组合 10"/>
            <p:cNvGrpSpPr/>
            <p:nvPr/>
          </p:nvGrpSpPr>
          <p:grpSpPr>
            <a:xfrm>
              <a:off x="1403" y="3095"/>
              <a:ext cx="7684" cy="7354"/>
              <a:chOff x="10240" y="1774"/>
              <a:chExt cx="8077" cy="7730"/>
            </a:xfrm>
          </p:grpSpPr>
          <p:grpSp>
            <p:nvGrpSpPr>
              <p:cNvPr id="5" name="组合 4"/>
              <p:cNvGrpSpPr/>
              <p:nvPr/>
            </p:nvGrpSpPr>
            <p:grpSpPr>
              <a:xfrm>
                <a:off x="10240" y="1774"/>
                <a:ext cx="8077" cy="7730"/>
                <a:chOff x="891" y="5139"/>
                <a:chExt cx="9803" cy="9381"/>
              </a:xfrm>
            </p:grpSpPr>
            <p:sp>
              <p:nvSpPr>
                <p:cNvPr id="21" name="矩形 20"/>
                <p:cNvSpPr/>
                <p:nvPr>
                  <p:custDataLst>
                    <p:tags r:id="rId17"/>
                  </p:custDataLst>
                </p:nvPr>
              </p:nvSpPr>
              <p:spPr>
                <a:xfrm>
                  <a:off x="891" y="5139"/>
                  <a:ext cx="9803" cy="9381"/>
                </a:xfrm>
                <a:prstGeom prst="rect">
                  <a:avLst/>
                </a:prstGeom>
                <a:solidFill>
                  <a:srgbClr val="235F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cs typeface="Roboto" panose="02000000000000000000" charset="0"/>
                  </a:endParaRPr>
                </a:p>
              </p:txBody>
            </p:sp>
            <p:pic>
              <p:nvPicPr>
                <p:cNvPr id="2" name="图片 27"/>
                <p:cNvPicPr>
                  <a:picLocks noChangeAspect="1"/>
                </p:cNvPicPr>
                <p:nvPr>
                  <p:custDataLst>
                    <p:tags r:id="rId18"/>
                  </p:custDataLst>
                </p:nvPr>
              </p:nvPicPr>
              <p:blipFill>
                <a:blip r:embed="rId19"/>
                <a:stretch>
                  <a:fillRect/>
                </a:stretch>
              </p:blipFill>
              <p:spPr>
                <a:xfrm>
                  <a:off x="1094" y="5382"/>
                  <a:ext cx="9315" cy="5181"/>
                </a:xfrm>
                <a:prstGeom prst="rect">
                  <a:avLst/>
                </a:prstGeom>
              </p:spPr>
            </p:pic>
          </p:grpSp>
          <p:pic>
            <p:nvPicPr>
              <p:cNvPr id="20" name="图片 20"/>
              <p:cNvPicPr>
                <a:picLocks noChangeAspect="1"/>
              </p:cNvPicPr>
              <p:nvPr>
                <p:custDataLst>
                  <p:tags r:id="rId20"/>
                </p:custDataLst>
              </p:nvPr>
            </p:nvPicPr>
            <p:blipFill>
              <a:blip r:embed="rId21"/>
              <a:srcRect/>
              <a:stretch>
                <a:fillRect/>
              </a:stretch>
            </p:blipFill>
            <p:spPr>
              <a:xfrm>
                <a:off x="14309" y="6504"/>
                <a:ext cx="3773" cy="2810"/>
              </a:xfrm>
              <a:prstGeom prst="rect">
                <a:avLst/>
              </a:prstGeom>
            </p:spPr>
          </p:pic>
          <p:pic>
            <p:nvPicPr>
              <p:cNvPr id="10" name="图片 3"/>
              <p:cNvPicPr>
                <a:picLocks noChangeAspect="1"/>
              </p:cNvPicPr>
              <p:nvPr>
                <p:custDataLst>
                  <p:tags r:id="rId22"/>
                </p:custDataLst>
              </p:nvPr>
            </p:nvPicPr>
            <p:blipFill>
              <a:blip r:embed="rId23"/>
              <a:stretch>
                <a:fillRect/>
              </a:stretch>
            </p:blipFill>
            <p:spPr>
              <a:xfrm>
                <a:off x="10407" y="6504"/>
                <a:ext cx="3735" cy="2809"/>
              </a:xfrm>
              <a:prstGeom prst="rect">
                <a:avLst/>
              </a:prstGeom>
            </p:spPr>
          </p:pic>
        </p:grpSp>
        <p:pic>
          <p:nvPicPr>
            <p:cNvPr id="9" name="图片 8" descr="D:\08模板图片等常用素材\插座面板效果图\效果图\untitled.2237.pnguntitled.2237"/>
            <p:cNvPicPr>
              <a:picLocks noChangeAspect="1"/>
            </p:cNvPicPr>
            <p:nvPr>
              <p:custDataLst>
                <p:tags r:id="rId24"/>
              </p:custDataLst>
            </p:nvPr>
          </p:nvPicPr>
          <p:blipFill>
            <a:blip r:embed="rId25"/>
            <a:srcRect/>
            <a:stretch>
              <a:fillRect/>
            </a:stretch>
          </p:blipFill>
          <p:spPr>
            <a:xfrm>
              <a:off x="2782" y="3343"/>
              <a:ext cx="1514" cy="1289"/>
            </a:xfrm>
            <a:prstGeom prst="rect">
              <a:avLst/>
            </a:prstGeom>
            <a:effectLst>
              <a:outerShdw blurRad="152400" dir="5400000" sx="81000" sy="81000" rotWithShape="0">
                <a:prstClr val="black">
                  <a:alpha val="36000"/>
                </a:prstClr>
              </a:outerShdw>
            </a:effectLst>
          </p:spPr>
        </p:pic>
      </p:grpSp>
    </p:spTree>
    <p:custDataLst>
      <p:tags r:id="rId26"/>
    </p:custData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0" name="图片 19" descr="success-story-air-quality-monitoring-at-beijing-normal-university-experimental-middle-school-daxing-branch-center"/>
          <p:cNvPicPr>
            <a:picLocks noChangeAspect="1"/>
          </p:cNvPicPr>
          <p:nvPr/>
        </p:nvPicPr>
        <p:blipFill>
          <a:blip r:embed="rId1"/>
          <a:srcRect t="24199"/>
          <a:stretch>
            <a:fillRect/>
          </a:stretch>
        </p:blipFill>
        <p:spPr>
          <a:xfrm>
            <a:off x="889635" y="4872990"/>
            <a:ext cx="1995170" cy="946785"/>
          </a:xfrm>
          <a:prstGeom prst="rect">
            <a:avLst/>
          </a:prstGeom>
        </p:spPr>
      </p:pic>
      <p:pic>
        <p:nvPicPr>
          <p:cNvPr id="7" name="图片 6" descr="中建"/>
          <p:cNvPicPr>
            <a:picLocks noChangeAspect="1"/>
          </p:cNvPicPr>
          <p:nvPr/>
        </p:nvPicPr>
        <p:blipFill>
          <a:blip r:embed="rId2"/>
          <a:srcRect/>
          <a:stretch>
            <a:fillRect/>
          </a:stretch>
        </p:blipFill>
        <p:spPr>
          <a:xfrm>
            <a:off x="9087485" y="4872990"/>
            <a:ext cx="1991995" cy="1199515"/>
          </a:xfrm>
          <a:prstGeom prst="rect">
            <a:avLst/>
          </a:prstGeom>
        </p:spPr>
      </p:pic>
      <p:pic>
        <p:nvPicPr>
          <p:cNvPr id="6" name="图片 5" descr="绿色银行"/>
          <p:cNvPicPr>
            <a:picLocks noChangeAspect="1"/>
          </p:cNvPicPr>
          <p:nvPr/>
        </p:nvPicPr>
        <p:blipFill>
          <a:blip r:embed="rId3"/>
          <a:srcRect/>
          <a:stretch>
            <a:fillRect/>
          </a:stretch>
        </p:blipFill>
        <p:spPr>
          <a:xfrm>
            <a:off x="2937193" y="4872990"/>
            <a:ext cx="1990090" cy="1165225"/>
          </a:xfrm>
          <a:prstGeom prst="rect">
            <a:avLst/>
          </a:prstGeom>
        </p:spPr>
      </p:pic>
      <p:pic>
        <p:nvPicPr>
          <p:cNvPr id="5" name="图片 4" descr="华为"/>
          <p:cNvPicPr>
            <a:picLocks noChangeAspect="1"/>
          </p:cNvPicPr>
          <p:nvPr/>
        </p:nvPicPr>
        <p:blipFill>
          <a:blip r:embed="rId4"/>
          <a:srcRect/>
          <a:stretch>
            <a:fillRect/>
          </a:stretch>
        </p:blipFill>
        <p:spPr>
          <a:xfrm>
            <a:off x="7032308" y="4875530"/>
            <a:ext cx="1991995" cy="1167765"/>
          </a:xfrm>
          <a:prstGeom prst="rect">
            <a:avLst/>
          </a:prstGeom>
        </p:spPr>
      </p:pic>
      <p:pic>
        <p:nvPicPr>
          <p:cNvPr id="4" name="图片 3" descr="知名药企"/>
          <p:cNvPicPr>
            <a:picLocks noChangeAspect="1"/>
          </p:cNvPicPr>
          <p:nvPr/>
        </p:nvPicPr>
        <p:blipFill>
          <a:blip r:embed="rId5"/>
          <a:stretch>
            <a:fillRect/>
          </a:stretch>
        </p:blipFill>
        <p:spPr>
          <a:xfrm>
            <a:off x="4982845" y="4875530"/>
            <a:ext cx="1995170" cy="1249045"/>
          </a:xfrm>
          <a:prstGeom prst="rect">
            <a:avLst/>
          </a:prstGeom>
        </p:spPr>
      </p:pic>
      <p:pic>
        <p:nvPicPr>
          <p:cNvPr id="3" name="图片 2" descr="牧原"/>
          <p:cNvPicPr>
            <a:picLocks noChangeAspect="1"/>
          </p:cNvPicPr>
          <p:nvPr/>
        </p:nvPicPr>
        <p:blipFill>
          <a:blip r:embed="rId6"/>
          <a:srcRect/>
          <a:stretch>
            <a:fillRect/>
          </a:stretch>
        </p:blipFill>
        <p:spPr>
          <a:xfrm>
            <a:off x="7034530" y="3639185"/>
            <a:ext cx="1987550" cy="1057275"/>
          </a:xfrm>
          <a:prstGeom prst="rect">
            <a:avLst/>
          </a:prstGeom>
        </p:spPr>
      </p:pic>
      <p:pic>
        <p:nvPicPr>
          <p:cNvPr id="2" name="图片 1" descr="马铃薯"/>
          <p:cNvPicPr>
            <a:picLocks noChangeAspect="1"/>
          </p:cNvPicPr>
          <p:nvPr/>
        </p:nvPicPr>
        <p:blipFill>
          <a:blip r:embed="rId7"/>
          <a:srcRect/>
          <a:stretch>
            <a:fillRect/>
          </a:stretch>
        </p:blipFill>
        <p:spPr>
          <a:xfrm>
            <a:off x="4986973" y="3639185"/>
            <a:ext cx="1986915" cy="1104265"/>
          </a:xfrm>
          <a:prstGeom prst="rect">
            <a:avLst/>
          </a:prstGeom>
        </p:spPr>
      </p:pic>
      <p:pic>
        <p:nvPicPr>
          <p:cNvPr id="256" name="图片 255" descr="深圳大学"/>
          <p:cNvPicPr>
            <a:picLocks noChangeAspect="1"/>
          </p:cNvPicPr>
          <p:nvPr/>
        </p:nvPicPr>
        <p:blipFill>
          <a:blip r:embed="rId8"/>
          <a:srcRect/>
          <a:stretch>
            <a:fillRect/>
          </a:stretch>
        </p:blipFill>
        <p:spPr>
          <a:xfrm>
            <a:off x="2936240" y="3639185"/>
            <a:ext cx="1991995" cy="1005840"/>
          </a:xfrm>
          <a:prstGeom prst="rect">
            <a:avLst/>
          </a:prstGeom>
        </p:spPr>
      </p:pic>
      <p:pic>
        <p:nvPicPr>
          <p:cNvPr id="254" name="图片 253" descr="四川师范大学"/>
          <p:cNvPicPr>
            <a:picLocks noChangeAspect="1"/>
          </p:cNvPicPr>
          <p:nvPr/>
        </p:nvPicPr>
        <p:blipFill>
          <a:blip r:embed="rId9"/>
          <a:srcRect/>
          <a:stretch>
            <a:fillRect/>
          </a:stretch>
        </p:blipFill>
        <p:spPr>
          <a:xfrm>
            <a:off x="2932430" y="2411730"/>
            <a:ext cx="1999615" cy="1118235"/>
          </a:xfrm>
          <a:prstGeom prst="rect">
            <a:avLst/>
          </a:prstGeom>
        </p:spPr>
      </p:pic>
      <p:pic>
        <p:nvPicPr>
          <p:cNvPr id="255" name="图片 254" descr="四川社会主义"/>
          <p:cNvPicPr>
            <a:picLocks noChangeAspect="1"/>
          </p:cNvPicPr>
          <p:nvPr/>
        </p:nvPicPr>
        <p:blipFill>
          <a:blip r:embed="rId10"/>
          <a:srcRect/>
          <a:stretch>
            <a:fillRect/>
          </a:stretch>
        </p:blipFill>
        <p:spPr>
          <a:xfrm>
            <a:off x="891858" y="2411730"/>
            <a:ext cx="1991360" cy="1111250"/>
          </a:xfrm>
          <a:prstGeom prst="rect">
            <a:avLst/>
          </a:prstGeom>
        </p:spPr>
      </p:pic>
      <p:pic>
        <p:nvPicPr>
          <p:cNvPr id="252" name="图片 251" descr="机关事务"/>
          <p:cNvPicPr>
            <a:picLocks noChangeAspect="1"/>
          </p:cNvPicPr>
          <p:nvPr/>
        </p:nvPicPr>
        <p:blipFill>
          <a:blip r:embed="rId11"/>
          <a:srcRect/>
          <a:stretch>
            <a:fillRect/>
          </a:stretch>
        </p:blipFill>
        <p:spPr>
          <a:xfrm>
            <a:off x="9083993" y="1183640"/>
            <a:ext cx="1998980" cy="956310"/>
          </a:xfrm>
          <a:prstGeom prst="rect">
            <a:avLst/>
          </a:prstGeom>
        </p:spPr>
      </p:pic>
      <p:pic>
        <p:nvPicPr>
          <p:cNvPr id="253" name="图片 252" descr="大型建筑"/>
          <p:cNvPicPr>
            <a:picLocks noChangeAspect="1"/>
          </p:cNvPicPr>
          <p:nvPr/>
        </p:nvPicPr>
        <p:blipFill>
          <a:blip r:embed="rId12"/>
          <a:srcRect/>
          <a:stretch>
            <a:fillRect/>
          </a:stretch>
        </p:blipFill>
        <p:spPr>
          <a:xfrm>
            <a:off x="7030403" y="2408555"/>
            <a:ext cx="1995805" cy="1135380"/>
          </a:xfrm>
          <a:prstGeom prst="rect">
            <a:avLst/>
          </a:prstGeom>
        </p:spPr>
      </p:pic>
      <p:pic>
        <p:nvPicPr>
          <p:cNvPr id="167" name="图片 166" descr="smart-park-of-kexingkexueyuan"/>
          <p:cNvPicPr>
            <a:picLocks noChangeAspect="1"/>
          </p:cNvPicPr>
          <p:nvPr/>
        </p:nvPicPr>
        <p:blipFill>
          <a:blip r:embed="rId13"/>
          <a:srcRect/>
          <a:stretch>
            <a:fillRect/>
          </a:stretch>
        </p:blipFill>
        <p:spPr>
          <a:xfrm>
            <a:off x="4983163" y="2408555"/>
            <a:ext cx="1994535" cy="1079500"/>
          </a:xfrm>
          <a:prstGeom prst="rect">
            <a:avLst/>
          </a:prstGeom>
        </p:spPr>
      </p:pic>
      <p:pic>
        <p:nvPicPr>
          <p:cNvPr id="166" name="图片 165" descr="success-story-beijing-benz-factory-workshop-environmental-monitoring-center"/>
          <p:cNvPicPr>
            <a:picLocks noChangeAspect="1"/>
          </p:cNvPicPr>
          <p:nvPr/>
        </p:nvPicPr>
        <p:blipFill>
          <a:blip r:embed="rId14">
            <a:lum bright="6000"/>
          </a:blip>
          <a:srcRect/>
          <a:stretch>
            <a:fillRect/>
          </a:stretch>
        </p:blipFill>
        <p:spPr>
          <a:xfrm>
            <a:off x="9085263" y="3639185"/>
            <a:ext cx="1996440" cy="1114425"/>
          </a:xfrm>
          <a:prstGeom prst="rect">
            <a:avLst/>
          </a:prstGeom>
        </p:spPr>
      </p:pic>
      <p:pic>
        <p:nvPicPr>
          <p:cNvPr id="165" name="图片 164" descr="success-stories-lab4"/>
          <p:cNvPicPr>
            <a:picLocks noChangeAspect="1"/>
          </p:cNvPicPr>
          <p:nvPr/>
        </p:nvPicPr>
        <p:blipFill>
          <a:blip r:embed="rId15">
            <a:lum bright="12000" contrast="18000"/>
          </a:blip>
          <a:srcRect/>
          <a:stretch>
            <a:fillRect/>
          </a:stretch>
        </p:blipFill>
        <p:spPr>
          <a:xfrm>
            <a:off x="894080" y="3639185"/>
            <a:ext cx="1986915" cy="1114425"/>
          </a:xfrm>
          <a:prstGeom prst="rect">
            <a:avLst/>
          </a:prstGeom>
        </p:spPr>
      </p:pic>
      <p:pic>
        <p:nvPicPr>
          <p:cNvPr id="116" name="图片 115" descr="success-stories-top-center"/>
          <p:cNvPicPr>
            <a:picLocks noChangeAspect="1"/>
          </p:cNvPicPr>
          <p:nvPr/>
        </p:nvPicPr>
        <p:blipFill>
          <a:blip r:embed="rId16"/>
          <a:srcRect/>
          <a:stretch>
            <a:fillRect/>
          </a:stretch>
        </p:blipFill>
        <p:spPr>
          <a:xfrm>
            <a:off x="889318" y="1179195"/>
            <a:ext cx="1996440" cy="1137920"/>
          </a:xfrm>
          <a:prstGeom prst="rect">
            <a:avLst/>
          </a:prstGeom>
        </p:spPr>
      </p:pic>
      <p:sp>
        <p:nvSpPr>
          <p:cNvPr id="115" name="矩形 114"/>
          <p:cNvSpPr/>
          <p:nvPr/>
        </p:nvSpPr>
        <p:spPr>
          <a:xfrm>
            <a:off x="889953" y="1857375"/>
            <a:ext cx="1995170" cy="509270"/>
          </a:xfrm>
          <a:prstGeom prst="rect">
            <a:avLst/>
          </a:prstGeom>
          <a:solidFill>
            <a:srgbClr val="0D4893"/>
          </a:solidFill>
          <a:ln>
            <a:noFill/>
          </a:ln>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cs typeface="微软雅黑" panose="020B0503020204020204" charset="-122"/>
              <a:sym typeface="+mn-ea"/>
            </a:endParaRPr>
          </a:p>
        </p:txBody>
      </p:sp>
      <p:sp>
        <p:nvSpPr>
          <p:cNvPr id="66" name="TextBox 8"/>
          <p:cNvSpPr txBox="1"/>
          <p:nvPr>
            <p:custDataLst>
              <p:tags r:id="rId17"/>
            </p:custDataLst>
          </p:nvPr>
        </p:nvSpPr>
        <p:spPr>
          <a:xfrm>
            <a:off x="1175385" y="1960880"/>
            <a:ext cx="1424305" cy="338455"/>
          </a:xfrm>
          <a:prstGeom prst="rect">
            <a:avLst/>
          </a:prstGeom>
          <a:noFill/>
          <a:effectLst/>
        </p:spPr>
        <p:txBody>
          <a:bodyPr wrap="square" lIns="0" tIns="0" rIns="0" bIns="0" rtlCol="0" anchor="ctr">
            <a:spAutoFit/>
          </a:bodyPr>
          <a:lstStyle>
            <a:defPPr>
              <a:defRPr lang="zh-CN"/>
            </a:defPPr>
            <a:lvl1pPr algn="ctr">
              <a:defRPr sz="6000" b="1" spc="200">
                <a:blipFill>
                  <a:blip r:embed="rId18"/>
                  <a:stretch>
                    <a:fillRect/>
                  </a:stretch>
                </a:blipFill>
                <a:effectLst>
                  <a:innerShdw blurRad="63500" dist="50800" dir="16200000">
                    <a:prstClr val="black">
                      <a:alpha val="50000"/>
                    </a:prstClr>
                  </a:innerShdw>
                </a:effectLst>
                <a:latin typeface="思源黑体 CN Heavy" panose="020B0A00000000000000" pitchFamily="34" charset="-122"/>
                <a:ea typeface="思源黑体 CN Heavy" panose="020B0A00000000000000" pitchFamily="34" charset="-122"/>
              </a:defRPr>
            </a:lvl1pPr>
          </a:lstStyle>
          <a:p>
            <a:pPr algn="ctr">
              <a:lnSpc>
                <a:spcPct val="100000"/>
              </a:lnSpc>
              <a:spcBef>
                <a:spcPts val="0"/>
              </a:spcBef>
              <a:buClrTx/>
              <a:buSzTx/>
              <a:buFontTx/>
            </a:pPr>
            <a:r>
              <a:rPr lang="en-US" altLang="zh-CN" sz="1200" kern="0" spc="0" dirty="0" smtClean="0">
                <a:solidFill>
                  <a:schemeClr val="bg1"/>
                </a:solidFill>
                <a:effectLst/>
                <a:uFillTx/>
                <a:latin typeface="微软雅黑" panose="020B0503020204020204" charset="-122"/>
                <a:ea typeface="微软雅黑" panose="020B0503020204020204" charset="-122"/>
                <a:cs typeface="微软雅黑" panose="020B0503020204020204" charset="-122"/>
                <a:sym typeface="+mn-ea"/>
              </a:rPr>
              <a:t>头部互联网公司</a:t>
            </a:r>
            <a:endParaRPr lang="en-US" altLang="zh-CN" sz="1200" kern="0" spc="0" dirty="0" smtClean="0">
              <a:solidFill>
                <a:schemeClr val="bg1"/>
              </a:solidFill>
              <a:effectLst/>
              <a:uFillTx/>
              <a:latin typeface="微软雅黑" panose="020B0503020204020204" charset="-122"/>
              <a:ea typeface="微软雅黑" panose="020B0503020204020204" charset="-122"/>
              <a:cs typeface="微软雅黑" panose="020B0503020204020204" charset="-122"/>
              <a:sym typeface="+mn-ea"/>
            </a:endParaRPr>
          </a:p>
          <a:p>
            <a:pPr algn="ctr">
              <a:lnSpc>
                <a:spcPct val="100000"/>
              </a:lnSpc>
              <a:spcBef>
                <a:spcPts val="0"/>
              </a:spcBef>
              <a:buClrTx/>
              <a:buSzTx/>
              <a:buFontTx/>
            </a:pPr>
            <a:r>
              <a:rPr lang="en-US" altLang="zh-CN" sz="1000" b="0" kern="0" spc="0" dirty="0" smtClean="0">
                <a:solidFill>
                  <a:schemeClr val="bg1"/>
                </a:solidFill>
                <a:effectLst/>
                <a:uFillTx/>
                <a:latin typeface="微软雅黑" panose="020B0503020204020204" charset="-122"/>
                <a:ea typeface="微软雅黑" panose="020B0503020204020204" charset="-122"/>
                <a:cs typeface="微软雅黑" panose="020B0503020204020204" charset="-122"/>
                <a:sym typeface="+mn-ea"/>
              </a:rPr>
              <a:t>(办公空间管理)</a:t>
            </a:r>
            <a:endParaRPr lang="en-US" altLang="zh-CN" sz="1000" b="0" kern="0" spc="0" dirty="0" smtClean="0">
              <a:solidFill>
                <a:schemeClr val="bg1"/>
              </a:solidFill>
              <a:effectLst/>
              <a:uFillTx/>
              <a:latin typeface="微软雅黑" panose="020B0503020204020204" charset="-122"/>
              <a:ea typeface="微软雅黑" panose="020B0503020204020204" charset="-122"/>
              <a:cs typeface="微软雅黑" panose="020B0503020204020204" charset="-122"/>
              <a:sym typeface="+mn-ea"/>
            </a:endParaRPr>
          </a:p>
        </p:txBody>
      </p:sp>
      <p:pic>
        <p:nvPicPr>
          <p:cNvPr id="126" name="图片 125" descr="广东"/>
          <p:cNvPicPr>
            <a:picLocks noChangeAspect="1"/>
          </p:cNvPicPr>
          <p:nvPr/>
        </p:nvPicPr>
        <p:blipFill>
          <a:blip r:embed="rId19"/>
          <a:srcRect/>
          <a:stretch>
            <a:fillRect/>
          </a:stretch>
        </p:blipFill>
        <p:spPr>
          <a:xfrm>
            <a:off x="2936558" y="1183640"/>
            <a:ext cx="1991360" cy="1109345"/>
          </a:xfrm>
          <a:prstGeom prst="rect">
            <a:avLst/>
          </a:prstGeom>
        </p:spPr>
      </p:pic>
      <p:sp>
        <p:nvSpPr>
          <p:cNvPr id="120" name="矩形 119"/>
          <p:cNvSpPr/>
          <p:nvPr/>
        </p:nvSpPr>
        <p:spPr>
          <a:xfrm>
            <a:off x="2934653" y="1857375"/>
            <a:ext cx="1995170" cy="501650"/>
          </a:xfrm>
          <a:prstGeom prst="rect">
            <a:avLst/>
          </a:prstGeom>
          <a:solidFill>
            <a:srgbClr val="0D4893"/>
          </a:solidFill>
          <a:ln>
            <a:noFill/>
          </a:ln>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cs typeface="微软雅黑" panose="020B0503020204020204" charset="-122"/>
              <a:sym typeface="+mn-ea"/>
            </a:endParaRPr>
          </a:p>
        </p:txBody>
      </p:sp>
      <p:sp>
        <p:nvSpPr>
          <p:cNvPr id="121" name="TextBox 8"/>
          <p:cNvSpPr txBox="1"/>
          <p:nvPr>
            <p:custDataLst>
              <p:tags r:id="rId20"/>
            </p:custDataLst>
          </p:nvPr>
        </p:nvSpPr>
        <p:spPr>
          <a:xfrm>
            <a:off x="2908300" y="1960880"/>
            <a:ext cx="2047875" cy="338455"/>
          </a:xfrm>
          <a:prstGeom prst="rect">
            <a:avLst/>
          </a:prstGeom>
          <a:noFill/>
          <a:effectLst/>
        </p:spPr>
        <p:txBody>
          <a:bodyPr wrap="square" lIns="0" tIns="0" rIns="0" bIns="0" rtlCol="0" anchor="ctr">
            <a:spAutoFit/>
          </a:bodyPr>
          <a:lstStyle>
            <a:defPPr>
              <a:defRPr lang="zh-CN"/>
            </a:defPPr>
            <a:lvl1pPr algn="ctr">
              <a:defRPr sz="6000" b="1" spc="200">
                <a:blipFill>
                  <a:blip r:embed="rId18"/>
                  <a:stretch>
                    <a:fillRect/>
                  </a:stretch>
                </a:blipFill>
                <a:effectLst>
                  <a:innerShdw blurRad="63500" dist="50800" dir="16200000">
                    <a:prstClr val="black">
                      <a:alpha val="50000"/>
                    </a:prstClr>
                  </a:innerShdw>
                </a:effectLst>
                <a:latin typeface="思源黑体 CN Heavy" panose="020B0A00000000000000" pitchFamily="34" charset="-122"/>
                <a:ea typeface="思源黑体 CN Heavy" panose="020B0A00000000000000" pitchFamily="34" charset="-122"/>
              </a:defRPr>
            </a:lvl1pPr>
          </a:lstStyle>
          <a:p>
            <a:pPr algn="ctr">
              <a:lnSpc>
                <a:spcPct val="100000"/>
              </a:lnSpc>
              <a:spcBef>
                <a:spcPts val="0"/>
              </a:spcBef>
              <a:buClrTx/>
              <a:buSzTx/>
              <a:buFontTx/>
            </a:pPr>
            <a:r>
              <a:rPr lang="en-US" altLang="zh-CN" sz="1200" kern="0" spc="0" dirty="0" smtClean="0">
                <a:solidFill>
                  <a:schemeClr val="bg1"/>
                </a:solidFill>
                <a:effectLst/>
                <a:uFillTx/>
                <a:latin typeface="微软雅黑" panose="020B0503020204020204" charset="-122"/>
                <a:ea typeface="微软雅黑" panose="020B0503020204020204" charset="-122"/>
                <a:cs typeface="微软雅黑" panose="020B0503020204020204" charset="-122"/>
                <a:sym typeface="+mn-ea"/>
              </a:rPr>
              <a:t>广东省建筑设计院数字分院</a:t>
            </a:r>
            <a:endParaRPr lang="en-US" altLang="zh-CN" sz="1400" b="1" kern="0" spc="0" dirty="0" smtClean="0">
              <a:solidFill>
                <a:schemeClr val="bg1"/>
              </a:solidFill>
              <a:effectLst/>
              <a:uFillTx/>
              <a:latin typeface="微软雅黑" panose="020B0503020204020204" charset="-122"/>
              <a:ea typeface="微软雅黑" panose="020B0503020204020204" charset="-122"/>
              <a:cs typeface="微软雅黑" panose="020B0503020204020204" charset="-122"/>
              <a:sym typeface="+mn-ea"/>
            </a:endParaRPr>
          </a:p>
          <a:p>
            <a:pPr algn="ctr">
              <a:lnSpc>
                <a:spcPct val="100000"/>
              </a:lnSpc>
              <a:spcBef>
                <a:spcPts val="0"/>
              </a:spcBef>
              <a:buClrTx/>
              <a:buSzTx/>
              <a:buFontTx/>
            </a:pPr>
            <a:r>
              <a:rPr lang="en-US" altLang="zh-CN" sz="1000" b="0" kern="0" spc="0" dirty="0" smtClean="0">
                <a:solidFill>
                  <a:schemeClr val="bg1"/>
                </a:solidFill>
                <a:effectLst/>
                <a:uFillTx/>
                <a:latin typeface="微软雅黑" panose="020B0503020204020204" charset="-122"/>
                <a:ea typeface="微软雅黑" panose="020B0503020204020204" charset="-122"/>
                <a:cs typeface="微软雅黑" panose="020B0503020204020204" charset="-122"/>
                <a:sym typeface="+mn-ea"/>
              </a:rPr>
              <a:t>(办公室智能化改造)</a:t>
            </a:r>
            <a:endParaRPr lang="en-US" altLang="zh-CN" sz="1000" b="0" kern="0" spc="0" dirty="0" smtClean="0">
              <a:solidFill>
                <a:schemeClr val="bg1"/>
              </a:solidFill>
              <a:effectLst/>
              <a:uFillTx/>
              <a:latin typeface="微软雅黑" panose="020B0503020204020204" charset="-122"/>
              <a:ea typeface="微软雅黑" panose="020B0503020204020204" charset="-122"/>
              <a:cs typeface="微软雅黑" panose="020B0503020204020204" charset="-122"/>
              <a:sym typeface="+mn-ea"/>
            </a:endParaRPr>
          </a:p>
        </p:txBody>
      </p:sp>
      <p:pic>
        <p:nvPicPr>
          <p:cNvPr id="123" name="图片 122" descr="success-stories-top-center"/>
          <p:cNvPicPr>
            <a:picLocks noChangeAspect="1"/>
          </p:cNvPicPr>
          <p:nvPr/>
        </p:nvPicPr>
        <p:blipFill>
          <a:blip r:embed="rId16"/>
          <a:srcRect/>
          <a:stretch>
            <a:fillRect/>
          </a:stretch>
        </p:blipFill>
        <p:spPr>
          <a:xfrm>
            <a:off x="4982528" y="1179195"/>
            <a:ext cx="1995805" cy="1137920"/>
          </a:xfrm>
          <a:prstGeom prst="rect">
            <a:avLst/>
          </a:prstGeom>
        </p:spPr>
      </p:pic>
      <p:sp>
        <p:nvSpPr>
          <p:cNvPr id="124" name="矩形 123"/>
          <p:cNvSpPr/>
          <p:nvPr/>
        </p:nvSpPr>
        <p:spPr>
          <a:xfrm>
            <a:off x="4982845" y="1857375"/>
            <a:ext cx="1995170" cy="501650"/>
          </a:xfrm>
          <a:prstGeom prst="rect">
            <a:avLst/>
          </a:prstGeom>
          <a:solidFill>
            <a:srgbClr val="0D4893"/>
          </a:solidFill>
          <a:ln>
            <a:noFill/>
          </a:ln>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cs typeface="微软雅黑" panose="020B0503020204020204" charset="-122"/>
              <a:sym typeface="+mn-ea"/>
            </a:endParaRPr>
          </a:p>
        </p:txBody>
      </p:sp>
      <p:sp>
        <p:nvSpPr>
          <p:cNvPr id="125" name="TextBox 8"/>
          <p:cNvSpPr txBox="1"/>
          <p:nvPr>
            <p:custDataLst>
              <p:tags r:id="rId21"/>
            </p:custDataLst>
          </p:nvPr>
        </p:nvSpPr>
        <p:spPr>
          <a:xfrm>
            <a:off x="5268278" y="1960880"/>
            <a:ext cx="1424305" cy="338455"/>
          </a:xfrm>
          <a:prstGeom prst="rect">
            <a:avLst/>
          </a:prstGeom>
          <a:noFill/>
          <a:effectLst/>
        </p:spPr>
        <p:txBody>
          <a:bodyPr wrap="square" lIns="0" tIns="0" rIns="0" bIns="0" rtlCol="0" anchor="ctr">
            <a:spAutoFit/>
          </a:bodyPr>
          <a:lstStyle>
            <a:defPPr>
              <a:defRPr lang="zh-CN"/>
            </a:defPPr>
            <a:lvl1pPr algn="ctr">
              <a:defRPr sz="6000" b="1" spc="200">
                <a:blipFill>
                  <a:blip r:embed="rId18"/>
                  <a:stretch>
                    <a:fillRect/>
                  </a:stretch>
                </a:blipFill>
                <a:effectLst>
                  <a:innerShdw blurRad="63500" dist="50800" dir="16200000">
                    <a:prstClr val="black">
                      <a:alpha val="50000"/>
                    </a:prstClr>
                  </a:innerShdw>
                </a:effectLst>
                <a:latin typeface="思源黑体 CN Heavy" panose="020B0A00000000000000" pitchFamily="34" charset="-122"/>
                <a:ea typeface="思源黑体 CN Heavy" panose="020B0A00000000000000" pitchFamily="34" charset="-122"/>
              </a:defRPr>
            </a:lvl1pPr>
          </a:lstStyle>
          <a:p>
            <a:pPr algn="ctr">
              <a:lnSpc>
                <a:spcPct val="100000"/>
              </a:lnSpc>
              <a:spcBef>
                <a:spcPts val="0"/>
              </a:spcBef>
              <a:buClrTx/>
              <a:buSzTx/>
              <a:buFontTx/>
            </a:pPr>
            <a:r>
              <a:rPr lang="en-US" altLang="zh-CN" sz="1200" kern="0" spc="0" dirty="0" smtClean="0">
                <a:solidFill>
                  <a:schemeClr val="bg1"/>
                </a:solidFill>
                <a:effectLst/>
                <a:uFillTx/>
                <a:latin typeface="微软雅黑" panose="020B0503020204020204" charset="-122"/>
                <a:ea typeface="微软雅黑" panose="020B0503020204020204" charset="-122"/>
                <a:cs typeface="微软雅黑" panose="020B0503020204020204" charset="-122"/>
                <a:sym typeface="+mn-ea"/>
              </a:rPr>
              <a:t>恺英网络大厦</a:t>
            </a:r>
            <a:endParaRPr lang="en-US" altLang="zh-CN" sz="1200" b="1" kern="0" spc="0" dirty="0" smtClean="0">
              <a:solidFill>
                <a:schemeClr val="bg1"/>
              </a:solidFill>
              <a:effectLst/>
              <a:uFillTx/>
              <a:latin typeface="微软雅黑" panose="020B0503020204020204" charset="-122"/>
              <a:ea typeface="微软雅黑" panose="020B0503020204020204" charset="-122"/>
              <a:cs typeface="微软雅黑" panose="020B0503020204020204" charset="-122"/>
              <a:sym typeface="+mn-ea"/>
            </a:endParaRPr>
          </a:p>
          <a:p>
            <a:pPr algn="ctr">
              <a:lnSpc>
                <a:spcPct val="100000"/>
              </a:lnSpc>
              <a:spcBef>
                <a:spcPts val="0"/>
              </a:spcBef>
              <a:buClrTx/>
              <a:buSzTx/>
              <a:buFontTx/>
            </a:pPr>
            <a:r>
              <a:rPr lang="en-US" altLang="zh-CN" sz="1000" b="0" kern="0" spc="0" dirty="0" smtClean="0">
                <a:solidFill>
                  <a:schemeClr val="bg1"/>
                </a:solidFill>
                <a:effectLst/>
                <a:uFillTx/>
                <a:latin typeface="微软雅黑" panose="020B0503020204020204" charset="-122"/>
                <a:ea typeface="微软雅黑" panose="020B0503020204020204" charset="-122"/>
                <a:cs typeface="微软雅黑" panose="020B0503020204020204" charset="-122"/>
                <a:sym typeface="+mn-ea"/>
              </a:rPr>
              <a:t>(绿色智慧办公楼建设)</a:t>
            </a:r>
            <a:endParaRPr lang="en-US" altLang="zh-CN" sz="1000" b="0" kern="0" spc="0" dirty="0" smtClean="0">
              <a:solidFill>
                <a:schemeClr val="bg1"/>
              </a:solidFill>
              <a:effectLst/>
              <a:uFillTx/>
              <a:latin typeface="微软雅黑" panose="020B0503020204020204" charset="-122"/>
              <a:ea typeface="微软雅黑" panose="020B0503020204020204" charset="-122"/>
              <a:cs typeface="微软雅黑" panose="020B0503020204020204" charset="-122"/>
              <a:sym typeface="+mn-ea"/>
            </a:endParaRPr>
          </a:p>
        </p:txBody>
      </p:sp>
      <p:pic>
        <p:nvPicPr>
          <p:cNvPr id="163" name="图片 162" descr="北京城建智控"/>
          <p:cNvPicPr>
            <a:picLocks noChangeAspect="1"/>
          </p:cNvPicPr>
          <p:nvPr/>
        </p:nvPicPr>
        <p:blipFill>
          <a:blip r:embed="rId22"/>
          <a:srcRect/>
          <a:stretch>
            <a:fillRect/>
          </a:stretch>
        </p:blipFill>
        <p:spPr>
          <a:xfrm>
            <a:off x="7031355" y="1181735"/>
            <a:ext cx="1993900" cy="1137920"/>
          </a:xfrm>
          <a:prstGeom prst="rect">
            <a:avLst/>
          </a:prstGeom>
          <a:ln>
            <a:noFill/>
          </a:ln>
        </p:spPr>
      </p:pic>
      <p:sp>
        <p:nvSpPr>
          <p:cNvPr id="135" name="矩形 134"/>
          <p:cNvSpPr/>
          <p:nvPr/>
        </p:nvSpPr>
        <p:spPr>
          <a:xfrm>
            <a:off x="7030720" y="1857375"/>
            <a:ext cx="1995170" cy="499110"/>
          </a:xfrm>
          <a:prstGeom prst="rect">
            <a:avLst/>
          </a:prstGeom>
          <a:solidFill>
            <a:srgbClr val="0D4893"/>
          </a:solidFill>
          <a:ln>
            <a:noFill/>
          </a:ln>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cs typeface="微软雅黑" panose="020B0503020204020204" charset="-122"/>
              <a:sym typeface="+mn-ea"/>
            </a:endParaRPr>
          </a:p>
        </p:txBody>
      </p:sp>
      <p:sp>
        <p:nvSpPr>
          <p:cNvPr id="136" name="TextBox 8"/>
          <p:cNvSpPr txBox="1"/>
          <p:nvPr>
            <p:custDataLst>
              <p:tags r:id="rId23"/>
            </p:custDataLst>
          </p:nvPr>
        </p:nvSpPr>
        <p:spPr>
          <a:xfrm>
            <a:off x="7103428" y="1960880"/>
            <a:ext cx="1849755" cy="338455"/>
          </a:xfrm>
          <a:prstGeom prst="rect">
            <a:avLst/>
          </a:prstGeom>
          <a:noFill/>
          <a:effectLst/>
        </p:spPr>
        <p:txBody>
          <a:bodyPr wrap="square" lIns="0" tIns="0" rIns="0" bIns="0" rtlCol="0" anchor="ctr">
            <a:spAutoFit/>
          </a:bodyPr>
          <a:lstStyle>
            <a:defPPr>
              <a:defRPr lang="zh-CN"/>
            </a:defPPr>
            <a:lvl1pPr algn="ctr">
              <a:defRPr sz="6000" b="1" spc="200">
                <a:blipFill>
                  <a:blip r:embed="rId18"/>
                  <a:stretch>
                    <a:fillRect/>
                  </a:stretch>
                </a:blipFill>
                <a:effectLst>
                  <a:innerShdw blurRad="63500" dist="50800" dir="16200000">
                    <a:prstClr val="black">
                      <a:alpha val="50000"/>
                    </a:prstClr>
                  </a:innerShdw>
                </a:effectLst>
                <a:latin typeface="思源黑体 CN Heavy" panose="020B0A00000000000000" pitchFamily="34" charset="-122"/>
                <a:ea typeface="思源黑体 CN Heavy" panose="020B0A00000000000000" pitchFamily="34" charset="-122"/>
              </a:defRPr>
            </a:lvl1pPr>
          </a:lstStyle>
          <a:p>
            <a:pPr algn="ctr">
              <a:lnSpc>
                <a:spcPct val="100000"/>
              </a:lnSpc>
              <a:spcBef>
                <a:spcPts val="0"/>
              </a:spcBef>
              <a:buClrTx/>
              <a:buSzTx/>
              <a:buFontTx/>
            </a:pPr>
            <a:r>
              <a:rPr lang="en-US" altLang="zh-CN" sz="1200" kern="0" spc="0" dirty="0" smtClean="0">
                <a:solidFill>
                  <a:schemeClr val="bg1"/>
                </a:solidFill>
                <a:effectLst/>
                <a:uFillTx/>
                <a:latin typeface="微软雅黑" panose="020B0503020204020204" charset="-122"/>
                <a:ea typeface="微软雅黑" panose="020B0503020204020204" charset="-122"/>
                <a:cs typeface="微软雅黑" panose="020B0503020204020204" charset="-122"/>
                <a:sym typeface="+mn-ea"/>
              </a:rPr>
              <a:t>北京城建智控</a:t>
            </a:r>
            <a:endParaRPr lang="en-US" altLang="zh-CN" sz="1200" kern="0" spc="0" dirty="0" smtClean="0">
              <a:solidFill>
                <a:schemeClr val="bg1"/>
              </a:solidFill>
              <a:effectLst/>
              <a:uFillTx/>
              <a:latin typeface="微软雅黑" panose="020B0503020204020204" charset="-122"/>
              <a:ea typeface="微软雅黑" panose="020B0503020204020204" charset="-122"/>
              <a:cs typeface="微软雅黑" panose="020B0503020204020204" charset="-122"/>
              <a:sym typeface="+mn-ea"/>
            </a:endParaRPr>
          </a:p>
          <a:p>
            <a:pPr algn="ctr">
              <a:lnSpc>
                <a:spcPct val="100000"/>
              </a:lnSpc>
              <a:spcBef>
                <a:spcPts val="0"/>
              </a:spcBef>
              <a:buClrTx/>
              <a:buSzTx/>
              <a:buFontTx/>
            </a:pPr>
            <a:r>
              <a:rPr lang="en-US" altLang="zh-CN" sz="1000" b="0" kern="0" spc="0" dirty="0" smtClean="0">
                <a:solidFill>
                  <a:schemeClr val="bg1"/>
                </a:solidFill>
                <a:effectLst/>
                <a:uFillTx/>
                <a:latin typeface="微软雅黑" panose="020B0503020204020204" charset="-122"/>
                <a:ea typeface="微软雅黑" panose="020B0503020204020204" charset="-122"/>
                <a:cs typeface="微软雅黑" panose="020B0503020204020204" charset="-122"/>
                <a:sym typeface="+mn-ea"/>
              </a:rPr>
              <a:t>(办公楼智慧升级改造)</a:t>
            </a:r>
            <a:endParaRPr lang="en-US" altLang="zh-CN" sz="1000" b="0" kern="0" spc="0" dirty="0" smtClean="0">
              <a:solidFill>
                <a:schemeClr val="bg1"/>
              </a:solidFill>
              <a:effectLst/>
              <a:uFillTx/>
              <a:latin typeface="微软雅黑" panose="020B0503020204020204" charset="-122"/>
              <a:ea typeface="微软雅黑" panose="020B0503020204020204" charset="-122"/>
              <a:cs typeface="微软雅黑" panose="020B0503020204020204" charset="-122"/>
              <a:sym typeface="+mn-ea"/>
            </a:endParaRPr>
          </a:p>
        </p:txBody>
      </p:sp>
      <p:pic>
        <p:nvPicPr>
          <p:cNvPr id="164" name="图片 163" descr="北京三甲"/>
          <p:cNvPicPr>
            <a:picLocks noChangeAspect="1"/>
          </p:cNvPicPr>
          <p:nvPr/>
        </p:nvPicPr>
        <p:blipFill>
          <a:blip r:embed="rId24"/>
          <a:srcRect/>
          <a:stretch>
            <a:fillRect/>
          </a:stretch>
        </p:blipFill>
        <p:spPr>
          <a:xfrm>
            <a:off x="9085898" y="2411730"/>
            <a:ext cx="1995170" cy="1137285"/>
          </a:xfrm>
          <a:prstGeom prst="rect">
            <a:avLst/>
          </a:prstGeom>
        </p:spPr>
      </p:pic>
      <p:sp>
        <p:nvSpPr>
          <p:cNvPr id="139" name="矩形 138"/>
          <p:cNvSpPr/>
          <p:nvPr/>
        </p:nvSpPr>
        <p:spPr>
          <a:xfrm>
            <a:off x="9086215" y="3087370"/>
            <a:ext cx="1995170" cy="503555"/>
          </a:xfrm>
          <a:prstGeom prst="rect">
            <a:avLst/>
          </a:prstGeom>
          <a:solidFill>
            <a:srgbClr val="0D4893"/>
          </a:solidFill>
          <a:ln>
            <a:noFill/>
          </a:ln>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cs typeface="微软雅黑" panose="020B0503020204020204" charset="-122"/>
              <a:sym typeface="+mn-ea"/>
            </a:endParaRPr>
          </a:p>
        </p:txBody>
      </p:sp>
      <p:sp>
        <p:nvSpPr>
          <p:cNvPr id="140" name="TextBox 8"/>
          <p:cNvSpPr txBox="1"/>
          <p:nvPr>
            <p:custDataLst>
              <p:tags r:id="rId25"/>
            </p:custDataLst>
          </p:nvPr>
        </p:nvSpPr>
        <p:spPr>
          <a:xfrm>
            <a:off x="9259888" y="3183255"/>
            <a:ext cx="1647190" cy="338455"/>
          </a:xfrm>
          <a:prstGeom prst="rect">
            <a:avLst/>
          </a:prstGeom>
          <a:noFill/>
          <a:effectLst/>
        </p:spPr>
        <p:txBody>
          <a:bodyPr wrap="square" lIns="0" tIns="0" rIns="0" bIns="0" rtlCol="0" anchor="ctr">
            <a:spAutoFit/>
          </a:bodyPr>
          <a:lstStyle>
            <a:defPPr>
              <a:defRPr lang="zh-CN"/>
            </a:defPPr>
            <a:lvl1pPr algn="ctr">
              <a:defRPr sz="6000" b="1" spc="200">
                <a:blipFill>
                  <a:blip r:embed="rId18"/>
                  <a:stretch>
                    <a:fillRect/>
                  </a:stretch>
                </a:blipFill>
                <a:effectLst>
                  <a:innerShdw blurRad="63500" dist="50800" dir="16200000">
                    <a:prstClr val="black">
                      <a:alpha val="50000"/>
                    </a:prstClr>
                  </a:innerShdw>
                </a:effectLst>
                <a:latin typeface="思源黑体 CN Heavy" panose="020B0A00000000000000" pitchFamily="34" charset="-122"/>
                <a:ea typeface="思源黑体 CN Heavy" panose="020B0A00000000000000" pitchFamily="34" charset="-122"/>
              </a:defRPr>
            </a:lvl1pPr>
          </a:lstStyle>
          <a:p>
            <a:pPr algn="ctr">
              <a:lnSpc>
                <a:spcPct val="100000"/>
              </a:lnSpc>
              <a:spcBef>
                <a:spcPts val="0"/>
              </a:spcBef>
              <a:buClrTx/>
              <a:buSzTx/>
              <a:buFontTx/>
            </a:pPr>
            <a:r>
              <a:rPr lang="en-US" altLang="zh-CN" sz="1200" kern="0" spc="0" dirty="0" smtClean="0">
                <a:solidFill>
                  <a:schemeClr val="bg1"/>
                </a:solidFill>
                <a:effectLst/>
                <a:uFillTx/>
                <a:latin typeface="微软雅黑" panose="020B0503020204020204" charset="-122"/>
                <a:ea typeface="微软雅黑" panose="020B0503020204020204" charset="-122"/>
                <a:cs typeface="微软雅黑" panose="020B0503020204020204" charset="-122"/>
                <a:sym typeface="+mn-ea"/>
              </a:rPr>
              <a:t>北京某三甲医院实验室</a:t>
            </a:r>
            <a:endParaRPr lang="en-US" altLang="zh-CN" sz="1200" b="1" kern="0" spc="0" dirty="0" smtClean="0">
              <a:solidFill>
                <a:schemeClr val="bg1"/>
              </a:solidFill>
              <a:effectLst/>
              <a:uFillTx/>
              <a:latin typeface="微软雅黑" panose="020B0503020204020204" charset="-122"/>
              <a:ea typeface="微软雅黑" panose="020B0503020204020204" charset="-122"/>
              <a:cs typeface="微软雅黑" panose="020B0503020204020204" charset="-122"/>
              <a:sym typeface="+mn-ea"/>
            </a:endParaRPr>
          </a:p>
          <a:p>
            <a:pPr algn="ctr">
              <a:lnSpc>
                <a:spcPct val="100000"/>
              </a:lnSpc>
              <a:spcBef>
                <a:spcPts val="0"/>
              </a:spcBef>
              <a:buClrTx/>
              <a:buSzTx/>
              <a:buFontTx/>
            </a:pPr>
            <a:r>
              <a:rPr lang="en-US" altLang="zh-CN" sz="1000" b="0" kern="0" spc="0" dirty="0" smtClean="0">
                <a:solidFill>
                  <a:schemeClr val="bg1"/>
                </a:solidFill>
                <a:effectLst/>
                <a:uFillTx/>
                <a:latin typeface="微软雅黑" panose="020B0503020204020204" charset="-122"/>
                <a:ea typeface="微软雅黑" panose="020B0503020204020204" charset="-122"/>
                <a:cs typeface="微软雅黑" panose="020B0503020204020204" charset="-122"/>
                <a:sym typeface="+mn-ea"/>
              </a:rPr>
              <a:t>(实验室环境与设备监测)</a:t>
            </a:r>
            <a:endParaRPr lang="en-US" altLang="zh-CN" sz="1000" b="0" kern="0" spc="0" dirty="0" smtClean="0">
              <a:solidFill>
                <a:schemeClr val="bg1"/>
              </a:solidFill>
              <a:effectLst/>
              <a:uFillTx/>
              <a:latin typeface="微软雅黑" panose="020B0503020204020204" charset="-122"/>
              <a:ea typeface="微软雅黑" panose="020B0503020204020204" charset="-122"/>
              <a:cs typeface="微软雅黑" panose="020B0503020204020204" charset="-122"/>
              <a:sym typeface="+mn-ea"/>
            </a:endParaRPr>
          </a:p>
        </p:txBody>
      </p:sp>
      <p:sp>
        <p:nvSpPr>
          <p:cNvPr id="143" name="矩形 142"/>
          <p:cNvSpPr/>
          <p:nvPr/>
        </p:nvSpPr>
        <p:spPr>
          <a:xfrm>
            <a:off x="890270" y="4320540"/>
            <a:ext cx="1995170" cy="502285"/>
          </a:xfrm>
          <a:prstGeom prst="rect">
            <a:avLst/>
          </a:prstGeom>
          <a:solidFill>
            <a:srgbClr val="0D4893"/>
          </a:solidFill>
          <a:ln>
            <a:noFill/>
          </a:ln>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cs typeface="微软雅黑" panose="020B0503020204020204" charset="-122"/>
              <a:sym typeface="+mn-ea"/>
            </a:endParaRPr>
          </a:p>
        </p:txBody>
      </p:sp>
      <p:sp>
        <p:nvSpPr>
          <p:cNvPr id="144" name="TextBox 8"/>
          <p:cNvSpPr txBox="1"/>
          <p:nvPr>
            <p:custDataLst>
              <p:tags r:id="rId26"/>
            </p:custDataLst>
          </p:nvPr>
        </p:nvSpPr>
        <p:spPr>
          <a:xfrm>
            <a:off x="897890" y="4404995"/>
            <a:ext cx="1979295" cy="338455"/>
          </a:xfrm>
          <a:prstGeom prst="rect">
            <a:avLst/>
          </a:prstGeom>
          <a:noFill/>
          <a:effectLst/>
        </p:spPr>
        <p:txBody>
          <a:bodyPr wrap="square" lIns="0" tIns="0" rIns="0" bIns="0" rtlCol="0" anchor="t" anchorCtr="0">
            <a:spAutoFit/>
          </a:bodyPr>
          <a:lstStyle>
            <a:defPPr>
              <a:defRPr lang="zh-CN"/>
            </a:defPPr>
            <a:lvl1pPr algn="ctr">
              <a:defRPr sz="6000" b="1" spc="200">
                <a:blipFill>
                  <a:blip r:embed="rId18"/>
                  <a:stretch>
                    <a:fillRect/>
                  </a:stretch>
                </a:blipFill>
                <a:effectLst>
                  <a:innerShdw blurRad="63500" dist="50800" dir="16200000">
                    <a:prstClr val="black">
                      <a:alpha val="50000"/>
                    </a:prstClr>
                  </a:innerShdw>
                </a:effectLst>
                <a:latin typeface="思源黑体 CN Heavy" panose="020B0A00000000000000" pitchFamily="34" charset="-122"/>
                <a:ea typeface="思源黑体 CN Heavy" panose="020B0A00000000000000" pitchFamily="34" charset="-122"/>
              </a:defRPr>
            </a:lvl1pPr>
          </a:lstStyle>
          <a:p>
            <a:pPr algn="ctr">
              <a:lnSpc>
                <a:spcPct val="100000"/>
              </a:lnSpc>
              <a:spcBef>
                <a:spcPts val="0"/>
              </a:spcBef>
              <a:buClrTx/>
              <a:buSzTx/>
              <a:buFontTx/>
            </a:pPr>
            <a:r>
              <a:rPr lang="en-US" altLang="zh-CN" sz="1200" kern="0" spc="0" dirty="0" smtClean="0">
                <a:solidFill>
                  <a:schemeClr val="bg1"/>
                </a:solidFill>
                <a:effectLst/>
                <a:uFillTx/>
                <a:latin typeface="微软雅黑" panose="020B0503020204020204" charset="-122"/>
                <a:ea typeface="微软雅黑" panose="020B0503020204020204" charset="-122"/>
                <a:cs typeface="微软雅黑" panose="020B0503020204020204" charset="-122"/>
                <a:sym typeface="+mn-ea"/>
              </a:rPr>
              <a:t>某知名饮料品牌实验室</a:t>
            </a:r>
            <a:endParaRPr lang="en-US" altLang="zh-CN" sz="1400" b="1" kern="0" spc="0" dirty="0" smtClean="0">
              <a:solidFill>
                <a:schemeClr val="bg1"/>
              </a:solidFill>
              <a:effectLst/>
              <a:uFillTx/>
              <a:latin typeface="微软雅黑" panose="020B0503020204020204" charset="-122"/>
              <a:ea typeface="微软雅黑" panose="020B0503020204020204" charset="-122"/>
              <a:cs typeface="微软雅黑" panose="020B0503020204020204" charset="-122"/>
              <a:sym typeface="+mn-ea"/>
            </a:endParaRPr>
          </a:p>
          <a:p>
            <a:pPr algn="ctr">
              <a:lnSpc>
                <a:spcPct val="100000"/>
              </a:lnSpc>
              <a:spcBef>
                <a:spcPts val="0"/>
              </a:spcBef>
              <a:buClrTx/>
              <a:buSzTx/>
              <a:buFontTx/>
            </a:pPr>
            <a:r>
              <a:rPr lang="en-US" altLang="zh-CN" sz="1000" b="0" kern="0" spc="0" dirty="0" smtClean="0">
                <a:solidFill>
                  <a:schemeClr val="bg1"/>
                </a:solidFill>
                <a:effectLst/>
                <a:uFillTx/>
                <a:latin typeface="微软雅黑" panose="020B0503020204020204" charset="-122"/>
                <a:ea typeface="微软雅黑" panose="020B0503020204020204" charset="-122"/>
                <a:cs typeface="微软雅黑" panose="020B0503020204020204" charset="-122"/>
                <a:sym typeface="+mn-ea"/>
              </a:rPr>
              <a:t>(实验室智能化升级）</a:t>
            </a:r>
            <a:endParaRPr lang="en-US" altLang="zh-CN" sz="1000" b="0" kern="0" spc="0" dirty="0" smtClean="0">
              <a:solidFill>
                <a:schemeClr val="bg1"/>
              </a:solidFill>
              <a:effectLst/>
              <a:uFillTx/>
              <a:latin typeface="微软雅黑" panose="020B0503020204020204" charset="-122"/>
              <a:ea typeface="微软雅黑" panose="020B0503020204020204" charset="-122"/>
              <a:cs typeface="微软雅黑" panose="020B0503020204020204" charset="-122"/>
              <a:sym typeface="+mn-ea"/>
            </a:endParaRPr>
          </a:p>
        </p:txBody>
      </p:sp>
      <p:sp>
        <p:nvSpPr>
          <p:cNvPr id="148" name="矩形 147"/>
          <p:cNvSpPr/>
          <p:nvPr/>
        </p:nvSpPr>
        <p:spPr>
          <a:xfrm>
            <a:off x="9081770" y="4319905"/>
            <a:ext cx="2003425" cy="503555"/>
          </a:xfrm>
          <a:prstGeom prst="rect">
            <a:avLst/>
          </a:prstGeom>
          <a:solidFill>
            <a:srgbClr val="0D4893"/>
          </a:solidFill>
          <a:ln>
            <a:noFill/>
          </a:ln>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cs typeface="微软雅黑" panose="020B0503020204020204" charset="-122"/>
              <a:sym typeface="+mn-ea"/>
            </a:endParaRPr>
          </a:p>
        </p:txBody>
      </p:sp>
      <p:sp>
        <p:nvSpPr>
          <p:cNvPr id="149" name="TextBox 8"/>
          <p:cNvSpPr txBox="1"/>
          <p:nvPr>
            <p:custDataLst>
              <p:tags r:id="rId27"/>
            </p:custDataLst>
          </p:nvPr>
        </p:nvSpPr>
        <p:spPr>
          <a:xfrm>
            <a:off x="9159558" y="4404995"/>
            <a:ext cx="1847850" cy="338455"/>
          </a:xfrm>
          <a:prstGeom prst="rect">
            <a:avLst/>
          </a:prstGeom>
          <a:noFill/>
          <a:effectLst/>
        </p:spPr>
        <p:txBody>
          <a:bodyPr wrap="square" lIns="0" tIns="0" rIns="0" bIns="0" rtlCol="0" anchor="t" anchorCtr="0">
            <a:spAutoFit/>
          </a:bodyPr>
          <a:lstStyle>
            <a:defPPr>
              <a:defRPr lang="zh-CN"/>
            </a:defPPr>
            <a:lvl1pPr algn="ctr">
              <a:defRPr sz="6000" b="1" spc="200">
                <a:blipFill>
                  <a:blip r:embed="rId18"/>
                  <a:stretch>
                    <a:fillRect/>
                  </a:stretch>
                </a:blipFill>
                <a:effectLst>
                  <a:innerShdw blurRad="63500" dist="50800" dir="16200000">
                    <a:prstClr val="black">
                      <a:alpha val="50000"/>
                    </a:prstClr>
                  </a:innerShdw>
                </a:effectLst>
                <a:latin typeface="思源黑体 CN Heavy" panose="020B0A00000000000000" pitchFamily="34" charset="-122"/>
                <a:ea typeface="思源黑体 CN Heavy" panose="020B0A00000000000000" pitchFamily="34" charset="-122"/>
              </a:defRPr>
            </a:lvl1pPr>
          </a:lstStyle>
          <a:p>
            <a:pPr algn="ctr">
              <a:lnSpc>
                <a:spcPct val="100000"/>
              </a:lnSpc>
              <a:spcBef>
                <a:spcPts val="0"/>
              </a:spcBef>
              <a:buClrTx/>
              <a:buSzTx/>
              <a:buFontTx/>
            </a:pPr>
            <a:r>
              <a:rPr lang="en-US" altLang="zh-CN" sz="1200" kern="0" spc="0" dirty="0" smtClean="0">
                <a:solidFill>
                  <a:schemeClr val="bg1"/>
                </a:solidFill>
                <a:effectLst/>
                <a:uFillTx/>
                <a:latin typeface="微软雅黑" panose="020B0503020204020204" charset="-122"/>
                <a:ea typeface="微软雅黑" panose="020B0503020204020204" charset="-122"/>
                <a:cs typeface="微软雅黑" panose="020B0503020204020204" charset="-122"/>
                <a:sym typeface="+mn-ea"/>
              </a:rPr>
              <a:t>北京奔驰工厂</a:t>
            </a:r>
            <a:endParaRPr lang="en-US" altLang="zh-CN" sz="1200" b="1" kern="0" spc="0" dirty="0" smtClean="0">
              <a:solidFill>
                <a:schemeClr val="bg1"/>
              </a:solidFill>
              <a:effectLst/>
              <a:uFillTx/>
              <a:latin typeface="微软雅黑" panose="020B0503020204020204" charset="-122"/>
              <a:ea typeface="微软雅黑" panose="020B0503020204020204" charset="-122"/>
              <a:cs typeface="微软雅黑" panose="020B0503020204020204" charset="-122"/>
              <a:sym typeface="+mn-ea"/>
            </a:endParaRPr>
          </a:p>
          <a:p>
            <a:pPr algn="ctr">
              <a:lnSpc>
                <a:spcPct val="100000"/>
              </a:lnSpc>
              <a:spcBef>
                <a:spcPts val="0"/>
              </a:spcBef>
              <a:buClrTx/>
              <a:buSzTx/>
              <a:buFontTx/>
            </a:pPr>
            <a:r>
              <a:rPr lang="en-US" altLang="zh-CN" sz="1000" b="0" kern="0" spc="0" dirty="0" smtClean="0">
                <a:solidFill>
                  <a:schemeClr val="bg1"/>
                </a:solidFill>
                <a:effectLst/>
                <a:uFillTx/>
                <a:latin typeface="微软雅黑" panose="020B0503020204020204" charset="-122"/>
                <a:ea typeface="微软雅黑" panose="020B0503020204020204" charset="-122"/>
                <a:cs typeface="微软雅黑" panose="020B0503020204020204" charset="-122"/>
                <a:sym typeface="+mn-ea"/>
              </a:rPr>
              <a:t>(环境监测)</a:t>
            </a:r>
            <a:endParaRPr lang="en-US" altLang="zh-CN" sz="1000" b="0" kern="0" spc="0" dirty="0" smtClean="0">
              <a:solidFill>
                <a:schemeClr val="bg1"/>
              </a:solidFill>
              <a:effectLst/>
              <a:uFillTx/>
              <a:latin typeface="微软雅黑" panose="020B0503020204020204" charset="-122"/>
              <a:ea typeface="微软雅黑" panose="020B0503020204020204" charset="-122"/>
              <a:cs typeface="微软雅黑" panose="020B0503020204020204" charset="-122"/>
              <a:sym typeface="+mn-ea"/>
            </a:endParaRPr>
          </a:p>
        </p:txBody>
      </p:sp>
      <p:sp>
        <p:nvSpPr>
          <p:cNvPr id="152" name="矩形 151"/>
          <p:cNvSpPr/>
          <p:nvPr/>
        </p:nvSpPr>
        <p:spPr>
          <a:xfrm>
            <a:off x="4982845" y="3087370"/>
            <a:ext cx="1995170" cy="503555"/>
          </a:xfrm>
          <a:prstGeom prst="rect">
            <a:avLst/>
          </a:prstGeom>
          <a:solidFill>
            <a:srgbClr val="0D4893"/>
          </a:solidFill>
          <a:ln>
            <a:noFill/>
          </a:ln>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cs typeface="微软雅黑" panose="020B0503020204020204" charset="-122"/>
              <a:sym typeface="+mn-ea"/>
            </a:endParaRPr>
          </a:p>
        </p:txBody>
      </p:sp>
      <p:sp>
        <p:nvSpPr>
          <p:cNvPr id="153" name="TextBox 8"/>
          <p:cNvSpPr txBox="1"/>
          <p:nvPr>
            <p:custDataLst>
              <p:tags r:id="rId28"/>
            </p:custDataLst>
          </p:nvPr>
        </p:nvSpPr>
        <p:spPr>
          <a:xfrm>
            <a:off x="4979353" y="3183255"/>
            <a:ext cx="2002155" cy="338455"/>
          </a:xfrm>
          <a:prstGeom prst="rect">
            <a:avLst/>
          </a:prstGeom>
          <a:noFill/>
          <a:effectLst/>
        </p:spPr>
        <p:txBody>
          <a:bodyPr wrap="square" lIns="0" tIns="0" rIns="0" bIns="0" rtlCol="0" anchor="ctr">
            <a:spAutoFit/>
          </a:bodyPr>
          <a:lstStyle>
            <a:defPPr>
              <a:defRPr lang="zh-CN"/>
            </a:defPPr>
            <a:lvl1pPr algn="ctr">
              <a:defRPr sz="6000" b="1" spc="200">
                <a:blipFill>
                  <a:blip r:embed="rId18"/>
                  <a:stretch>
                    <a:fillRect/>
                  </a:stretch>
                </a:blipFill>
                <a:effectLst>
                  <a:innerShdw blurRad="63500" dist="50800" dir="16200000">
                    <a:prstClr val="black">
                      <a:alpha val="50000"/>
                    </a:prstClr>
                  </a:innerShdw>
                </a:effectLst>
                <a:latin typeface="思源黑体 CN Heavy" panose="020B0A00000000000000" pitchFamily="34" charset="-122"/>
                <a:ea typeface="思源黑体 CN Heavy" panose="020B0A00000000000000" pitchFamily="34" charset="-122"/>
              </a:defRPr>
            </a:lvl1pPr>
          </a:lstStyle>
          <a:p>
            <a:pPr algn="ctr">
              <a:lnSpc>
                <a:spcPct val="100000"/>
              </a:lnSpc>
              <a:spcBef>
                <a:spcPts val="0"/>
              </a:spcBef>
              <a:buClrTx/>
              <a:buSzTx/>
              <a:buFontTx/>
            </a:pPr>
            <a:r>
              <a:rPr lang="en-US" altLang="zh-CN" sz="1200" kern="0" spc="0" dirty="0" smtClean="0">
                <a:solidFill>
                  <a:schemeClr val="bg1"/>
                </a:solidFill>
                <a:effectLst/>
                <a:uFillTx/>
                <a:latin typeface="微软雅黑" panose="020B0503020204020204" charset="-122"/>
                <a:ea typeface="微软雅黑" panose="020B0503020204020204" charset="-122"/>
                <a:cs typeface="微软雅黑" panose="020B0503020204020204" charset="-122"/>
                <a:sym typeface="+mn-ea"/>
              </a:rPr>
              <a:t>科兴科学园</a:t>
            </a:r>
            <a:endParaRPr lang="en-US" altLang="zh-CN" sz="1400" b="1" kern="0" spc="0" dirty="0" smtClean="0">
              <a:solidFill>
                <a:schemeClr val="bg1"/>
              </a:solidFill>
              <a:effectLst/>
              <a:uFillTx/>
              <a:latin typeface="微软雅黑" panose="020B0503020204020204" charset="-122"/>
              <a:ea typeface="微软雅黑" panose="020B0503020204020204" charset="-122"/>
              <a:cs typeface="微软雅黑" panose="020B0503020204020204" charset="-122"/>
              <a:sym typeface="+mn-ea"/>
            </a:endParaRPr>
          </a:p>
          <a:p>
            <a:pPr algn="ctr">
              <a:lnSpc>
                <a:spcPct val="100000"/>
              </a:lnSpc>
              <a:spcBef>
                <a:spcPts val="0"/>
              </a:spcBef>
              <a:buClrTx/>
              <a:buSzTx/>
              <a:buFontTx/>
            </a:pPr>
            <a:r>
              <a:rPr lang="en-US" altLang="zh-CN" sz="1000" b="0" kern="0" spc="0" dirty="0" smtClean="0">
                <a:solidFill>
                  <a:schemeClr val="bg1"/>
                </a:solidFill>
                <a:effectLst/>
                <a:uFillTx/>
                <a:latin typeface="微软雅黑" panose="020B0503020204020204" charset="-122"/>
                <a:ea typeface="微软雅黑" panose="020B0503020204020204" charset="-122"/>
                <a:cs typeface="微软雅黑" panose="020B0503020204020204" charset="-122"/>
                <a:sym typeface="+mn-ea"/>
              </a:rPr>
              <a:t>(数字化升级)</a:t>
            </a:r>
            <a:endParaRPr lang="en-US" altLang="zh-CN" sz="1000" b="0" kern="0" spc="0" dirty="0" smtClean="0">
              <a:solidFill>
                <a:schemeClr val="bg1"/>
              </a:solidFill>
              <a:effectLst/>
              <a:uFillTx/>
              <a:latin typeface="微软雅黑" panose="020B0503020204020204" charset="-122"/>
              <a:ea typeface="微软雅黑" panose="020B0503020204020204" charset="-122"/>
              <a:cs typeface="微软雅黑" panose="020B0503020204020204" charset="-122"/>
              <a:sym typeface="+mn-ea"/>
            </a:endParaRPr>
          </a:p>
        </p:txBody>
      </p:sp>
      <p:sp>
        <p:nvSpPr>
          <p:cNvPr id="157" name="矩形 156"/>
          <p:cNvSpPr/>
          <p:nvPr/>
        </p:nvSpPr>
        <p:spPr>
          <a:xfrm>
            <a:off x="7030720" y="3086735"/>
            <a:ext cx="1995170" cy="499110"/>
          </a:xfrm>
          <a:prstGeom prst="rect">
            <a:avLst/>
          </a:prstGeom>
          <a:solidFill>
            <a:srgbClr val="0D4893"/>
          </a:solidFill>
          <a:ln>
            <a:noFill/>
          </a:ln>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cs typeface="微软雅黑" panose="020B0503020204020204" charset="-122"/>
              <a:sym typeface="+mn-ea"/>
            </a:endParaRPr>
          </a:p>
        </p:txBody>
      </p:sp>
      <p:sp>
        <p:nvSpPr>
          <p:cNvPr id="158" name="TextBox 8"/>
          <p:cNvSpPr txBox="1"/>
          <p:nvPr>
            <p:custDataLst>
              <p:tags r:id="rId29"/>
            </p:custDataLst>
          </p:nvPr>
        </p:nvSpPr>
        <p:spPr>
          <a:xfrm>
            <a:off x="7241858" y="3183255"/>
            <a:ext cx="1572895" cy="338455"/>
          </a:xfrm>
          <a:prstGeom prst="rect">
            <a:avLst/>
          </a:prstGeom>
          <a:noFill/>
          <a:effectLst/>
        </p:spPr>
        <p:txBody>
          <a:bodyPr wrap="square" lIns="0" tIns="0" rIns="0" bIns="0" rtlCol="0" anchor="ctr">
            <a:spAutoFit/>
          </a:bodyPr>
          <a:lstStyle>
            <a:defPPr>
              <a:defRPr lang="zh-CN"/>
            </a:defPPr>
            <a:lvl1pPr algn="ctr">
              <a:defRPr sz="6000" b="1" spc="200">
                <a:blipFill>
                  <a:blip r:embed="rId18"/>
                  <a:stretch>
                    <a:fillRect/>
                  </a:stretch>
                </a:blipFill>
                <a:effectLst>
                  <a:innerShdw blurRad="63500" dist="50800" dir="16200000">
                    <a:prstClr val="black">
                      <a:alpha val="50000"/>
                    </a:prstClr>
                  </a:innerShdw>
                </a:effectLst>
                <a:latin typeface="思源黑体 CN Heavy" panose="020B0A00000000000000" pitchFamily="34" charset="-122"/>
                <a:ea typeface="思源黑体 CN Heavy" panose="020B0A00000000000000" pitchFamily="34" charset="-122"/>
              </a:defRPr>
            </a:lvl1pPr>
          </a:lstStyle>
          <a:p>
            <a:pPr algn="ctr">
              <a:lnSpc>
                <a:spcPct val="100000"/>
              </a:lnSpc>
              <a:spcBef>
                <a:spcPts val="0"/>
              </a:spcBef>
              <a:buClrTx/>
              <a:buSzTx/>
              <a:buFontTx/>
            </a:pPr>
            <a:r>
              <a:rPr lang="en-US" altLang="zh-CN" sz="1200" kern="0" spc="0" dirty="0" smtClean="0">
                <a:solidFill>
                  <a:schemeClr val="bg1"/>
                </a:solidFill>
                <a:effectLst/>
                <a:uFillTx/>
                <a:latin typeface="微软雅黑" panose="020B0503020204020204" charset="-122"/>
                <a:ea typeface="微软雅黑" panose="020B0503020204020204" charset="-122"/>
                <a:cs typeface="微软雅黑" panose="020B0503020204020204" charset="-122"/>
                <a:sym typeface="+mn-ea"/>
              </a:rPr>
              <a:t>某大型建筑集团产业园</a:t>
            </a:r>
            <a:endParaRPr lang="en-US" altLang="zh-CN" sz="1200" b="1" kern="0" spc="0" dirty="0" smtClean="0">
              <a:solidFill>
                <a:schemeClr val="bg1"/>
              </a:solidFill>
              <a:effectLst/>
              <a:uFillTx/>
              <a:latin typeface="微软雅黑" panose="020B0503020204020204" charset="-122"/>
              <a:ea typeface="微软雅黑" panose="020B0503020204020204" charset="-122"/>
              <a:cs typeface="微软雅黑" panose="020B0503020204020204" charset="-122"/>
              <a:sym typeface="+mn-ea"/>
            </a:endParaRPr>
          </a:p>
          <a:p>
            <a:pPr algn="ctr">
              <a:lnSpc>
                <a:spcPct val="100000"/>
              </a:lnSpc>
              <a:spcBef>
                <a:spcPts val="0"/>
              </a:spcBef>
              <a:buClrTx/>
              <a:buSzTx/>
              <a:buFontTx/>
            </a:pPr>
            <a:r>
              <a:rPr lang="en-US" altLang="zh-CN" sz="1000" b="0" kern="0" spc="0" dirty="0" smtClean="0">
                <a:solidFill>
                  <a:schemeClr val="bg1"/>
                </a:solidFill>
                <a:effectLst/>
                <a:uFillTx/>
                <a:latin typeface="微软雅黑" panose="020B0503020204020204" charset="-122"/>
                <a:ea typeface="微软雅黑" panose="020B0503020204020204" charset="-122"/>
                <a:cs typeface="微软雅黑" panose="020B0503020204020204" charset="-122"/>
                <a:sym typeface="+mn-ea"/>
              </a:rPr>
              <a:t>(垃圾桶满溢监测)</a:t>
            </a:r>
            <a:endParaRPr lang="en-US" altLang="zh-CN" sz="1000" b="0" kern="0" spc="0" dirty="0" smtClean="0">
              <a:solidFill>
                <a:schemeClr val="bg1"/>
              </a:solidFill>
              <a:effectLst/>
              <a:uFillTx/>
              <a:latin typeface="微软雅黑" panose="020B0503020204020204" charset="-122"/>
              <a:ea typeface="微软雅黑" panose="020B0503020204020204" charset="-122"/>
              <a:cs typeface="微软雅黑" panose="020B0503020204020204" charset="-122"/>
              <a:sym typeface="+mn-ea"/>
            </a:endParaRPr>
          </a:p>
        </p:txBody>
      </p:sp>
      <p:sp>
        <p:nvSpPr>
          <p:cNvPr id="161" name="矩形 160"/>
          <p:cNvSpPr/>
          <p:nvPr/>
        </p:nvSpPr>
        <p:spPr>
          <a:xfrm>
            <a:off x="9086215" y="1857375"/>
            <a:ext cx="1995170" cy="499110"/>
          </a:xfrm>
          <a:prstGeom prst="rect">
            <a:avLst/>
          </a:prstGeom>
          <a:solidFill>
            <a:srgbClr val="0D4893"/>
          </a:solidFill>
          <a:ln>
            <a:noFill/>
          </a:ln>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cs typeface="微软雅黑" panose="020B0503020204020204" charset="-122"/>
              <a:sym typeface="+mn-ea"/>
            </a:endParaRPr>
          </a:p>
        </p:txBody>
      </p:sp>
      <p:sp>
        <p:nvSpPr>
          <p:cNvPr id="162" name="TextBox 8"/>
          <p:cNvSpPr txBox="1"/>
          <p:nvPr>
            <p:custDataLst>
              <p:tags r:id="rId30"/>
            </p:custDataLst>
          </p:nvPr>
        </p:nvSpPr>
        <p:spPr>
          <a:xfrm>
            <a:off x="9081135" y="1960880"/>
            <a:ext cx="2004695" cy="338455"/>
          </a:xfrm>
          <a:prstGeom prst="rect">
            <a:avLst/>
          </a:prstGeom>
          <a:noFill/>
          <a:effectLst/>
        </p:spPr>
        <p:txBody>
          <a:bodyPr wrap="square" lIns="0" tIns="0" rIns="0" bIns="0" rtlCol="0" anchor="ctr">
            <a:spAutoFit/>
          </a:bodyPr>
          <a:lstStyle>
            <a:defPPr>
              <a:defRPr lang="zh-CN"/>
            </a:defPPr>
            <a:lvl1pPr algn="ctr">
              <a:defRPr sz="6000" b="1" spc="200">
                <a:blipFill>
                  <a:blip r:embed="rId18"/>
                  <a:stretch>
                    <a:fillRect/>
                  </a:stretch>
                </a:blipFill>
                <a:effectLst>
                  <a:innerShdw blurRad="63500" dist="50800" dir="16200000">
                    <a:prstClr val="black">
                      <a:alpha val="50000"/>
                    </a:prstClr>
                  </a:innerShdw>
                </a:effectLst>
                <a:latin typeface="思源黑体 CN Heavy" panose="020B0A00000000000000" pitchFamily="34" charset="-122"/>
                <a:ea typeface="思源黑体 CN Heavy" panose="020B0A00000000000000" pitchFamily="34" charset="-122"/>
              </a:defRPr>
            </a:lvl1pPr>
          </a:lstStyle>
          <a:p>
            <a:pPr algn="ctr">
              <a:lnSpc>
                <a:spcPct val="100000"/>
              </a:lnSpc>
              <a:spcBef>
                <a:spcPts val="0"/>
              </a:spcBef>
              <a:buClrTx/>
              <a:buSzTx/>
              <a:buFontTx/>
            </a:pPr>
            <a:r>
              <a:rPr lang="en-US" altLang="zh-CN" sz="1200" kern="0" spc="0" dirty="0" smtClean="0">
                <a:solidFill>
                  <a:schemeClr val="bg1"/>
                </a:solidFill>
                <a:effectLst/>
                <a:uFillTx/>
                <a:latin typeface="微软雅黑" panose="020B0503020204020204" charset="-122"/>
                <a:ea typeface="微软雅黑" panose="020B0503020204020204" charset="-122"/>
                <a:cs typeface="微软雅黑" panose="020B0503020204020204" charset="-122"/>
                <a:sym typeface="+mn-ea"/>
              </a:rPr>
              <a:t>某机关事务办公大楼</a:t>
            </a:r>
            <a:endParaRPr lang="en-US" altLang="zh-CN" sz="1200" b="1" kern="0" spc="0" dirty="0" smtClean="0">
              <a:solidFill>
                <a:schemeClr val="bg1"/>
              </a:solidFill>
              <a:effectLst/>
              <a:uFillTx/>
              <a:latin typeface="微软雅黑" panose="020B0503020204020204" charset="-122"/>
              <a:ea typeface="微软雅黑" panose="020B0503020204020204" charset="-122"/>
              <a:cs typeface="微软雅黑" panose="020B0503020204020204" charset="-122"/>
              <a:sym typeface="+mn-ea"/>
            </a:endParaRPr>
          </a:p>
          <a:p>
            <a:pPr algn="ctr">
              <a:lnSpc>
                <a:spcPct val="100000"/>
              </a:lnSpc>
              <a:spcBef>
                <a:spcPts val="0"/>
              </a:spcBef>
              <a:buClrTx/>
              <a:buSzTx/>
              <a:buFontTx/>
            </a:pPr>
            <a:r>
              <a:rPr lang="en-US" altLang="zh-CN" sz="1000" b="0" kern="0" spc="0" dirty="0" smtClean="0">
                <a:solidFill>
                  <a:schemeClr val="bg1"/>
                </a:solidFill>
                <a:effectLst/>
                <a:uFillTx/>
                <a:latin typeface="微软雅黑" panose="020B0503020204020204" charset="-122"/>
                <a:ea typeface="微软雅黑" panose="020B0503020204020204" charset="-122"/>
                <a:cs typeface="微软雅黑" panose="020B0503020204020204" charset="-122"/>
                <a:sym typeface="+mn-ea"/>
              </a:rPr>
              <a:t>（节能改造）</a:t>
            </a:r>
            <a:endParaRPr lang="en-US" altLang="zh-CN" sz="1000" b="0" kern="0" spc="0" dirty="0" smtClean="0">
              <a:solidFill>
                <a:schemeClr val="bg1"/>
              </a:solidFill>
              <a:effectLst/>
              <a:uFillTx/>
              <a:latin typeface="微软雅黑" panose="020B0503020204020204" charset="-122"/>
              <a:ea typeface="微软雅黑" panose="020B0503020204020204" charset="-122"/>
              <a:cs typeface="微软雅黑" panose="020B0503020204020204" charset="-122"/>
              <a:sym typeface="+mn-ea"/>
            </a:endParaRPr>
          </a:p>
        </p:txBody>
      </p:sp>
      <p:sp>
        <p:nvSpPr>
          <p:cNvPr id="197" name="矩形 196"/>
          <p:cNvSpPr/>
          <p:nvPr/>
        </p:nvSpPr>
        <p:spPr>
          <a:xfrm>
            <a:off x="889953" y="3086735"/>
            <a:ext cx="1995170" cy="470535"/>
          </a:xfrm>
          <a:prstGeom prst="rect">
            <a:avLst/>
          </a:prstGeom>
          <a:solidFill>
            <a:srgbClr val="0D4893"/>
          </a:solidFill>
          <a:ln>
            <a:noFill/>
          </a:ln>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cs typeface="微软雅黑" panose="020B0503020204020204" charset="-122"/>
              <a:sym typeface="+mn-ea"/>
            </a:endParaRPr>
          </a:p>
        </p:txBody>
      </p:sp>
      <p:sp>
        <p:nvSpPr>
          <p:cNvPr id="198" name="TextBox 8"/>
          <p:cNvSpPr txBox="1"/>
          <p:nvPr>
            <p:custDataLst>
              <p:tags r:id="rId31"/>
            </p:custDataLst>
          </p:nvPr>
        </p:nvSpPr>
        <p:spPr>
          <a:xfrm>
            <a:off x="1175385" y="3183255"/>
            <a:ext cx="1424305" cy="338455"/>
          </a:xfrm>
          <a:prstGeom prst="rect">
            <a:avLst/>
          </a:prstGeom>
          <a:noFill/>
          <a:effectLst/>
        </p:spPr>
        <p:txBody>
          <a:bodyPr wrap="square" lIns="0" tIns="0" rIns="0" bIns="0" rtlCol="0" anchor="ctr">
            <a:spAutoFit/>
          </a:bodyPr>
          <a:lstStyle>
            <a:defPPr>
              <a:defRPr lang="zh-CN"/>
            </a:defPPr>
            <a:lvl1pPr algn="ctr">
              <a:defRPr sz="6000" b="1" spc="200">
                <a:blipFill>
                  <a:blip r:embed="rId18"/>
                  <a:stretch>
                    <a:fillRect/>
                  </a:stretch>
                </a:blipFill>
                <a:effectLst>
                  <a:innerShdw blurRad="63500" dist="50800" dir="16200000">
                    <a:prstClr val="black">
                      <a:alpha val="50000"/>
                    </a:prstClr>
                  </a:innerShdw>
                </a:effectLst>
                <a:latin typeface="思源黑体 CN Heavy" panose="020B0A00000000000000" pitchFamily="34" charset="-122"/>
                <a:ea typeface="思源黑体 CN Heavy" panose="020B0A00000000000000" pitchFamily="34" charset="-122"/>
              </a:defRPr>
            </a:lvl1pPr>
          </a:lstStyle>
          <a:p>
            <a:pPr algn="ctr">
              <a:lnSpc>
                <a:spcPct val="100000"/>
              </a:lnSpc>
              <a:spcBef>
                <a:spcPts val="0"/>
              </a:spcBef>
              <a:buClrTx/>
              <a:buSzTx/>
              <a:buFontTx/>
            </a:pPr>
            <a:r>
              <a:rPr lang="en-US" altLang="zh-CN" sz="1200" kern="0" spc="0" dirty="0" smtClean="0">
                <a:solidFill>
                  <a:schemeClr val="bg1"/>
                </a:solidFill>
                <a:effectLst/>
                <a:uFillTx/>
                <a:latin typeface="微软雅黑" panose="020B0503020204020204" charset="-122"/>
                <a:ea typeface="微软雅黑" panose="020B0503020204020204" charset="-122"/>
                <a:cs typeface="微软雅黑" panose="020B0503020204020204" charset="-122"/>
                <a:sym typeface="+mn-ea"/>
              </a:rPr>
              <a:t>四川省社会主义学院</a:t>
            </a:r>
            <a:endParaRPr lang="en-US" altLang="zh-CN" sz="1200" b="1" kern="0" spc="0" dirty="0" smtClean="0">
              <a:solidFill>
                <a:schemeClr val="bg1"/>
              </a:solidFill>
              <a:effectLst/>
              <a:uFillTx/>
              <a:latin typeface="微软雅黑" panose="020B0503020204020204" charset="-122"/>
              <a:ea typeface="微软雅黑" panose="020B0503020204020204" charset="-122"/>
              <a:cs typeface="微软雅黑" panose="020B0503020204020204" charset="-122"/>
              <a:sym typeface="+mn-ea"/>
            </a:endParaRPr>
          </a:p>
          <a:p>
            <a:pPr algn="ctr">
              <a:lnSpc>
                <a:spcPct val="100000"/>
              </a:lnSpc>
              <a:spcBef>
                <a:spcPts val="0"/>
              </a:spcBef>
              <a:buClrTx/>
              <a:buSzTx/>
              <a:buFontTx/>
            </a:pPr>
            <a:r>
              <a:rPr lang="en-US" altLang="zh-CN" sz="1000" b="0" kern="0" spc="0" dirty="0" smtClean="0">
                <a:solidFill>
                  <a:schemeClr val="bg1"/>
                </a:solidFill>
                <a:effectLst/>
                <a:uFillTx/>
                <a:latin typeface="微软雅黑" panose="020B0503020204020204" charset="-122"/>
                <a:ea typeface="微软雅黑" panose="020B0503020204020204" charset="-122"/>
                <a:cs typeface="微软雅黑" panose="020B0503020204020204" charset="-122"/>
                <a:sym typeface="+mn-ea"/>
              </a:rPr>
              <a:t>(节能改造)</a:t>
            </a:r>
            <a:endParaRPr lang="en-US" altLang="zh-CN" sz="1000" b="0" kern="0" spc="0" dirty="0" smtClean="0">
              <a:solidFill>
                <a:schemeClr val="bg1"/>
              </a:solidFill>
              <a:effectLst/>
              <a:uFillTx/>
              <a:latin typeface="微软雅黑" panose="020B0503020204020204" charset="-122"/>
              <a:ea typeface="微软雅黑" panose="020B0503020204020204" charset="-122"/>
              <a:cs typeface="微软雅黑" panose="020B0503020204020204" charset="-122"/>
              <a:sym typeface="+mn-ea"/>
            </a:endParaRPr>
          </a:p>
        </p:txBody>
      </p:sp>
      <p:sp>
        <p:nvSpPr>
          <p:cNvPr id="202" name="矩形 201"/>
          <p:cNvSpPr/>
          <p:nvPr/>
        </p:nvSpPr>
        <p:spPr>
          <a:xfrm>
            <a:off x="2934653" y="4319905"/>
            <a:ext cx="1995170" cy="503555"/>
          </a:xfrm>
          <a:prstGeom prst="rect">
            <a:avLst/>
          </a:prstGeom>
          <a:solidFill>
            <a:srgbClr val="0D4893"/>
          </a:solidFill>
          <a:ln>
            <a:noFill/>
          </a:ln>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cs typeface="微软雅黑" panose="020B0503020204020204" charset="-122"/>
              <a:sym typeface="+mn-ea"/>
            </a:endParaRPr>
          </a:p>
        </p:txBody>
      </p:sp>
      <p:sp>
        <p:nvSpPr>
          <p:cNvPr id="203" name="TextBox 8"/>
          <p:cNvSpPr txBox="1"/>
          <p:nvPr>
            <p:custDataLst>
              <p:tags r:id="rId32"/>
            </p:custDataLst>
          </p:nvPr>
        </p:nvSpPr>
        <p:spPr>
          <a:xfrm>
            <a:off x="2927985" y="4404995"/>
            <a:ext cx="2008505" cy="338455"/>
          </a:xfrm>
          <a:prstGeom prst="rect">
            <a:avLst/>
          </a:prstGeom>
          <a:noFill/>
          <a:effectLst/>
        </p:spPr>
        <p:txBody>
          <a:bodyPr wrap="square" lIns="0" tIns="0" rIns="0" bIns="0" rtlCol="0" anchor="t" anchorCtr="0">
            <a:spAutoFit/>
          </a:bodyPr>
          <a:lstStyle>
            <a:defPPr>
              <a:defRPr lang="zh-CN"/>
            </a:defPPr>
            <a:lvl1pPr algn="ctr">
              <a:defRPr sz="6000" b="1" spc="200">
                <a:blipFill>
                  <a:blip r:embed="rId18"/>
                  <a:stretch>
                    <a:fillRect/>
                  </a:stretch>
                </a:blipFill>
                <a:effectLst>
                  <a:innerShdw blurRad="63500" dist="50800" dir="16200000">
                    <a:prstClr val="black">
                      <a:alpha val="50000"/>
                    </a:prstClr>
                  </a:innerShdw>
                </a:effectLst>
                <a:latin typeface="思源黑体 CN Heavy" panose="020B0A00000000000000" pitchFamily="34" charset="-122"/>
                <a:ea typeface="思源黑体 CN Heavy" panose="020B0A00000000000000" pitchFamily="34" charset="-122"/>
              </a:defRPr>
            </a:lvl1pPr>
          </a:lstStyle>
          <a:p>
            <a:pPr algn="ctr">
              <a:lnSpc>
                <a:spcPct val="100000"/>
              </a:lnSpc>
              <a:spcBef>
                <a:spcPts val="0"/>
              </a:spcBef>
              <a:buClrTx/>
              <a:buSzTx/>
              <a:buFontTx/>
            </a:pPr>
            <a:r>
              <a:rPr lang="en-US" altLang="zh-CN" sz="1200" kern="0" spc="0" dirty="0" smtClean="0">
                <a:solidFill>
                  <a:schemeClr val="bg1"/>
                </a:solidFill>
                <a:effectLst/>
                <a:uFillTx/>
                <a:latin typeface="微软雅黑" panose="020B0503020204020204" charset="-122"/>
                <a:ea typeface="微软雅黑" panose="020B0503020204020204" charset="-122"/>
                <a:cs typeface="微软雅黑" panose="020B0503020204020204" charset="-122"/>
                <a:sym typeface="+mn-ea"/>
              </a:rPr>
              <a:t>深圳大学</a:t>
            </a:r>
            <a:endParaRPr lang="en-US" altLang="zh-CN" sz="1200" b="1" kern="0" spc="0" dirty="0" smtClean="0">
              <a:solidFill>
                <a:schemeClr val="bg1"/>
              </a:solidFill>
              <a:effectLst/>
              <a:uFillTx/>
              <a:latin typeface="微软雅黑" panose="020B0503020204020204" charset="-122"/>
              <a:ea typeface="微软雅黑" panose="020B0503020204020204" charset="-122"/>
              <a:cs typeface="微软雅黑" panose="020B0503020204020204" charset="-122"/>
              <a:sym typeface="+mn-ea"/>
            </a:endParaRPr>
          </a:p>
          <a:p>
            <a:pPr algn="ctr">
              <a:lnSpc>
                <a:spcPct val="100000"/>
              </a:lnSpc>
              <a:spcBef>
                <a:spcPts val="0"/>
              </a:spcBef>
              <a:buClrTx/>
              <a:buSzTx/>
              <a:buFontTx/>
            </a:pPr>
            <a:r>
              <a:rPr lang="en-US" altLang="zh-CN" sz="1000" b="0" kern="0" spc="0" dirty="0" smtClean="0">
                <a:solidFill>
                  <a:schemeClr val="bg1"/>
                </a:solidFill>
                <a:effectLst/>
                <a:uFillTx/>
                <a:latin typeface="微软雅黑" panose="020B0503020204020204" charset="-122"/>
                <a:ea typeface="微软雅黑" panose="020B0503020204020204" charset="-122"/>
                <a:cs typeface="微软雅黑" panose="020B0503020204020204" charset="-122"/>
                <a:sym typeface="+mn-ea"/>
              </a:rPr>
              <a:t>(物联网中心建设与实验室安全管理)</a:t>
            </a:r>
            <a:endParaRPr lang="en-US" altLang="zh-CN" sz="1000" b="0" kern="0" spc="0" dirty="0" smtClean="0">
              <a:solidFill>
                <a:schemeClr val="bg1"/>
              </a:solidFill>
              <a:effectLst/>
              <a:uFillTx/>
              <a:latin typeface="微软雅黑" panose="020B0503020204020204" charset="-122"/>
              <a:ea typeface="微软雅黑" panose="020B0503020204020204" charset="-122"/>
              <a:cs typeface="微软雅黑" panose="020B0503020204020204" charset="-122"/>
              <a:sym typeface="+mn-ea"/>
            </a:endParaRPr>
          </a:p>
        </p:txBody>
      </p:sp>
      <p:sp>
        <p:nvSpPr>
          <p:cNvPr id="206" name="矩形 205"/>
          <p:cNvSpPr/>
          <p:nvPr/>
        </p:nvSpPr>
        <p:spPr>
          <a:xfrm>
            <a:off x="2934653" y="3086735"/>
            <a:ext cx="1995170" cy="525780"/>
          </a:xfrm>
          <a:prstGeom prst="rect">
            <a:avLst/>
          </a:prstGeom>
          <a:solidFill>
            <a:srgbClr val="0D4893"/>
          </a:solidFill>
          <a:ln>
            <a:noFill/>
          </a:ln>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cs typeface="微软雅黑" panose="020B0503020204020204" charset="-122"/>
              <a:sym typeface="+mn-ea"/>
            </a:endParaRPr>
          </a:p>
        </p:txBody>
      </p:sp>
      <p:sp>
        <p:nvSpPr>
          <p:cNvPr id="207" name="TextBox 8"/>
          <p:cNvSpPr txBox="1"/>
          <p:nvPr>
            <p:custDataLst>
              <p:tags r:id="rId33"/>
            </p:custDataLst>
          </p:nvPr>
        </p:nvSpPr>
        <p:spPr>
          <a:xfrm>
            <a:off x="2940368" y="3183255"/>
            <a:ext cx="1983740" cy="338455"/>
          </a:xfrm>
          <a:prstGeom prst="rect">
            <a:avLst/>
          </a:prstGeom>
          <a:noFill/>
          <a:effectLst/>
        </p:spPr>
        <p:txBody>
          <a:bodyPr wrap="square" lIns="0" tIns="0" rIns="0" bIns="0" rtlCol="0" anchor="ctr">
            <a:spAutoFit/>
          </a:bodyPr>
          <a:lstStyle>
            <a:defPPr>
              <a:defRPr lang="zh-CN"/>
            </a:defPPr>
            <a:lvl1pPr algn="ctr">
              <a:defRPr sz="6000" b="1" spc="200">
                <a:blipFill>
                  <a:blip r:embed="rId18"/>
                  <a:stretch>
                    <a:fillRect/>
                  </a:stretch>
                </a:blipFill>
                <a:effectLst>
                  <a:innerShdw blurRad="63500" dist="50800" dir="16200000">
                    <a:prstClr val="black">
                      <a:alpha val="50000"/>
                    </a:prstClr>
                  </a:innerShdw>
                </a:effectLst>
                <a:latin typeface="思源黑体 CN Heavy" panose="020B0A00000000000000" pitchFamily="34" charset="-122"/>
                <a:ea typeface="思源黑体 CN Heavy" panose="020B0A00000000000000" pitchFamily="34" charset="-122"/>
              </a:defRPr>
            </a:lvl1pPr>
          </a:lstStyle>
          <a:p>
            <a:pPr algn="ctr">
              <a:lnSpc>
                <a:spcPct val="100000"/>
              </a:lnSpc>
              <a:spcBef>
                <a:spcPts val="0"/>
              </a:spcBef>
              <a:buClrTx/>
              <a:buSzTx/>
              <a:buFontTx/>
            </a:pPr>
            <a:r>
              <a:rPr lang="en-US" altLang="zh-CN" sz="1200" kern="0" spc="0" dirty="0" smtClean="0">
                <a:solidFill>
                  <a:schemeClr val="bg1"/>
                </a:solidFill>
                <a:effectLst/>
                <a:uFillTx/>
                <a:latin typeface="微软雅黑" panose="020B0503020204020204" charset="-122"/>
                <a:ea typeface="微软雅黑" panose="020B0503020204020204" charset="-122"/>
                <a:cs typeface="微软雅黑" panose="020B0503020204020204" charset="-122"/>
                <a:sym typeface="+mn-ea"/>
              </a:rPr>
              <a:t>四川师范大学附属青台山中学</a:t>
            </a:r>
            <a:endParaRPr lang="en-US" altLang="zh-CN" sz="1200" b="1" kern="0" spc="0" dirty="0" smtClean="0">
              <a:solidFill>
                <a:schemeClr val="bg1"/>
              </a:solidFill>
              <a:effectLst/>
              <a:uFillTx/>
              <a:latin typeface="微软雅黑" panose="020B0503020204020204" charset="-122"/>
              <a:ea typeface="微软雅黑" panose="020B0503020204020204" charset="-122"/>
              <a:cs typeface="微软雅黑" panose="020B0503020204020204" charset="-122"/>
              <a:sym typeface="+mn-ea"/>
            </a:endParaRPr>
          </a:p>
          <a:p>
            <a:pPr algn="ctr">
              <a:lnSpc>
                <a:spcPct val="100000"/>
              </a:lnSpc>
              <a:spcBef>
                <a:spcPts val="0"/>
              </a:spcBef>
              <a:buClrTx/>
              <a:buSzTx/>
              <a:buFontTx/>
            </a:pPr>
            <a:r>
              <a:rPr lang="en-US" altLang="zh-CN" sz="1000" b="0" kern="0" spc="0" dirty="0" smtClean="0">
                <a:solidFill>
                  <a:schemeClr val="bg1"/>
                </a:solidFill>
                <a:effectLst/>
                <a:uFillTx/>
                <a:latin typeface="微软雅黑" panose="020B0503020204020204" charset="-122"/>
                <a:ea typeface="微软雅黑" panose="020B0503020204020204" charset="-122"/>
                <a:cs typeface="微软雅黑" panose="020B0503020204020204" charset="-122"/>
                <a:sym typeface="+mn-ea"/>
              </a:rPr>
              <a:t>(节能改造)</a:t>
            </a:r>
            <a:endParaRPr lang="en-US" altLang="zh-CN" sz="1000" b="0" kern="0" spc="0" dirty="0" smtClean="0">
              <a:solidFill>
                <a:schemeClr val="bg1"/>
              </a:solidFill>
              <a:effectLst/>
              <a:uFillTx/>
              <a:latin typeface="微软雅黑" panose="020B0503020204020204" charset="-122"/>
              <a:ea typeface="微软雅黑" panose="020B0503020204020204" charset="-122"/>
              <a:cs typeface="微软雅黑" panose="020B0503020204020204" charset="-122"/>
              <a:sym typeface="+mn-ea"/>
            </a:endParaRPr>
          </a:p>
        </p:txBody>
      </p:sp>
      <p:sp>
        <p:nvSpPr>
          <p:cNvPr id="211" name="矩形 210"/>
          <p:cNvSpPr/>
          <p:nvPr/>
        </p:nvSpPr>
        <p:spPr>
          <a:xfrm>
            <a:off x="4985703" y="4319905"/>
            <a:ext cx="1989455" cy="503555"/>
          </a:xfrm>
          <a:prstGeom prst="rect">
            <a:avLst/>
          </a:prstGeom>
          <a:solidFill>
            <a:srgbClr val="0D4893"/>
          </a:solidFill>
          <a:ln>
            <a:noFill/>
          </a:ln>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cs typeface="微软雅黑" panose="020B0503020204020204" charset="-122"/>
              <a:sym typeface="+mn-ea"/>
            </a:endParaRPr>
          </a:p>
        </p:txBody>
      </p:sp>
      <p:sp>
        <p:nvSpPr>
          <p:cNvPr id="212" name="TextBox 8"/>
          <p:cNvSpPr txBox="1"/>
          <p:nvPr>
            <p:custDataLst>
              <p:tags r:id="rId34"/>
            </p:custDataLst>
          </p:nvPr>
        </p:nvSpPr>
        <p:spPr>
          <a:xfrm>
            <a:off x="4956493" y="4404995"/>
            <a:ext cx="2047875" cy="338455"/>
          </a:xfrm>
          <a:prstGeom prst="rect">
            <a:avLst/>
          </a:prstGeom>
          <a:noFill/>
          <a:effectLst/>
        </p:spPr>
        <p:txBody>
          <a:bodyPr wrap="square" lIns="0" tIns="0" rIns="0" bIns="0" rtlCol="0" anchor="t" anchorCtr="0">
            <a:spAutoFit/>
          </a:bodyPr>
          <a:lstStyle>
            <a:defPPr>
              <a:defRPr lang="zh-CN"/>
            </a:defPPr>
            <a:lvl1pPr algn="ctr">
              <a:defRPr sz="6000" b="1" spc="200">
                <a:blipFill>
                  <a:blip r:embed="rId18"/>
                  <a:stretch>
                    <a:fillRect/>
                  </a:stretch>
                </a:blipFill>
                <a:effectLst>
                  <a:innerShdw blurRad="63500" dist="50800" dir="16200000">
                    <a:prstClr val="black">
                      <a:alpha val="50000"/>
                    </a:prstClr>
                  </a:innerShdw>
                </a:effectLst>
                <a:latin typeface="思源黑体 CN Heavy" panose="020B0A00000000000000" pitchFamily="34" charset="-122"/>
                <a:ea typeface="思源黑体 CN Heavy" panose="020B0A00000000000000" pitchFamily="34" charset="-122"/>
              </a:defRPr>
            </a:lvl1pPr>
          </a:lstStyle>
          <a:p>
            <a:pPr algn="ctr">
              <a:lnSpc>
                <a:spcPct val="100000"/>
              </a:lnSpc>
              <a:spcBef>
                <a:spcPts val="0"/>
              </a:spcBef>
              <a:buClrTx/>
              <a:buSzTx/>
              <a:buFontTx/>
            </a:pPr>
            <a:r>
              <a:rPr lang="en-US" altLang="zh-CN" sz="1200" kern="0" spc="0" dirty="0" smtClean="0">
                <a:solidFill>
                  <a:schemeClr val="bg1"/>
                </a:solidFill>
                <a:effectLst/>
                <a:uFillTx/>
                <a:latin typeface="微软雅黑" panose="020B0503020204020204" charset="-122"/>
                <a:ea typeface="微软雅黑" panose="020B0503020204020204" charset="-122"/>
                <a:cs typeface="微软雅黑" panose="020B0503020204020204" charset="-122"/>
                <a:sym typeface="+mn-ea"/>
              </a:rPr>
              <a:t>知名薯片品牌马铃薯种植基地</a:t>
            </a:r>
            <a:endParaRPr lang="en-US" altLang="zh-CN" sz="1200" b="1" kern="0" spc="0" dirty="0" smtClean="0">
              <a:solidFill>
                <a:schemeClr val="bg1"/>
              </a:solidFill>
              <a:effectLst/>
              <a:uFillTx/>
              <a:latin typeface="微软雅黑" panose="020B0503020204020204" charset="-122"/>
              <a:ea typeface="微软雅黑" panose="020B0503020204020204" charset="-122"/>
              <a:cs typeface="微软雅黑" panose="020B0503020204020204" charset="-122"/>
              <a:sym typeface="+mn-ea"/>
            </a:endParaRPr>
          </a:p>
          <a:p>
            <a:pPr algn="ctr">
              <a:lnSpc>
                <a:spcPct val="100000"/>
              </a:lnSpc>
              <a:spcBef>
                <a:spcPts val="0"/>
              </a:spcBef>
              <a:buClrTx/>
              <a:buSzTx/>
              <a:buFontTx/>
            </a:pPr>
            <a:r>
              <a:rPr lang="en-US" altLang="zh-CN" sz="1000" b="0" kern="0" spc="0" dirty="0" smtClean="0">
                <a:solidFill>
                  <a:schemeClr val="bg1"/>
                </a:solidFill>
                <a:effectLst/>
                <a:uFillTx/>
                <a:latin typeface="微软雅黑" panose="020B0503020204020204" charset="-122"/>
                <a:ea typeface="微软雅黑" panose="020B0503020204020204" charset="-122"/>
                <a:cs typeface="微软雅黑" panose="020B0503020204020204" charset="-122"/>
                <a:sym typeface="+mn-ea"/>
              </a:rPr>
              <a:t>(环境监测与智能灌溉)</a:t>
            </a:r>
            <a:endParaRPr lang="en-US" altLang="zh-CN" sz="1000" b="0" kern="0" spc="0" dirty="0" smtClean="0">
              <a:solidFill>
                <a:schemeClr val="bg1"/>
              </a:solidFill>
              <a:effectLst/>
              <a:uFillTx/>
              <a:latin typeface="微软雅黑" panose="020B0503020204020204" charset="-122"/>
              <a:ea typeface="微软雅黑" panose="020B0503020204020204" charset="-122"/>
              <a:cs typeface="微软雅黑" panose="020B0503020204020204" charset="-122"/>
              <a:sym typeface="+mn-ea"/>
            </a:endParaRPr>
          </a:p>
        </p:txBody>
      </p:sp>
      <p:sp>
        <p:nvSpPr>
          <p:cNvPr id="215" name="矩形 214"/>
          <p:cNvSpPr/>
          <p:nvPr/>
        </p:nvSpPr>
        <p:spPr>
          <a:xfrm>
            <a:off x="7034530" y="4319905"/>
            <a:ext cx="1988185" cy="503555"/>
          </a:xfrm>
          <a:prstGeom prst="rect">
            <a:avLst/>
          </a:prstGeom>
          <a:solidFill>
            <a:srgbClr val="0D4893"/>
          </a:solidFill>
          <a:ln>
            <a:noFill/>
          </a:ln>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cs typeface="微软雅黑" panose="020B0503020204020204" charset="-122"/>
              <a:sym typeface="+mn-ea"/>
            </a:endParaRPr>
          </a:p>
        </p:txBody>
      </p:sp>
      <p:sp>
        <p:nvSpPr>
          <p:cNvPr id="216" name="TextBox 8"/>
          <p:cNvSpPr txBox="1"/>
          <p:nvPr>
            <p:custDataLst>
              <p:tags r:id="rId35"/>
            </p:custDataLst>
          </p:nvPr>
        </p:nvSpPr>
        <p:spPr>
          <a:xfrm>
            <a:off x="7113588" y="4404995"/>
            <a:ext cx="1829435" cy="338455"/>
          </a:xfrm>
          <a:prstGeom prst="rect">
            <a:avLst/>
          </a:prstGeom>
          <a:noFill/>
          <a:effectLst/>
        </p:spPr>
        <p:txBody>
          <a:bodyPr wrap="square" lIns="0" tIns="0" rIns="0" bIns="0" rtlCol="0" anchor="t" anchorCtr="0">
            <a:spAutoFit/>
          </a:bodyPr>
          <a:lstStyle>
            <a:defPPr>
              <a:defRPr lang="zh-CN"/>
            </a:defPPr>
            <a:lvl1pPr algn="ctr">
              <a:defRPr sz="6000" b="1" spc="200">
                <a:blipFill>
                  <a:blip r:embed="rId18"/>
                  <a:stretch>
                    <a:fillRect/>
                  </a:stretch>
                </a:blipFill>
                <a:effectLst>
                  <a:innerShdw blurRad="63500" dist="50800" dir="16200000">
                    <a:prstClr val="black">
                      <a:alpha val="50000"/>
                    </a:prstClr>
                  </a:innerShdw>
                </a:effectLst>
                <a:latin typeface="思源黑体 CN Heavy" panose="020B0A00000000000000" pitchFamily="34" charset="-122"/>
                <a:ea typeface="思源黑体 CN Heavy" panose="020B0A00000000000000" pitchFamily="34" charset="-122"/>
              </a:defRPr>
            </a:lvl1pPr>
          </a:lstStyle>
          <a:p>
            <a:pPr algn="ctr">
              <a:lnSpc>
                <a:spcPct val="100000"/>
              </a:lnSpc>
              <a:spcBef>
                <a:spcPts val="0"/>
              </a:spcBef>
              <a:buClrTx/>
              <a:buSzTx/>
              <a:buFontTx/>
            </a:pPr>
            <a:r>
              <a:rPr lang="en-US" altLang="zh-CN" sz="1200" kern="0" spc="0" dirty="0" smtClean="0">
                <a:solidFill>
                  <a:schemeClr val="bg1"/>
                </a:solidFill>
                <a:effectLst/>
                <a:uFillTx/>
                <a:latin typeface="微软雅黑" panose="020B0503020204020204" charset="-122"/>
                <a:ea typeface="微软雅黑" panose="020B0503020204020204" charset="-122"/>
                <a:cs typeface="微软雅黑" panose="020B0503020204020204" charset="-122"/>
                <a:sym typeface="+mn-ea"/>
              </a:rPr>
              <a:t>牧原智慧养殖数据智能远传</a:t>
            </a:r>
            <a:endParaRPr lang="en-US" altLang="zh-CN" sz="1200" kern="0" spc="0" dirty="0" smtClean="0">
              <a:solidFill>
                <a:schemeClr val="bg1"/>
              </a:solidFill>
              <a:effectLst/>
              <a:uFillTx/>
              <a:latin typeface="微软雅黑" panose="020B0503020204020204" charset="-122"/>
              <a:ea typeface="微软雅黑" panose="020B0503020204020204" charset="-122"/>
              <a:cs typeface="微软雅黑" panose="020B0503020204020204" charset="-122"/>
              <a:sym typeface="+mn-ea"/>
            </a:endParaRPr>
          </a:p>
          <a:p>
            <a:pPr algn="ctr">
              <a:lnSpc>
                <a:spcPct val="100000"/>
              </a:lnSpc>
              <a:spcBef>
                <a:spcPts val="0"/>
              </a:spcBef>
              <a:buClrTx/>
              <a:buSzTx/>
              <a:buFontTx/>
            </a:pPr>
            <a:r>
              <a:rPr lang="en-US" altLang="zh-CN" sz="1000" b="0" kern="0" spc="0" dirty="0" smtClean="0">
                <a:solidFill>
                  <a:schemeClr val="bg1"/>
                </a:solidFill>
                <a:effectLst/>
                <a:uFillTx/>
                <a:latin typeface="微软雅黑" panose="020B0503020204020204" charset="-122"/>
                <a:ea typeface="微软雅黑" panose="020B0503020204020204" charset="-122"/>
                <a:cs typeface="微软雅黑" panose="020B0503020204020204" charset="-122"/>
                <a:sym typeface="+mn-ea"/>
              </a:rPr>
              <a:t>（智慧养殖）</a:t>
            </a:r>
            <a:endParaRPr lang="en-US" altLang="zh-CN" sz="1000" b="0" kern="0" spc="0" dirty="0" smtClean="0">
              <a:solidFill>
                <a:schemeClr val="bg1"/>
              </a:solidFill>
              <a:effectLst/>
              <a:uFillTx/>
              <a:latin typeface="微软雅黑" panose="020B0503020204020204" charset="-122"/>
              <a:ea typeface="微软雅黑" panose="020B0503020204020204" charset="-122"/>
              <a:cs typeface="微软雅黑" panose="020B0503020204020204" charset="-122"/>
              <a:sym typeface="+mn-ea"/>
            </a:endParaRPr>
          </a:p>
        </p:txBody>
      </p:sp>
      <p:sp>
        <p:nvSpPr>
          <p:cNvPr id="218" name="矩形 217"/>
          <p:cNvSpPr/>
          <p:nvPr/>
        </p:nvSpPr>
        <p:spPr>
          <a:xfrm>
            <a:off x="889953" y="5640705"/>
            <a:ext cx="1995170" cy="551180"/>
          </a:xfrm>
          <a:prstGeom prst="rect">
            <a:avLst/>
          </a:prstGeom>
          <a:solidFill>
            <a:srgbClr val="0D4893"/>
          </a:solidFill>
          <a:ln>
            <a:noFill/>
          </a:ln>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cs typeface="微软雅黑" panose="020B0503020204020204" charset="-122"/>
              <a:sym typeface="+mn-ea"/>
            </a:endParaRPr>
          </a:p>
        </p:txBody>
      </p:sp>
      <p:sp>
        <p:nvSpPr>
          <p:cNvPr id="221" name="矩形 220"/>
          <p:cNvSpPr/>
          <p:nvPr/>
        </p:nvSpPr>
        <p:spPr>
          <a:xfrm>
            <a:off x="2934653" y="5638165"/>
            <a:ext cx="1995170" cy="553085"/>
          </a:xfrm>
          <a:prstGeom prst="rect">
            <a:avLst/>
          </a:prstGeom>
          <a:solidFill>
            <a:srgbClr val="0D4893"/>
          </a:solidFill>
          <a:ln>
            <a:noFill/>
          </a:ln>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cs typeface="微软雅黑" panose="020B0503020204020204" charset="-122"/>
              <a:sym typeface="+mn-ea"/>
            </a:endParaRPr>
          </a:p>
        </p:txBody>
      </p:sp>
      <p:sp>
        <p:nvSpPr>
          <p:cNvPr id="224" name="矩形 223"/>
          <p:cNvSpPr/>
          <p:nvPr/>
        </p:nvSpPr>
        <p:spPr>
          <a:xfrm>
            <a:off x="4982845" y="5640705"/>
            <a:ext cx="1995170" cy="555625"/>
          </a:xfrm>
          <a:prstGeom prst="rect">
            <a:avLst/>
          </a:prstGeom>
          <a:solidFill>
            <a:srgbClr val="0D4893"/>
          </a:solidFill>
          <a:ln>
            <a:noFill/>
          </a:ln>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cs typeface="微软雅黑" panose="020B0503020204020204" charset="-122"/>
              <a:sym typeface="+mn-ea"/>
            </a:endParaRPr>
          </a:p>
        </p:txBody>
      </p:sp>
      <p:sp>
        <p:nvSpPr>
          <p:cNvPr id="229" name="矩形 228"/>
          <p:cNvSpPr/>
          <p:nvPr/>
        </p:nvSpPr>
        <p:spPr>
          <a:xfrm>
            <a:off x="7030720" y="5635625"/>
            <a:ext cx="1995170" cy="555625"/>
          </a:xfrm>
          <a:prstGeom prst="rect">
            <a:avLst/>
          </a:prstGeom>
          <a:solidFill>
            <a:srgbClr val="0D4893"/>
          </a:solidFill>
          <a:ln>
            <a:noFill/>
          </a:ln>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cs typeface="微软雅黑" panose="020B0503020204020204" charset="-122"/>
              <a:sym typeface="+mn-ea"/>
            </a:endParaRPr>
          </a:p>
        </p:txBody>
      </p:sp>
      <p:sp>
        <p:nvSpPr>
          <p:cNvPr id="233" name="矩形 232"/>
          <p:cNvSpPr/>
          <p:nvPr/>
        </p:nvSpPr>
        <p:spPr>
          <a:xfrm>
            <a:off x="9085898" y="5638165"/>
            <a:ext cx="1995170" cy="555625"/>
          </a:xfrm>
          <a:prstGeom prst="rect">
            <a:avLst/>
          </a:prstGeom>
          <a:solidFill>
            <a:srgbClr val="0D4893"/>
          </a:solidFill>
          <a:ln>
            <a:noFill/>
          </a:ln>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cs typeface="微软雅黑" panose="020B0503020204020204" charset="-122"/>
              <a:sym typeface="+mn-ea"/>
            </a:endParaRPr>
          </a:p>
        </p:txBody>
      </p:sp>
      <p:sp>
        <p:nvSpPr>
          <p:cNvPr id="242" name="文本框 241"/>
          <p:cNvSpPr txBox="1"/>
          <p:nvPr>
            <p:custDataLst>
              <p:tags r:id="rId36"/>
            </p:custDataLst>
          </p:nvPr>
        </p:nvSpPr>
        <p:spPr>
          <a:xfrm>
            <a:off x="7146608" y="5714365"/>
            <a:ext cx="1763395" cy="429895"/>
          </a:xfrm>
          <a:prstGeom prst="rect">
            <a:avLst/>
          </a:prstGeom>
          <a:noFill/>
        </p:spPr>
        <p:txBody>
          <a:bodyPr wrap="square" rtlCol="0">
            <a:spAutoFit/>
          </a:bodyPr>
          <a:p>
            <a:pPr algn="ctr">
              <a:lnSpc>
                <a:spcPct val="100000"/>
              </a:lnSpc>
              <a:spcBef>
                <a:spcPts val="0"/>
              </a:spcBef>
              <a:buClrTx/>
              <a:buSzTx/>
              <a:buFontTx/>
            </a:pPr>
            <a:r>
              <a:rPr lang="en-US" altLang="zh-CN" sz="1200" b="1" kern="0" dirty="0" smtClean="0">
                <a:solidFill>
                  <a:schemeClr val="bg1"/>
                </a:solidFill>
                <a:effectLst/>
                <a:uFillTx/>
                <a:latin typeface="微软雅黑" panose="020B0503020204020204" charset="-122"/>
                <a:ea typeface="微软雅黑" panose="020B0503020204020204" charset="-122"/>
                <a:cs typeface="微软雅黑" panose="020B0503020204020204" charset="-122"/>
                <a:sym typeface="+mn-ea"/>
              </a:rPr>
              <a:t>华为武汉研究所</a:t>
            </a:r>
            <a:endParaRPr lang="en-US" altLang="zh-CN" sz="1200" b="1" kern="0" dirty="0" smtClean="0">
              <a:solidFill>
                <a:schemeClr val="bg1"/>
              </a:solidFill>
              <a:effectLst/>
              <a:uFillTx/>
              <a:latin typeface="微软雅黑" panose="020B0503020204020204" charset="-122"/>
              <a:ea typeface="微软雅黑" panose="020B0503020204020204" charset="-122"/>
              <a:cs typeface="微软雅黑" panose="020B0503020204020204" charset="-122"/>
              <a:sym typeface="+mn-ea"/>
            </a:endParaRPr>
          </a:p>
          <a:p>
            <a:pPr algn="ctr">
              <a:lnSpc>
                <a:spcPct val="100000"/>
              </a:lnSpc>
              <a:spcBef>
                <a:spcPts val="0"/>
              </a:spcBef>
              <a:buClrTx/>
              <a:buSzTx/>
              <a:buFontTx/>
            </a:pPr>
            <a:r>
              <a:rPr lang="en-US" altLang="zh-CN" sz="1000" kern="0" dirty="0" smtClean="0">
                <a:solidFill>
                  <a:schemeClr val="bg1"/>
                </a:solidFill>
                <a:effectLst/>
                <a:uFillTx/>
                <a:latin typeface="微软雅黑" panose="020B0503020204020204" charset="-122"/>
                <a:ea typeface="微软雅黑" panose="020B0503020204020204" charset="-122"/>
                <a:cs typeface="微软雅黑" panose="020B0503020204020204" charset="-122"/>
                <a:sym typeface="+mn-ea"/>
              </a:rPr>
              <a:t>(智慧卫生间改造)</a:t>
            </a:r>
            <a:endParaRPr lang="en-US" altLang="zh-CN" sz="1000" kern="0" dirty="0" smtClean="0">
              <a:solidFill>
                <a:schemeClr val="bg1"/>
              </a:solidFill>
              <a:effectLst/>
              <a:uFillTx/>
              <a:latin typeface="微软雅黑" panose="020B0503020204020204" charset="-122"/>
              <a:ea typeface="微软雅黑" panose="020B0503020204020204" charset="-122"/>
              <a:cs typeface="微软雅黑" panose="020B0503020204020204" charset="-122"/>
              <a:sym typeface="+mn-ea"/>
            </a:endParaRPr>
          </a:p>
        </p:txBody>
      </p:sp>
      <p:sp>
        <p:nvSpPr>
          <p:cNvPr id="243" name="文本框 242"/>
          <p:cNvSpPr txBox="1"/>
          <p:nvPr>
            <p:custDataLst>
              <p:tags r:id="rId37"/>
            </p:custDataLst>
          </p:nvPr>
        </p:nvSpPr>
        <p:spPr>
          <a:xfrm>
            <a:off x="9085263" y="5714365"/>
            <a:ext cx="1996440" cy="429895"/>
          </a:xfrm>
          <a:prstGeom prst="rect">
            <a:avLst/>
          </a:prstGeom>
          <a:noFill/>
        </p:spPr>
        <p:txBody>
          <a:bodyPr wrap="square" rtlCol="0">
            <a:spAutoFit/>
          </a:bodyPr>
          <a:p>
            <a:pPr algn="ctr">
              <a:lnSpc>
                <a:spcPct val="100000"/>
              </a:lnSpc>
              <a:spcBef>
                <a:spcPts val="0"/>
              </a:spcBef>
              <a:buClrTx/>
              <a:buSzTx/>
              <a:buFontTx/>
            </a:pPr>
            <a:r>
              <a:rPr lang="en-US" altLang="zh-CN" sz="1200" b="1" kern="0" dirty="0" smtClean="0">
                <a:solidFill>
                  <a:schemeClr val="bg1"/>
                </a:solidFill>
                <a:effectLst/>
                <a:uFillTx/>
                <a:latin typeface="微软雅黑" panose="020B0503020204020204" charset="-122"/>
                <a:ea typeface="微软雅黑" panose="020B0503020204020204" charset="-122"/>
                <a:cs typeface="微软雅黑" panose="020B0503020204020204" charset="-122"/>
                <a:sym typeface="+mn-ea"/>
              </a:rPr>
              <a:t>深圳宝安中医院</a:t>
            </a:r>
            <a:endParaRPr lang="en-US" altLang="zh-CN" sz="1200" b="1" kern="0" dirty="0" smtClean="0">
              <a:solidFill>
                <a:schemeClr val="bg1"/>
              </a:solidFill>
              <a:effectLst/>
              <a:uFillTx/>
              <a:latin typeface="微软雅黑" panose="020B0503020204020204" charset="-122"/>
              <a:ea typeface="微软雅黑" panose="020B0503020204020204" charset="-122"/>
              <a:cs typeface="微软雅黑" panose="020B0503020204020204" charset="-122"/>
              <a:sym typeface="+mn-ea"/>
            </a:endParaRPr>
          </a:p>
          <a:p>
            <a:pPr algn="ctr">
              <a:lnSpc>
                <a:spcPct val="100000"/>
              </a:lnSpc>
              <a:spcBef>
                <a:spcPts val="0"/>
              </a:spcBef>
              <a:buClrTx/>
              <a:buSzTx/>
              <a:buFontTx/>
            </a:pPr>
            <a:r>
              <a:rPr lang="en-US" altLang="zh-CN" sz="1000" kern="0" dirty="0" smtClean="0">
                <a:solidFill>
                  <a:schemeClr val="bg1"/>
                </a:solidFill>
                <a:effectLst/>
                <a:uFillTx/>
                <a:latin typeface="微软雅黑" panose="020B0503020204020204" charset="-122"/>
                <a:ea typeface="微软雅黑" panose="020B0503020204020204" charset="-122"/>
                <a:cs typeface="微软雅黑" panose="020B0503020204020204" charset="-122"/>
                <a:sym typeface="+mn-ea"/>
              </a:rPr>
              <a:t>（</a:t>
            </a:r>
            <a:r>
              <a:rPr lang="zh-CN" altLang="en-US" sz="1000" kern="0" dirty="0" smtClean="0">
                <a:solidFill>
                  <a:schemeClr val="bg1"/>
                </a:solidFill>
                <a:effectLst/>
                <a:uFillTx/>
                <a:latin typeface="微软雅黑" panose="020B0503020204020204" charset="-122"/>
                <a:ea typeface="微软雅黑" panose="020B0503020204020204" charset="-122"/>
                <a:cs typeface="微软雅黑" panose="020B0503020204020204" charset="-122"/>
                <a:sym typeface="+mn-ea"/>
              </a:rPr>
              <a:t>后勤智慧运维</a:t>
            </a:r>
            <a:r>
              <a:rPr lang="en-US" altLang="zh-CN" sz="1000" kern="0" dirty="0" smtClean="0">
                <a:solidFill>
                  <a:schemeClr val="bg1"/>
                </a:solidFill>
                <a:effectLst/>
                <a:uFillTx/>
                <a:latin typeface="微软雅黑" panose="020B0503020204020204" charset="-122"/>
                <a:ea typeface="微软雅黑" panose="020B0503020204020204" charset="-122"/>
                <a:cs typeface="微软雅黑" panose="020B0503020204020204" charset="-122"/>
                <a:sym typeface="+mn-ea"/>
              </a:rPr>
              <a:t>)</a:t>
            </a:r>
            <a:endParaRPr lang="en-US" altLang="zh-CN" sz="1000" kern="0" dirty="0" smtClean="0">
              <a:solidFill>
                <a:schemeClr val="bg1"/>
              </a:solidFill>
              <a:effectLst/>
              <a:uFillTx/>
              <a:latin typeface="微软雅黑" panose="020B0503020204020204" charset="-122"/>
              <a:ea typeface="微软雅黑" panose="020B0503020204020204" charset="-122"/>
              <a:cs typeface="微软雅黑" panose="020B0503020204020204" charset="-122"/>
              <a:sym typeface="+mn-ea"/>
            </a:endParaRPr>
          </a:p>
        </p:txBody>
      </p:sp>
      <p:sp>
        <p:nvSpPr>
          <p:cNvPr id="244" name="文本框 243"/>
          <p:cNvSpPr txBox="1"/>
          <p:nvPr>
            <p:custDataLst>
              <p:tags r:id="rId38"/>
            </p:custDataLst>
          </p:nvPr>
        </p:nvSpPr>
        <p:spPr>
          <a:xfrm>
            <a:off x="891540" y="5714365"/>
            <a:ext cx="1991995" cy="429895"/>
          </a:xfrm>
          <a:prstGeom prst="rect">
            <a:avLst/>
          </a:prstGeom>
          <a:noFill/>
        </p:spPr>
        <p:txBody>
          <a:bodyPr wrap="square" rtlCol="0">
            <a:spAutoFit/>
          </a:bodyPr>
          <a:p>
            <a:pPr algn="ctr">
              <a:lnSpc>
                <a:spcPct val="100000"/>
              </a:lnSpc>
              <a:spcBef>
                <a:spcPts val="0"/>
              </a:spcBef>
              <a:buClrTx/>
              <a:buSzTx/>
              <a:buFontTx/>
            </a:pPr>
            <a:r>
              <a:rPr lang="en-US" altLang="zh-CN" sz="1200" b="1" kern="0" dirty="0" smtClean="0">
                <a:solidFill>
                  <a:schemeClr val="bg1"/>
                </a:solidFill>
                <a:effectLst/>
                <a:uFillTx/>
                <a:latin typeface="微软雅黑" panose="020B0503020204020204" charset="-122"/>
                <a:ea typeface="微软雅黑" panose="020B0503020204020204" charset="-122"/>
                <a:cs typeface="微软雅黑" panose="020B0503020204020204" charset="-122"/>
                <a:sym typeface="+mn-ea"/>
              </a:rPr>
              <a:t>北师大实验中学大兴分校</a:t>
            </a:r>
            <a:endParaRPr lang="en-US" altLang="zh-CN" sz="1200" b="1" kern="0" dirty="0" smtClean="0">
              <a:solidFill>
                <a:schemeClr val="bg1"/>
              </a:solidFill>
              <a:effectLst/>
              <a:uFillTx/>
              <a:latin typeface="微软雅黑" panose="020B0503020204020204" charset="-122"/>
              <a:ea typeface="微软雅黑" panose="020B0503020204020204" charset="-122"/>
              <a:cs typeface="微软雅黑" panose="020B0503020204020204" charset="-122"/>
              <a:sym typeface="+mn-ea"/>
            </a:endParaRPr>
          </a:p>
          <a:p>
            <a:pPr algn="ctr">
              <a:lnSpc>
                <a:spcPct val="100000"/>
              </a:lnSpc>
              <a:spcBef>
                <a:spcPts val="0"/>
              </a:spcBef>
              <a:buClrTx/>
              <a:buSzTx/>
              <a:buFontTx/>
            </a:pPr>
            <a:r>
              <a:rPr lang="en-US" altLang="zh-CN" sz="1000" kern="0" dirty="0" smtClean="0">
                <a:solidFill>
                  <a:schemeClr val="bg1"/>
                </a:solidFill>
                <a:effectLst/>
                <a:uFillTx/>
                <a:latin typeface="微软雅黑" panose="020B0503020204020204" charset="-122"/>
                <a:ea typeface="微软雅黑" panose="020B0503020204020204" charset="-122"/>
                <a:cs typeface="微软雅黑" panose="020B0503020204020204" charset="-122"/>
                <a:sym typeface="+mn-ea"/>
              </a:rPr>
              <a:t>(空气质量监测)</a:t>
            </a:r>
            <a:endParaRPr lang="en-US" altLang="zh-CN" sz="1000" kern="0" dirty="0" smtClean="0">
              <a:solidFill>
                <a:schemeClr val="bg1"/>
              </a:solidFill>
              <a:effectLst/>
              <a:uFillTx/>
              <a:latin typeface="微软雅黑" panose="020B0503020204020204" charset="-122"/>
              <a:ea typeface="微软雅黑" panose="020B0503020204020204" charset="-122"/>
              <a:cs typeface="微软雅黑" panose="020B0503020204020204" charset="-122"/>
              <a:sym typeface="+mn-ea"/>
            </a:endParaRPr>
          </a:p>
        </p:txBody>
      </p:sp>
      <p:sp>
        <p:nvSpPr>
          <p:cNvPr id="246" name="TextBox 8"/>
          <p:cNvSpPr txBox="1"/>
          <p:nvPr>
            <p:custDataLst>
              <p:tags r:id="rId39"/>
            </p:custDataLst>
          </p:nvPr>
        </p:nvSpPr>
        <p:spPr>
          <a:xfrm>
            <a:off x="2942590" y="5774055"/>
            <a:ext cx="1979295" cy="338455"/>
          </a:xfrm>
          <a:prstGeom prst="rect">
            <a:avLst/>
          </a:prstGeom>
          <a:noFill/>
          <a:effectLst/>
        </p:spPr>
        <p:txBody>
          <a:bodyPr wrap="square" lIns="0" tIns="0" rIns="0" bIns="0" rtlCol="0" anchor="ctr">
            <a:spAutoFit/>
          </a:bodyPr>
          <a:lstStyle>
            <a:defPPr>
              <a:defRPr lang="zh-CN"/>
            </a:defPPr>
            <a:lvl1pPr algn="ctr">
              <a:defRPr sz="6000" b="1" spc="200">
                <a:blipFill>
                  <a:blip r:embed="rId18"/>
                  <a:stretch>
                    <a:fillRect/>
                  </a:stretch>
                </a:blipFill>
                <a:effectLst>
                  <a:innerShdw blurRad="63500" dist="50800" dir="16200000">
                    <a:prstClr val="black">
                      <a:alpha val="50000"/>
                    </a:prstClr>
                  </a:innerShdw>
                </a:effectLst>
                <a:latin typeface="思源黑体 CN Heavy" panose="020B0A00000000000000" pitchFamily="34" charset="-122"/>
                <a:ea typeface="思源黑体 CN Heavy" panose="020B0A00000000000000" pitchFamily="34" charset="-122"/>
              </a:defRPr>
            </a:lvl1pPr>
          </a:lstStyle>
          <a:p>
            <a:pPr algn="ctr">
              <a:lnSpc>
                <a:spcPct val="100000"/>
              </a:lnSpc>
              <a:spcBef>
                <a:spcPts val="0"/>
              </a:spcBef>
              <a:buClrTx/>
              <a:buSzTx/>
              <a:buFontTx/>
            </a:pPr>
            <a:r>
              <a:rPr lang="en-US" altLang="zh-CN" sz="1200" kern="0" spc="0" dirty="0" smtClean="0">
                <a:solidFill>
                  <a:schemeClr val="bg1"/>
                </a:solidFill>
                <a:effectLst/>
                <a:uFillTx/>
                <a:latin typeface="微软雅黑" panose="020B0503020204020204" charset="-122"/>
                <a:ea typeface="微软雅黑" panose="020B0503020204020204" charset="-122"/>
                <a:cs typeface="微软雅黑" panose="020B0503020204020204" charset="-122"/>
                <a:sym typeface="+mn-ea"/>
              </a:rPr>
              <a:t>银行网点绿色智能转型</a:t>
            </a:r>
            <a:endParaRPr lang="en-US" altLang="zh-CN" sz="1200" b="1" kern="0" spc="0" dirty="0" smtClean="0">
              <a:solidFill>
                <a:schemeClr val="bg1"/>
              </a:solidFill>
              <a:effectLst/>
              <a:uFillTx/>
              <a:latin typeface="微软雅黑" panose="020B0503020204020204" charset="-122"/>
              <a:ea typeface="微软雅黑" panose="020B0503020204020204" charset="-122"/>
              <a:cs typeface="微软雅黑" panose="020B0503020204020204" charset="-122"/>
              <a:sym typeface="+mn-ea"/>
            </a:endParaRPr>
          </a:p>
          <a:p>
            <a:pPr algn="ctr">
              <a:lnSpc>
                <a:spcPct val="100000"/>
              </a:lnSpc>
              <a:spcBef>
                <a:spcPts val="0"/>
              </a:spcBef>
              <a:buClrTx/>
              <a:buSzTx/>
              <a:buFontTx/>
            </a:pPr>
            <a:r>
              <a:rPr lang="en-US" altLang="zh-CN" sz="1000" b="0" kern="0" spc="0" dirty="0" smtClean="0">
                <a:solidFill>
                  <a:schemeClr val="bg1"/>
                </a:solidFill>
                <a:effectLst/>
                <a:uFillTx/>
                <a:latin typeface="微软雅黑" panose="020B0503020204020204" charset="-122"/>
                <a:ea typeface="微软雅黑" panose="020B0503020204020204" charset="-122"/>
                <a:cs typeface="微软雅黑" panose="020B0503020204020204" charset="-122"/>
                <a:sym typeface="+mn-ea"/>
              </a:rPr>
              <a:t>(招商银行/农业银行/建设银行……)</a:t>
            </a:r>
            <a:endParaRPr lang="en-US" altLang="zh-CN" sz="1000" b="0" kern="0" spc="0" dirty="0" smtClean="0">
              <a:solidFill>
                <a:schemeClr val="bg1"/>
              </a:solidFill>
              <a:effectLst/>
              <a:uFillTx/>
              <a:latin typeface="微软雅黑" panose="020B0503020204020204" charset="-122"/>
              <a:ea typeface="微软雅黑" panose="020B0503020204020204" charset="-122"/>
              <a:cs typeface="微软雅黑" panose="020B0503020204020204" charset="-122"/>
              <a:sym typeface="+mn-ea"/>
            </a:endParaRPr>
          </a:p>
        </p:txBody>
      </p:sp>
      <p:sp>
        <p:nvSpPr>
          <p:cNvPr id="247" name="TextBox 8"/>
          <p:cNvSpPr txBox="1"/>
          <p:nvPr>
            <p:custDataLst>
              <p:tags r:id="rId40"/>
            </p:custDataLst>
          </p:nvPr>
        </p:nvSpPr>
        <p:spPr>
          <a:xfrm>
            <a:off x="4956810" y="5714365"/>
            <a:ext cx="2047875" cy="429895"/>
          </a:xfrm>
          <a:prstGeom prst="rect">
            <a:avLst/>
          </a:prstGeom>
          <a:noFill/>
          <a:effectLst/>
        </p:spPr>
        <p:txBody>
          <a:bodyPr wrap="square" lIns="0" tIns="0" rIns="0" bIns="0" rtlCol="0" anchor="ctr">
            <a:noAutofit/>
          </a:bodyPr>
          <a:lstStyle>
            <a:defPPr>
              <a:defRPr lang="zh-CN"/>
            </a:defPPr>
            <a:lvl1pPr algn="ctr">
              <a:defRPr sz="6000" b="1" spc="200">
                <a:blipFill>
                  <a:blip r:embed="rId18"/>
                  <a:stretch>
                    <a:fillRect/>
                  </a:stretch>
                </a:blipFill>
                <a:effectLst>
                  <a:innerShdw blurRad="63500" dist="50800" dir="16200000">
                    <a:prstClr val="black">
                      <a:alpha val="50000"/>
                    </a:prstClr>
                  </a:innerShdw>
                </a:effectLst>
                <a:latin typeface="思源黑体 CN Heavy" panose="020B0A00000000000000" pitchFamily="34" charset="-122"/>
                <a:ea typeface="思源黑体 CN Heavy" panose="020B0A00000000000000" pitchFamily="34" charset="-122"/>
              </a:defRPr>
            </a:lvl1pPr>
          </a:lstStyle>
          <a:p>
            <a:pPr algn="ctr">
              <a:lnSpc>
                <a:spcPct val="100000"/>
              </a:lnSpc>
              <a:spcBef>
                <a:spcPts val="0"/>
              </a:spcBef>
              <a:buClrTx/>
              <a:buSzTx/>
              <a:buFontTx/>
            </a:pPr>
            <a:r>
              <a:rPr lang="en-US" altLang="zh-CN" sz="1200" kern="0" spc="0" dirty="0" smtClean="0">
                <a:solidFill>
                  <a:schemeClr val="bg1"/>
                </a:solidFill>
                <a:effectLst/>
                <a:uFillTx/>
                <a:latin typeface="微软雅黑" panose="020B0503020204020204" charset="-122"/>
                <a:ea typeface="微软雅黑" panose="020B0503020204020204" charset="-122"/>
                <a:cs typeface="微软雅黑" panose="020B0503020204020204" charset="-122"/>
                <a:sym typeface="+mn-ea"/>
              </a:rPr>
              <a:t>某全球知名制药公司</a:t>
            </a:r>
            <a:endParaRPr lang="en-US" altLang="zh-CN" sz="1200" kern="0" spc="0" dirty="0" smtClean="0">
              <a:solidFill>
                <a:schemeClr val="bg1"/>
              </a:solidFill>
              <a:effectLst/>
              <a:uFillTx/>
              <a:latin typeface="微软雅黑" panose="020B0503020204020204" charset="-122"/>
              <a:ea typeface="微软雅黑" panose="020B0503020204020204" charset="-122"/>
              <a:cs typeface="微软雅黑" panose="020B0503020204020204" charset="-122"/>
              <a:sym typeface="+mn-ea"/>
            </a:endParaRPr>
          </a:p>
          <a:p>
            <a:pPr algn="ctr">
              <a:lnSpc>
                <a:spcPct val="100000"/>
              </a:lnSpc>
              <a:spcBef>
                <a:spcPts val="0"/>
              </a:spcBef>
              <a:buClrTx/>
              <a:buSzTx/>
              <a:buFontTx/>
            </a:pPr>
            <a:r>
              <a:rPr lang="en-US" altLang="zh-CN" sz="1000" b="0" kern="0" spc="0" dirty="0" smtClean="0">
                <a:solidFill>
                  <a:schemeClr val="bg1"/>
                </a:solidFill>
                <a:effectLst/>
                <a:uFillTx/>
                <a:latin typeface="微软雅黑" panose="020B0503020204020204" charset="-122"/>
                <a:ea typeface="微软雅黑" panose="020B0503020204020204" charset="-122"/>
                <a:cs typeface="微软雅黑" panose="020B0503020204020204" charset="-122"/>
                <a:sym typeface="+mn-ea"/>
              </a:rPr>
              <a:t>（</a:t>
            </a:r>
            <a:r>
              <a:rPr lang="zh-CN" altLang="en-US" sz="1000" b="0" kern="0" spc="0" dirty="0" smtClean="0">
                <a:solidFill>
                  <a:schemeClr val="bg1"/>
                </a:solidFill>
                <a:effectLst/>
                <a:uFillTx/>
                <a:latin typeface="微软雅黑" panose="020B0503020204020204" charset="-122"/>
                <a:ea typeface="微软雅黑" panose="020B0503020204020204" charset="-122"/>
                <a:cs typeface="微软雅黑" panose="020B0503020204020204" charset="-122"/>
                <a:sym typeface="+mn-ea"/>
              </a:rPr>
              <a:t>智慧</a:t>
            </a:r>
            <a:r>
              <a:rPr lang="en-US" altLang="zh-CN" sz="1000" b="0" kern="0" spc="0" dirty="0" smtClean="0">
                <a:solidFill>
                  <a:schemeClr val="bg1"/>
                </a:solidFill>
                <a:effectLst/>
                <a:uFillTx/>
                <a:latin typeface="微软雅黑" panose="020B0503020204020204" charset="-122"/>
                <a:ea typeface="微软雅黑" panose="020B0503020204020204" charset="-122"/>
                <a:cs typeface="微软雅黑" panose="020B0503020204020204" charset="-122"/>
                <a:sym typeface="+mn-ea"/>
              </a:rPr>
              <a:t>卫生间改造）</a:t>
            </a:r>
            <a:endParaRPr lang="en-US" altLang="zh-CN" sz="1000" b="0" kern="0" spc="0" dirty="0" smtClean="0">
              <a:solidFill>
                <a:schemeClr val="bg1"/>
              </a:solidFill>
              <a:effectLst/>
              <a:uFillTx/>
              <a:latin typeface="微软雅黑" panose="020B0503020204020204" charset="-122"/>
              <a:ea typeface="微软雅黑" panose="020B0503020204020204" charset="-122"/>
              <a:cs typeface="微软雅黑" panose="020B0503020204020204" charset="-122"/>
              <a:sym typeface="+mn-ea"/>
            </a:endParaRPr>
          </a:p>
        </p:txBody>
      </p:sp>
      <p:sp>
        <p:nvSpPr>
          <p:cNvPr id="250" name="TextBox 13"/>
          <p:cNvSpPr txBox="1"/>
          <p:nvPr>
            <p:custDataLst>
              <p:tags r:id="rId41"/>
            </p:custDataLst>
          </p:nvPr>
        </p:nvSpPr>
        <p:spPr>
          <a:xfrm>
            <a:off x="746760" y="433705"/>
            <a:ext cx="4188460" cy="615950"/>
          </a:xfrm>
          <a:prstGeom prst="rect">
            <a:avLst/>
          </a:prstGeom>
          <a:noFill/>
        </p:spPr>
        <p:txBody>
          <a:bodyPr wrap="square" rtlCol="0">
            <a:noAutofit/>
          </a:bodyPr>
          <a:p>
            <a:pPr algn="l">
              <a:lnSpc>
                <a:spcPct val="90000"/>
              </a:lnSpc>
              <a:buClrTx/>
              <a:buSzTx/>
              <a:buFontTx/>
            </a:pPr>
            <a:r>
              <a:rPr lang="zh-CN" altLang="en-US" sz="3600" b="1" dirty="0">
                <a:solidFill>
                  <a:schemeClr val="tx1">
                    <a:lumMod val="75000"/>
                    <a:lumOff val="25000"/>
                  </a:schemeClr>
                </a:solidFill>
                <a:latin typeface="微软雅黑" panose="020B0503020204020204" charset="-122"/>
                <a:ea typeface="微软雅黑" panose="020B0503020204020204" charset="-122"/>
                <a:cs typeface="Arial" panose="020B0604020202020204" pitchFamily="34" charset="0"/>
                <a:sym typeface="+mn-ea"/>
              </a:rPr>
              <a:t>国内</a:t>
            </a:r>
            <a:r>
              <a:rPr lang="zh-CN" altLang="en-US" sz="3600" b="1" dirty="0">
                <a:solidFill>
                  <a:schemeClr val="tx1">
                    <a:lumMod val="75000"/>
                    <a:lumOff val="25000"/>
                  </a:schemeClr>
                </a:solidFill>
                <a:latin typeface="微软雅黑" panose="020B0503020204020204" charset="-122"/>
                <a:ea typeface="微软雅黑" panose="020B0503020204020204" charset="-122"/>
                <a:cs typeface="Arial" panose="020B0604020202020204" pitchFamily="34" charset="0"/>
                <a:sym typeface="+mn-ea"/>
              </a:rPr>
              <a:t>部分应用案例</a:t>
            </a:r>
            <a:endParaRPr lang="zh-CN" altLang="en-US" sz="3600" b="1" dirty="0">
              <a:solidFill>
                <a:schemeClr val="tx1">
                  <a:lumMod val="75000"/>
                  <a:lumOff val="25000"/>
                </a:schemeClr>
              </a:solidFill>
              <a:latin typeface="微软雅黑" panose="020B0503020204020204" charset="-122"/>
              <a:ea typeface="微软雅黑" panose="020B0503020204020204" charset="-122"/>
              <a:cs typeface="Arial" panose="020B0604020202020204" pitchFamily="34" charset="0"/>
              <a:sym typeface="+mn-ea"/>
            </a:endParaRPr>
          </a:p>
        </p:txBody>
      </p:sp>
      <p:sp>
        <p:nvSpPr>
          <p:cNvPr id="12" name="灯片编号占位符 11"/>
          <p:cNvSpPr>
            <a:spLocks noGrp="1"/>
          </p:cNvSpPr>
          <p:nvPr>
            <p:ph type="sldNum" sz="quarter" idx="12"/>
          </p:nvPr>
        </p:nvSpPr>
        <p:spPr>
          <a:xfrm>
            <a:off x="11386185" y="6381115"/>
            <a:ext cx="586740" cy="316865"/>
          </a:xfrm>
        </p:spPr>
        <p:txBody>
          <a:bodyPr/>
          <a:p>
            <a:fld id="{49AE70B2-8BF9-45C0-BB95-33D1B9D3A854}" type="slidenum">
              <a:rPr lang="zh-CN" altLang="en-US" smtClean="0"/>
            </a:fld>
            <a:endParaRPr lang="zh-CN" altLang="en-US" dirty="0"/>
          </a:p>
        </p:txBody>
      </p:sp>
    </p:spTree>
    <p:custDataLst>
      <p:tags r:id="rId42"/>
    </p:custDataLst>
  </p:cSld>
  <p:clrMapOvr>
    <a:masterClrMapping/>
  </p:clrMapOvr>
  <mc:AlternateContent xmlns:mc="http://schemas.openxmlformats.org/markup-compatibility/2006">
    <mc:Choice xmlns:p14="http://schemas.microsoft.com/office/powerpoint/2010/main" Requires="p14">
      <p:transition spd="slow" p14:dur="1500">
        <p:wedge/>
      </p:transition>
    </mc:Choice>
    <mc:Fallback>
      <p:transition spd="slow">
        <p:wedge/>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9" name="图片 38" descr="加拿大节能"/>
          <p:cNvPicPr>
            <a:picLocks noChangeAspect="1"/>
          </p:cNvPicPr>
          <p:nvPr/>
        </p:nvPicPr>
        <p:blipFill>
          <a:blip r:embed="rId1"/>
          <a:srcRect/>
          <a:stretch>
            <a:fillRect/>
          </a:stretch>
        </p:blipFill>
        <p:spPr>
          <a:xfrm>
            <a:off x="5992495" y="1241425"/>
            <a:ext cx="2499995" cy="1519555"/>
          </a:xfrm>
          <a:prstGeom prst="rect">
            <a:avLst/>
          </a:prstGeom>
        </p:spPr>
      </p:pic>
      <p:pic>
        <p:nvPicPr>
          <p:cNvPr id="38" name="图片 37" descr="澳大利亚"/>
          <p:cNvPicPr>
            <a:picLocks noChangeAspect="1"/>
          </p:cNvPicPr>
          <p:nvPr/>
        </p:nvPicPr>
        <p:blipFill>
          <a:blip r:embed="rId2"/>
          <a:srcRect/>
          <a:stretch>
            <a:fillRect/>
          </a:stretch>
        </p:blipFill>
        <p:spPr>
          <a:xfrm>
            <a:off x="8557260" y="4425315"/>
            <a:ext cx="2505710" cy="1518920"/>
          </a:xfrm>
          <a:prstGeom prst="rect">
            <a:avLst/>
          </a:prstGeom>
        </p:spPr>
      </p:pic>
      <p:pic>
        <p:nvPicPr>
          <p:cNvPr id="37" name="图片 36" descr="美国机场"/>
          <p:cNvPicPr>
            <a:picLocks noChangeAspect="1"/>
          </p:cNvPicPr>
          <p:nvPr/>
        </p:nvPicPr>
        <p:blipFill>
          <a:blip r:embed="rId3"/>
          <a:srcRect/>
          <a:stretch>
            <a:fillRect/>
          </a:stretch>
        </p:blipFill>
        <p:spPr>
          <a:xfrm>
            <a:off x="3427730" y="4421505"/>
            <a:ext cx="2498090" cy="1475740"/>
          </a:xfrm>
          <a:prstGeom prst="rect">
            <a:avLst/>
          </a:prstGeom>
        </p:spPr>
      </p:pic>
      <p:pic>
        <p:nvPicPr>
          <p:cNvPr id="35" name="图片 34" descr="欧洲"/>
          <p:cNvPicPr>
            <a:picLocks noChangeAspect="1"/>
          </p:cNvPicPr>
          <p:nvPr/>
        </p:nvPicPr>
        <p:blipFill>
          <a:blip r:embed="rId4"/>
          <a:srcRect/>
          <a:stretch>
            <a:fillRect/>
          </a:stretch>
        </p:blipFill>
        <p:spPr>
          <a:xfrm>
            <a:off x="5992495" y="2832735"/>
            <a:ext cx="2504440" cy="1520825"/>
          </a:xfrm>
          <a:prstGeom prst="rect">
            <a:avLst/>
          </a:prstGeom>
        </p:spPr>
      </p:pic>
      <p:pic>
        <p:nvPicPr>
          <p:cNvPr id="34" name="图片 33" descr="北美商业"/>
          <p:cNvPicPr>
            <a:picLocks noChangeAspect="1"/>
          </p:cNvPicPr>
          <p:nvPr/>
        </p:nvPicPr>
        <p:blipFill>
          <a:blip r:embed="rId5"/>
          <a:srcRect/>
          <a:stretch>
            <a:fillRect/>
          </a:stretch>
        </p:blipFill>
        <p:spPr>
          <a:xfrm>
            <a:off x="852170" y="2828925"/>
            <a:ext cx="2503170" cy="1231900"/>
          </a:xfrm>
          <a:prstGeom prst="rect">
            <a:avLst/>
          </a:prstGeom>
        </p:spPr>
      </p:pic>
      <p:pic>
        <p:nvPicPr>
          <p:cNvPr id="33" name="图片 32" descr="瑞典"/>
          <p:cNvPicPr>
            <a:picLocks noChangeAspect="1"/>
          </p:cNvPicPr>
          <p:nvPr/>
        </p:nvPicPr>
        <p:blipFill>
          <a:blip r:embed="rId6"/>
          <a:srcRect/>
          <a:stretch>
            <a:fillRect/>
          </a:stretch>
        </p:blipFill>
        <p:spPr>
          <a:xfrm>
            <a:off x="5992495" y="4425315"/>
            <a:ext cx="2505710" cy="1463040"/>
          </a:xfrm>
          <a:prstGeom prst="rect">
            <a:avLst/>
          </a:prstGeom>
        </p:spPr>
      </p:pic>
      <p:pic>
        <p:nvPicPr>
          <p:cNvPr id="32" name="图片 31" descr="宝洁印度"/>
          <p:cNvPicPr>
            <a:picLocks noChangeAspect="1"/>
          </p:cNvPicPr>
          <p:nvPr/>
        </p:nvPicPr>
        <p:blipFill>
          <a:blip r:embed="rId7"/>
          <a:stretch>
            <a:fillRect/>
          </a:stretch>
        </p:blipFill>
        <p:spPr>
          <a:xfrm>
            <a:off x="3417570" y="2825115"/>
            <a:ext cx="2512060" cy="1529080"/>
          </a:xfrm>
          <a:prstGeom prst="rect">
            <a:avLst/>
          </a:prstGeom>
        </p:spPr>
      </p:pic>
      <p:pic>
        <p:nvPicPr>
          <p:cNvPr id="31" name="图片 30" descr="迪拜"/>
          <p:cNvPicPr>
            <a:picLocks noChangeAspect="1"/>
          </p:cNvPicPr>
          <p:nvPr/>
        </p:nvPicPr>
        <p:blipFill>
          <a:blip r:embed="rId8"/>
          <a:srcRect/>
          <a:stretch>
            <a:fillRect/>
          </a:stretch>
        </p:blipFill>
        <p:spPr>
          <a:xfrm>
            <a:off x="8562975" y="1241425"/>
            <a:ext cx="2494915" cy="1369060"/>
          </a:xfrm>
          <a:prstGeom prst="rect">
            <a:avLst/>
          </a:prstGeom>
        </p:spPr>
      </p:pic>
      <p:pic>
        <p:nvPicPr>
          <p:cNvPr id="30" name="图片 29" descr="加拿大校园"/>
          <p:cNvPicPr>
            <a:picLocks noChangeAspect="1"/>
          </p:cNvPicPr>
          <p:nvPr/>
        </p:nvPicPr>
        <p:blipFill>
          <a:blip r:embed="rId9"/>
          <a:srcRect/>
          <a:stretch>
            <a:fillRect/>
          </a:stretch>
        </p:blipFill>
        <p:spPr>
          <a:xfrm>
            <a:off x="8560435" y="2829560"/>
            <a:ext cx="2502535" cy="1458595"/>
          </a:xfrm>
          <a:prstGeom prst="rect">
            <a:avLst/>
          </a:prstGeom>
        </p:spPr>
      </p:pic>
      <p:pic>
        <p:nvPicPr>
          <p:cNvPr id="29" name="图片 28" descr="新加坡"/>
          <p:cNvPicPr>
            <a:picLocks noChangeAspect="1"/>
          </p:cNvPicPr>
          <p:nvPr/>
        </p:nvPicPr>
        <p:blipFill>
          <a:blip r:embed="rId10"/>
          <a:srcRect/>
          <a:stretch>
            <a:fillRect/>
          </a:stretch>
        </p:blipFill>
        <p:spPr>
          <a:xfrm>
            <a:off x="848360" y="1238885"/>
            <a:ext cx="2505075" cy="1371600"/>
          </a:xfrm>
          <a:prstGeom prst="rect">
            <a:avLst/>
          </a:prstGeom>
        </p:spPr>
      </p:pic>
      <p:pic>
        <p:nvPicPr>
          <p:cNvPr id="28" name="图片 27" descr="意大利老剧院"/>
          <p:cNvPicPr>
            <a:picLocks noChangeAspect="1"/>
          </p:cNvPicPr>
          <p:nvPr/>
        </p:nvPicPr>
        <p:blipFill>
          <a:blip r:embed="rId11"/>
          <a:srcRect/>
          <a:stretch>
            <a:fillRect/>
          </a:stretch>
        </p:blipFill>
        <p:spPr>
          <a:xfrm>
            <a:off x="3419475" y="1241425"/>
            <a:ext cx="2499360" cy="1434465"/>
          </a:xfrm>
          <a:prstGeom prst="rect">
            <a:avLst/>
          </a:prstGeom>
        </p:spPr>
      </p:pic>
      <p:pic>
        <p:nvPicPr>
          <p:cNvPr id="27" name="图片 26" descr="加拿大漏水"/>
          <p:cNvPicPr>
            <a:picLocks noChangeAspect="1"/>
          </p:cNvPicPr>
          <p:nvPr/>
        </p:nvPicPr>
        <p:blipFill>
          <a:blip r:embed="rId12"/>
          <a:srcRect/>
          <a:stretch>
            <a:fillRect/>
          </a:stretch>
        </p:blipFill>
        <p:spPr>
          <a:xfrm>
            <a:off x="852805" y="4431665"/>
            <a:ext cx="2508250" cy="1176655"/>
          </a:xfrm>
          <a:prstGeom prst="rect">
            <a:avLst/>
          </a:prstGeom>
        </p:spPr>
      </p:pic>
      <p:sp>
        <p:nvSpPr>
          <p:cNvPr id="250" name="TextBox 13"/>
          <p:cNvSpPr txBox="1"/>
          <p:nvPr>
            <p:custDataLst>
              <p:tags r:id="rId13"/>
            </p:custDataLst>
          </p:nvPr>
        </p:nvSpPr>
        <p:spPr>
          <a:xfrm>
            <a:off x="746760" y="433705"/>
            <a:ext cx="5264785" cy="615950"/>
          </a:xfrm>
          <a:prstGeom prst="rect">
            <a:avLst/>
          </a:prstGeom>
          <a:noFill/>
        </p:spPr>
        <p:txBody>
          <a:bodyPr wrap="square" rtlCol="0">
            <a:noAutofit/>
          </a:bodyPr>
          <a:p>
            <a:pPr algn="l">
              <a:lnSpc>
                <a:spcPct val="90000"/>
              </a:lnSpc>
              <a:buClrTx/>
              <a:buSzTx/>
              <a:buFontTx/>
            </a:pPr>
            <a:r>
              <a:rPr lang="zh-CN" altLang="en-US" sz="3600" b="1" dirty="0">
                <a:solidFill>
                  <a:schemeClr val="tx1">
                    <a:lumMod val="75000"/>
                    <a:lumOff val="25000"/>
                  </a:schemeClr>
                </a:solidFill>
                <a:latin typeface="微软雅黑" panose="020B0503020204020204" charset="-122"/>
                <a:ea typeface="微软雅黑" panose="020B0503020204020204" charset="-122"/>
                <a:cs typeface="Arial" panose="020B0604020202020204" pitchFamily="34" charset="0"/>
                <a:sym typeface="+mn-ea"/>
              </a:rPr>
              <a:t>海外</a:t>
            </a:r>
            <a:r>
              <a:rPr lang="zh-CN" altLang="en-US" sz="3600" b="1" dirty="0">
                <a:solidFill>
                  <a:schemeClr val="tx1">
                    <a:lumMod val="75000"/>
                    <a:lumOff val="25000"/>
                  </a:schemeClr>
                </a:solidFill>
                <a:latin typeface="微软雅黑" panose="020B0503020204020204" charset="-122"/>
                <a:ea typeface="微软雅黑" panose="020B0503020204020204" charset="-122"/>
                <a:cs typeface="Arial" panose="020B0604020202020204" pitchFamily="34" charset="0"/>
                <a:sym typeface="+mn-ea"/>
              </a:rPr>
              <a:t>部分应用案例</a:t>
            </a:r>
            <a:endParaRPr lang="zh-CN" altLang="en-US" sz="3600" b="1" dirty="0">
              <a:solidFill>
                <a:schemeClr val="tx1">
                  <a:lumMod val="75000"/>
                  <a:lumOff val="25000"/>
                </a:schemeClr>
              </a:solidFill>
              <a:latin typeface="微软雅黑" panose="020B0503020204020204" charset="-122"/>
              <a:ea typeface="微软雅黑" panose="020B0503020204020204" charset="-122"/>
              <a:cs typeface="Arial" panose="020B0604020202020204" pitchFamily="34" charset="0"/>
              <a:sym typeface="+mn-ea"/>
            </a:endParaRPr>
          </a:p>
          <a:p>
            <a:pPr algn="l">
              <a:lnSpc>
                <a:spcPct val="90000"/>
              </a:lnSpc>
              <a:buClrTx/>
              <a:buSzTx/>
              <a:buFontTx/>
            </a:pPr>
            <a:endParaRPr lang="zh-CN" altLang="en-US" sz="3600" b="1" dirty="0">
              <a:solidFill>
                <a:schemeClr val="tx1">
                  <a:lumMod val="75000"/>
                  <a:lumOff val="25000"/>
                </a:schemeClr>
              </a:solidFill>
              <a:latin typeface="微软雅黑" panose="020B0503020204020204" charset="-122"/>
              <a:ea typeface="微软雅黑" panose="020B0503020204020204" charset="-122"/>
              <a:cs typeface="Arial" panose="020B0604020202020204" pitchFamily="34" charset="0"/>
              <a:sym typeface="+mn-ea"/>
            </a:endParaRPr>
          </a:p>
        </p:txBody>
      </p:sp>
      <p:sp>
        <p:nvSpPr>
          <p:cNvPr id="115" name="矩形 114"/>
          <p:cNvSpPr/>
          <p:nvPr/>
        </p:nvSpPr>
        <p:spPr>
          <a:xfrm>
            <a:off x="848360" y="2265045"/>
            <a:ext cx="2505075" cy="499745"/>
          </a:xfrm>
          <a:prstGeom prst="rect">
            <a:avLst/>
          </a:prstGeom>
          <a:solidFill>
            <a:srgbClr val="0D4893"/>
          </a:solidFill>
          <a:ln>
            <a:noFill/>
          </a:ln>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cs typeface="微软雅黑" panose="020B0503020204020204" charset="-122"/>
              <a:sym typeface="+mn-ea"/>
            </a:endParaRPr>
          </a:p>
        </p:txBody>
      </p:sp>
      <p:sp>
        <p:nvSpPr>
          <p:cNvPr id="66" name="TextBox 8"/>
          <p:cNvSpPr txBox="1"/>
          <p:nvPr>
            <p:custDataLst>
              <p:tags r:id="rId14"/>
            </p:custDataLst>
          </p:nvPr>
        </p:nvSpPr>
        <p:spPr>
          <a:xfrm>
            <a:off x="1208405" y="2317750"/>
            <a:ext cx="1788795" cy="384175"/>
          </a:xfrm>
          <a:prstGeom prst="rect">
            <a:avLst/>
          </a:prstGeom>
          <a:noFill/>
          <a:effectLst/>
        </p:spPr>
        <p:txBody>
          <a:bodyPr wrap="square" lIns="0" tIns="0" rIns="0" bIns="0" rtlCol="0" anchor="ctr">
            <a:spAutoFit/>
          </a:bodyPr>
          <a:lstStyle>
            <a:defPPr>
              <a:defRPr lang="zh-CN"/>
            </a:defPPr>
            <a:lvl1pPr algn="ctr">
              <a:defRPr sz="6000" b="1" spc="200">
                <a:blipFill>
                  <a:blip r:embed="rId15"/>
                  <a:stretch>
                    <a:fillRect/>
                  </a:stretch>
                </a:blipFill>
                <a:effectLst>
                  <a:innerShdw blurRad="63500" dist="50800" dir="16200000">
                    <a:prstClr val="black">
                      <a:alpha val="50000"/>
                    </a:prstClr>
                  </a:innerShdw>
                </a:effectLst>
                <a:latin typeface="思源黑体 CN Heavy" panose="020B0A00000000000000" pitchFamily="34" charset="-122"/>
                <a:ea typeface="思源黑体 CN Heavy" panose="020B0A00000000000000" pitchFamily="34" charset="-122"/>
              </a:defRPr>
            </a:lvl1pPr>
          </a:lstStyle>
          <a:p>
            <a:pPr algn="ctr">
              <a:lnSpc>
                <a:spcPct val="125000"/>
              </a:lnSpc>
              <a:spcBef>
                <a:spcPts val="0"/>
              </a:spcBef>
              <a:spcAft>
                <a:spcPts val="0"/>
              </a:spcAft>
              <a:buClrTx/>
              <a:buSzTx/>
              <a:buFontTx/>
            </a:pPr>
            <a:r>
              <a:rPr lang="en-US" altLang="zh-CN" sz="1200" kern="0" spc="0" dirty="0" smtClean="0">
                <a:solidFill>
                  <a:schemeClr val="bg1"/>
                </a:solidFill>
                <a:effectLst/>
                <a:uFillTx/>
                <a:latin typeface="微软雅黑" panose="020B0503020204020204" charset="-122"/>
                <a:ea typeface="微软雅黑" panose="020B0503020204020204" charset="-122"/>
                <a:cs typeface="微软雅黑" panose="020B0503020204020204" charset="-122"/>
                <a:sym typeface="+mn-ea"/>
              </a:rPr>
              <a:t>新加坡NEX购物中心</a:t>
            </a:r>
            <a:endParaRPr lang="en-US" altLang="zh-CN" sz="1200" b="1" kern="0" spc="0" dirty="0" smtClean="0">
              <a:solidFill>
                <a:schemeClr val="bg1"/>
              </a:solidFill>
              <a:effectLst/>
              <a:uFillTx/>
              <a:latin typeface="微软雅黑" panose="020B0503020204020204" charset="-122"/>
              <a:ea typeface="微软雅黑" panose="020B0503020204020204" charset="-122"/>
              <a:cs typeface="微软雅黑" panose="020B0503020204020204" charset="-122"/>
              <a:sym typeface="+mn-ea"/>
            </a:endParaRPr>
          </a:p>
          <a:p>
            <a:pPr algn="ctr">
              <a:lnSpc>
                <a:spcPct val="100000"/>
              </a:lnSpc>
              <a:spcBef>
                <a:spcPts val="0"/>
              </a:spcBef>
              <a:buClrTx/>
              <a:buSzTx/>
              <a:buFontTx/>
            </a:pPr>
            <a:r>
              <a:rPr lang="en-US" altLang="zh-CN" sz="1000" b="0" kern="0" spc="0" dirty="0" smtClean="0">
                <a:solidFill>
                  <a:schemeClr val="bg1"/>
                </a:solidFill>
                <a:effectLst/>
                <a:uFillTx/>
                <a:latin typeface="微软雅黑" panose="020B0503020204020204" charset="-122"/>
                <a:ea typeface="微软雅黑" panose="020B0503020204020204" charset="-122"/>
                <a:cs typeface="微软雅黑" panose="020B0503020204020204" charset="-122"/>
                <a:sym typeface="+mn-ea"/>
              </a:rPr>
              <a:t>(室内空气质量监测)</a:t>
            </a:r>
            <a:endParaRPr lang="en-US" altLang="zh-CN" sz="1000" b="0" kern="0" spc="0" dirty="0" smtClean="0">
              <a:solidFill>
                <a:schemeClr val="bg1"/>
              </a:solidFill>
              <a:effectLst/>
              <a:uFillTx/>
              <a:latin typeface="微软雅黑" panose="020B0503020204020204" charset="-122"/>
              <a:ea typeface="微软雅黑" panose="020B0503020204020204" charset="-122"/>
              <a:cs typeface="微软雅黑" panose="020B0503020204020204" charset="-122"/>
              <a:sym typeface="+mn-ea"/>
            </a:endParaRPr>
          </a:p>
        </p:txBody>
      </p:sp>
      <p:sp>
        <p:nvSpPr>
          <p:cNvPr id="120" name="矩形 119"/>
          <p:cNvSpPr/>
          <p:nvPr/>
        </p:nvSpPr>
        <p:spPr>
          <a:xfrm>
            <a:off x="3419475" y="2265045"/>
            <a:ext cx="2505710" cy="499745"/>
          </a:xfrm>
          <a:prstGeom prst="rect">
            <a:avLst/>
          </a:prstGeom>
          <a:solidFill>
            <a:srgbClr val="0D4893"/>
          </a:solidFill>
          <a:ln>
            <a:noFill/>
          </a:ln>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cs typeface="微软雅黑" panose="020B0503020204020204" charset="-122"/>
              <a:sym typeface="+mn-ea"/>
            </a:endParaRPr>
          </a:p>
        </p:txBody>
      </p:sp>
      <p:sp>
        <p:nvSpPr>
          <p:cNvPr id="121" name="TextBox 8"/>
          <p:cNvSpPr txBox="1"/>
          <p:nvPr>
            <p:custDataLst>
              <p:tags r:id="rId16"/>
            </p:custDataLst>
          </p:nvPr>
        </p:nvSpPr>
        <p:spPr>
          <a:xfrm>
            <a:off x="3400425" y="2317750"/>
            <a:ext cx="2571750" cy="384175"/>
          </a:xfrm>
          <a:prstGeom prst="rect">
            <a:avLst/>
          </a:prstGeom>
          <a:noFill/>
          <a:effectLst/>
        </p:spPr>
        <p:txBody>
          <a:bodyPr wrap="square" lIns="0" tIns="0" rIns="0" bIns="0" rtlCol="0" anchor="ctr">
            <a:spAutoFit/>
          </a:bodyPr>
          <a:lstStyle>
            <a:defPPr>
              <a:defRPr lang="zh-CN"/>
            </a:defPPr>
            <a:lvl1pPr algn="ctr">
              <a:defRPr sz="6000" b="1" spc="200">
                <a:blipFill>
                  <a:blip r:embed="rId15"/>
                  <a:stretch>
                    <a:fillRect/>
                  </a:stretch>
                </a:blipFill>
                <a:effectLst>
                  <a:innerShdw blurRad="63500" dist="50800" dir="16200000">
                    <a:prstClr val="black">
                      <a:alpha val="50000"/>
                    </a:prstClr>
                  </a:innerShdw>
                </a:effectLst>
                <a:latin typeface="思源黑体 CN Heavy" panose="020B0A00000000000000" pitchFamily="34" charset="-122"/>
                <a:ea typeface="思源黑体 CN Heavy" panose="020B0A00000000000000" pitchFamily="34" charset="-122"/>
              </a:defRPr>
            </a:lvl1pPr>
          </a:lstStyle>
          <a:p>
            <a:pPr algn="ctr">
              <a:lnSpc>
                <a:spcPct val="125000"/>
              </a:lnSpc>
              <a:spcBef>
                <a:spcPts val="0"/>
              </a:spcBef>
              <a:spcAft>
                <a:spcPts val="0"/>
              </a:spcAft>
              <a:buClrTx/>
              <a:buSzTx/>
              <a:buFontTx/>
            </a:pPr>
            <a:r>
              <a:rPr lang="en-US" altLang="zh-CN" sz="1200" kern="0" spc="0" dirty="0" smtClean="0">
                <a:solidFill>
                  <a:schemeClr val="bg1"/>
                </a:solidFill>
                <a:effectLst/>
                <a:uFillTx/>
                <a:latin typeface="微软雅黑" panose="020B0503020204020204" charset="-122"/>
                <a:ea typeface="微软雅黑" panose="020B0503020204020204" charset="-122"/>
                <a:cs typeface="微软雅黑" panose="020B0503020204020204" charset="-122"/>
                <a:sym typeface="+mn-ea"/>
              </a:rPr>
              <a:t>意大利老剧院</a:t>
            </a:r>
            <a:endParaRPr lang="en-US" altLang="zh-CN" sz="1200" b="1" kern="0" spc="0" dirty="0" smtClean="0">
              <a:solidFill>
                <a:schemeClr val="bg1"/>
              </a:solidFill>
              <a:effectLst/>
              <a:uFillTx/>
              <a:latin typeface="微软雅黑" panose="020B0503020204020204" charset="-122"/>
              <a:ea typeface="微软雅黑" panose="020B0503020204020204" charset="-122"/>
              <a:cs typeface="微软雅黑" panose="020B0503020204020204" charset="-122"/>
              <a:sym typeface="+mn-ea"/>
            </a:endParaRPr>
          </a:p>
          <a:p>
            <a:pPr algn="ctr">
              <a:lnSpc>
                <a:spcPct val="100000"/>
              </a:lnSpc>
              <a:spcBef>
                <a:spcPts val="0"/>
              </a:spcBef>
              <a:buClrTx/>
              <a:buSzTx/>
              <a:buFontTx/>
            </a:pPr>
            <a:r>
              <a:rPr lang="en-US" altLang="zh-CN" sz="1000" b="0" kern="0" spc="0" dirty="0" smtClean="0">
                <a:solidFill>
                  <a:schemeClr val="bg1"/>
                </a:solidFill>
                <a:effectLst/>
                <a:uFillTx/>
                <a:latin typeface="微软雅黑" panose="020B0503020204020204" charset="-122"/>
                <a:ea typeface="微软雅黑" panose="020B0503020204020204" charset="-122"/>
                <a:cs typeface="微软雅黑" panose="020B0503020204020204" charset="-122"/>
                <a:sym typeface="+mn-ea"/>
              </a:rPr>
              <a:t>(智能化改造)</a:t>
            </a:r>
            <a:endParaRPr lang="en-US" altLang="zh-CN" sz="1000" b="0" kern="0" spc="0" dirty="0" smtClean="0">
              <a:solidFill>
                <a:schemeClr val="bg1"/>
              </a:solidFill>
              <a:effectLst/>
              <a:uFillTx/>
              <a:latin typeface="微软雅黑" panose="020B0503020204020204" charset="-122"/>
              <a:ea typeface="微软雅黑" panose="020B0503020204020204" charset="-122"/>
              <a:cs typeface="微软雅黑" panose="020B0503020204020204" charset="-122"/>
              <a:sym typeface="+mn-ea"/>
            </a:endParaRPr>
          </a:p>
        </p:txBody>
      </p:sp>
      <p:grpSp>
        <p:nvGrpSpPr>
          <p:cNvPr id="122" name="组合 121"/>
          <p:cNvGrpSpPr/>
          <p:nvPr/>
        </p:nvGrpSpPr>
        <p:grpSpPr>
          <a:xfrm rot="0">
            <a:off x="5991387" y="2264954"/>
            <a:ext cx="2505385" cy="499836"/>
            <a:chOff x="1336" y="3684"/>
            <a:chExt cx="3142" cy="587"/>
          </a:xfrm>
        </p:grpSpPr>
        <p:sp>
          <p:nvSpPr>
            <p:cNvPr id="124" name="矩形 123"/>
            <p:cNvSpPr/>
            <p:nvPr/>
          </p:nvSpPr>
          <p:spPr>
            <a:xfrm>
              <a:off x="1336" y="3684"/>
              <a:ext cx="3142" cy="587"/>
            </a:xfrm>
            <a:prstGeom prst="rect">
              <a:avLst/>
            </a:prstGeom>
            <a:solidFill>
              <a:srgbClr val="0D4893"/>
            </a:solidFill>
            <a:ln>
              <a:noFill/>
            </a:ln>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sz="2000">
                <a:cs typeface="微软雅黑" panose="020B0503020204020204" charset="-122"/>
                <a:sym typeface="+mn-ea"/>
              </a:endParaRPr>
            </a:p>
          </p:txBody>
        </p:sp>
        <p:sp>
          <p:nvSpPr>
            <p:cNvPr id="125" name="TextBox 8"/>
            <p:cNvSpPr txBox="1"/>
            <p:nvPr>
              <p:custDataLst>
                <p:tags r:id="rId17"/>
              </p:custDataLst>
            </p:nvPr>
          </p:nvSpPr>
          <p:spPr>
            <a:xfrm>
              <a:off x="1787" y="3746"/>
              <a:ext cx="2243" cy="451"/>
            </a:xfrm>
            <a:prstGeom prst="rect">
              <a:avLst/>
            </a:prstGeom>
            <a:noFill/>
            <a:effectLst/>
          </p:spPr>
          <p:txBody>
            <a:bodyPr wrap="square" lIns="0" tIns="0" rIns="0" bIns="0" rtlCol="0" anchor="ctr">
              <a:spAutoFit/>
            </a:bodyPr>
            <a:lstStyle>
              <a:defPPr>
                <a:defRPr lang="zh-CN"/>
              </a:defPPr>
              <a:lvl1pPr algn="ctr">
                <a:defRPr sz="6000" b="1" spc="200">
                  <a:blipFill>
                    <a:blip r:embed="rId15"/>
                    <a:stretch>
                      <a:fillRect/>
                    </a:stretch>
                  </a:blipFill>
                  <a:effectLst>
                    <a:innerShdw blurRad="63500" dist="50800" dir="16200000">
                      <a:prstClr val="black">
                        <a:alpha val="50000"/>
                      </a:prstClr>
                    </a:innerShdw>
                  </a:effectLst>
                  <a:latin typeface="思源黑体 CN Heavy" panose="020B0A00000000000000" pitchFamily="34" charset="-122"/>
                  <a:ea typeface="思源黑体 CN Heavy" panose="020B0A00000000000000" pitchFamily="34" charset="-122"/>
                </a:defRPr>
              </a:lvl1pPr>
            </a:lstStyle>
            <a:p>
              <a:pPr algn="ctr">
                <a:lnSpc>
                  <a:spcPct val="125000"/>
                </a:lnSpc>
                <a:spcBef>
                  <a:spcPts val="0"/>
                </a:spcBef>
                <a:spcAft>
                  <a:spcPts val="0"/>
                </a:spcAft>
                <a:buClrTx/>
                <a:buSzTx/>
                <a:buFontTx/>
              </a:pPr>
              <a:r>
                <a:rPr lang="en-US" altLang="zh-CN" sz="1200" kern="0" spc="0" dirty="0" smtClean="0">
                  <a:solidFill>
                    <a:schemeClr val="bg1"/>
                  </a:solidFill>
                  <a:effectLst/>
                  <a:uFillTx/>
                  <a:latin typeface="微软雅黑" panose="020B0503020204020204" charset="-122"/>
                  <a:ea typeface="微软雅黑" panose="020B0503020204020204" charset="-122"/>
                  <a:cs typeface="微软雅黑" panose="020B0503020204020204" charset="-122"/>
                  <a:sym typeface="+mn-ea"/>
                </a:rPr>
                <a:t>加拿大安大略省楼宇</a:t>
              </a:r>
              <a:endParaRPr lang="en-US" altLang="zh-CN" sz="1200" b="1" kern="0" spc="0" dirty="0" smtClean="0">
                <a:solidFill>
                  <a:schemeClr val="bg1"/>
                </a:solidFill>
                <a:effectLst/>
                <a:uFillTx/>
                <a:latin typeface="微软雅黑" panose="020B0503020204020204" charset="-122"/>
                <a:ea typeface="微软雅黑" panose="020B0503020204020204" charset="-122"/>
                <a:cs typeface="微软雅黑" panose="020B0503020204020204" charset="-122"/>
                <a:sym typeface="+mn-ea"/>
              </a:endParaRPr>
            </a:p>
            <a:p>
              <a:pPr algn="ctr">
                <a:lnSpc>
                  <a:spcPct val="100000"/>
                </a:lnSpc>
                <a:spcBef>
                  <a:spcPts val="0"/>
                </a:spcBef>
                <a:buClrTx/>
                <a:buSzTx/>
                <a:buFontTx/>
              </a:pPr>
              <a:r>
                <a:rPr lang="en-US" altLang="zh-CN" sz="1000" b="0" kern="0" spc="0" dirty="0" smtClean="0">
                  <a:solidFill>
                    <a:schemeClr val="bg1"/>
                  </a:solidFill>
                  <a:effectLst/>
                  <a:uFillTx/>
                  <a:latin typeface="微软雅黑" panose="020B0503020204020204" charset="-122"/>
                  <a:ea typeface="微软雅黑" panose="020B0503020204020204" charset="-122"/>
                  <a:cs typeface="微软雅黑" panose="020B0503020204020204" charset="-122"/>
                  <a:sym typeface="+mn-ea"/>
                </a:rPr>
                <a:t>(绿色低碳改造)</a:t>
              </a:r>
              <a:endParaRPr lang="en-US" altLang="zh-CN" sz="1000" b="0" kern="0" spc="0" dirty="0" smtClean="0">
                <a:solidFill>
                  <a:schemeClr val="bg1"/>
                </a:solidFill>
                <a:effectLst/>
                <a:uFillTx/>
                <a:latin typeface="微软雅黑" panose="020B0503020204020204" charset="-122"/>
                <a:ea typeface="微软雅黑" panose="020B0503020204020204" charset="-122"/>
                <a:cs typeface="微软雅黑" panose="020B0503020204020204" charset="-122"/>
                <a:sym typeface="+mn-ea"/>
              </a:endParaRPr>
            </a:p>
          </p:txBody>
        </p:sp>
      </p:grpSp>
      <p:grpSp>
        <p:nvGrpSpPr>
          <p:cNvPr id="134" name="组合 133"/>
          <p:cNvGrpSpPr/>
          <p:nvPr/>
        </p:nvGrpSpPr>
        <p:grpSpPr>
          <a:xfrm rot="0">
            <a:off x="8538210" y="2261235"/>
            <a:ext cx="2571750" cy="499745"/>
            <a:chOff x="1312" y="3684"/>
            <a:chExt cx="3225" cy="587"/>
          </a:xfrm>
        </p:grpSpPr>
        <p:sp>
          <p:nvSpPr>
            <p:cNvPr id="135" name="矩形 134"/>
            <p:cNvSpPr/>
            <p:nvPr/>
          </p:nvSpPr>
          <p:spPr>
            <a:xfrm>
              <a:off x="1336" y="3684"/>
              <a:ext cx="3142" cy="587"/>
            </a:xfrm>
            <a:prstGeom prst="rect">
              <a:avLst/>
            </a:prstGeom>
            <a:solidFill>
              <a:srgbClr val="0D4893"/>
            </a:solidFill>
            <a:ln>
              <a:noFill/>
            </a:ln>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sz="2000">
                <a:cs typeface="微软雅黑" panose="020B0503020204020204" charset="-122"/>
                <a:sym typeface="+mn-ea"/>
              </a:endParaRPr>
            </a:p>
          </p:txBody>
        </p:sp>
        <p:sp>
          <p:nvSpPr>
            <p:cNvPr id="136" name="TextBox 8"/>
            <p:cNvSpPr txBox="1"/>
            <p:nvPr>
              <p:custDataLst>
                <p:tags r:id="rId18"/>
              </p:custDataLst>
            </p:nvPr>
          </p:nvSpPr>
          <p:spPr>
            <a:xfrm>
              <a:off x="1312" y="3750"/>
              <a:ext cx="3225" cy="451"/>
            </a:xfrm>
            <a:prstGeom prst="rect">
              <a:avLst/>
            </a:prstGeom>
            <a:noFill/>
            <a:effectLst/>
          </p:spPr>
          <p:txBody>
            <a:bodyPr wrap="square" lIns="0" tIns="0" rIns="0" bIns="0" rtlCol="0" anchor="ctr">
              <a:spAutoFit/>
            </a:bodyPr>
            <a:lstStyle>
              <a:defPPr>
                <a:defRPr lang="zh-CN"/>
              </a:defPPr>
              <a:lvl1pPr algn="ctr">
                <a:defRPr sz="6000" b="1" spc="200">
                  <a:blipFill>
                    <a:blip r:embed="rId15"/>
                    <a:stretch>
                      <a:fillRect/>
                    </a:stretch>
                  </a:blipFill>
                  <a:effectLst>
                    <a:innerShdw blurRad="63500" dist="50800" dir="16200000">
                      <a:prstClr val="black">
                        <a:alpha val="50000"/>
                      </a:prstClr>
                    </a:innerShdw>
                  </a:effectLst>
                  <a:latin typeface="思源黑体 CN Heavy" panose="020B0A00000000000000" pitchFamily="34" charset="-122"/>
                  <a:ea typeface="思源黑体 CN Heavy" panose="020B0A00000000000000" pitchFamily="34" charset="-122"/>
                </a:defRPr>
              </a:lvl1pPr>
            </a:lstStyle>
            <a:p>
              <a:pPr algn="ctr">
                <a:lnSpc>
                  <a:spcPct val="125000"/>
                </a:lnSpc>
                <a:spcBef>
                  <a:spcPts val="0"/>
                </a:spcBef>
                <a:spcAft>
                  <a:spcPts val="0"/>
                </a:spcAft>
                <a:buClrTx/>
                <a:buSzTx/>
                <a:buFontTx/>
              </a:pPr>
              <a:r>
                <a:rPr lang="en-US" altLang="zh-CN" sz="1200" kern="0" spc="0" dirty="0" smtClean="0">
                  <a:solidFill>
                    <a:schemeClr val="bg1"/>
                  </a:solidFill>
                  <a:effectLst/>
                  <a:uFillTx/>
                  <a:latin typeface="微软雅黑" panose="020B0503020204020204" charset="-122"/>
                  <a:ea typeface="微软雅黑" panose="020B0503020204020204" charset="-122"/>
                  <a:cs typeface="微软雅黑" panose="020B0503020204020204" charset="-122"/>
                  <a:sym typeface="+mn-ea"/>
                </a:rPr>
                <a:t>迪拜办公楼照明节能改造</a:t>
              </a:r>
              <a:endParaRPr lang="en-US" altLang="zh-CN" sz="1200" b="1" kern="0" spc="0" dirty="0" smtClean="0">
                <a:solidFill>
                  <a:schemeClr val="bg1"/>
                </a:solidFill>
                <a:effectLst/>
                <a:uFillTx/>
                <a:latin typeface="微软雅黑" panose="020B0503020204020204" charset="-122"/>
                <a:ea typeface="微软雅黑" panose="020B0503020204020204" charset="-122"/>
                <a:cs typeface="微软雅黑" panose="020B0503020204020204" charset="-122"/>
                <a:sym typeface="+mn-ea"/>
              </a:endParaRPr>
            </a:p>
            <a:p>
              <a:pPr algn="ctr">
                <a:lnSpc>
                  <a:spcPct val="100000"/>
                </a:lnSpc>
                <a:spcBef>
                  <a:spcPts val="0"/>
                </a:spcBef>
                <a:buClrTx/>
                <a:buSzTx/>
                <a:buFontTx/>
              </a:pPr>
              <a:r>
                <a:rPr lang="en-US" altLang="zh-CN" sz="1000" b="0" kern="0" spc="0" dirty="0" smtClean="0">
                  <a:solidFill>
                    <a:schemeClr val="bg1"/>
                  </a:solidFill>
                  <a:effectLst/>
                  <a:uFillTx/>
                  <a:latin typeface="微软雅黑" panose="020B0503020204020204" charset="-122"/>
                  <a:ea typeface="微软雅黑" panose="020B0503020204020204" charset="-122"/>
                  <a:cs typeface="微软雅黑" panose="020B0503020204020204" charset="-122"/>
                  <a:sym typeface="+mn-ea"/>
                </a:rPr>
                <a:t>(节能改造)</a:t>
              </a:r>
              <a:endParaRPr lang="en-US" altLang="zh-CN" sz="1000" b="0" kern="0" spc="0" dirty="0" smtClean="0">
                <a:solidFill>
                  <a:schemeClr val="bg1"/>
                </a:solidFill>
                <a:effectLst/>
                <a:uFillTx/>
                <a:latin typeface="微软雅黑" panose="020B0503020204020204" charset="-122"/>
                <a:ea typeface="微软雅黑" panose="020B0503020204020204" charset="-122"/>
                <a:cs typeface="微软雅黑" panose="020B0503020204020204" charset="-122"/>
                <a:sym typeface="+mn-ea"/>
              </a:endParaRPr>
            </a:p>
          </p:txBody>
        </p:sp>
      </p:grpSp>
      <p:sp>
        <p:nvSpPr>
          <p:cNvPr id="143" name="矩形 142"/>
          <p:cNvSpPr/>
          <p:nvPr/>
        </p:nvSpPr>
        <p:spPr>
          <a:xfrm>
            <a:off x="848995" y="3860800"/>
            <a:ext cx="2505710" cy="499745"/>
          </a:xfrm>
          <a:prstGeom prst="rect">
            <a:avLst/>
          </a:prstGeom>
          <a:solidFill>
            <a:srgbClr val="0D4893"/>
          </a:solidFill>
          <a:ln>
            <a:noFill/>
          </a:ln>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cs typeface="微软雅黑" panose="020B0503020204020204" charset="-122"/>
              <a:sym typeface="+mn-ea"/>
            </a:endParaRPr>
          </a:p>
        </p:txBody>
      </p:sp>
      <p:sp>
        <p:nvSpPr>
          <p:cNvPr id="144" name="TextBox 8"/>
          <p:cNvSpPr txBox="1"/>
          <p:nvPr>
            <p:custDataLst>
              <p:tags r:id="rId19"/>
            </p:custDataLst>
          </p:nvPr>
        </p:nvSpPr>
        <p:spPr>
          <a:xfrm>
            <a:off x="859155" y="3905250"/>
            <a:ext cx="2485390" cy="384175"/>
          </a:xfrm>
          <a:prstGeom prst="rect">
            <a:avLst/>
          </a:prstGeom>
          <a:noFill/>
          <a:effectLst/>
        </p:spPr>
        <p:txBody>
          <a:bodyPr wrap="square" lIns="0" tIns="0" rIns="0" bIns="0" rtlCol="0" anchor="ctr">
            <a:spAutoFit/>
          </a:bodyPr>
          <a:lstStyle>
            <a:defPPr>
              <a:defRPr lang="zh-CN"/>
            </a:defPPr>
            <a:lvl1pPr algn="ctr">
              <a:defRPr sz="6000" b="1" spc="200">
                <a:blipFill>
                  <a:blip r:embed="rId15"/>
                  <a:stretch>
                    <a:fillRect/>
                  </a:stretch>
                </a:blipFill>
                <a:effectLst>
                  <a:innerShdw blurRad="63500" dist="50800" dir="16200000">
                    <a:prstClr val="black">
                      <a:alpha val="50000"/>
                    </a:prstClr>
                  </a:innerShdw>
                </a:effectLst>
                <a:latin typeface="思源黑体 CN Heavy" panose="020B0A00000000000000" pitchFamily="34" charset="-122"/>
                <a:ea typeface="思源黑体 CN Heavy" panose="020B0A00000000000000" pitchFamily="34" charset="-122"/>
              </a:defRPr>
            </a:lvl1pPr>
          </a:lstStyle>
          <a:p>
            <a:pPr algn="ctr">
              <a:lnSpc>
                <a:spcPct val="125000"/>
              </a:lnSpc>
              <a:spcBef>
                <a:spcPts val="0"/>
              </a:spcBef>
              <a:spcAft>
                <a:spcPts val="0"/>
              </a:spcAft>
              <a:buClrTx/>
              <a:buSzTx/>
              <a:buFontTx/>
            </a:pPr>
            <a:r>
              <a:rPr lang="en-US" altLang="zh-CN" sz="1200" kern="0" spc="0" dirty="0" smtClean="0">
                <a:solidFill>
                  <a:schemeClr val="bg1"/>
                </a:solidFill>
                <a:effectLst/>
                <a:uFillTx/>
                <a:latin typeface="微软雅黑" panose="020B0503020204020204" charset="-122"/>
                <a:ea typeface="微软雅黑" panose="020B0503020204020204" charset="-122"/>
                <a:cs typeface="微软雅黑" panose="020B0503020204020204" charset="-122"/>
                <a:sym typeface="+mn-ea"/>
              </a:rPr>
              <a:t>北美商业建筑</a:t>
            </a:r>
            <a:endParaRPr lang="en-US" altLang="zh-CN" sz="1200" b="1" kern="0" spc="0" dirty="0" smtClean="0">
              <a:solidFill>
                <a:schemeClr val="bg1"/>
              </a:solidFill>
              <a:effectLst/>
              <a:uFillTx/>
              <a:latin typeface="微软雅黑" panose="020B0503020204020204" charset="-122"/>
              <a:ea typeface="微软雅黑" panose="020B0503020204020204" charset="-122"/>
              <a:cs typeface="微软雅黑" panose="020B0503020204020204" charset="-122"/>
              <a:sym typeface="+mn-ea"/>
            </a:endParaRPr>
          </a:p>
          <a:p>
            <a:pPr algn="ctr">
              <a:lnSpc>
                <a:spcPct val="100000"/>
              </a:lnSpc>
              <a:spcBef>
                <a:spcPts val="0"/>
              </a:spcBef>
              <a:buClrTx/>
              <a:buSzTx/>
              <a:buFontTx/>
            </a:pPr>
            <a:r>
              <a:rPr lang="en-US" altLang="zh-CN" sz="1000" b="0" kern="0" spc="0" dirty="0" smtClean="0">
                <a:solidFill>
                  <a:schemeClr val="bg1"/>
                </a:solidFill>
                <a:effectLst/>
                <a:uFillTx/>
                <a:latin typeface="微软雅黑" panose="020B0503020204020204" charset="-122"/>
                <a:ea typeface="微软雅黑" panose="020B0503020204020204" charset="-122"/>
                <a:cs typeface="微软雅黑" panose="020B0503020204020204" charset="-122"/>
                <a:sym typeface="+mn-ea"/>
              </a:rPr>
              <a:t>(环境监测与节能减排)</a:t>
            </a:r>
            <a:endParaRPr lang="en-US" altLang="zh-CN" sz="1000" b="0" kern="0" spc="0" dirty="0" smtClean="0">
              <a:solidFill>
                <a:schemeClr val="bg1"/>
              </a:solidFill>
              <a:effectLst/>
              <a:uFillTx/>
              <a:latin typeface="微软雅黑" panose="020B0503020204020204" charset="-122"/>
              <a:ea typeface="微软雅黑" panose="020B0503020204020204" charset="-122"/>
              <a:cs typeface="微软雅黑" panose="020B0503020204020204" charset="-122"/>
              <a:sym typeface="+mn-ea"/>
            </a:endParaRPr>
          </a:p>
        </p:txBody>
      </p:sp>
      <p:sp>
        <p:nvSpPr>
          <p:cNvPr id="148" name="矩形 147"/>
          <p:cNvSpPr/>
          <p:nvPr/>
        </p:nvSpPr>
        <p:spPr>
          <a:xfrm>
            <a:off x="3420110" y="3857625"/>
            <a:ext cx="2505710" cy="499745"/>
          </a:xfrm>
          <a:prstGeom prst="rect">
            <a:avLst/>
          </a:prstGeom>
          <a:solidFill>
            <a:srgbClr val="0D4893"/>
          </a:solidFill>
          <a:ln>
            <a:noFill/>
          </a:ln>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cs typeface="微软雅黑" panose="020B0503020204020204" charset="-122"/>
              <a:sym typeface="+mn-ea"/>
            </a:endParaRPr>
          </a:p>
        </p:txBody>
      </p:sp>
      <p:sp>
        <p:nvSpPr>
          <p:cNvPr id="149" name="TextBox 8"/>
          <p:cNvSpPr txBox="1"/>
          <p:nvPr>
            <p:custDataLst>
              <p:tags r:id="rId20"/>
            </p:custDataLst>
          </p:nvPr>
        </p:nvSpPr>
        <p:spPr>
          <a:xfrm>
            <a:off x="3401060" y="3905250"/>
            <a:ext cx="2571750" cy="384175"/>
          </a:xfrm>
          <a:prstGeom prst="rect">
            <a:avLst/>
          </a:prstGeom>
          <a:noFill/>
          <a:effectLst/>
        </p:spPr>
        <p:txBody>
          <a:bodyPr wrap="square" lIns="0" tIns="0" rIns="0" bIns="0" rtlCol="0" anchor="ctr">
            <a:spAutoFit/>
          </a:bodyPr>
          <a:lstStyle>
            <a:defPPr>
              <a:defRPr lang="zh-CN"/>
            </a:defPPr>
            <a:lvl1pPr algn="ctr">
              <a:defRPr sz="6000" b="1" spc="200">
                <a:blipFill>
                  <a:blip r:embed="rId15"/>
                  <a:stretch>
                    <a:fillRect/>
                  </a:stretch>
                </a:blipFill>
                <a:effectLst>
                  <a:innerShdw blurRad="63500" dist="50800" dir="16200000">
                    <a:prstClr val="black">
                      <a:alpha val="50000"/>
                    </a:prstClr>
                  </a:innerShdw>
                </a:effectLst>
                <a:latin typeface="思源黑体 CN Heavy" panose="020B0A00000000000000" pitchFamily="34" charset="-122"/>
                <a:ea typeface="思源黑体 CN Heavy" panose="020B0A00000000000000" pitchFamily="34" charset="-122"/>
              </a:defRPr>
            </a:lvl1pPr>
          </a:lstStyle>
          <a:p>
            <a:pPr algn="ctr">
              <a:lnSpc>
                <a:spcPct val="125000"/>
              </a:lnSpc>
              <a:spcBef>
                <a:spcPts val="0"/>
              </a:spcBef>
              <a:spcAft>
                <a:spcPts val="0"/>
              </a:spcAft>
              <a:buClrTx/>
              <a:buSzTx/>
              <a:buFontTx/>
            </a:pPr>
            <a:r>
              <a:rPr lang="en-US" altLang="zh-CN" sz="1200" kern="0" spc="0" dirty="0" smtClean="0">
                <a:solidFill>
                  <a:schemeClr val="bg1"/>
                </a:solidFill>
                <a:effectLst/>
                <a:uFillTx/>
                <a:latin typeface="微软雅黑" panose="020B0503020204020204" charset="-122"/>
                <a:ea typeface="微软雅黑" panose="020B0503020204020204" charset="-122"/>
                <a:cs typeface="微软雅黑" panose="020B0503020204020204" charset="-122"/>
                <a:sym typeface="+mn-ea"/>
              </a:rPr>
              <a:t>宝洁印度工厂</a:t>
            </a:r>
            <a:endParaRPr lang="en-US" altLang="zh-CN" sz="1200" b="1" kern="0" spc="0" dirty="0" smtClean="0">
              <a:solidFill>
                <a:schemeClr val="bg1"/>
              </a:solidFill>
              <a:effectLst/>
              <a:uFillTx/>
              <a:latin typeface="微软雅黑" panose="020B0503020204020204" charset="-122"/>
              <a:ea typeface="微软雅黑" panose="020B0503020204020204" charset="-122"/>
              <a:cs typeface="微软雅黑" panose="020B0503020204020204" charset="-122"/>
              <a:sym typeface="+mn-ea"/>
            </a:endParaRPr>
          </a:p>
          <a:p>
            <a:pPr algn="ctr">
              <a:lnSpc>
                <a:spcPct val="100000"/>
              </a:lnSpc>
              <a:spcBef>
                <a:spcPts val="0"/>
              </a:spcBef>
              <a:buClrTx/>
              <a:buSzTx/>
              <a:buFontTx/>
            </a:pPr>
            <a:r>
              <a:rPr lang="en-US" altLang="zh-CN" sz="1000" b="0" kern="0" spc="0" dirty="0" smtClean="0">
                <a:solidFill>
                  <a:schemeClr val="bg1"/>
                </a:solidFill>
                <a:effectLst/>
                <a:uFillTx/>
                <a:latin typeface="微软雅黑" panose="020B0503020204020204" charset="-122"/>
                <a:ea typeface="微软雅黑" panose="020B0503020204020204" charset="-122"/>
                <a:cs typeface="微软雅黑" panose="020B0503020204020204" charset="-122"/>
                <a:sym typeface="+mn-ea"/>
              </a:rPr>
              <a:t>(智能远程抄表)</a:t>
            </a:r>
            <a:endParaRPr lang="en-US" altLang="zh-CN" sz="1000" b="0" kern="0" spc="0" dirty="0" smtClean="0">
              <a:solidFill>
                <a:schemeClr val="bg1"/>
              </a:solidFill>
              <a:effectLst/>
              <a:uFillTx/>
              <a:latin typeface="微软雅黑" panose="020B0503020204020204" charset="-122"/>
              <a:ea typeface="微软雅黑" panose="020B0503020204020204" charset="-122"/>
              <a:cs typeface="微软雅黑" panose="020B0503020204020204" charset="-122"/>
              <a:sym typeface="+mn-ea"/>
            </a:endParaRPr>
          </a:p>
        </p:txBody>
      </p:sp>
      <p:grpSp>
        <p:nvGrpSpPr>
          <p:cNvPr id="150" name="组合 149"/>
          <p:cNvGrpSpPr/>
          <p:nvPr/>
        </p:nvGrpSpPr>
        <p:grpSpPr>
          <a:xfrm rot="0">
            <a:off x="5978525" y="3860800"/>
            <a:ext cx="2519045" cy="499745"/>
            <a:chOff x="1319" y="3684"/>
            <a:chExt cx="3159" cy="587"/>
          </a:xfrm>
        </p:grpSpPr>
        <p:sp>
          <p:nvSpPr>
            <p:cNvPr id="152" name="矩形 151"/>
            <p:cNvSpPr/>
            <p:nvPr/>
          </p:nvSpPr>
          <p:spPr>
            <a:xfrm>
              <a:off x="1336" y="3684"/>
              <a:ext cx="3142" cy="587"/>
            </a:xfrm>
            <a:prstGeom prst="rect">
              <a:avLst/>
            </a:prstGeom>
            <a:solidFill>
              <a:srgbClr val="0D4893"/>
            </a:solidFill>
            <a:ln>
              <a:noFill/>
            </a:ln>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sz="2000">
                <a:cs typeface="微软雅黑" panose="020B0503020204020204" charset="-122"/>
                <a:sym typeface="+mn-ea"/>
              </a:endParaRPr>
            </a:p>
          </p:txBody>
        </p:sp>
        <p:sp>
          <p:nvSpPr>
            <p:cNvPr id="153" name="TextBox 8"/>
            <p:cNvSpPr txBox="1"/>
            <p:nvPr>
              <p:custDataLst>
                <p:tags r:id="rId21"/>
              </p:custDataLst>
            </p:nvPr>
          </p:nvSpPr>
          <p:spPr>
            <a:xfrm>
              <a:off x="1319" y="3736"/>
              <a:ext cx="3153" cy="451"/>
            </a:xfrm>
            <a:prstGeom prst="rect">
              <a:avLst/>
            </a:prstGeom>
            <a:noFill/>
            <a:effectLst/>
          </p:spPr>
          <p:txBody>
            <a:bodyPr wrap="square" lIns="0" tIns="0" rIns="0" bIns="0" rtlCol="0" anchor="ctr">
              <a:spAutoFit/>
            </a:bodyPr>
            <a:lstStyle>
              <a:defPPr>
                <a:defRPr lang="zh-CN"/>
              </a:defPPr>
              <a:lvl1pPr algn="ctr">
                <a:defRPr sz="6000" b="1" spc="200">
                  <a:blipFill>
                    <a:blip r:embed="rId15"/>
                    <a:stretch>
                      <a:fillRect/>
                    </a:stretch>
                  </a:blipFill>
                  <a:effectLst>
                    <a:innerShdw blurRad="63500" dist="50800" dir="16200000">
                      <a:prstClr val="black">
                        <a:alpha val="50000"/>
                      </a:prstClr>
                    </a:innerShdw>
                  </a:effectLst>
                  <a:latin typeface="思源黑体 CN Heavy" panose="020B0A00000000000000" pitchFamily="34" charset="-122"/>
                  <a:ea typeface="思源黑体 CN Heavy" panose="020B0A00000000000000" pitchFamily="34" charset="-122"/>
                </a:defRPr>
              </a:lvl1pPr>
            </a:lstStyle>
            <a:p>
              <a:pPr algn="ctr">
                <a:lnSpc>
                  <a:spcPct val="125000"/>
                </a:lnSpc>
                <a:spcBef>
                  <a:spcPts val="0"/>
                </a:spcBef>
                <a:spcAft>
                  <a:spcPts val="0"/>
                </a:spcAft>
                <a:buClrTx/>
                <a:buSzTx/>
                <a:buFontTx/>
              </a:pPr>
              <a:r>
                <a:rPr lang="en-US" altLang="zh-CN" sz="1200" kern="0" spc="0" dirty="0" smtClean="0">
                  <a:solidFill>
                    <a:schemeClr val="bg1"/>
                  </a:solidFill>
                  <a:effectLst/>
                  <a:uFillTx/>
                  <a:latin typeface="微软雅黑" panose="020B0503020204020204" charset="-122"/>
                  <a:ea typeface="微软雅黑" panose="020B0503020204020204" charset="-122"/>
                  <a:cs typeface="微软雅黑" panose="020B0503020204020204" charset="-122"/>
                  <a:sym typeface="+mn-ea"/>
                </a:rPr>
                <a:t>欧洲700多家零售商店客流情况监测</a:t>
              </a:r>
              <a:endParaRPr lang="en-US" altLang="zh-CN" sz="1200" b="1" kern="0" spc="0" dirty="0" smtClean="0">
                <a:solidFill>
                  <a:schemeClr val="bg1"/>
                </a:solidFill>
                <a:effectLst/>
                <a:uFillTx/>
                <a:latin typeface="微软雅黑" panose="020B0503020204020204" charset="-122"/>
                <a:ea typeface="微软雅黑" panose="020B0503020204020204" charset="-122"/>
                <a:cs typeface="微软雅黑" panose="020B0503020204020204" charset="-122"/>
                <a:sym typeface="+mn-ea"/>
              </a:endParaRPr>
            </a:p>
            <a:p>
              <a:pPr algn="ctr">
                <a:lnSpc>
                  <a:spcPct val="100000"/>
                </a:lnSpc>
                <a:spcBef>
                  <a:spcPts val="0"/>
                </a:spcBef>
                <a:buClrTx/>
                <a:buSzTx/>
                <a:buFontTx/>
              </a:pPr>
              <a:r>
                <a:rPr lang="en-US" altLang="zh-CN" sz="1000" b="0" kern="0" spc="0" dirty="0" smtClean="0">
                  <a:solidFill>
                    <a:schemeClr val="bg1"/>
                  </a:solidFill>
                  <a:effectLst/>
                  <a:uFillTx/>
                  <a:latin typeface="微软雅黑" panose="020B0503020204020204" charset="-122"/>
                  <a:ea typeface="微软雅黑" panose="020B0503020204020204" charset="-122"/>
                  <a:cs typeface="微软雅黑" panose="020B0503020204020204" charset="-122"/>
                  <a:sym typeface="+mn-ea"/>
                </a:rPr>
                <a:t>(客流监测)</a:t>
              </a:r>
              <a:endParaRPr lang="en-US" altLang="zh-CN" sz="1000" b="0" kern="0" spc="0" dirty="0" smtClean="0">
                <a:solidFill>
                  <a:schemeClr val="bg1"/>
                </a:solidFill>
                <a:effectLst/>
                <a:uFillTx/>
                <a:latin typeface="微软雅黑" panose="020B0503020204020204" charset="-122"/>
                <a:ea typeface="微软雅黑" panose="020B0503020204020204" charset="-122"/>
                <a:cs typeface="微软雅黑" panose="020B0503020204020204" charset="-122"/>
                <a:sym typeface="+mn-ea"/>
              </a:endParaRPr>
            </a:p>
          </p:txBody>
        </p:sp>
      </p:grpSp>
      <p:sp>
        <p:nvSpPr>
          <p:cNvPr id="157" name="矩形 156"/>
          <p:cNvSpPr/>
          <p:nvPr/>
        </p:nvSpPr>
        <p:spPr>
          <a:xfrm>
            <a:off x="8560435" y="3853815"/>
            <a:ext cx="2505710" cy="499745"/>
          </a:xfrm>
          <a:prstGeom prst="rect">
            <a:avLst/>
          </a:prstGeom>
          <a:solidFill>
            <a:srgbClr val="0D4893"/>
          </a:solidFill>
          <a:ln>
            <a:noFill/>
          </a:ln>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cs typeface="微软雅黑" panose="020B0503020204020204" charset="-122"/>
              <a:sym typeface="+mn-ea"/>
            </a:endParaRPr>
          </a:p>
        </p:txBody>
      </p:sp>
      <p:sp>
        <p:nvSpPr>
          <p:cNvPr id="158" name="TextBox 8"/>
          <p:cNvSpPr txBox="1"/>
          <p:nvPr>
            <p:custDataLst>
              <p:tags r:id="rId22"/>
            </p:custDataLst>
          </p:nvPr>
        </p:nvSpPr>
        <p:spPr>
          <a:xfrm>
            <a:off x="8541385" y="3905250"/>
            <a:ext cx="2571750" cy="384175"/>
          </a:xfrm>
          <a:prstGeom prst="rect">
            <a:avLst/>
          </a:prstGeom>
          <a:noFill/>
          <a:effectLst/>
        </p:spPr>
        <p:txBody>
          <a:bodyPr wrap="square" lIns="0" tIns="0" rIns="0" bIns="0" rtlCol="0" anchor="ctr">
            <a:spAutoFit/>
          </a:bodyPr>
          <a:lstStyle>
            <a:defPPr>
              <a:defRPr lang="zh-CN"/>
            </a:defPPr>
            <a:lvl1pPr algn="ctr">
              <a:defRPr sz="6000" b="1" spc="200">
                <a:blipFill>
                  <a:blip r:embed="rId15"/>
                  <a:stretch>
                    <a:fillRect/>
                  </a:stretch>
                </a:blipFill>
                <a:effectLst>
                  <a:innerShdw blurRad="63500" dist="50800" dir="16200000">
                    <a:prstClr val="black">
                      <a:alpha val="50000"/>
                    </a:prstClr>
                  </a:innerShdw>
                </a:effectLst>
                <a:latin typeface="思源黑体 CN Heavy" panose="020B0A00000000000000" pitchFamily="34" charset="-122"/>
                <a:ea typeface="思源黑体 CN Heavy" panose="020B0A00000000000000" pitchFamily="34" charset="-122"/>
              </a:defRPr>
            </a:lvl1pPr>
          </a:lstStyle>
          <a:p>
            <a:pPr algn="ctr">
              <a:lnSpc>
                <a:spcPct val="125000"/>
              </a:lnSpc>
              <a:spcBef>
                <a:spcPts val="0"/>
              </a:spcBef>
              <a:spcAft>
                <a:spcPts val="0"/>
              </a:spcAft>
              <a:buClrTx/>
              <a:buSzTx/>
              <a:buFontTx/>
            </a:pPr>
            <a:r>
              <a:rPr lang="en-US" altLang="zh-CN" sz="1200" kern="0" spc="0" dirty="0" smtClean="0">
                <a:solidFill>
                  <a:schemeClr val="bg1"/>
                </a:solidFill>
                <a:effectLst/>
                <a:uFillTx/>
                <a:latin typeface="微软雅黑" panose="020B0503020204020204" charset="-122"/>
                <a:ea typeface="微软雅黑" panose="020B0503020204020204" charset="-122"/>
                <a:cs typeface="微软雅黑" panose="020B0503020204020204" charset="-122"/>
                <a:sym typeface="+mn-ea"/>
              </a:rPr>
              <a:t>加拿大魁北克省校园空气质量监测</a:t>
            </a:r>
            <a:endParaRPr lang="en-US" altLang="zh-CN" sz="1200" b="1" kern="0" spc="0" dirty="0" smtClean="0">
              <a:solidFill>
                <a:schemeClr val="bg1"/>
              </a:solidFill>
              <a:effectLst/>
              <a:uFillTx/>
              <a:latin typeface="微软雅黑" panose="020B0503020204020204" charset="-122"/>
              <a:ea typeface="微软雅黑" panose="020B0503020204020204" charset="-122"/>
              <a:cs typeface="微软雅黑" panose="020B0503020204020204" charset="-122"/>
              <a:sym typeface="+mn-ea"/>
            </a:endParaRPr>
          </a:p>
          <a:p>
            <a:pPr algn="ctr">
              <a:lnSpc>
                <a:spcPct val="100000"/>
              </a:lnSpc>
              <a:spcBef>
                <a:spcPts val="0"/>
              </a:spcBef>
              <a:buClrTx/>
              <a:buSzTx/>
              <a:buFontTx/>
            </a:pPr>
            <a:r>
              <a:rPr lang="en-US" altLang="zh-CN" sz="1000" b="0" kern="0" spc="0" dirty="0" smtClean="0">
                <a:solidFill>
                  <a:schemeClr val="bg1"/>
                </a:solidFill>
                <a:effectLst/>
                <a:uFillTx/>
                <a:latin typeface="微软雅黑" panose="020B0503020204020204" charset="-122"/>
                <a:ea typeface="微软雅黑" panose="020B0503020204020204" charset="-122"/>
                <a:cs typeface="微软雅黑" panose="020B0503020204020204" charset="-122"/>
                <a:sym typeface="+mn-ea"/>
              </a:rPr>
              <a:t>（智慧校园）</a:t>
            </a:r>
            <a:endParaRPr lang="en-US" altLang="zh-CN" sz="1000" b="0" kern="0" spc="0" dirty="0" smtClean="0">
              <a:solidFill>
                <a:schemeClr val="bg1"/>
              </a:solidFill>
              <a:effectLst/>
              <a:uFillTx/>
              <a:latin typeface="微软雅黑" panose="020B0503020204020204" charset="-122"/>
              <a:ea typeface="微软雅黑" panose="020B0503020204020204" charset="-122"/>
              <a:cs typeface="微软雅黑" panose="020B0503020204020204" charset="-122"/>
              <a:sym typeface="+mn-ea"/>
            </a:endParaRPr>
          </a:p>
        </p:txBody>
      </p:sp>
      <p:sp>
        <p:nvSpPr>
          <p:cNvPr id="197" name="矩形 196"/>
          <p:cNvSpPr/>
          <p:nvPr/>
        </p:nvSpPr>
        <p:spPr>
          <a:xfrm>
            <a:off x="852805" y="5448300"/>
            <a:ext cx="2505710" cy="499745"/>
          </a:xfrm>
          <a:prstGeom prst="rect">
            <a:avLst/>
          </a:prstGeom>
          <a:solidFill>
            <a:srgbClr val="0D4893"/>
          </a:solidFill>
          <a:ln>
            <a:noFill/>
          </a:ln>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cs typeface="微软雅黑" panose="020B0503020204020204" charset="-122"/>
              <a:sym typeface="+mn-ea"/>
            </a:endParaRPr>
          </a:p>
        </p:txBody>
      </p:sp>
      <p:sp>
        <p:nvSpPr>
          <p:cNvPr id="198" name="TextBox 8"/>
          <p:cNvSpPr txBox="1"/>
          <p:nvPr>
            <p:custDataLst>
              <p:tags r:id="rId23"/>
            </p:custDataLst>
          </p:nvPr>
        </p:nvSpPr>
        <p:spPr>
          <a:xfrm>
            <a:off x="1212215" y="5501640"/>
            <a:ext cx="1788795" cy="384175"/>
          </a:xfrm>
          <a:prstGeom prst="rect">
            <a:avLst/>
          </a:prstGeom>
          <a:noFill/>
          <a:effectLst/>
        </p:spPr>
        <p:txBody>
          <a:bodyPr wrap="square" lIns="0" tIns="0" rIns="0" bIns="0" rtlCol="0" anchor="ctr">
            <a:spAutoFit/>
          </a:bodyPr>
          <a:lstStyle>
            <a:defPPr>
              <a:defRPr lang="zh-CN"/>
            </a:defPPr>
            <a:lvl1pPr algn="ctr">
              <a:defRPr sz="6000" b="1" spc="200">
                <a:blipFill>
                  <a:blip r:embed="rId15"/>
                  <a:stretch>
                    <a:fillRect/>
                  </a:stretch>
                </a:blipFill>
                <a:effectLst>
                  <a:innerShdw blurRad="63500" dist="50800" dir="16200000">
                    <a:prstClr val="black">
                      <a:alpha val="50000"/>
                    </a:prstClr>
                  </a:innerShdw>
                </a:effectLst>
                <a:latin typeface="思源黑体 CN Heavy" panose="020B0A00000000000000" pitchFamily="34" charset="-122"/>
                <a:ea typeface="思源黑体 CN Heavy" panose="020B0A00000000000000" pitchFamily="34" charset="-122"/>
              </a:defRPr>
            </a:lvl1pPr>
          </a:lstStyle>
          <a:p>
            <a:pPr algn="ctr">
              <a:lnSpc>
                <a:spcPct val="125000"/>
              </a:lnSpc>
              <a:spcBef>
                <a:spcPts val="0"/>
              </a:spcBef>
              <a:spcAft>
                <a:spcPts val="0"/>
              </a:spcAft>
              <a:buClrTx/>
              <a:buSzTx/>
              <a:buFontTx/>
            </a:pPr>
            <a:r>
              <a:rPr lang="en-US" altLang="zh-CN" sz="1200" kern="0" spc="0" dirty="0" smtClean="0">
                <a:solidFill>
                  <a:schemeClr val="bg1"/>
                </a:solidFill>
                <a:effectLst/>
                <a:uFillTx/>
                <a:latin typeface="微软雅黑" panose="020B0503020204020204" charset="-122"/>
                <a:ea typeface="微软雅黑" panose="020B0503020204020204" charset="-122"/>
                <a:cs typeface="微软雅黑" panose="020B0503020204020204" charset="-122"/>
                <a:sym typeface="+mn-ea"/>
              </a:rPr>
              <a:t>加拿大魁北克省公寓楼</a:t>
            </a:r>
            <a:endParaRPr lang="en-US" altLang="zh-CN" sz="1200" b="1" kern="0" spc="0" dirty="0" smtClean="0">
              <a:solidFill>
                <a:schemeClr val="bg1"/>
              </a:solidFill>
              <a:effectLst/>
              <a:uFillTx/>
              <a:latin typeface="微软雅黑" panose="020B0503020204020204" charset="-122"/>
              <a:ea typeface="微软雅黑" panose="020B0503020204020204" charset="-122"/>
              <a:cs typeface="微软雅黑" panose="020B0503020204020204" charset="-122"/>
              <a:sym typeface="+mn-ea"/>
            </a:endParaRPr>
          </a:p>
          <a:p>
            <a:pPr algn="ctr">
              <a:lnSpc>
                <a:spcPct val="100000"/>
              </a:lnSpc>
              <a:spcBef>
                <a:spcPts val="0"/>
              </a:spcBef>
              <a:buClrTx/>
              <a:buSzTx/>
              <a:buFontTx/>
            </a:pPr>
            <a:r>
              <a:rPr lang="en-US" altLang="zh-CN" sz="1000" b="0" kern="0" spc="0" dirty="0" smtClean="0">
                <a:solidFill>
                  <a:schemeClr val="bg1"/>
                </a:solidFill>
                <a:effectLst/>
                <a:uFillTx/>
                <a:latin typeface="微软雅黑" panose="020B0503020204020204" charset="-122"/>
                <a:ea typeface="微软雅黑" panose="020B0503020204020204" charset="-122"/>
                <a:cs typeface="微软雅黑" panose="020B0503020204020204" charset="-122"/>
                <a:sym typeface="+mn-ea"/>
              </a:rPr>
              <a:t>(漏水监测)</a:t>
            </a:r>
            <a:endParaRPr lang="en-US" altLang="zh-CN" sz="1000" b="0" kern="0" spc="0" dirty="0" smtClean="0">
              <a:solidFill>
                <a:schemeClr val="bg1"/>
              </a:solidFill>
              <a:effectLst/>
              <a:uFillTx/>
              <a:latin typeface="微软雅黑" panose="020B0503020204020204" charset="-122"/>
              <a:ea typeface="微软雅黑" panose="020B0503020204020204" charset="-122"/>
              <a:cs typeface="微软雅黑" panose="020B0503020204020204" charset="-122"/>
              <a:sym typeface="+mn-ea"/>
            </a:endParaRPr>
          </a:p>
        </p:txBody>
      </p:sp>
      <p:sp>
        <p:nvSpPr>
          <p:cNvPr id="202" name="矩形 201"/>
          <p:cNvSpPr/>
          <p:nvPr/>
        </p:nvSpPr>
        <p:spPr>
          <a:xfrm>
            <a:off x="3423920" y="5448300"/>
            <a:ext cx="2505710" cy="499745"/>
          </a:xfrm>
          <a:prstGeom prst="rect">
            <a:avLst/>
          </a:prstGeom>
          <a:solidFill>
            <a:srgbClr val="0D4893"/>
          </a:solidFill>
          <a:ln>
            <a:noFill/>
          </a:ln>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cs typeface="微软雅黑" panose="020B0503020204020204" charset="-122"/>
              <a:sym typeface="+mn-ea"/>
            </a:endParaRPr>
          </a:p>
        </p:txBody>
      </p:sp>
      <p:sp>
        <p:nvSpPr>
          <p:cNvPr id="203" name="TextBox 8"/>
          <p:cNvSpPr txBox="1"/>
          <p:nvPr>
            <p:custDataLst>
              <p:tags r:id="rId24"/>
            </p:custDataLst>
          </p:nvPr>
        </p:nvSpPr>
        <p:spPr>
          <a:xfrm>
            <a:off x="3404235" y="5501640"/>
            <a:ext cx="2522220" cy="384175"/>
          </a:xfrm>
          <a:prstGeom prst="rect">
            <a:avLst/>
          </a:prstGeom>
          <a:noFill/>
          <a:effectLst/>
        </p:spPr>
        <p:txBody>
          <a:bodyPr wrap="square" lIns="0" tIns="0" rIns="0" bIns="0" rtlCol="0" anchor="ctr">
            <a:spAutoFit/>
          </a:bodyPr>
          <a:lstStyle>
            <a:defPPr>
              <a:defRPr lang="zh-CN"/>
            </a:defPPr>
            <a:lvl1pPr algn="ctr">
              <a:defRPr sz="6000" b="1" spc="200">
                <a:blipFill>
                  <a:blip r:embed="rId15"/>
                  <a:stretch>
                    <a:fillRect/>
                  </a:stretch>
                </a:blipFill>
                <a:effectLst>
                  <a:innerShdw blurRad="63500" dist="50800" dir="16200000">
                    <a:prstClr val="black">
                      <a:alpha val="50000"/>
                    </a:prstClr>
                  </a:innerShdw>
                </a:effectLst>
                <a:latin typeface="思源黑体 CN Heavy" panose="020B0A00000000000000" pitchFamily="34" charset="-122"/>
                <a:ea typeface="思源黑体 CN Heavy" panose="020B0A00000000000000" pitchFamily="34" charset="-122"/>
              </a:defRPr>
            </a:lvl1pPr>
          </a:lstStyle>
          <a:p>
            <a:pPr algn="ctr">
              <a:lnSpc>
                <a:spcPct val="125000"/>
              </a:lnSpc>
              <a:spcBef>
                <a:spcPts val="0"/>
              </a:spcBef>
              <a:spcAft>
                <a:spcPts val="0"/>
              </a:spcAft>
              <a:buClrTx/>
              <a:buSzTx/>
              <a:buFontTx/>
            </a:pPr>
            <a:r>
              <a:rPr lang="en-US" altLang="zh-CN" sz="1200" kern="0" spc="0" dirty="0" smtClean="0">
                <a:solidFill>
                  <a:schemeClr val="bg1"/>
                </a:solidFill>
                <a:effectLst/>
                <a:uFillTx/>
                <a:latin typeface="微软雅黑" panose="020B0503020204020204" charset="-122"/>
                <a:ea typeface="微软雅黑" panose="020B0503020204020204" charset="-122"/>
                <a:cs typeface="微软雅黑" panose="020B0503020204020204" charset="-122"/>
                <a:sym typeface="+mn-ea"/>
              </a:rPr>
              <a:t>美国智慧机场</a:t>
            </a:r>
            <a:endParaRPr lang="en-US" altLang="zh-CN" sz="1200" kern="0" spc="0" dirty="0" smtClean="0">
              <a:solidFill>
                <a:schemeClr val="bg1"/>
              </a:solidFill>
              <a:effectLst/>
              <a:uFillTx/>
              <a:latin typeface="微软雅黑" panose="020B0503020204020204" charset="-122"/>
              <a:ea typeface="微软雅黑" panose="020B0503020204020204" charset="-122"/>
              <a:cs typeface="微软雅黑" panose="020B0503020204020204" charset="-122"/>
              <a:sym typeface="+mn-ea"/>
            </a:endParaRPr>
          </a:p>
          <a:p>
            <a:pPr algn="ctr">
              <a:lnSpc>
                <a:spcPct val="100000"/>
              </a:lnSpc>
              <a:spcBef>
                <a:spcPts val="0"/>
              </a:spcBef>
              <a:buClrTx/>
              <a:buSzTx/>
              <a:buFontTx/>
            </a:pPr>
            <a:r>
              <a:rPr lang="en-US" altLang="zh-CN" sz="1000" b="0" kern="0" spc="0" dirty="0" smtClean="0">
                <a:solidFill>
                  <a:schemeClr val="bg1"/>
                </a:solidFill>
                <a:effectLst/>
                <a:uFillTx/>
                <a:latin typeface="微软雅黑" panose="020B0503020204020204" charset="-122"/>
                <a:ea typeface="微软雅黑" panose="020B0503020204020204" charset="-122"/>
                <a:cs typeface="微软雅黑" panose="020B0503020204020204" charset="-122"/>
                <a:sym typeface="+mn-ea"/>
              </a:rPr>
              <a:t>(环境监测)</a:t>
            </a:r>
            <a:endParaRPr lang="en-US" altLang="zh-CN" sz="1000" b="0" kern="0" spc="0" dirty="0" smtClean="0">
              <a:solidFill>
                <a:schemeClr val="bg1"/>
              </a:solidFill>
              <a:effectLst/>
              <a:uFillTx/>
              <a:latin typeface="微软雅黑" panose="020B0503020204020204" charset="-122"/>
              <a:ea typeface="微软雅黑" panose="020B0503020204020204" charset="-122"/>
              <a:cs typeface="微软雅黑" panose="020B0503020204020204" charset="-122"/>
              <a:sym typeface="+mn-ea"/>
            </a:endParaRPr>
          </a:p>
        </p:txBody>
      </p:sp>
      <p:sp>
        <p:nvSpPr>
          <p:cNvPr id="206" name="矩形 205"/>
          <p:cNvSpPr/>
          <p:nvPr/>
        </p:nvSpPr>
        <p:spPr>
          <a:xfrm>
            <a:off x="5995035" y="5448300"/>
            <a:ext cx="2505710" cy="499745"/>
          </a:xfrm>
          <a:prstGeom prst="rect">
            <a:avLst/>
          </a:prstGeom>
          <a:solidFill>
            <a:srgbClr val="0D4893"/>
          </a:solidFill>
          <a:ln>
            <a:noFill/>
          </a:ln>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cs typeface="微软雅黑" panose="020B0503020204020204" charset="-122"/>
              <a:sym typeface="+mn-ea"/>
            </a:endParaRPr>
          </a:p>
        </p:txBody>
      </p:sp>
      <p:sp>
        <p:nvSpPr>
          <p:cNvPr id="207" name="TextBox 8"/>
          <p:cNvSpPr txBox="1"/>
          <p:nvPr>
            <p:custDataLst>
              <p:tags r:id="rId25"/>
            </p:custDataLst>
          </p:nvPr>
        </p:nvSpPr>
        <p:spPr>
          <a:xfrm>
            <a:off x="6005830" y="5501640"/>
            <a:ext cx="2491105" cy="384175"/>
          </a:xfrm>
          <a:prstGeom prst="rect">
            <a:avLst/>
          </a:prstGeom>
          <a:noFill/>
          <a:effectLst/>
        </p:spPr>
        <p:txBody>
          <a:bodyPr wrap="square" lIns="0" tIns="0" rIns="0" bIns="0" rtlCol="0" anchor="ctr">
            <a:spAutoFit/>
          </a:bodyPr>
          <a:lstStyle>
            <a:defPPr>
              <a:defRPr lang="zh-CN"/>
            </a:defPPr>
            <a:lvl1pPr algn="ctr">
              <a:defRPr sz="6000" b="1" spc="200">
                <a:blipFill>
                  <a:blip r:embed="rId15"/>
                  <a:stretch>
                    <a:fillRect/>
                  </a:stretch>
                </a:blipFill>
                <a:effectLst>
                  <a:innerShdw blurRad="63500" dist="50800" dir="16200000">
                    <a:prstClr val="black">
                      <a:alpha val="50000"/>
                    </a:prstClr>
                  </a:innerShdw>
                </a:effectLst>
                <a:latin typeface="思源黑体 CN Heavy" panose="020B0A00000000000000" pitchFamily="34" charset="-122"/>
                <a:ea typeface="思源黑体 CN Heavy" panose="020B0A00000000000000" pitchFamily="34" charset="-122"/>
              </a:defRPr>
            </a:lvl1pPr>
          </a:lstStyle>
          <a:p>
            <a:pPr algn="ctr">
              <a:lnSpc>
                <a:spcPct val="125000"/>
              </a:lnSpc>
              <a:spcBef>
                <a:spcPts val="0"/>
              </a:spcBef>
              <a:spcAft>
                <a:spcPts val="0"/>
              </a:spcAft>
              <a:buClrTx/>
              <a:buSzTx/>
              <a:buFontTx/>
            </a:pPr>
            <a:r>
              <a:rPr lang="en-US" altLang="zh-CN" sz="1200" kern="0" spc="0" dirty="0" smtClean="0">
                <a:solidFill>
                  <a:schemeClr val="bg1"/>
                </a:solidFill>
                <a:effectLst/>
                <a:uFillTx/>
                <a:latin typeface="微软雅黑" panose="020B0503020204020204" charset="-122"/>
                <a:ea typeface="微软雅黑" panose="020B0503020204020204" charset="-122"/>
                <a:cs typeface="微软雅黑" panose="020B0503020204020204" charset="-122"/>
                <a:sym typeface="+mn-ea"/>
              </a:rPr>
              <a:t>瑞典谢莱夫特奥市公交车内温度监测</a:t>
            </a:r>
            <a:endParaRPr lang="en-US" altLang="zh-CN" sz="1200" kern="0" spc="0" dirty="0" smtClean="0">
              <a:solidFill>
                <a:schemeClr val="bg1"/>
              </a:solidFill>
              <a:effectLst/>
              <a:uFillTx/>
              <a:latin typeface="微软雅黑" panose="020B0503020204020204" charset="-122"/>
              <a:ea typeface="微软雅黑" panose="020B0503020204020204" charset="-122"/>
              <a:cs typeface="微软雅黑" panose="020B0503020204020204" charset="-122"/>
            </a:endParaRPr>
          </a:p>
          <a:p>
            <a:pPr algn="ctr">
              <a:lnSpc>
                <a:spcPct val="100000"/>
              </a:lnSpc>
              <a:spcBef>
                <a:spcPts val="0"/>
              </a:spcBef>
              <a:buClrTx/>
              <a:buSzTx/>
              <a:buFontTx/>
            </a:pPr>
            <a:r>
              <a:rPr lang="en-US" altLang="zh-CN" sz="1000" b="0" kern="0" spc="0" dirty="0" smtClean="0">
                <a:solidFill>
                  <a:schemeClr val="bg1"/>
                </a:solidFill>
                <a:effectLst/>
                <a:uFillTx/>
                <a:latin typeface="微软雅黑" panose="020B0503020204020204" charset="-122"/>
                <a:ea typeface="微软雅黑" panose="020B0503020204020204" charset="-122"/>
                <a:cs typeface="微软雅黑" panose="020B0503020204020204" charset="-122"/>
                <a:sym typeface="+mn-ea"/>
              </a:rPr>
              <a:t>(环境监测)</a:t>
            </a:r>
            <a:endParaRPr lang="en-US" altLang="zh-CN" sz="1000" b="0" kern="0" spc="0" dirty="0" smtClean="0">
              <a:solidFill>
                <a:schemeClr val="bg1"/>
              </a:solidFill>
              <a:effectLst/>
              <a:uFillTx/>
              <a:latin typeface="微软雅黑" panose="020B0503020204020204" charset="-122"/>
              <a:ea typeface="微软雅黑" panose="020B0503020204020204" charset="-122"/>
              <a:cs typeface="微软雅黑" panose="020B0503020204020204" charset="-122"/>
              <a:sym typeface="+mn-ea"/>
            </a:endParaRPr>
          </a:p>
        </p:txBody>
      </p:sp>
      <p:sp>
        <p:nvSpPr>
          <p:cNvPr id="211" name="矩形 210"/>
          <p:cNvSpPr/>
          <p:nvPr/>
        </p:nvSpPr>
        <p:spPr>
          <a:xfrm>
            <a:off x="8561070" y="5444490"/>
            <a:ext cx="2505710" cy="499745"/>
          </a:xfrm>
          <a:prstGeom prst="rect">
            <a:avLst/>
          </a:prstGeom>
          <a:solidFill>
            <a:srgbClr val="0D4893"/>
          </a:solidFill>
          <a:ln>
            <a:noFill/>
          </a:ln>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cs typeface="微软雅黑" panose="020B0503020204020204" charset="-122"/>
              <a:sym typeface="+mn-ea"/>
            </a:endParaRPr>
          </a:p>
        </p:txBody>
      </p:sp>
      <p:sp>
        <p:nvSpPr>
          <p:cNvPr id="212" name="TextBox 8"/>
          <p:cNvSpPr txBox="1"/>
          <p:nvPr>
            <p:custDataLst>
              <p:tags r:id="rId26"/>
            </p:custDataLst>
          </p:nvPr>
        </p:nvSpPr>
        <p:spPr>
          <a:xfrm>
            <a:off x="8542020" y="5501640"/>
            <a:ext cx="2571750" cy="384175"/>
          </a:xfrm>
          <a:prstGeom prst="rect">
            <a:avLst/>
          </a:prstGeom>
          <a:noFill/>
          <a:effectLst/>
        </p:spPr>
        <p:txBody>
          <a:bodyPr wrap="square" lIns="0" tIns="0" rIns="0" bIns="0" rtlCol="0" anchor="ctr">
            <a:spAutoFit/>
          </a:bodyPr>
          <a:lstStyle>
            <a:defPPr>
              <a:defRPr lang="zh-CN"/>
            </a:defPPr>
            <a:lvl1pPr algn="ctr">
              <a:defRPr sz="6000" b="1" spc="200">
                <a:blipFill>
                  <a:blip r:embed="rId15"/>
                  <a:stretch>
                    <a:fillRect/>
                  </a:stretch>
                </a:blipFill>
                <a:effectLst>
                  <a:innerShdw blurRad="63500" dist="50800" dir="16200000">
                    <a:prstClr val="black">
                      <a:alpha val="50000"/>
                    </a:prstClr>
                  </a:innerShdw>
                </a:effectLst>
                <a:latin typeface="思源黑体 CN Heavy" panose="020B0A00000000000000" pitchFamily="34" charset="-122"/>
                <a:ea typeface="思源黑体 CN Heavy" panose="020B0A00000000000000" pitchFamily="34" charset="-122"/>
              </a:defRPr>
            </a:lvl1pPr>
          </a:lstStyle>
          <a:p>
            <a:pPr algn="ctr">
              <a:lnSpc>
                <a:spcPct val="125000"/>
              </a:lnSpc>
              <a:spcBef>
                <a:spcPts val="0"/>
              </a:spcBef>
              <a:spcAft>
                <a:spcPts val="0"/>
              </a:spcAft>
              <a:buClrTx/>
              <a:buSzTx/>
              <a:buFontTx/>
            </a:pPr>
            <a:r>
              <a:rPr lang="en-US" altLang="zh-CN" sz="1200" kern="0" spc="0" dirty="0" smtClean="0">
                <a:solidFill>
                  <a:schemeClr val="bg1"/>
                </a:solidFill>
                <a:effectLst/>
                <a:uFillTx/>
                <a:latin typeface="微软雅黑" panose="020B0503020204020204" charset="-122"/>
                <a:ea typeface="微软雅黑" panose="020B0503020204020204" charset="-122"/>
                <a:cs typeface="微软雅黑" panose="020B0503020204020204" charset="-122"/>
                <a:sym typeface="+mn-ea"/>
              </a:rPr>
              <a:t>澳大利亚德文港城市草坪</a:t>
            </a:r>
            <a:endParaRPr lang="en-US" altLang="zh-CN" sz="1200" b="1" kern="0" spc="0" dirty="0" smtClean="0">
              <a:solidFill>
                <a:schemeClr val="bg1"/>
              </a:solidFill>
              <a:effectLst/>
              <a:uFillTx/>
              <a:latin typeface="微软雅黑" panose="020B0503020204020204" charset="-122"/>
              <a:ea typeface="微软雅黑" panose="020B0503020204020204" charset="-122"/>
              <a:cs typeface="微软雅黑" panose="020B0503020204020204" charset="-122"/>
              <a:sym typeface="+mn-ea"/>
            </a:endParaRPr>
          </a:p>
          <a:p>
            <a:pPr algn="ctr">
              <a:lnSpc>
                <a:spcPct val="100000"/>
              </a:lnSpc>
              <a:spcBef>
                <a:spcPts val="0"/>
              </a:spcBef>
              <a:buClrTx/>
              <a:buSzTx/>
              <a:buFontTx/>
            </a:pPr>
            <a:r>
              <a:rPr lang="en-US" altLang="zh-CN" sz="1000" b="0" kern="0" spc="0" dirty="0" smtClean="0">
                <a:solidFill>
                  <a:schemeClr val="bg1"/>
                </a:solidFill>
                <a:effectLst/>
                <a:uFillTx/>
                <a:latin typeface="微软雅黑" panose="020B0503020204020204" charset="-122"/>
                <a:ea typeface="微软雅黑" panose="020B0503020204020204" charset="-122"/>
                <a:cs typeface="微软雅黑" panose="020B0503020204020204" charset="-122"/>
                <a:sym typeface="+mn-ea"/>
              </a:rPr>
              <a:t>(智慧灌溉)</a:t>
            </a:r>
            <a:endParaRPr lang="en-US" altLang="zh-CN" sz="1000" b="0" kern="0" spc="0" dirty="0" smtClean="0">
              <a:solidFill>
                <a:schemeClr val="bg1"/>
              </a:solidFill>
              <a:effectLst/>
              <a:uFillTx/>
              <a:latin typeface="微软雅黑" panose="020B0503020204020204" charset="-122"/>
              <a:ea typeface="微软雅黑" panose="020B0503020204020204" charset="-122"/>
              <a:cs typeface="微软雅黑" panose="020B0503020204020204" charset="-122"/>
              <a:sym typeface="+mn-ea"/>
            </a:endParaRPr>
          </a:p>
        </p:txBody>
      </p:sp>
      <p:sp>
        <p:nvSpPr>
          <p:cNvPr id="2" name="灯片编号占位符 1"/>
          <p:cNvSpPr>
            <a:spLocks noGrp="1"/>
          </p:cNvSpPr>
          <p:nvPr>
            <p:ph type="sldNum" sz="quarter" idx="12"/>
          </p:nvPr>
        </p:nvSpPr>
        <p:spPr>
          <a:xfrm>
            <a:off x="11386185" y="6381115"/>
            <a:ext cx="586740" cy="316865"/>
          </a:xfrm>
        </p:spPr>
        <p:txBody>
          <a:bodyPr/>
          <a:p>
            <a:fld id="{49AE70B2-8BF9-45C0-BB95-33D1B9D3A854}" type="slidenum">
              <a:rPr lang="zh-CN" altLang="en-US" smtClean="0"/>
            </a:fld>
            <a:endParaRPr lang="zh-CN" altLang="en-US" dirty="0"/>
          </a:p>
        </p:txBody>
      </p:sp>
    </p:spTree>
    <p:custDataLst>
      <p:tags r:id="rId27"/>
    </p:custDataLst>
  </p:cSld>
  <p:clrMapOvr>
    <a:masterClrMapping/>
  </p:clrMapOvr>
  <mc:AlternateContent xmlns:mc="http://schemas.openxmlformats.org/markup-compatibility/2006">
    <mc:Choice xmlns:p14="http://schemas.microsoft.com/office/powerpoint/2010/main" Requires="p14">
      <p:transition spd="slow" p14:dur="1500">
        <p:wedge/>
      </p:transition>
    </mc:Choice>
    <mc:Fallback>
      <p:transition spd="slow">
        <p:wedge/>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custDataLst>
              <p:tags r:id="rId1"/>
            </p:custDataLst>
          </p:nvPr>
        </p:nvSpPr>
        <p:spPr>
          <a:xfrm>
            <a:off x="2858" y="635"/>
            <a:ext cx="12193270" cy="6872605"/>
          </a:xfrm>
          <a:prstGeom prst="rect">
            <a:avLst/>
          </a:prstGeom>
          <a:solidFill>
            <a:srgbClr val="235F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Roboto" panose="02000000000000000000" charset="0"/>
            </a:endParaRPr>
          </a:p>
        </p:txBody>
      </p:sp>
      <p:sp>
        <p:nvSpPr>
          <p:cNvPr id="10" name="标题 14"/>
          <p:cNvSpPr>
            <a:spLocks noGrp="1"/>
          </p:cNvSpPr>
          <p:nvPr>
            <p:custDataLst>
              <p:tags r:id="rId2"/>
            </p:custDataLst>
          </p:nvPr>
        </p:nvSpPr>
        <p:spPr>
          <a:xfrm>
            <a:off x="733425" y="2977515"/>
            <a:ext cx="10747375" cy="1602740"/>
          </a:xfrm>
          <a:prstGeom prst="rect">
            <a:avLst/>
          </a:prstGeom>
        </p:spPr>
        <p:txBody>
          <a:bodyPr vert="horz" lIns="0" tIns="0" rIns="0" bIns="0" rtlCol="0" anchor="t" anchorCtr="0"/>
          <a:lstStyle>
            <a:lvl1pPr algn="ctr" defTabSz="914400" rtl="0" eaLnBrk="1" fontAlgn="auto" latinLnBrk="0" hangingPunct="1">
              <a:lnSpc>
                <a:spcPct val="100000"/>
              </a:lnSpc>
              <a:spcBef>
                <a:spcPct val="0"/>
              </a:spcBef>
              <a:buNone/>
              <a:defRPr sz="6000" b="1" u="none" strike="noStrike" kern="1200" cap="none" spc="300" normalizeH="0" baseline="0">
                <a:solidFill>
                  <a:schemeClr val="tx1">
                    <a:lumMod val="85000"/>
                    <a:lumOff val="15000"/>
                  </a:schemeClr>
                </a:solidFill>
                <a:uFillTx/>
                <a:latin typeface="+mj-lt"/>
                <a:ea typeface="+mj-ea"/>
                <a:cs typeface="+mj-cs"/>
              </a:defRPr>
            </a:lvl1pPr>
          </a:lstStyle>
          <a:p>
            <a:pPr algn="ctr">
              <a:lnSpc>
                <a:spcPct val="90000"/>
              </a:lnSpc>
            </a:pPr>
            <a:r>
              <a:rPr lang="zh-CN" altLang="en-US" dirty="0">
                <a:solidFill>
                  <a:schemeClr val="bg1"/>
                </a:solidFill>
                <a:effectLst/>
                <a:latin typeface="微软雅黑" panose="020B0503020204020204" charset="-122"/>
                <a:ea typeface="微软雅黑" panose="020B0503020204020204" charset="-122"/>
                <a:cs typeface="WeblySleek UI Semibold" panose="020B0702040204020203" charset="0"/>
                <a:sym typeface="Arial" panose="020B0604020202020204" pitchFamily="34" charset="0"/>
              </a:rPr>
              <a:t>期待与您合作</a:t>
            </a:r>
            <a:endParaRPr lang="zh-CN" altLang="en-US" cap="all" spc="-50" dirty="0">
              <a:solidFill>
                <a:schemeClr val="bg1"/>
              </a:solidFill>
              <a:effectLst/>
              <a:uFillTx/>
              <a:latin typeface="微软雅黑" panose="020B0503020204020204" charset="-122"/>
              <a:ea typeface="微软雅黑" panose="020B0503020204020204" charset="-122"/>
              <a:cs typeface="WeblySleek UI Semibold" panose="020B0702040204020203" charset="0"/>
              <a:sym typeface="Arial" panose="020B0604020202020204" pitchFamily="34" charset="0"/>
            </a:endParaRPr>
          </a:p>
        </p:txBody>
      </p:sp>
      <p:grpSp>
        <p:nvGrpSpPr>
          <p:cNvPr id="8" name="组合 7"/>
          <p:cNvGrpSpPr/>
          <p:nvPr/>
        </p:nvGrpSpPr>
        <p:grpSpPr>
          <a:xfrm>
            <a:off x="7184390" y="4740275"/>
            <a:ext cx="2198893" cy="1244600"/>
            <a:chOff x="7569" y="6901"/>
            <a:chExt cx="4205" cy="2380"/>
          </a:xfrm>
        </p:grpSpPr>
        <p:sp>
          <p:nvSpPr>
            <p:cNvPr id="12" name="文本框 11"/>
            <p:cNvSpPr txBox="1"/>
            <p:nvPr>
              <p:custDataLst>
                <p:tags r:id="rId3"/>
              </p:custDataLst>
            </p:nvPr>
          </p:nvSpPr>
          <p:spPr>
            <a:xfrm>
              <a:off x="10176" y="8961"/>
              <a:ext cx="1249" cy="320"/>
            </a:xfrm>
            <a:prstGeom prst="rect">
              <a:avLst/>
            </a:prstGeom>
            <a:noFill/>
          </p:spPr>
          <p:txBody>
            <a:bodyPr wrap="square" rtlCol="0">
              <a:noAutofit/>
            </a:bodyPr>
            <a:lstStyle/>
            <a:p>
              <a:pPr algn="ctr"/>
              <a:r>
                <a:rPr lang="zh-CN" altLang="en-US" sz="1000" dirty="0">
                  <a:solidFill>
                    <a:schemeClr val="bg1"/>
                  </a:solidFill>
                  <a:latin typeface="微软雅黑" panose="020B0503020204020204" charset="-122"/>
                  <a:ea typeface="微软雅黑" panose="020B0503020204020204" charset="-122"/>
                  <a:cs typeface="Roboto" panose="02000000000000000000" charset="0"/>
                </a:rPr>
                <a:t>官网</a:t>
              </a:r>
              <a:endParaRPr lang="zh-CN" altLang="en-US" sz="1000" dirty="0">
                <a:solidFill>
                  <a:schemeClr val="bg1"/>
                </a:solidFill>
                <a:latin typeface="微软雅黑" panose="020B0503020204020204" charset="-122"/>
                <a:ea typeface="微软雅黑" panose="020B0503020204020204" charset="-122"/>
                <a:cs typeface="Roboto" panose="02000000000000000000" charset="0"/>
              </a:endParaRPr>
            </a:p>
          </p:txBody>
        </p:sp>
        <p:sp>
          <p:nvSpPr>
            <p:cNvPr id="13" name="文本框 12"/>
            <p:cNvSpPr txBox="1"/>
            <p:nvPr>
              <p:custDataLst>
                <p:tags r:id="rId4"/>
              </p:custDataLst>
            </p:nvPr>
          </p:nvSpPr>
          <p:spPr>
            <a:xfrm>
              <a:off x="7874" y="8961"/>
              <a:ext cx="1337" cy="320"/>
            </a:xfrm>
            <a:prstGeom prst="rect">
              <a:avLst/>
            </a:prstGeom>
            <a:noFill/>
          </p:spPr>
          <p:txBody>
            <a:bodyPr wrap="square" rtlCol="0">
              <a:noAutofit/>
            </a:bodyPr>
            <a:lstStyle/>
            <a:p>
              <a:pPr algn="ctr"/>
              <a:r>
                <a:rPr lang="zh-CN" altLang="en-US" sz="1000" dirty="0">
                  <a:solidFill>
                    <a:schemeClr val="bg1"/>
                  </a:solidFill>
                  <a:latin typeface="微软雅黑" panose="020B0503020204020204" charset="-122"/>
                  <a:ea typeface="微软雅黑" panose="020B0503020204020204" charset="-122"/>
                  <a:cs typeface="Roboto" panose="02000000000000000000" charset="0"/>
                </a:rPr>
                <a:t>公众号</a:t>
              </a:r>
              <a:endParaRPr lang="zh-CN" altLang="en-US" sz="1000" dirty="0">
                <a:solidFill>
                  <a:schemeClr val="bg1"/>
                </a:solidFill>
                <a:latin typeface="微软雅黑" panose="020B0503020204020204" charset="-122"/>
                <a:ea typeface="微软雅黑" panose="020B0503020204020204" charset="-122"/>
                <a:cs typeface="Roboto" panose="02000000000000000000" charset="0"/>
              </a:endParaRPr>
            </a:p>
          </p:txBody>
        </p:sp>
        <p:grpSp>
          <p:nvGrpSpPr>
            <p:cNvPr id="15" name="组合 14"/>
            <p:cNvGrpSpPr/>
            <p:nvPr/>
          </p:nvGrpSpPr>
          <p:grpSpPr>
            <a:xfrm>
              <a:off x="7569" y="6901"/>
              <a:ext cx="1947" cy="1947"/>
              <a:chOff x="1237" y="7791"/>
              <a:chExt cx="1947" cy="1947"/>
            </a:xfrm>
          </p:grpSpPr>
          <p:sp>
            <p:nvSpPr>
              <p:cNvPr id="18" name="矩形 17"/>
              <p:cNvSpPr/>
              <p:nvPr>
                <p:custDataLst>
                  <p:tags r:id="rId5"/>
                </p:custDataLst>
              </p:nvPr>
            </p:nvSpPr>
            <p:spPr>
              <a:xfrm>
                <a:off x="1237" y="7791"/>
                <a:ext cx="1947" cy="19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微软雅黑" panose="020B0503020204020204" charset="-122"/>
                  <a:ea typeface="微软雅黑" panose="020B0503020204020204" charset="-122"/>
                </a:endParaRPr>
              </a:p>
            </p:txBody>
          </p:sp>
          <p:pic>
            <p:nvPicPr>
              <p:cNvPr id="19" name="图片 18" descr="D:/10模板图片等常用素材/星纵物联公众号二维码.jpg星纵物联公众号二维码"/>
              <p:cNvPicPr>
                <a:picLocks noChangeAspect="1"/>
              </p:cNvPicPr>
              <p:nvPr>
                <p:custDataLst>
                  <p:tags r:id="rId6"/>
                </p:custDataLst>
              </p:nvPr>
            </p:nvPicPr>
            <p:blipFill>
              <a:blip r:embed="rId7"/>
              <a:srcRect/>
              <a:stretch>
                <a:fillRect/>
              </a:stretch>
            </p:blipFill>
            <p:spPr>
              <a:xfrm>
                <a:off x="1263" y="7816"/>
                <a:ext cx="1897" cy="1897"/>
              </a:xfrm>
              <a:prstGeom prst="rect">
                <a:avLst/>
              </a:prstGeom>
            </p:spPr>
          </p:pic>
        </p:grpSp>
        <p:grpSp>
          <p:nvGrpSpPr>
            <p:cNvPr id="21" name="组合 20"/>
            <p:cNvGrpSpPr/>
            <p:nvPr/>
          </p:nvGrpSpPr>
          <p:grpSpPr>
            <a:xfrm>
              <a:off x="9827" y="6901"/>
              <a:ext cx="1947" cy="1947"/>
              <a:chOff x="3585" y="7833"/>
              <a:chExt cx="1947" cy="1947"/>
            </a:xfrm>
          </p:grpSpPr>
          <p:sp>
            <p:nvSpPr>
              <p:cNvPr id="22" name="矩形 21"/>
              <p:cNvSpPr/>
              <p:nvPr>
                <p:custDataLst>
                  <p:tags r:id="rId8"/>
                </p:custDataLst>
              </p:nvPr>
            </p:nvSpPr>
            <p:spPr>
              <a:xfrm>
                <a:off x="3585" y="7833"/>
                <a:ext cx="1947" cy="19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微软雅黑" panose="020B0503020204020204" charset="-122"/>
                  <a:ea typeface="微软雅黑" panose="020B0503020204020204" charset="-122"/>
                </a:endParaRPr>
              </a:p>
            </p:txBody>
          </p:sp>
          <p:pic>
            <p:nvPicPr>
              <p:cNvPr id="101" name="图片 100"/>
              <p:cNvPicPr/>
              <p:nvPr>
                <p:custDataLst>
                  <p:tags r:id="rId9"/>
                </p:custDataLst>
              </p:nvPr>
            </p:nvPicPr>
            <p:blipFill>
              <a:blip r:embed="rId10"/>
              <a:stretch>
                <a:fillRect/>
              </a:stretch>
            </p:blipFill>
            <p:spPr>
              <a:xfrm>
                <a:off x="3672" y="7930"/>
                <a:ext cx="1773" cy="1753"/>
              </a:xfrm>
              <a:prstGeom prst="rect">
                <a:avLst/>
              </a:prstGeom>
              <a:noFill/>
              <a:ln w="9525">
                <a:noFill/>
              </a:ln>
            </p:spPr>
          </p:pic>
        </p:grpSp>
      </p:grpSp>
      <p:grpSp>
        <p:nvGrpSpPr>
          <p:cNvPr id="5" name="组合 4"/>
          <p:cNvGrpSpPr/>
          <p:nvPr/>
        </p:nvGrpSpPr>
        <p:grpSpPr>
          <a:xfrm>
            <a:off x="9545955" y="4740499"/>
            <a:ext cx="1016200" cy="1210086"/>
            <a:chOff x="10523" y="7182"/>
            <a:chExt cx="1944" cy="2314"/>
          </a:xfrm>
        </p:grpSpPr>
        <p:pic>
          <p:nvPicPr>
            <p:cNvPr id="2" name="图片 1"/>
            <p:cNvPicPr>
              <a:picLocks noChangeAspect="1"/>
            </p:cNvPicPr>
            <p:nvPr>
              <p:custDataLst>
                <p:tags r:id="rId11"/>
              </p:custDataLst>
            </p:nvPr>
          </p:nvPicPr>
          <p:blipFill>
            <a:blip r:embed="rId12"/>
            <a:stretch>
              <a:fillRect/>
            </a:stretch>
          </p:blipFill>
          <p:spPr>
            <a:xfrm>
              <a:off x="10523" y="7182"/>
              <a:ext cx="1944" cy="1948"/>
            </a:xfrm>
            <a:prstGeom prst="rect">
              <a:avLst/>
            </a:prstGeom>
          </p:spPr>
        </p:pic>
        <p:sp>
          <p:nvSpPr>
            <p:cNvPr id="4" name="文本框 3"/>
            <p:cNvSpPr txBox="1"/>
            <p:nvPr>
              <p:custDataLst>
                <p:tags r:id="rId13"/>
              </p:custDataLst>
            </p:nvPr>
          </p:nvSpPr>
          <p:spPr>
            <a:xfrm>
              <a:off x="10859" y="9176"/>
              <a:ext cx="1337" cy="320"/>
            </a:xfrm>
            <a:prstGeom prst="rect">
              <a:avLst/>
            </a:prstGeom>
            <a:noFill/>
          </p:spPr>
          <p:txBody>
            <a:bodyPr wrap="square" rtlCol="0">
              <a:noAutofit/>
            </a:bodyPr>
            <a:lstStyle/>
            <a:p>
              <a:pPr algn="ctr"/>
              <a:r>
                <a:rPr lang="zh-CN" altLang="en-US" sz="1000" dirty="0">
                  <a:solidFill>
                    <a:schemeClr val="bg1"/>
                  </a:solidFill>
                  <a:latin typeface="微软雅黑" panose="020B0503020204020204" charset="-122"/>
                  <a:ea typeface="微软雅黑" panose="020B0503020204020204" charset="-122"/>
                  <a:cs typeface="Roboto" panose="02000000000000000000" charset="0"/>
                </a:rPr>
                <a:t>视频号</a:t>
              </a:r>
              <a:endParaRPr lang="zh-CN" altLang="en-US" sz="1000" dirty="0">
                <a:solidFill>
                  <a:schemeClr val="bg1"/>
                </a:solidFill>
                <a:latin typeface="微软雅黑" panose="020B0503020204020204" charset="-122"/>
                <a:ea typeface="微软雅黑" panose="020B0503020204020204" charset="-122"/>
                <a:cs typeface="Roboto" panose="02000000000000000000" charset="0"/>
              </a:endParaRPr>
            </a:p>
          </p:txBody>
        </p:sp>
      </p:grpSp>
      <p:pic>
        <p:nvPicPr>
          <p:cNvPr id="6" name="图片 5" descr="未标题-2_画板 1 副本"/>
          <p:cNvPicPr>
            <a:picLocks noChangeAspect="1"/>
          </p:cNvPicPr>
          <p:nvPr>
            <p:custDataLst>
              <p:tags r:id="rId14"/>
            </p:custDataLst>
          </p:nvPr>
        </p:nvPicPr>
        <p:blipFill>
          <a:blip r:embed="rId15"/>
          <a:stretch>
            <a:fillRect/>
          </a:stretch>
        </p:blipFill>
        <p:spPr>
          <a:xfrm>
            <a:off x="4763135" y="1099185"/>
            <a:ext cx="2673350" cy="1382395"/>
          </a:xfrm>
          <a:prstGeom prst="rect">
            <a:avLst/>
          </a:prstGeom>
        </p:spPr>
      </p:pic>
    </p:spTree>
    <p:custDataLst>
      <p:tags r:id="rId16"/>
    </p:custData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descr="C:/Users/六月/Desktop/ppt素材/实力/实力-3-背景.jpg实力-3-背景"/>
          <p:cNvPicPr>
            <a:picLocks noChangeAspect="1"/>
          </p:cNvPicPr>
          <p:nvPr/>
        </p:nvPicPr>
        <p:blipFill>
          <a:blip r:embed="rId1"/>
          <a:srcRect/>
          <a:stretch>
            <a:fillRect/>
          </a:stretch>
        </p:blipFill>
        <p:spPr>
          <a:xfrm>
            <a:off x="0" y="0"/>
            <a:ext cx="12192000" cy="6858000"/>
          </a:xfrm>
          <a:prstGeom prst="rect">
            <a:avLst/>
          </a:prstGeom>
        </p:spPr>
      </p:pic>
      <p:sp>
        <p:nvSpPr>
          <p:cNvPr id="75" name="标题 14"/>
          <p:cNvSpPr>
            <a:spLocks noGrp="1"/>
          </p:cNvSpPr>
          <p:nvPr>
            <p:custDataLst>
              <p:tags r:id="rId2"/>
            </p:custDataLst>
          </p:nvPr>
        </p:nvSpPr>
        <p:spPr>
          <a:xfrm>
            <a:off x="848995" y="589280"/>
            <a:ext cx="10212705" cy="561340"/>
          </a:xfrm>
          <a:prstGeom prst="rect">
            <a:avLst/>
          </a:prstGeom>
        </p:spPr>
        <p:txBody>
          <a:bodyPr vert="horz" lIns="0" tIns="0" rIns="0" bIns="0" rtlCol="0" anchor="t" anchorCtr="0"/>
          <a:lstStyle>
            <a:lvl1pPr algn="ctr" defTabSz="914400" rtl="0" eaLnBrk="1" fontAlgn="auto" latinLnBrk="0" hangingPunct="1">
              <a:lnSpc>
                <a:spcPct val="100000"/>
              </a:lnSpc>
              <a:spcBef>
                <a:spcPct val="0"/>
              </a:spcBef>
              <a:buNone/>
              <a:defRPr sz="6000" b="1" u="none" strike="noStrike" kern="1200" cap="none" spc="300" normalizeH="0" baseline="0">
                <a:solidFill>
                  <a:schemeClr val="tx1">
                    <a:lumMod val="85000"/>
                    <a:lumOff val="15000"/>
                  </a:schemeClr>
                </a:solidFill>
                <a:uFillTx/>
                <a:latin typeface="+mj-lt"/>
                <a:ea typeface="+mj-ea"/>
                <a:cs typeface="+mj-cs"/>
              </a:defRPr>
            </a:lvl1pPr>
          </a:lstStyle>
          <a:p>
            <a:pPr algn="l">
              <a:lnSpc>
                <a:spcPct val="90000"/>
              </a:lnSpc>
              <a:buClrTx/>
              <a:buSzTx/>
              <a:buFontTx/>
            </a:pPr>
            <a:r>
              <a:rPr lang="zh-CN" altLang="en-US" sz="3200" dirty="0">
                <a:solidFill>
                  <a:schemeClr val="tx1">
                    <a:lumMod val="75000"/>
                    <a:lumOff val="25000"/>
                  </a:schemeClr>
                </a:solidFill>
                <a:latin typeface="微软雅黑" panose="020B0503020204020204" charset="-122"/>
                <a:ea typeface="微软雅黑" panose="020B0503020204020204" charset="-122"/>
                <a:cs typeface="Arial" panose="020B0604020202020204" pitchFamily="34" charset="0"/>
                <a:sym typeface="微软雅黑" panose="020B0503020204020204" charset="-122"/>
              </a:rPr>
              <a:t>技术优势与品类丰富</a:t>
            </a:r>
            <a:endParaRPr lang="zh-CN" altLang="en-US" sz="3200" b="1" spc="300" dirty="0">
              <a:solidFill>
                <a:schemeClr val="tx1">
                  <a:lumMod val="75000"/>
                  <a:lumOff val="25000"/>
                </a:schemeClr>
              </a:solidFill>
              <a:uFillTx/>
              <a:latin typeface="微软雅黑" panose="020B0503020204020204" charset="-122"/>
              <a:ea typeface="微软雅黑" panose="020B0503020204020204" charset="-122"/>
              <a:cs typeface="Arial" panose="020B0604020202020204" pitchFamily="34" charset="0"/>
              <a:sym typeface="微软雅黑" panose="020B0503020204020204" charset="-122"/>
            </a:endParaRPr>
          </a:p>
          <a:p>
            <a:pPr algn="l">
              <a:lnSpc>
                <a:spcPct val="90000"/>
              </a:lnSpc>
              <a:buClrTx/>
              <a:buSzTx/>
              <a:buFontTx/>
            </a:pPr>
            <a:endParaRPr lang="zh-CN" altLang="en-US" sz="3200" dirty="0">
              <a:solidFill>
                <a:schemeClr val="tx1">
                  <a:lumMod val="75000"/>
                  <a:lumOff val="25000"/>
                </a:schemeClr>
              </a:solidFill>
              <a:uFillTx/>
              <a:latin typeface="微软雅黑" panose="020B0503020204020204" charset="-122"/>
              <a:ea typeface="微软雅黑" panose="020B0503020204020204" charset="-122"/>
              <a:cs typeface="Arial" panose="020B0604020202020204" pitchFamily="34" charset="0"/>
            </a:endParaRPr>
          </a:p>
        </p:txBody>
      </p:sp>
      <p:grpSp>
        <p:nvGrpSpPr>
          <p:cNvPr id="4" name="组合 3"/>
          <p:cNvGrpSpPr/>
          <p:nvPr/>
        </p:nvGrpSpPr>
        <p:grpSpPr>
          <a:xfrm>
            <a:off x="7680325" y="1535430"/>
            <a:ext cx="3643630" cy="4584065"/>
            <a:chOff x="1354" y="2388"/>
            <a:chExt cx="5738" cy="7219"/>
          </a:xfrm>
        </p:grpSpPr>
        <p:sp>
          <p:nvSpPr>
            <p:cNvPr id="13" name="圆角矩形 12"/>
            <p:cNvSpPr/>
            <p:nvPr/>
          </p:nvSpPr>
          <p:spPr>
            <a:xfrm>
              <a:off x="1354" y="2388"/>
              <a:ext cx="5738" cy="2640"/>
            </a:xfrm>
            <a:prstGeom prst="roundRect">
              <a:avLst>
                <a:gd name="adj" fmla="val 1818"/>
              </a:avLst>
            </a:prstGeom>
            <a:solidFill>
              <a:schemeClr val="bg1">
                <a:alpha val="7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cs typeface="微软雅黑" panose="020B0503020204020204" charset="-122"/>
              </a:endParaRPr>
            </a:p>
          </p:txBody>
        </p:sp>
        <p:sp>
          <p:nvSpPr>
            <p:cNvPr id="14" name="圆角矩形 13"/>
            <p:cNvSpPr/>
            <p:nvPr/>
          </p:nvSpPr>
          <p:spPr>
            <a:xfrm>
              <a:off x="1354" y="5200"/>
              <a:ext cx="5738" cy="4407"/>
            </a:xfrm>
            <a:prstGeom prst="roundRect">
              <a:avLst>
                <a:gd name="adj" fmla="val 1520"/>
              </a:avLst>
            </a:prstGeom>
            <a:solidFill>
              <a:schemeClr val="bg1">
                <a:alpha val="7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cs typeface="微软雅黑" panose="020B0503020204020204" charset="-122"/>
              </a:endParaRPr>
            </a:p>
          </p:txBody>
        </p:sp>
        <p:sp>
          <p:nvSpPr>
            <p:cNvPr id="24" name="文本框 23"/>
            <p:cNvSpPr txBox="1"/>
            <p:nvPr/>
          </p:nvSpPr>
          <p:spPr>
            <a:xfrm>
              <a:off x="1553" y="5499"/>
              <a:ext cx="5292" cy="1501"/>
            </a:xfrm>
            <a:prstGeom prst="rect">
              <a:avLst/>
            </a:prstGeom>
            <a:noFill/>
          </p:spPr>
          <p:txBody>
            <a:bodyPr wrap="square" rtlCol="0">
              <a:noAutofit/>
            </a:bodyPr>
            <a:lstStyle/>
            <a:p>
              <a:pPr algn="l">
                <a:lnSpc>
                  <a:spcPct val="100000"/>
                </a:lnSpc>
              </a:pPr>
              <a:r>
                <a:rPr lang="zh-CN" altLang="en-US" sz="1400" kern="0" dirty="0">
                  <a:solidFill>
                    <a:schemeClr val="tx1">
                      <a:lumMod val="65000"/>
                      <a:lumOff val="35000"/>
                    </a:schemeClr>
                  </a:solidFill>
                  <a:effectLst/>
                  <a:uFillTx/>
                  <a:latin typeface="微软雅黑" panose="020B0503020204020204" charset="-122"/>
                  <a:ea typeface="微软雅黑" panose="020B0503020204020204" charset="-122"/>
                  <a:cs typeface="微软雅黑" panose="020B0503020204020204" charset="-122"/>
                  <a:sym typeface="Arial" panose="020B0604020202020204" pitchFamily="34" charset="0"/>
                </a:rPr>
                <a:t>提供</a:t>
              </a:r>
              <a:r>
                <a:rPr lang="en-US" altLang="zh-CN" sz="1400" kern="0" dirty="0">
                  <a:solidFill>
                    <a:schemeClr val="tx1">
                      <a:lumMod val="65000"/>
                      <a:lumOff val="35000"/>
                    </a:schemeClr>
                  </a:solidFill>
                  <a:effectLst/>
                  <a:uFillTx/>
                  <a:latin typeface="微软雅黑" panose="020B0503020204020204" charset="-122"/>
                  <a:ea typeface="微软雅黑" panose="020B0503020204020204" charset="-122"/>
                  <a:cs typeface="微软雅黑" panose="020B0503020204020204" charset="-122"/>
                  <a:sym typeface="Arial" panose="020B0604020202020204" pitchFamily="34" charset="0"/>
                </a:rPr>
                <a:t>LoRaWAN</a:t>
              </a:r>
              <a:r>
                <a:rPr lang="en-US" altLang="zh-CN" sz="1400" kern="0" baseline="30000" dirty="0">
                  <a:solidFill>
                    <a:schemeClr val="tx1">
                      <a:lumMod val="65000"/>
                      <a:lumOff val="35000"/>
                    </a:schemeClr>
                  </a:solidFill>
                  <a:effectLst/>
                  <a:uFillTx/>
                  <a:latin typeface="微软雅黑" panose="020B0503020204020204" charset="-122"/>
                  <a:ea typeface="微软雅黑" panose="020B0503020204020204" charset="-122"/>
                  <a:cs typeface="微软雅黑" panose="020B0503020204020204" charset="-122"/>
                  <a:sym typeface="Arial" panose="020B0604020202020204" pitchFamily="34" charset="0"/>
                </a:rPr>
                <a:t>®</a:t>
              </a:r>
              <a:r>
                <a:rPr lang="zh-CN" altLang="en-US" sz="1400" kern="0" dirty="0">
                  <a:solidFill>
                    <a:schemeClr val="tx1">
                      <a:lumMod val="65000"/>
                      <a:lumOff val="35000"/>
                    </a:schemeClr>
                  </a:solidFill>
                  <a:effectLst/>
                  <a:uFillTx/>
                  <a:latin typeface="微软雅黑" panose="020B0503020204020204" charset="-122"/>
                  <a:ea typeface="微软雅黑" panose="020B0503020204020204" charset="-122"/>
                  <a:cs typeface="微软雅黑" panose="020B0503020204020204" charset="-122"/>
                  <a:sym typeface="Arial" panose="020B0604020202020204" pitchFamily="34" charset="0"/>
                </a:rPr>
                <a:t>、</a:t>
              </a:r>
              <a:r>
                <a:rPr lang="en-US" altLang="zh-CN" sz="1400" kern="0" dirty="0">
                  <a:solidFill>
                    <a:schemeClr val="tx1">
                      <a:lumMod val="65000"/>
                      <a:lumOff val="35000"/>
                    </a:schemeClr>
                  </a:solidFill>
                  <a:effectLst/>
                  <a:uFillTx/>
                  <a:latin typeface="微软雅黑" panose="020B0503020204020204" charset="-122"/>
                  <a:ea typeface="微软雅黑" panose="020B0503020204020204" charset="-122"/>
                  <a:cs typeface="微软雅黑" panose="020B0503020204020204" charset="-122"/>
                  <a:sym typeface="Arial" panose="020B0604020202020204" pitchFamily="34" charset="0"/>
                </a:rPr>
                <a:t>NB-IoT</a:t>
              </a:r>
              <a:r>
                <a:rPr lang="zh-CN" altLang="en-US" sz="1400" kern="0" dirty="0">
                  <a:solidFill>
                    <a:schemeClr val="tx1">
                      <a:lumMod val="65000"/>
                      <a:lumOff val="35000"/>
                    </a:schemeClr>
                  </a:solidFill>
                  <a:effectLst/>
                  <a:uFillTx/>
                  <a:latin typeface="微软雅黑" panose="020B0503020204020204" charset="-122"/>
                  <a:ea typeface="微软雅黑" panose="020B0503020204020204" charset="-122"/>
                  <a:cs typeface="微软雅黑" panose="020B0503020204020204" charset="-122"/>
                  <a:sym typeface="Arial" panose="020B0604020202020204" pitchFamily="34" charset="0"/>
                </a:rPr>
                <a:t>、</a:t>
              </a:r>
              <a:r>
                <a:rPr lang="en-US" altLang="zh-CN" sz="1400" kern="0" dirty="0">
                  <a:solidFill>
                    <a:schemeClr val="tx1">
                      <a:lumMod val="65000"/>
                      <a:lumOff val="35000"/>
                    </a:schemeClr>
                  </a:solidFill>
                  <a:effectLst/>
                  <a:uFillTx/>
                  <a:latin typeface="微软雅黑" panose="020B0503020204020204" charset="-122"/>
                  <a:ea typeface="微软雅黑" panose="020B0503020204020204" charset="-122"/>
                  <a:cs typeface="微软雅黑" panose="020B0503020204020204" charset="-122"/>
                  <a:sym typeface="Arial" panose="020B0604020202020204" pitchFamily="34" charset="0"/>
                </a:rPr>
                <a:t>5G</a:t>
              </a:r>
              <a:r>
                <a:rPr lang="zh-CN" altLang="en-US" sz="1400" kern="0" dirty="0">
                  <a:solidFill>
                    <a:schemeClr val="tx1">
                      <a:lumMod val="65000"/>
                      <a:lumOff val="35000"/>
                    </a:schemeClr>
                  </a:solidFill>
                  <a:effectLst/>
                  <a:uFillTx/>
                  <a:latin typeface="微软雅黑" panose="020B0503020204020204" charset="-122"/>
                  <a:ea typeface="微软雅黑" panose="020B0503020204020204" charset="-122"/>
                  <a:cs typeface="微软雅黑" panose="020B0503020204020204" charset="-122"/>
                  <a:sym typeface="Arial" panose="020B0604020202020204" pitchFamily="34" charset="0"/>
                </a:rPr>
                <a:t>、</a:t>
              </a:r>
              <a:r>
                <a:rPr lang="en-US" altLang="zh-CN" sz="1400" kern="0" dirty="0">
                  <a:solidFill>
                    <a:schemeClr val="tx1">
                      <a:lumMod val="65000"/>
                      <a:lumOff val="35000"/>
                    </a:schemeClr>
                  </a:solidFill>
                  <a:effectLst/>
                  <a:uFillTx/>
                  <a:latin typeface="微软雅黑" panose="020B0503020204020204" charset="-122"/>
                  <a:ea typeface="微软雅黑" panose="020B0503020204020204" charset="-122"/>
                  <a:cs typeface="微软雅黑" panose="020B0503020204020204" charset="-122"/>
                  <a:sym typeface="Arial" panose="020B0604020202020204" pitchFamily="34" charset="0"/>
                </a:rPr>
                <a:t>4G</a:t>
              </a:r>
              <a:r>
                <a:rPr lang="zh-CN" altLang="en-US" sz="1400" kern="0" dirty="0">
                  <a:solidFill>
                    <a:schemeClr val="tx1">
                      <a:lumMod val="65000"/>
                      <a:lumOff val="35000"/>
                    </a:schemeClr>
                  </a:solidFill>
                  <a:effectLst/>
                  <a:uFillTx/>
                  <a:latin typeface="微软雅黑" panose="020B0503020204020204" charset="-122"/>
                  <a:ea typeface="微软雅黑" panose="020B0503020204020204" charset="-122"/>
                  <a:cs typeface="微软雅黑" panose="020B0503020204020204" charset="-122"/>
                  <a:sym typeface="Arial" panose="020B0604020202020204" pitchFamily="34" charset="0"/>
                </a:rPr>
                <a:t>、</a:t>
              </a:r>
              <a:r>
                <a:rPr lang="en-US" altLang="zh-CN" sz="1400" kern="0" dirty="0">
                  <a:solidFill>
                    <a:schemeClr val="tx1">
                      <a:lumMod val="65000"/>
                      <a:lumOff val="35000"/>
                    </a:schemeClr>
                  </a:solidFill>
                  <a:effectLst/>
                  <a:uFillTx/>
                  <a:latin typeface="微软雅黑" panose="020B0503020204020204" charset="-122"/>
                  <a:ea typeface="微软雅黑" panose="020B0503020204020204" charset="-122"/>
                  <a:cs typeface="微软雅黑" panose="020B0503020204020204" charset="-122"/>
                  <a:sym typeface="Arial" panose="020B0604020202020204" pitchFamily="34" charset="0"/>
                </a:rPr>
                <a:t>LTE-Cat1</a:t>
              </a:r>
              <a:r>
                <a:rPr lang="zh-CN" altLang="en-US" sz="1400" kern="0" dirty="0">
                  <a:solidFill>
                    <a:schemeClr val="tx1">
                      <a:lumMod val="65000"/>
                      <a:lumOff val="35000"/>
                    </a:schemeClr>
                  </a:solidFill>
                  <a:effectLst/>
                  <a:uFillTx/>
                  <a:latin typeface="微软雅黑" panose="020B0503020204020204" charset="-122"/>
                  <a:ea typeface="微软雅黑" panose="020B0503020204020204" charset="-122"/>
                  <a:cs typeface="微软雅黑" panose="020B0503020204020204" charset="-122"/>
                  <a:sym typeface="Arial" panose="020B0604020202020204" pitchFamily="34" charset="0"/>
                </a:rPr>
                <a:t>、</a:t>
              </a:r>
              <a:r>
                <a:rPr lang="en-US" altLang="zh-CN" sz="1400" kern="0" dirty="0">
                  <a:solidFill>
                    <a:schemeClr val="tx1">
                      <a:lumMod val="65000"/>
                      <a:lumOff val="35000"/>
                    </a:schemeClr>
                  </a:solidFill>
                  <a:effectLst/>
                  <a:uFillTx/>
                  <a:latin typeface="微软雅黑" panose="020B0503020204020204" charset="-122"/>
                  <a:ea typeface="微软雅黑" panose="020B0503020204020204" charset="-122"/>
                  <a:cs typeface="微软雅黑" panose="020B0503020204020204" charset="-122"/>
                  <a:sym typeface="Arial" panose="020B0604020202020204" pitchFamily="34" charset="0"/>
                </a:rPr>
                <a:t>LTE-M</a:t>
              </a:r>
              <a:r>
                <a:rPr lang="zh-CN" altLang="en-US" sz="1400" kern="0" dirty="0">
                  <a:solidFill>
                    <a:schemeClr val="tx1">
                      <a:lumMod val="65000"/>
                      <a:lumOff val="35000"/>
                    </a:schemeClr>
                  </a:solidFill>
                  <a:effectLst/>
                  <a:uFillTx/>
                  <a:latin typeface="微软雅黑" panose="020B0503020204020204" charset="-122"/>
                  <a:ea typeface="微软雅黑" panose="020B0503020204020204" charset="-122"/>
                  <a:cs typeface="微软雅黑" panose="020B0503020204020204" charset="-122"/>
                  <a:sym typeface="Arial" panose="020B0604020202020204" pitchFamily="34" charset="0"/>
                </a:rPr>
                <a:t>、</a:t>
              </a:r>
              <a:r>
                <a:rPr lang="en-US" altLang="zh-CN" sz="1400" kern="0" dirty="0">
                  <a:solidFill>
                    <a:schemeClr val="tx1">
                      <a:lumMod val="65000"/>
                      <a:lumOff val="35000"/>
                    </a:schemeClr>
                  </a:solidFill>
                  <a:effectLst/>
                  <a:uFillTx/>
                  <a:latin typeface="微软雅黑" panose="020B0503020204020204" charset="-122"/>
                  <a:ea typeface="微软雅黑" panose="020B0503020204020204" charset="-122"/>
                  <a:cs typeface="微软雅黑" panose="020B0503020204020204" charset="-122"/>
                  <a:sym typeface="Arial" panose="020B0604020202020204" pitchFamily="34" charset="0"/>
                </a:rPr>
                <a:t>Wi-Fi</a:t>
              </a:r>
              <a:r>
                <a:rPr lang="zh-CN" altLang="en-US" sz="1400" kern="0" dirty="0">
                  <a:solidFill>
                    <a:schemeClr val="tx1">
                      <a:lumMod val="65000"/>
                      <a:lumOff val="35000"/>
                    </a:schemeClr>
                  </a:solidFill>
                  <a:effectLst/>
                  <a:uFillTx/>
                  <a:latin typeface="微软雅黑" panose="020B0503020204020204" charset="-122"/>
                  <a:ea typeface="微软雅黑" panose="020B0503020204020204" charset="-122"/>
                  <a:cs typeface="微软雅黑" panose="020B0503020204020204" charset="-122"/>
                  <a:sym typeface="Arial" panose="020B0604020202020204" pitchFamily="34" charset="0"/>
                </a:rPr>
                <a:t>、</a:t>
              </a:r>
              <a:r>
                <a:rPr lang="en-US" altLang="zh-CN" sz="1400" kern="0" dirty="0">
                  <a:solidFill>
                    <a:schemeClr val="tx1">
                      <a:lumMod val="65000"/>
                      <a:lumOff val="35000"/>
                    </a:schemeClr>
                  </a:solidFill>
                  <a:effectLst/>
                  <a:uFillTx/>
                  <a:latin typeface="微软雅黑" panose="020B0503020204020204" charset="-122"/>
                  <a:ea typeface="微软雅黑" panose="020B0503020204020204" charset="-122"/>
                  <a:cs typeface="微软雅黑" panose="020B0503020204020204" charset="-122"/>
                  <a:sym typeface="Arial" panose="020B0604020202020204" pitchFamily="34" charset="0"/>
                </a:rPr>
                <a:t>Halow-WiFi</a:t>
              </a:r>
              <a:r>
                <a:rPr lang="zh-CN" altLang="en-US" sz="1400" kern="0" dirty="0">
                  <a:solidFill>
                    <a:schemeClr val="tx1">
                      <a:lumMod val="65000"/>
                      <a:lumOff val="35000"/>
                    </a:schemeClr>
                  </a:solidFill>
                  <a:effectLst/>
                  <a:uFillTx/>
                  <a:latin typeface="微软雅黑" panose="020B0503020204020204" charset="-122"/>
                  <a:ea typeface="微软雅黑" panose="020B0503020204020204" charset="-122"/>
                  <a:cs typeface="微软雅黑" panose="020B0503020204020204" charset="-122"/>
                  <a:sym typeface="Arial" panose="020B0604020202020204" pitchFamily="34" charset="0"/>
                </a:rPr>
                <a:t>、以太网等多种通信协议。</a:t>
              </a:r>
              <a:endParaRPr lang="en-US" altLang="zh-CN" sz="1400" kern="0" dirty="0">
                <a:solidFill>
                  <a:schemeClr val="tx1">
                    <a:lumMod val="65000"/>
                    <a:lumOff val="35000"/>
                  </a:schemeClr>
                </a:solidFill>
                <a:effectLst/>
                <a:uFillTx/>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
          <p:nvSpPr>
            <p:cNvPr id="25" name="文本框 24"/>
            <p:cNvSpPr txBox="1"/>
            <p:nvPr/>
          </p:nvSpPr>
          <p:spPr>
            <a:xfrm>
              <a:off x="1553" y="2744"/>
              <a:ext cx="5292" cy="1501"/>
            </a:xfrm>
            <a:prstGeom prst="rect">
              <a:avLst/>
            </a:prstGeom>
            <a:noFill/>
          </p:spPr>
          <p:txBody>
            <a:bodyPr wrap="square" rtlCol="0">
              <a:noAutofit/>
            </a:bodyPr>
            <a:lstStyle/>
            <a:p>
              <a:pPr lvl="0" algn="l">
                <a:lnSpc>
                  <a:spcPct val="100000"/>
                </a:lnSpc>
                <a:buClrTx/>
                <a:buSzTx/>
                <a:buFontTx/>
              </a:pPr>
              <a:r>
                <a:rPr lang="zh-CN" altLang="en-US" sz="1400" kern="0" dirty="0">
                  <a:solidFill>
                    <a:schemeClr val="tx1">
                      <a:lumMod val="65000"/>
                      <a:lumOff val="35000"/>
                    </a:schemeClr>
                  </a:solidFill>
                  <a:effectLst/>
                  <a:uFillTx/>
                  <a:latin typeface="微软雅黑" panose="020B0503020204020204" charset="-122"/>
                  <a:ea typeface="微软雅黑" panose="020B0503020204020204" charset="-122"/>
                  <a:cs typeface="微软雅黑" panose="020B0503020204020204" charset="-122"/>
                  <a:sym typeface="+mn-ea"/>
                </a:rPr>
                <a:t>凭借出色的产品设计，荣获</a:t>
              </a:r>
              <a:r>
                <a:rPr lang="en-US" altLang="zh-CN" sz="1400" kern="0" dirty="0">
                  <a:solidFill>
                    <a:schemeClr val="tx1">
                      <a:lumMod val="65000"/>
                      <a:lumOff val="35000"/>
                    </a:schemeClr>
                  </a:solidFill>
                  <a:effectLst/>
                  <a:uFillTx/>
                  <a:latin typeface="微软雅黑" panose="020B0503020204020204" charset="-122"/>
                  <a:ea typeface="微软雅黑" panose="020B0503020204020204" charset="-122"/>
                  <a:cs typeface="微软雅黑" panose="020B0503020204020204" charset="-122"/>
                  <a:sym typeface="+mn-ea"/>
                </a:rPr>
                <a:t>LoRa</a:t>
              </a:r>
              <a:r>
                <a:rPr lang="zh-CN" altLang="en-US" sz="1400" kern="0" dirty="0">
                  <a:solidFill>
                    <a:schemeClr val="tx1">
                      <a:lumMod val="65000"/>
                      <a:lumOff val="35000"/>
                    </a:schemeClr>
                  </a:solidFill>
                  <a:effectLst/>
                  <a:uFillTx/>
                  <a:latin typeface="微软雅黑" panose="020B0503020204020204" charset="-122"/>
                  <a:ea typeface="微软雅黑" panose="020B0503020204020204" charset="-122"/>
                  <a:cs typeface="微软雅黑" panose="020B0503020204020204" charset="-122"/>
                  <a:sym typeface="+mn-ea"/>
                </a:rPr>
                <a:t>联盟杰出服务奖、红点设计奖和</a:t>
              </a:r>
              <a:r>
                <a:rPr lang="en-US" altLang="zh-CN" sz="1400" kern="0" dirty="0">
                  <a:solidFill>
                    <a:schemeClr val="tx1">
                      <a:lumMod val="65000"/>
                      <a:lumOff val="35000"/>
                    </a:schemeClr>
                  </a:solidFill>
                  <a:effectLst/>
                  <a:uFillTx/>
                  <a:latin typeface="微软雅黑" panose="020B0503020204020204" charset="-122"/>
                  <a:ea typeface="微软雅黑" panose="020B0503020204020204" charset="-122"/>
                  <a:cs typeface="微软雅黑" panose="020B0503020204020204" charset="-122"/>
                  <a:sym typeface="+mn-ea"/>
                </a:rPr>
                <a:t>iF</a:t>
              </a:r>
              <a:r>
                <a:rPr lang="zh-CN" altLang="en-US" sz="1400" kern="0" dirty="0">
                  <a:solidFill>
                    <a:schemeClr val="tx1">
                      <a:lumMod val="65000"/>
                      <a:lumOff val="35000"/>
                    </a:schemeClr>
                  </a:solidFill>
                  <a:effectLst/>
                  <a:uFillTx/>
                  <a:latin typeface="微软雅黑" panose="020B0503020204020204" charset="-122"/>
                  <a:ea typeface="微软雅黑" panose="020B0503020204020204" charset="-122"/>
                  <a:cs typeface="微软雅黑" panose="020B0503020204020204" charset="-122"/>
                  <a:sym typeface="+mn-ea"/>
                </a:rPr>
                <a:t>设计奖等多项殊荣。</a:t>
              </a:r>
              <a:endParaRPr lang="zh-CN" altLang="en-US" sz="1400" kern="0" dirty="0">
                <a:solidFill>
                  <a:schemeClr val="tx1">
                    <a:lumMod val="65000"/>
                    <a:lumOff val="35000"/>
                  </a:schemeClr>
                </a:solidFill>
                <a:effectLst/>
                <a:uFillTx/>
                <a:latin typeface="微软雅黑" panose="020B0503020204020204" charset="-122"/>
                <a:ea typeface="微软雅黑" panose="020B0503020204020204" charset="-122"/>
                <a:cs typeface="微软雅黑" panose="020B0503020204020204" charset="-122"/>
                <a:sym typeface="+mn-ea"/>
              </a:endParaRPr>
            </a:p>
          </p:txBody>
        </p:sp>
        <p:pic>
          <p:nvPicPr>
            <p:cNvPr id="83" name="图片 82" descr="LORAWAN 彩色"/>
            <p:cNvPicPr>
              <a:picLocks noChangeAspect="1"/>
            </p:cNvPicPr>
            <p:nvPr>
              <p:custDataLst>
                <p:tags r:id="rId3"/>
              </p:custDataLst>
            </p:nvPr>
          </p:nvPicPr>
          <p:blipFill>
            <a:blip r:embed="rId4">
              <a:extLst>
                <a:ext uri="{96DAC541-7B7A-43D3-8B79-37D633B846F1}">
                  <asvg:svgBlip xmlns:asvg="http://schemas.microsoft.com/office/drawing/2016/SVG/main" r:embed="rId5"/>
                </a:ext>
              </a:extLst>
            </a:blip>
            <a:stretch>
              <a:fillRect/>
            </a:stretch>
          </p:blipFill>
          <p:spPr>
            <a:xfrm>
              <a:off x="1832" y="6964"/>
              <a:ext cx="1837" cy="591"/>
            </a:xfrm>
            <a:prstGeom prst="rect">
              <a:avLst/>
            </a:prstGeom>
          </p:spPr>
        </p:pic>
        <p:pic>
          <p:nvPicPr>
            <p:cNvPr id="95" name="图片 94" descr="5g"/>
            <p:cNvPicPr>
              <a:picLocks noChangeAspect="1"/>
            </p:cNvPicPr>
            <p:nvPr>
              <p:custDataLst>
                <p:tags r:id="rId6"/>
              </p:custDataLst>
            </p:nvPr>
          </p:nvPicPr>
          <p:blipFill>
            <a:blip r:embed="rId7">
              <a:extLst>
                <a:ext uri="{96DAC541-7B7A-43D3-8B79-37D633B846F1}">
                  <asvg:svgBlip xmlns:asvg="http://schemas.microsoft.com/office/drawing/2016/SVG/main" r:embed="rId8"/>
                </a:ext>
              </a:extLst>
            </a:blip>
            <a:stretch>
              <a:fillRect/>
            </a:stretch>
          </p:blipFill>
          <p:spPr>
            <a:xfrm>
              <a:off x="4282" y="6756"/>
              <a:ext cx="799" cy="799"/>
            </a:xfrm>
            <a:prstGeom prst="rect">
              <a:avLst/>
            </a:prstGeom>
          </p:spPr>
        </p:pic>
        <p:pic>
          <p:nvPicPr>
            <p:cNvPr id="68" name="图片 67"/>
            <p:cNvPicPr/>
            <p:nvPr/>
          </p:nvPicPr>
          <p:blipFill>
            <a:blip r:embed="rId9"/>
            <a:stretch>
              <a:fillRect/>
            </a:stretch>
          </p:blipFill>
          <p:spPr>
            <a:xfrm>
              <a:off x="3264" y="8593"/>
              <a:ext cx="1423" cy="802"/>
            </a:xfrm>
            <a:prstGeom prst="rect">
              <a:avLst/>
            </a:prstGeom>
            <a:noFill/>
            <a:ln w="9525">
              <a:noFill/>
            </a:ln>
          </p:spPr>
        </p:pic>
        <p:pic>
          <p:nvPicPr>
            <p:cNvPr id="70" name="图片 69" descr="Alliance_horizontal_member_RGB_color-01 - 副本"/>
            <p:cNvPicPr>
              <a:picLocks noChangeAspect="1"/>
            </p:cNvPicPr>
            <p:nvPr/>
          </p:nvPicPr>
          <p:blipFill>
            <a:blip r:embed="rId10"/>
            <a:stretch>
              <a:fillRect/>
            </a:stretch>
          </p:blipFill>
          <p:spPr>
            <a:xfrm>
              <a:off x="1596" y="4054"/>
              <a:ext cx="2299" cy="617"/>
            </a:xfrm>
            <a:prstGeom prst="rect">
              <a:avLst/>
            </a:prstGeom>
          </p:spPr>
        </p:pic>
        <p:pic>
          <p:nvPicPr>
            <p:cNvPr id="31" name="图片 30" descr="icon_4g"/>
            <p:cNvPicPr>
              <a:picLocks noChangeAspect="1"/>
            </p:cNvPicPr>
            <p:nvPr>
              <p:custDataLst>
                <p:tags r:id="rId11"/>
              </p:custDataLst>
            </p:nvPr>
          </p:nvPicPr>
          <p:blipFill>
            <a:blip r:embed="rId12">
              <a:extLst>
                <a:ext uri="{96DAC541-7B7A-43D3-8B79-37D633B846F1}">
                  <asvg:svgBlip xmlns:asvg="http://schemas.microsoft.com/office/drawing/2016/SVG/main" r:embed="rId13"/>
                </a:ext>
              </a:extLst>
            </a:blip>
            <a:stretch>
              <a:fillRect/>
            </a:stretch>
          </p:blipFill>
          <p:spPr>
            <a:xfrm>
              <a:off x="5517" y="6732"/>
              <a:ext cx="924" cy="924"/>
            </a:xfrm>
            <a:prstGeom prst="rect">
              <a:avLst/>
            </a:prstGeom>
          </p:spPr>
        </p:pic>
        <p:sp>
          <p:nvSpPr>
            <p:cNvPr id="33" name="文本框 32"/>
            <p:cNvSpPr txBox="1"/>
            <p:nvPr/>
          </p:nvSpPr>
          <p:spPr>
            <a:xfrm>
              <a:off x="1786" y="8780"/>
              <a:ext cx="1479" cy="596"/>
            </a:xfrm>
            <a:prstGeom prst="rect">
              <a:avLst/>
            </a:prstGeom>
            <a:noFill/>
          </p:spPr>
          <p:txBody>
            <a:bodyPr wrap="square" rtlCol="0">
              <a:noAutofit/>
            </a:bodyPr>
            <a:lstStyle/>
            <a:p>
              <a:r>
                <a:rPr lang="en-US" altLang="zh-CN" b="1">
                  <a:latin typeface="微软雅黑" panose="020B0503020204020204" charset="-122"/>
                  <a:ea typeface="微软雅黑" panose="020B0503020204020204" charset="-122"/>
                  <a:cs typeface="微软雅黑" panose="020B0503020204020204" charset="-122"/>
                </a:rPr>
                <a:t>LTE-M</a:t>
              </a:r>
              <a:endParaRPr lang="en-US" altLang="zh-CN" b="1">
                <a:latin typeface="微软雅黑" panose="020B0503020204020204" charset="-122"/>
                <a:ea typeface="微软雅黑" panose="020B0503020204020204" charset="-122"/>
                <a:cs typeface="微软雅黑" panose="020B0503020204020204" charset="-122"/>
              </a:endParaRPr>
            </a:p>
          </p:txBody>
        </p:sp>
        <p:pic>
          <p:nvPicPr>
            <p:cNvPr id="76" name="图片 75" descr="资源 19@2x"/>
            <p:cNvPicPr>
              <a:picLocks noChangeAspect="1"/>
            </p:cNvPicPr>
            <p:nvPr/>
          </p:nvPicPr>
          <p:blipFill>
            <a:blip r:embed="rId14"/>
            <a:stretch>
              <a:fillRect/>
            </a:stretch>
          </p:blipFill>
          <p:spPr>
            <a:xfrm>
              <a:off x="1832" y="7828"/>
              <a:ext cx="1657" cy="585"/>
            </a:xfrm>
            <a:prstGeom prst="rect">
              <a:avLst/>
            </a:prstGeom>
          </p:spPr>
        </p:pic>
        <p:pic>
          <p:nvPicPr>
            <p:cNvPr id="80" name="图片 79" descr="图标1-01"/>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5617" y="7649"/>
              <a:ext cx="779" cy="859"/>
            </a:xfrm>
            <a:prstGeom prst="rect">
              <a:avLst/>
            </a:prstGeom>
          </p:spPr>
        </p:pic>
      </p:grpSp>
      <p:grpSp>
        <p:nvGrpSpPr>
          <p:cNvPr id="2" name="组合 1"/>
          <p:cNvGrpSpPr/>
          <p:nvPr/>
        </p:nvGrpSpPr>
        <p:grpSpPr>
          <a:xfrm>
            <a:off x="848995" y="1343025"/>
            <a:ext cx="6731000" cy="4806950"/>
            <a:chOff x="7247" y="2085"/>
            <a:chExt cx="10600" cy="7570"/>
          </a:xfrm>
        </p:grpSpPr>
        <p:sp>
          <p:nvSpPr>
            <p:cNvPr id="36" name="圆角矩形 35"/>
            <p:cNvSpPr/>
            <p:nvPr/>
          </p:nvSpPr>
          <p:spPr>
            <a:xfrm>
              <a:off x="7248" y="6950"/>
              <a:ext cx="10599" cy="2705"/>
            </a:xfrm>
            <a:prstGeom prst="roundRect">
              <a:avLst>
                <a:gd name="adj" fmla="val 2273"/>
              </a:avLst>
            </a:prstGeom>
            <a:solidFill>
              <a:srgbClr val="DCE1E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cs typeface="微软雅黑" panose="020B0503020204020204" charset="-122"/>
              </a:endParaRPr>
            </a:p>
          </p:txBody>
        </p:sp>
        <p:grpSp>
          <p:nvGrpSpPr>
            <p:cNvPr id="56" name="组合 55"/>
            <p:cNvGrpSpPr/>
            <p:nvPr/>
          </p:nvGrpSpPr>
          <p:grpSpPr>
            <a:xfrm>
              <a:off x="7617" y="8375"/>
              <a:ext cx="4350" cy="392"/>
              <a:chOff x="11845" y="8749"/>
              <a:chExt cx="4350" cy="392"/>
            </a:xfrm>
            <a:effectLst>
              <a:outerShdw blurRad="304800" dist="38100" dir="2700000" sx="68000" sy="68000" algn="tl" rotWithShape="0">
                <a:prstClr val="black">
                  <a:alpha val="9000"/>
                </a:prstClr>
              </a:outerShdw>
            </a:effectLst>
          </p:grpSpPr>
          <p:sp>
            <p:nvSpPr>
              <p:cNvPr id="38" name="圆角矩形 37"/>
              <p:cNvSpPr/>
              <p:nvPr/>
            </p:nvSpPr>
            <p:spPr>
              <a:xfrm>
                <a:off x="11845" y="8749"/>
                <a:ext cx="981" cy="392"/>
              </a:xfrm>
              <a:prstGeom prst="roundRect">
                <a:avLst/>
              </a:prstGeom>
              <a:solidFill>
                <a:schemeClr val="bg1"/>
              </a:solidFill>
              <a:ln>
                <a:noFill/>
              </a:ln>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cs typeface="微软雅黑" panose="020B0503020204020204" charset="-122"/>
                </a:endParaRPr>
              </a:p>
            </p:txBody>
          </p:sp>
          <p:sp>
            <p:nvSpPr>
              <p:cNvPr id="39" name="圆角矩形 38"/>
              <p:cNvSpPr/>
              <p:nvPr/>
            </p:nvSpPr>
            <p:spPr>
              <a:xfrm>
                <a:off x="12968" y="8749"/>
                <a:ext cx="981" cy="392"/>
              </a:xfrm>
              <a:prstGeom prst="round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cs typeface="微软雅黑" panose="020B0503020204020204" charset="-122"/>
                </a:endParaRPr>
              </a:p>
            </p:txBody>
          </p:sp>
          <p:sp>
            <p:nvSpPr>
              <p:cNvPr id="40" name="圆角矩形 39"/>
              <p:cNvSpPr/>
              <p:nvPr/>
            </p:nvSpPr>
            <p:spPr>
              <a:xfrm>
                <a:off x="14091" y="8749"/>
                <a:ext cx="981" cy="392"/>
              </a:xfrm>
              <a:prstGeom prst="round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cs typeface="微软雅黑" panose="020B0503020204020204" charset="-122"/>
                </a:endParaRPr>
              </a:p>
            </p:txBody>
          </p:sp>
          <p:sp>
            <p:nvSpPr>
              <p:cNvPr id="53" name="圆角矩形 52"/>
              <p:cNvSpPr/>
              <p:nvPr/>
            </p:nvSpPr>
            <p:spPr>
              <a:xfrm>
                <a:off x="15214" y="8749"/>
                <a:ext cx="981" cy="392"/>
              </a:xfrm>
              <a:prstGeom prst="roundRect">
                <a:avLst/>
              </a:prstGeom>
              <a:solidFill>
                <a:schemeClr val="bg1"/>
              </a:solidFill>
              <a:ln>
                <a:noFill/>
              </a:ln>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cs typeface="微软雅黑" panose="020B0503020204020204" charset="-122"/>
                </a:endParaRPr>
              </a:p>
            </p:txBody>
          </p:sp>
        </p:grpSp>
        <p:grpSp>
          <p:nvGrpSpPr>
            <p:cNvPr id="46" name="组合 45"/>
            <p:cNvGrpSpPr/>
            <p:nvPr/>
          </p:nvGrpSpPr>
          <p:grpSpPr>
            <a:xfrm>
              <a:off x="12153" y="8385"/>
              <a:ext cx="2104" cy="392"/>
              <a:chOff x="11845" y="8749"/>
              <a:chExt cx="2104" cy="392"/>
            </a:xfrm>
            <a:effectLst>
              <a:outerShdw blurRad="304800" dist="38100" dir="2700000" sx="68000" sy="68000" algn="tl" rotWithShape="0">
                <a:prstClr val="black">
                  <a:alpha val="9000"/>
                </a:prstClr>
              </a:outerShdw>
            </a:effectLst>
          </p:grpSpPr>
          <p:sp>
            <p:nvSpPr>
              <p:cNvPr id="47" name="圆角矩形 46"/>
              <p:cNvSpPr/>
              <p:nvPr/>
            </p:nvSpPr>
            <p:spPr>
              <a:xfrm>
                <a:off x="11845" y="8749"/>
                <a:ext cx="981" cy="392"/>
              </a:xfrm>
              <a:prstGeom prst="roundRect">
                <a:avLst/>
              </a:prstGeom>
              <a:solidFill>
                <a:schemeClr val="bg1"/>
              </a:solidFill>
              <a:ln>
                <a:noFill/>
              </a:ln>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cs typeface="微软雅黑" panose="020B0503020204020204" charset="-122"/>
                </a:endParaRPr>
              </a:p>
            </p:txBody>
          </p:sp>
          <p:sp>
            <p:nvSpPr>
              <p:cNvPr id="48" name="圆角矩形 47"/>
              <p:cNvSpPr/>
              <p:nvPr/>
            </p:nvSpPr>
            <p:spPr>
              <a:xfrm>
                <a:off x="12968" y="8749"/>
                <a:ext cx="981" cy="392"/>
              </a:xfrm>
              <a:prstGeom prst="round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cs typeface="微软雅黑" panose="020B0503020204020204" charset="-122"/>
                </a:endParaRPr>
              </a:p>
            </p:txBody>
          </p:sp>
        </p:grpSp>
        <p:sp>
          <p:nvSpPr>
            <p:cNvPr id="16" name="圆角矩形 15"/>
            <p:cNvSpPr/>
            <p:nvPr/>
          </p:nvSpPr>
          <p:spPr>
            <a:xfrm>
              <a:off x="7248" y="4731"/>
              <a:ext cx="10599" cy="1990"/>
            </a:xfrm>
            <a:prstGeom prst="roundRect">
              <a:avLst>
                <a:gd name="adj" fmla="val 2273"/>
              </a:avLst>
            </a:prstGeom>
            <a:solidFill>
              <a:srgbClr val="30C58E"/>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cs typeface="微软雅黑" panose="020B0503020204020204" charset="-122"/>
              </a:endParaRPr>
            </a:p>
          </p:txBody>
        </p:sp>
        <p:sp>
          <p:nvSpPr>
            <p:cNvPr id="19" name="圆角矩形 18"/>
            <p:cNvSpPr/>
            <p:nvPr/>
          </p:nvSpPr>
          <p:spPr>
            <a:xfrm>
              <a:off x="7247" y="2388"/>
              <a:ext cx="10599" cy="2050"/>
            </a:xfrm>
            <a:prstGeom prst="roundRect">
              <a:avLst>
                <a:gd name="adj" fmla="val 2273"/>
              </a:avLst>
            </a:prstGeom>
            <a:solidFill>
              <a:srgbClr val="049AF4"/>
            </a:solidFill>
            <a:ln>
              <a:noFill/>
            </a:ln>
            <a:effectLst>
              <a:outerShdw blurRad="342900" dist="38100" dir="2700000" algn="tl" rotWithShape="0">
                <a:srgbClr val="247D5D">
                  <a:alpha val="13000"/>
                </a:srgb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cs typeface="微软雅黑" panose="020B0503020204020204" charset="-122"/>
                <a:sym typeface="+mn-ea"/>
              </a:endParaRPr>
            </a:p>
          </p:txBody>
        </p:sp>
        <p:pic>
          <p:nvPicPr>
            <p:cNvPr id="3" name="图片 2" descr="C:/Users/六月/Desktop/ppt素材/03/图标_研发资金投入.svg图标_研发资金投入"/>
            <p:cNvPicPr>
              <a:picLocks noChangeAspect="1"/>
            </p:cNvPicPr>
            <p:nvPr/>
          </p:nvPicPr>
          <p:blipFill>
            <a:blip r:embed="rId17">
              <a:extLst>
                <a:ext uri="{96DAC541-7B7A-43D3-8B79-37D633B846F1}">
                  <asvg:svgBlip xmlns:asvg="http://schemas.microsoft.com/office/drawing/2016/SVG/main" r:embed="rId18"/>
                </a:ext>
              </a:extLst>
            </a:blip>
            <a:srcRect l="20" r="20"/>
            <a:stretch>
              <a:fillRect/>
            </a:stretch>
          </p:blipFill>
          <p:spPr>
            <a:xfrm>
              <a:off x="14933" y="2085"/>
              <a:ext cx="2674" cy="2615"/>
            </a:xfrm>
            <a:prstGeom prst="rect">
              <a:avLst/>
            </a:prstGeom>
          </p:spPr>
        </p:pic>
        <p:grpSp>
          <p:nvGrpSpPr>
            <p:cNvPr id="22" name="组合 21"/>
            <p:cNvGrpSpPr/>
            <p:nvPr/>
          </p:nvGrpSpPr>
          <p:grpSpPr>
            <a:xfrm>
              <a:off x="9862" y="2744"/>
              <a:ext cx="4711" cy="1210"/>
              <a:chOff x="15044" y="2935"/>
              <a:chExt cx="4711" cy="1210"/>
            </a:xfrm>
          </p:grpSpPr>
          <p:sp>
            <p:nvSpPr>
              <p:cNvPr id="20" name="文本框 19"/>
              <p:cNvSpPr txBox="1"/>
              <p:nvPr/>
            </p:nvSpPr>
            <p:spPr>
              <a:xfrm>
                <a:off x="15044" y="2935"/>
                <a:ext cx="2849" cy="1210"/>
              </a:xfrm>
              <a:prstGeom prst="rect">
                <a:avLst/>
              </a:prstGeom>
              <a:noFill/>
            </p:spPr>
            <p:txBody>
              <a:bodyPr wrap="square" rtlCol="0">
                <a:spAutoFit/>
              </a:bodyPr>
              <a:lstStyle/>
              <a:p>
                <a:pPr algn="l">
                  <a:buClrTx/>
                  <a:buSzTx/>
                  <a:buFontTx/>
                </a:pPr>
                <a:r>
                  <a:rPr lang="en-US" altLang="zh-CN" sz="4400" b="1">
                    <a:solidFill>
                      <a:schemeClr val="bg1"/>
                    </a:solidFill>
                    <a:latin typeface="+mj-lt"/>
                    <a:ea typeface="微软雅黑" panose="020B0503020204020204" charset="-122"/>
                    <a:cs typeface="+mj-lt"/>
                  </a:rPr>
                  <a:t>100+</a:t>
                </a:r>
                <a:endParaRPr lang="en-US" altLang="zh-CN" sz="4400" b="1">
                  <a:solidFill>
                    <a:schemeClr val="bg1"/>
                  </a:solidFill>
                  <a:latin typeface="+mj-lt"/>
                  <a:ea typeface="微软雅黑" panose="020B0503020204020204" charset="-122"/>
                  <a:cs typeface="+mj-lt"/>
                </a:endParaRPr>
              </a:p>
            </p:txBody>
          </p:sp>
          <p:sp>
            <p:nvSpPr>
              <p:cNvPr id="21" name="文本框 20"/>
              <p:cNvSpPr txBox="1"/>
              <p:nvPr/>
            </p:nvSpPr>
            <p:spPr>
              <a:xfrm>
                <a:off x="17332" y="3309"/>
                <a:ext cx="2423" cy="628"/>
              </a:xfrm>
              <a:prstGeom prst="rect">
                <a:avLst/>
              </a:prstGeom>
              <a:noFill/>
            </p:spPr>
            <p:txBody>
              <a:bodyPr wrap="square" rtlCol="0">
                <a:spAutoFit/>
              </a:bodyPr>
              <a:lstStyle/>
              <a:p>
                <a:pPr algn="l">
                  <a:lnSpc>
                    <a:spcPct val="100000"/>
                  </a:lnSpc>
                  <a:buClrTx/>
                  <a:buSzTx/>
                  <a:buFontTx/>
                </a:pPr>
                <a:r>
                  <a:rPr lang="zh-CN" altLang="en-US" sz="2000">
                    <a:solidFill>
                      <a:schemeClr val="bg1"/>
                    </a:solidFill>
                    <a:latin typeface="微软雅黑" panose="020B0503020204020204" charset="-122"/>
                    <a:ea typeface="微软雅黑" panose="020B0503020204020204" charset="-122"/>
                    <a:cs typeface="微软雅黑" panose="020B0503020204020204" charset="-122"/>
                    <a:sym typeface="微软雅黑" panose="020B0503020204020204" charset="-122"/>
                  </a:rPr>
                  <a:t>款产品</a:t>
                </a:r>
                <a:endParaRPr lang="zh-CN" altLang="en-US" sz="2000">
                  <a:solidFill>
                    <a:schemeClr val="bg1"/>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grpSp>
        <p:pic>
          <p:nvPicPr>
            <p:cNvPr id="67" name="图片 66" descr="C:/Users/Iris/AppData/Local/Temp/picturecompress_20210804170844/output_75.pngoutput_75"/>
            <p:cNvPicPr>
              <a:picLocks noChangeAspect="1"/>
            </p:cNvPicPr>
            <p:nvPr>
              <p:custDataLst>
                <p:tags r:id="rId19"/>
              </p:custDataLst>
            </p:nvPr>
          </p:nvPicPr>
          <p:blipFill>
            <a:blip r:embed="rId20"/>
            <a:srcRect/>
            <a:stretch>
              <a:fillRect/>
            </a:stretch>
          </p:blipFill>
          <p:spPr>
            <a:xfrm>
              <a:off x="11177" y="8383"/>
              <a:ext cx="541" cy="375"/>
            </a:xfrm>
            <a:prstGeom prst="rect">
              <a:avLst/>
            </a:prstGeom>
            <a:ln w="6350">
              <a:noFill/>
            </a:ln>
          </p:spPr>
        </p:pic>
        <p:sp>
          <p:nvSpPr>
            <p:cNvPr id="26" name="文本框 25"/>
            <p:cNvSpPr txBox="1"/>
            <p:nvPr/>
          </p:nvSpPr>
          <p:spPr>
            <a:xfrm>
              <a:off x="7537" y="7096"/>
              <a:ext cx="10164" cy="952"/>
            </a:xfrm>
            <a:prstGeom prst="rect">
              <a:avLst/>
            </a:prstGeom>
            <a:noFill/>
          </p:spPr>
          <p:txBody>
            <a:bodyPr wrap="square" rtlCol="0">
              <a:noAutofit/>
            </a:bodyPr>
            <a:lstStyle/>
            <a:p>
              <a:pPr lvl="0" algn="l">
                <a:buClrTx/>
                <a:buSzTx/>
                <a:buFontTx/>
              </a:pPr>
              <a:r>
                <a:rPr lang="zh-CN" altLang="en-US" sz="1400" kern="0" dirty="0">
                  <a:solidFill>
                    <a:schemeClr val="tx1">
                      <a:lumMod val="65000"/>
                      <a:lumOff val="35000"/>
                    </a:schemeClr>
                  </a:solidFill>
                  <a:effectLst/>
                  <a:uFillTx/>
                  <a:latin typeface="微软雅黑" panose="020B0503020204020204" charset="-122"/>
                  <a:ea typeface="微软雅黑" panose="020B0503020204020204" charset="-122"/>
                  <a:cs typeface="微软雅黑" panose="020B0503020204020204" charset="-122"/>
                  <a:sym typeface="+mn-ea"/>
                </a:rPr>
                <a:t>通过了</a:t>
              </a:r>
              <a:r>
                <a:rPr lang="en-US" altLang="zh-CN" sz="1400" kern="0" dirty="0">
                  <a:solidFill>
                    <a:schemeClr val="tx1">
                      <a:lumMod val="65000"/>
                      <a:lumOff val="35000"/>
                    </a:schemeClr>
                  </a:solidFill>
                  <a:effectLst/>
                  <a:uFillTx/>
                  <a:latin typeface="微软雅黑" panose="020B0503020204020204" charset="-122"/>
                  <a:ea typeface="微软雅黑" panose="020B0503020204020204" charset="-122"/>
                  <a:cs typeface="微软雅黑" panose="020B0503020204020204" charset="-122"/>
                  <a:sym typeface="+mn-ea"/>
                </a:rPr>
                <a:t>ISO9001</a:t>
              </a:r>
              <a:r>
                <a:rPr lang="zh-CN" altLang="en-US" sz="1400" kern="0" dirty="0">
                  <a:solidFill>
                    <a:schemeClr val="tx1">
                      <a:lumMod val="65000"/>
                      <a:lumOff val="35000"/>
                    </a:schemeClr>
                  </a:solidFill>
                  <a:effectLst/>
                  <a:uFillTx/>
                  <a:latin typeface="微软雅黑" panose="020B0503020204020204" charset="-122"/>
                  <a:ea typeface="微软雅黑" panose="020B0503020204020204" charset="-122"/>
                  <a:cs typeface="微软雅黑" panose="020B0503020204020204" charset="-122"/>
                  <a:sym typeface="+mn-ea"/>
                </a:rPr>
                <a:t>质量管理、</a:t>
              </a:r>
              <a:r>
                <a:rPr lang="en-US" altLang="zh-CN" sz="1400" kern="0" dirty="0">
                  <a:solidFill>
                    <a:schemeClr val="tx1">
                      <a:lumMod val="65000"/>
                      <a:lumOff val="35000"/>
                    </a:schemeClr>
                  </a:solidFill>
                  <a:effectLst/>
                  <a:uFillTx/>
                  <a:latin typeface="微软雅黑" panose="020B0503020204020204" charset="-122"/>
                  <a:ea typeface="微软雅黑" panose="020B0503020204020204" charset="-122"/>
                  <a:cs typeface="微软雅黑" panose="020B0503020204020204" charset="-122"/>
                  <a:sym typeface="+mn-ea"/>
                </a:rPr>
                <a:t>ISO14001</a:t>
              </a:r>
              <a:r>
                <a:rPr lang="zh-CN" altLang="en-US" sz="1400" kern="0" dirty="0">
                  <a:solidFill>
                    <a:schemeClr val="tx1">
                      <a:lumMod val="65000"/>
                      <a:lumOff val="35000"/>
                    </a:schemeClr>
                  </a:solidFill>
                  <a:effectLst/>
                  <a:uFillTx/>
                  <a:latin typeface="微软雅黑" panose="020B0503020204020204" charset="-122"/>
                  <a:ea typeface="微软雅黑" panose="020B0503020204020204" charset="-122"/>
                  <a:cs typeface="微软雅黑" panose="020B0503020204020204" charset="-122"/>
                  <a:sym typeface="+mn-ea"/>
                </a:rPr>
                <a:t>环境管理、</a:t>
              </a:r>
              <a:r>
                <a:rPr lang="en-US" altLang="zh-CN" sz="1400" kern="0" dirty="0">
                  <a:solidFill>
                    <a:schemeClr val="tx1">
                      <a:lumMod val="65000"/>
                      <a:lumOff val="35000"/>
                    </a:schemeClr>
                  </a:solidFill>
                  <a:effectLst/>
                  <a:uFillTx/>
                  <a:latin typeface="微软雅黑" panose="020B0503020204020204" charset="-122"/>
                  <a:ea typeface="微软雅黑" panose="020B0503020204020204" charset="-122"/>
                  <a:cs typeface="微软雅黑" panose="020B0503020204020204" charset="-122"/>
                  <a:sym typeface="+mn-ea"/>
                </a:rPr>
                <a:t>ISO27001</a:t>
              </a:r>
              <a:r>
                <a:rPr lang="zh-CN" altLang="en-US" sz="1400" kern="0" dirty="0">
                  <a:solidFill>
                    <a:schemeClr val="tx1">
                      <a:lumMod val="65000"/>
                      <a:lumOff val="35000"/>
                    </a:schemeClr>
                  </a:solidFill>
                  <a:effectLst/>
                  <a:uFillTx/>
                  <a:latin typeface="微软雅黑" panose="020B0503020204020204" charset="-122"/>
                  <a:ea typeface="微软雅黑" panose="020B0503020204020204" charset="-122"/>
                  <a:cs typeface="微软雅黑" panose="020B0503020204020204" charset="-122"/>
                  <a:sym typeface="+mn-ea"/>
                </a:rPr>
                <a:t>信息安全管理、</a:t>
              </a:r>
              <a:r>
                <a:rPr lang="en-US" altLang="zh-CN" sz="1400" kern="0" dirty="0">
                  <a:solidFill>
                    <a:schemeClr val="tx1">
                      <a:lumMod val="65000"/>
                      <a:lumOff val="35000"/>
                    </a:schemeClr>
                  </a:solidFill>
                  <a:effectLst/>
                  <a:uFillTx/>
                  <a:latin typeface="微软雅黑" panose="020B0503020204020204" charset="-122"/>
                  <a:ea typeface="微软雅黑" panose="020B0503020204020204" charset="-122"/>
                  <a:cs typeface="微软雅黑" panose="020B0503020204020204" charset="-122"/>
                  <a:sym typeface="+mn-ea"/>
                </a:rPr>
                <a:t>ISO45001</a:t>
              </a:r>
              <a:r>
                <a:rPr lang="zh-CN" altLang="en-US" sz="1400" kern="0" dirty="0">
                  <a:solidFill>
                    <a:schemeClr val="tx1">
                      <a:lumMod val="65000"/>
                      <a:lumOff val="35000"/>
                    </a:schemeClr>
                  </a:solidFill>
                  <a:effectLst/>
                  <a:uFillTx/>
                  <a:latin typeface="微软雅黑" panose="020B0503020204020204" charset="-122"/>
                  <a:ea typeface="微软雅黑" panose="020B0503020204020204" charset="-122"/>
                  <a:cs typeface="微软雅黑" panose="020B0503020204020204" charset="-122"/>
                  <a:sym typeface="+mn-ea"/>
                </a:rPr>
                <a:t>职业健康管理多项体系认证；且产品也符合合规化要求，通过了</a:t>
              </a:r>
              <a:r>
                <a:rPr lang="en-US" altLang="zh-CN" sz="1400" kern="0" dirty="0">
                  <a:solidFill>
                    <a:schemeClr val="tx1">
                      <a:lumMod val="65000"/>
                      <a:lumOff val="35000"/>
                    </a:schemeClr>
                  </a:solidFill>
                  <a:effectLst/>
                  <a:uFillTx/>
                  <a:latin typeface="微软雅黑" panose="020B0503020204020204" charset="-122"/>
                  <a:ea typeface="微软雅黑" panose="020B0503020204020204" charset="-122"/>
                  <a:cs typeface="微软雅黑" panose="020B0503020204020204" charset="-122"/>
                  <a:sym typeface="+mn-ea"/>
                </a:rPr>
                <a:t>CE</a:t>
              </a:r>
              <a:r>
                <a:rPr lang="zh-CN" altLang="en-US" sz="1400" kern="0" dirty="0">
                  <a:solidFill>
                    <a:schemeClr val="tx1">
                      <a:lumMod val="65000"/>
                      <a:lumOff val="35000"/>
                    </a:schemeClr>
                  </a:solidFill>
                  <a:effectLst/>
                  <a:uFillTx/>
                  <a:latin typeface="微软雅黑" panose="020B0503020204020204" charset="-122"/>
                  <a:ea typeface="微软雅黑" panose="020B0503020204020204" charset="-122"/>
                  <a:cs typeface="微软雅黑" panose="020B0503020204020204" charset="-122"/>
                  <a:sym typeface="+mn-ea"/>
                </a:rPr>
                <a:t>、</a:t>
              </a:r>
              <a:r>
                <a:rPr lang="en-US" altLang="zh-CN" sz="1400" kern="0" dirty="0">
                  <a:solidFill>
                    <a:schemeClr val="tx1">
                      <a:lumMod val="65000"/>
                      <a:lumOff val="35000"/>
                    </a:schemeClr>
                  </a:solidFill>
                  <a:effectLst/>
                  <a:uFillTx/>
                  <a:latin typeface="微软雅黑" panose="020B0503020204020204" charset="-122"/>
                  <a:ea typeface="微软雅黑" panose="020B0503020204020204" charset="-122"/>
                  <a:cs typeface="微软雅黑" panose="020B0503020204020204" charset="-122"/>
                  <a:sym typeface="+mn-ea"/>
                </a:rPr>
                <a:t>FCC</a:t>
              </a:r>
              <a:r>
                <a:rPr lang="zh-CN" altLang="en-US" sz="1400" kern="0" dirty="0">
                  <a:solidFill>
                    <a:schemeClr val="tx1">
                      <a:lumMod val="65000"/>
                      <a:lumOff val="35000"/>
                    </a:schemeClr>
                  </a:solidFill>
                  <a:effectLst/>
                  <a:uFillTx/>
                  <a:latin typeface="微软雅黑" panose="020B0503020204020204" charset="-122"/>
                  <a:ea typeface="微软雅黑" panose="020B0503020204020204" charset="-122"/>
                  <a:cs typeface="微软雅黑" panose="020B0503020204020204" charset="-122"/>
                  <a:sym typeface="+mn-ea"/>
                </a:rPr>
                <a:t>、</a:t>
              </a:r>
              <a:r>
                <a:rPr lang="en-US" altLang="zh-CN" sz="1400" kern="0" dirty="0">
                  <a:solidFill>
                    <a:schemeClr val="tx1">
                      <a:lumMod val="65000"/>
                      <a:lumOff val="35000"/>
                    </a:schemeClr>
                  </a:solidFill>
                  <a:effectLst/>
                  <a:uFillTx/>
                  <a:latin typeface="微软雅黑" panose="020B0503020204020204" charset="-122"/>
                  <a:ea typeface="微软雅黑" panose="020B0503020204020204" charset="-122"/>
                  <a:cs typeface="微软雅黑" panose="020B0503020204020204" charset="-122"/>
                  <a:sym typeface="+mn-ea"/>
                </a:rPr>
                <a:t>RoHS </a:t>
              </a:r>
              <a:r>
                <a:rPr lang="zh-CN" altLang="en-US" sz="1400" kern="0" dirty="0">
                  <a:solidFill>
                    <a:schemeClr val="tx1">
                      <a:lumMod val="65000"/>
                      <a:lumOff val="35000"/>
                    </a:schemeClr>
                  </a:solidFill>
                  <a:effectLst/>
                  <a:uFillTx/>
                  <a:latin typeface="微软雅黑" panose="020B0503020204020204" charset="-122"/>
                  <a:ea typeface="微软雅黑" panose="020B0503020204020204" charset="-122"/>
                  <a:cs typeface="微软雅黑" panose="020B0503020204020204" charset="-122"/>
                  <a:sym typeface="+mn-ea"/>
                </a:rPr>
                <a:t>等认证。</a:t>
              </a:r>
              <a:endParaRPr lang="zh-CN" altLang="en-US" sz="1400" kern="0" dirty="0">
                <a:solidFill>
                  <a:schemeClr val="tx1">
                    <a:lumMod val="65000"/>
                    <a:lumOff val="35000"/>
                  </a:schemeClr>
                </a:solidFill>
                <a:effectLst/>
                <a:uFillTx/>
                <a:latin typeface="微软雅黑" panose="020B0503020204020204" charset="-122"/>
                <a:ea typeface="微软雅黑" panose="020B0503020204020204" charset="-122"/>
                <a:cs typeface="微软雅黑" panose="020B0503020204020204" charset="-122"/>
                <a:sym typeface="+mn-ea"/>
              </a:endParaRPr>
            </a:p>
          </p:txBody>
        </p:sp>
        <p:grpSp>
          <p:nvGrpSpPr>
            <p:cNvPr id="52" name="组合 51"/>
            <p:cNvGrpSpPr/>
            <p:nvPr/>
          </p:nvGrpSpPr>
          <p:grpSpPr>
            <a:xfrm>
              <a:off x="7616" y="8936"/>
              <a:ext cx="3227" cy="392"/>
              <a:chOff x="11845" y="8749"/>
              <a:chExt cx="3227" cy="392"/>
            </a:xfrm>
            <a:effectLst>
              <a:outerShdw blurRad="304800" dist="38100" dir="2700000" sx="68000" sy="68000" algn="tl" rotWithShape="0">
                <a:prstClr val="black">
                  <a:alpha val="9000"/>
                </a:prstClr>
              </a:outerShdw>
            </a:effectLst>
          </p:grpSpPr>
          <p:sp>
            <p:nvSpPr>
              <p:cNvPr id="62" name="圆角矩形 61"/>
              <p:cNvSpPr/>
              <p:nvPr/>
            </p:nvSpPr>
            <p:spPr>
              <a:xfrm>
                <a:off x="11845" y="8749"/>
                <a:ext cx="981" cy="392"/>
              </a:xfrm>
              <a:prstGeom prst="roundRect">
                <a:avLst/>
              </a:prstGeom>
              <a:solidFill>
                <a:schemeClr val="bg1"/>
              </a:solidFill>
              <a:ln>
                <a:noFill/>
              </a:ln>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cs typeface="微软雅黑" panose="020B0503020204020204" charset="-122"/>
                </a:endParaRPr>
              </a:p>
            </p:txBody>
          </p:sp>
          <p:sp>
            <p:nvSpPr>
              <p:cNvPr id="69" name="圆角矩形 68"/>
              <p:cNvSpPr/>
              <p:nvPr/>
            </p:nvSpPr>
            <p:spPr>
              <a:xfrm>
                <a:off x="12968" y="8749"/>
                <a:ext cx="981" cy="392"/>
              </a:xfrm>
              <a:prstGeom prst="round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cs typeface="微软雅黑" panose="020B0503020204020204" charset="-122"/>
                </a:endParaRPr>
              </a:p>
            </p:txBody>
          </p:sp>
          <p:sp>
            <p:nvSpPr>
              <p:cNvPr id="74" name="圆角矩形 73"/>
              <p:cNvSpPr/>
              <p:nvPr/>
            </p:nvSpPr>
            <p:spPr>
              <a:xfrm>
                <a:off x="14091" y="8749"/>
                <a:ext cx="981" cy="392"/>
              </a:xfrm>
              <a:prstGeom prst="round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cs typeface="微软雅黑" panose="020B0503020204020204" charset="-122"/>
                </a:endParaRPr>
              </a:p>
            </p:txBody>
          </p:sp>
        </p:grpSp>
        <p:pic>
          <p:nvPicPr>
            <p:cNvPr id="77" name="图片 76" descr="资源 20@2x"/>
            <p:cNvPicPr>
              <a:picLocks noChangeAspect="1"/>
            </p:cNvPicPr>
            <p:nvPr/>
          </p:nvPicPr>
          <p:blipFill>
            <a:blip r:embed="rId21"/>
            <a:stretch>
              <a:fillRect/>
            </a:stretch>
          </p:blipFill>
          <p:spPr>
            <a:xfrm>
              <a:off x="12325" y="8463"/>
              <a:ext cx="670" cy="220"/>
            </a:xfrm>
            <a:prstGeom prst="rect">
              <a:avLst/>
            </a:prstGeom>
          </p:spPr>
        </p:pic>
        <p:pic>
          <p:nvPicPr>
            <p:cNvPr id="34" name="图片 33"/>
            <p:cNvPicPr>
              <a:picLocks noChangeAspect="1"/>
            </p:cNvPicPr>
            <p:nvPr/>
          </p:nvPicPr>
          <p:blipFill>
            <a:blip r:embed="rId22"/>
            <a:stretch>
              <a:fillRect/>
            </a:stretch>
          </p:blipFill>
          <p:spPr>
            <a:xfrm>
              <a:off x="10128" y="8965"/>
              <a:ext cx="494" cy="318"/>
            </a:xfrm>
            <a:prstGeom prst="rect">
              <a:avLst/>
            </a:prstGeom>
          </p:spPr>
        </p:pic>
        <p:grpSp>
          <p:nvGrpSpPr>
            <p:cNvPr id="18" name="组合 17"/>
            <p:cNvGrpSpPr/>
            <p:nvPr/>
          </p:nvGrpSpPr>
          <p:grpSpPr>
            <a:xfrm>
              <a:off x="11027" y="8936"/>
              <a:ext cx="3227" cy="392"/>
              <a:chOff x="11845" y="8749"/>
              <a:chExt cx="3227" cy="392"/>
            </a:xfrm>
            <a:effectLst>
              <a:outerShdw blurRad="304800" dist="38100" dir="2700000" sx="68000" sy="68000" algn="tl" rotWithShape="0">
                <a:prstClr val="black">
                  <a:alpha val="9000"/>
                </a:prstClr>
              </a:outerShdw>
            </a:effectLst>
          </p:grpSpPr>
          <p:sp>
            <p:nvSpPr>
              <p:cNvPr id="23" name="圆角矩形 22"/>
              <p:cNvSpPr/>
              <p:nvPr/>
            </p:nvSpPr>
            <p:spPr>
              <a:xfrm>
                <a:off x="11845" y="8749"/>
                <a:ext cx="981" cy="392"/>
              </a:xfrm>
              <a:prstGeom prst="roundRect">
                <a:avLst/>
              </a:prstGeom>
              <a:solidFill>
                <a:schemeClr val="bg1"/>
              </a:solidFill>
              <a:ln>
                <a:noFill/>
              </a:ln>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cs typeface="微软雅黑" panose="020B0503020204020204" charset="-122"/>
                </a:endParaRPr>
              </a:p>
            </p:txBody>
          </p:sp>
          <p:sp>
            <p:nvSpPr>
              <p:cNvPr id="27" name="圆角矩形 26"/>
              <p:cNvSpPr/>
              <p:nvPr/>
            </p:nvSpPr>
            <p:spPr>
              <a:xfrm>
                <a:off x="12968" y="8749"/>
                <a:ext cx="981" cy="392"/>
              </a:xfrm>
              <a:prstGeom prst="round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cs typeface="微软雅黑" panose="020B0503020204020204" charset="-122"/>
                </a:endParaRPr>
              </a:p>
            </p:txBody>
          </p:sp>
          <p:sp>
            <p:nvSpPr>
              <p:cNvPr id="29" name="圆角矩形 28"/>
              <p:cNvSpPr/>
              <p:nvPr/>
            </p:nvSpPr>
            <p:spPr>
              <a:xfrm>
                <a:off x="14091" y="8749"/>
                <a:ext cx="981" cy="392"/>
              </a:xfrm>
              <a:prstGeom prst="round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cs typeface="微软雅黑" panose="020B0503020204020204" charset="-122"/>
                </a:endParaRPr>
              </a:p>
            </p:txBody>
          </p:sp>
        </p:grpSp>
        <p:grpSp>
          <p:nvGrpSpPr>
            <p:cNvPr id="37" name="组合 36"/>
            <p:cNvGrpSpPr/>
            <p:nvPr/>
          </p:nvGrpSpPr>
          <p:grpSpPr>
            <a:xfrm>
              <a:off x="14374" y="8385"/>
              <a:ext cx="2104" cy="392"/>
              <a:chOff x="11845" y="8749"/>
              <a:chExt cx="2104" cy="392"/>
            </a:xfrm>
            <a:effectLst>
              <a:outerShdw blurRad="304800" dist="38100" dir="2700000" sx="68000" sy="68000" algn="tl" rotWithShape="0">
                <a:prstClr val="black">
                  <a:alpha val="9000"/>
                </a:prstClr>
              </a:outerShdw>
            </a:effectLst>
          </p:grpSpPr>
          <p:sp>
            <p:nvSpPr>
              <p:cNvPr id="42" name="圆角矩形 41"/>
              <p:cNvSpPr/>
              <p:nvPr/>
            </p:nvSpPr>
            <p:spPr>
              <a:xfrm>
                <a:off x="11845" y="8749"/>
                <a:ext cx="981" cy="392"/>
              </a:xfrm>
              <a:prstGeom prst="roundRect">
                <a:avLst/>
              </a:prstGeom>
              <a:solidFill>
                <a:schemeClr val="bg1"/>
              </a:solidFill>
              <a:ln>
                <a:noFill/>
              </a:ln>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cs typeface="微软雅黑" panose="020B0503020204020204" charset="-122"/>
                </a:endParaRPr>
              </a:p>
            </p:txBody>
          </p:sp>
          <p:sp>
            <p:nvSpPr>
              <p:cNvPr id="44" name="圆角矩形 43"/>
              <p:cNvSpPr/>
              <p:nvPr/>
            </p:nvSpPr>
            <p:spPr>
              <a:xfrm>
                <a:off x="12968" y="8749"/>
                <a:ext cx="981" cy="392"/>
              </a:xfrm>
              <a:prstGeom prst="round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cs typeface="微软雅黑" panose="020B0503020204020204" charset="-122"/>
                </a:endParaRPr>
              </a:p>
            </p:txBody>
          </p:sp>
        </p:grpSp>
        <p:grpSp>
          <p:nvGrpSpPr>
            <p:cNvPr id="45" name="组合 44"/>
            <p:cNvGrpSpPr/>
            <p:nvPr/>
          </p:nvGrpSpPr>
          <p:grpSpPr>
            <a:xfrm>
              <a:off x="14374" y="8936"/>
              <a:ext cx="2104" cy="392"/>
              <a:chOff x="11845" y="8749"/>
              <a:chExt cx="2104" cy="392"/>
            </a:xfrm>
            <a:effectLst>
              <a:outerShdw blurRad="304800" dist="38100" dir="2700000" sx="68000" sy="68000" algn="tl" rotWithShape="0">
                <a:prstClr val="black">
                  <a:alpha val="9000"/>
                </a:prstClr>
              </a:outerShdw>
            </a:effectLst>
          </p:grpSpPr>
          <p:sp>
            <p:nvSpPr>
              <p:cNvPr id="50" name="圆角矩形 49"/>
              <p:cNvSpPr/>
              <p:nvPr/>
            </p:nvSpPr>
            <p:spPr>
              <a:xfrm>
                <a:off x="11845" y="8749"/>
                <a:ext cx="981" cy="392"/>
              </a:xfrm>
              <a:prstGeom prst="roundRect">
                <a:avLst/>
              </a:prstGeom>
              <a:solidFill>
                <a:schemeClr val="bg1"/>
              </a:solidFill>
              <a:ln>
                <a:noFill/>
              </a:ln>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cs typeface="微软雅黑" panose="020B0503020204020204" charset="-122"/>
                </a:endParaRPr>
              </a:p>
            </p:txBody>
          </p:sp>
          <p:sp>
            <p:nvSpPr>
              <p:cNvPr id="51" name="圆角矩形 50"/>
              <p:cNvSpPr/>
              <p:nvPr/>
            </p:nvSpPr>
            <p:spPr>
              <a:xfrm>
                <a:off x="12968" y="8749"/>
                <a:ext cx="981" cy="392"/>
              </a:xfrm>
              <a:prstGeom prst="round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cs typeface="微软雅黑" panose="020B0503020204020204" charset="-122"/>
                </a:endParaRPr>
              </a:p>
            </p:txBody>
          </p:sp>
        </p:grpSp>
        <p:pic>
          <p:nvPicPr>
            <p:cNvPr id="54" name="图片 53"/>
            <p:cNvPicPr>
              <a:picLocks noChangeAspect="1"/>
            </p:cNvPicPr>
            <p:nvPr/>
          </p:nvPicPr>
          <p:blipFill>
            <a:blip r:embed="rId23"/>
            <a:stretch>
              <a:fillRect/>
            </a:stretch>
          </p:blipFill>
          <p:spPr>
            <a:xfrm>
              <a:off x="10208" y="8385"/>
              <a:ext cx="414" cy="382"/>
            </a:xfrm>
            <a:prstGeom prst="rect">
              <a:avLst/>
            </a:prstGeom>
          </p:spPr>
        </p:pic>
        <p:pic>
          <p:nvPicPr>
            <p:cNvPr id="55" name="图片 54"/>
            <p:cNvPicPr>
              <a:picLocks noChangeAspect="1"/>
            </p:cNvPicPr>
            <p:nvPr/>
          </p:nvPicPr>
          <p:blipFill>
            <a:blip r:embed="rId24"/>
            <a:stretch>
              <a:fillRect/>
            </a:stretch>
          </p:blipFill>
          <p:spPr>
            <a:xfrm>
              <a:off x="7869" y="8364"/>
              <a:ext cx="363" cy="353"/>
            </a:xfrm>
            <a:prstGeom prst="rect">
              <a:avLst/>
            </a:prstGeom>
          </p:spPr>
        </p:pic>
        <p:pic>
          <p:nvPicPr>
            <p:cNvPr id="57" name="图片 56" descr="big-iso-logo-new"/>
            <p:cNvPicPr>
              <a:picLocks noChangeAspect="1"/>
            </p:cNvPicPr>
            <p:nvPr/>
          </p:nvPicPr>
          <p:blipFill>
            <a:blip r:embed="rId25"/>
            <a:stretch>
              <a:fillRect/>
            </a:stretch>
          </p:blipFill>
          <p:spPr>
            <a:xfrm>
              <a:off x="9065" y="8394"/>
              <a:ext cx="328" cy="328"/>
            </a:xfrm>
            <a:prstGeom prst="rect">
              <a:avLst/>
            </a:prstGeom>
          </p:spPr>
        </p:pic>
        <p:pic>
          <p:nvPicPr>
            <p:cNvPr id="58" name="图片 57" descr="images"/>
            <p:cNvPicPr>
              <a:picLocks noChangeAspect="1"/>
            </p:cNvPicPr>
            <p:nvPr/>
          </p:nvPicPr>
          <p:blipFill>
            <a:blip r:embed="rId26"/>
            <a:stretch>
              <a:fillRect/>
            </a:stretch>
          </p:blipFill>
          <p:spPr>
            <a:xfrm>
              <a:off x="13594" y="8437"/>
              <a:ext cx="349" cy="269"/>
            </a:xfrm>
            <a:prstGeom prst="rect">
              <a:avLst/>
            </a:prstGeom>
          </p:spPr>
        </p:pic>
        <p:pic>
          <p:nvPicPr>
            <p:cNvPr id="59" name="图片 58"/>
            <p:cNvPicPr>
              <a:picLocks noChangeAspect="1"/>
            </p:cNvPicPr>
            <p:nvPr/>
          </p:nvPicPr>
          <p:blipFill>
            <a:blip r:embed="rId27"/>
            <a:stretch>
              <a:fillRect/>
            </a:stretch>
          </p:blipFill>
          <p:spPr>
            <a:xfrm>
              <a:off x="15767" y="8463"/>
              <a:ext cx="450" cy="240"/>
            </a:xfrm>
            <a:prstGeom prst="rect">
              <a:avLst/>
            </a:prstGeom>
          </p:spPr>
        </p:pic>
        <p:pic>
          <p:nvPicPr>
            <p:cNvPr id="60" name="图片 59"/>
            <p:cNvPicPr>
              <a:picLocks noChangeAspect="1"/>
            </p:cNvPicPr>
            <p:nvPr/>
          </p:nvPicPr>
          <p:blipFill>
            <a:blip r:embed="rId28"/>
            <a:stretch>
              <a:fillRect/>
            </a:stretch>
          </p:blipFill>
          <p:spPr>
            <a:xfrm>
              <a:off x="14648" y="8447"/>
              <a:ext cx="492" cy="265"/>
            </a:xfrm>
            <a:prstGeom prst="rect">
              <a:avLst/>
            </a:prstGeom>
          </p:spPr>
        </p:pic>
        <p:pic>
          <p:nvPicPr>
            <p:cNvPr id="61" name="图片 60"/>
            <p:cNvPicPr>
              <a:picLocks noChangeAspect="1"/>
            </p:cNvPicPr>
            <p:nvPr/>
          </p:nvPicPr>
          <p:blipFill>
            <a:blip r:embed="rId29"/>
            <a:stretch>
              <a:fillRect/>
            </a:stretch>
          </p:blipFill>
          <p:spPr>
            <a:xfrm>
              <a:off x="11316" y="8973"/>
              <a:ext cx="362" cy="335"/>
            </a:xfrm>
            <a:prstGeom prst="rect">
              <a:avLst/>
            </a:prstGeom>
          </p:spPr>
        </p:pic>
        <p:pic>
          <p:nvPicPr>
            <p:cNvPr id="41" name="图片 40"/>
            <p:cNvPicPr>
              <a:picLocks noChangeAspect="1"/>
            </p:cNvPicPr>
            <p:nvPr>
              <p:custDataLst>
                <p:tags r:id="rId30"/>
              </p:custDataLst>
            </p:nvPr>
          </p:nvPicPr>
          <p:blipFill>
            <a:blip r:embed="rId31"/>
            <a:stretch>
              <a:fillRect/>
            </a:stretch>
          </p:blipFill>
          <p:spPr>
            <a:xfrm>
              <a:off x="14464" y="8985"/>
              <a:ext cx="780" cy="290"/>
            </a:xfrm>
            <a:prstGeom prst="rect">
              <a:avLst/>
            </a:prstGeom>
            <a:ln w="6350">
              <a:noFill/>
            </a:ln>
          </p:spPr>
        </p:pic>
        <p:pic>
          <p:nvPicPr>
            <p:cNvPr id="78" name="图片 77" descr="www"/>
            <p:cNvPicPr>
              <a:picLocks noChangeAspect="1"/>
            </p:cNvPicPr>
            <p:nvPr/>
          </p:nvPicPr>
          <p:blipFill>
            <a:blip r:embed="rId32"/>
            <a:stretch>
              <a:fillRect/>
            </a:stretch>
          </p:blipFill>
          <p:spPr>
            <a:xfrm>
              <a:off x="12423" y="8953"/>
              <a:ext cx="346" cy="345"/>
            </a:xfrm>
            <a:prstGeom prst="rect">
              <a:avLst/>
            </a:prstGeom>
          </p:spPr>
        </p:pic>
        <p:pic>
          <p:nvPicPr>
            <p:cNvPr id="65" name="图片 64" descr="C:/Users/Iris/AppData/Local/Temp/picturecompress_20210804170844/output_77.pngoutput_77"/>
            <p:cNvPicPr>
              <a:picLocks noChangeAspect="1"/>
            </p:cNvPicPr>
            <p:nvPr>
              <p:custDataLst>
                <p:tags r:id="rId33"/>
              </p:custDataLst>
            </p:nvPr>
          </p:nvPicPr>
          <p:blipFill>
            <a:blip r:embed="rId34"/>
            <a:srcRect/>
            <a:stretch>
              <a:fillRect/>
            </a:stretch>
          </p:blipFill>
          <p:spPr>
            <a:xfrm>
              <a:off x="15679" y="8941"/>
              <a:ext cx="633" cy="380"/>
            </a:xfrm>
            <a:prstGeom prst="rect">
              <a:avLst/>
            </a:prstGeom>
            <a:ln w="6350">
              <a:noFill/>
            </a:ln>
          </p:spPr>
        </p:pic>
      </p:grpSp>
      <p:sp>
        <p:nvSpPr>
          <p:cNvPr id="8" name="灯片编号占位符 7"/>
          <p:cNvSpPr>
            <a:spLocks noGrp="1"/>
          </p:cNvSpPr>
          <p:nvPr>
            <p:ph type="sldNum" sz="quarter" idx="12"/>
          </p:nvPr>
        </p:nvSpPr>
        <p:spPr>
          <a:xfrm>
            <a:off x="11386185" y="6381115"/>
            <a:ext cx="586740" cy="316865"/>
          </a:xfrm>
        </p:spPr>
        <p:txBody>
          <a:bodyPr/>
          <a:lstStyle/>
          <a:p>
            <a:fld id="{49AE70B2-8BF9-45C0-BB95-33D1B9D3A854}" type="slidenum">
              <a:rPr lang="zh-CN" altLang="en-US" smtClean="0"/>
            </a:fld>
            <a:endParaRPr lang="zh-CN" altLang="en-US" dirty="0"/>
          </a:p>
        </p:txBody>
      </p:sp>
      <p:pic>
        <p:nvPicPr>
          <p:cNvPr id="15" name="图片 14" descr="ISED-logo-1"/>
          <p:cNvPicPr>
            <a:picLocks noChangeAspect="1"/>
          </p:cNvPicPr>
          <p:nvPr/>
        </p:nvPicPr>
        <p:blipFill>
          <a:blip r:embed="rId35"/>
          <a:srcRect t="34831" r="80611" b="34212"/>
          <a:stretch>
            <a:fillRect/>
          </a:stretch>
        </p:blipFill>
        <p:spPr>
          <a:xfrm>
            <a:off x="4828540" y="5704205"/>
            <a:ext cx="337820" cy="230505"/>
          </a:xfrm>
          <a:prstGeom prst="rect">
            <a:avLst/>
          </a:prstGeom>
        </p:spPr>
      </p:pic>
      <p:pic>
        <p:nvPicPr>
          <p:cNvPr id="17" name="图片 16" descr="C:/Users/Iris/AppData/Local/Temp/picturecompress_20210804170844/output_73.pngoutput_73"/>
          <p:cNvPicPr>
            <a:picLocks noChangeAspect="1"/>
          </p:cNvPicPr>
          <p:nvPr>
            <p:custDataLst>
              <p:tags r:id="rId36"/>
            </p:custDataLst>
          </p:nvPr>
        </p:nvPicPr>
        <p:blipFill>
          <a:blip r:embed="rId37"/>
          <a:srcRect t="19663" r="7538" b="13625"/>
          <a:stretch>
            <a:fillRect/>
          </a:stretch>
        </p:blipFill>
        <p:spPr>
          <a:xfrm>
            <a:off x="1955800" y="5698490"/>
            <a:ext cx="378460" cy="238125"/>
          </a:xfrm>
          <a:prstGeom prst="rect">
            <a:avLst/>
          </a:prstGeom>
          <a:ln w="6350">
            <a:noFill/>
          </a:ln>
        </p:spPr>
      </p:pic>
      <p:pic>
        <p:nvPicPr>
          <p:cNvPr id="30" name="图片 29" descr="C:/Users/Iris/AppData/Local/Temp/picturecompress_20210804170844/output_72.pngoutput_72"/>
          <p:cNvPicPr>
            <a:picLocks noChangeAspect="1"/>
          </p:cNvPicPr>
          <p:nvPr>
            <p:custDataLst>
              <p:tags r:id="rId38"/>
            </p:custDataLst>
          </p:nvPr>
        </p:nvPicPr>
        <p:blipFill>
          <a:blip r:embed="rId39"/>
          <a:srcRect t="18758" b="20950"/>
          <a:stretch>
            <a:fillRect/>
          </a:stretch>
        </p:blipFill>
        <p:spPr>
          <a:xfrm>
            <a:off x="1169035" y="5696585"/>
            <a:ext cx="453390" cy="237490"/>
          </a:xfrm>
          <a:prstGeom prst="rect">
            <a:avLst/>
          </a:prstGeom>
          <a:ln w="6350">
            <a:noFill/>
          </a:ln>
        </p:spPr>
      </p:pic>
      <p:pic>
        <p:nvPicPr>
          <p:cNvPr id="32" name="图片 31" descr="iF DESIGN AWARD 2024_l_RGB.png"/>
          <p:cNvPicPr>
            <a:picLocks noChangeAspect="1"/>
          </p:cNvPicPr>
          <p:nvPr/>
        </p:nvPicPr>
        <p:blipFill>
          <a:blip r:embed="rId40"/>
          <a:srcRect t="-38526" r="50402"/>
          <a:stretch>
            <a:fillRect/>
          </a:stretch>
        </p:blipFill>
        <p:spPr>
          <a:xfrm>
            <a:off x="10215880" y="2397760"/>
            <a:ext cx="365760" cy="525780"/>
          </a:xfrm>
          <a:prstGeom prst="rect">
            <a:avLst/>
          </a:prstGeom>
        </p:spPr>
      </p:pic>
      <p:grpSp>
        <p:nvGrpSpPr>
          <p:cNvPr id="5" name="组合 4"/>
          <p:cNvGrpSpPr/>
          <p:nvPr/>
        </p:nvGrpSpPr>
        <p:grpSpPr>
          <a:xfrm>
            <a:off x="9317355" y="5008245"/>
            <a:ext cx="1207770" cy="337185"/>
            <a:chOff x="12665" y="9011"/>
            <a:chExt cx="1902" cy="531"/>
          </a:xfrm>
        </p:grpSpPr>
        <p:pic>
          <p:nvPicPr>
            <p:cNvPr id="63" name="图片 62" descr="WIFI (1)"/>
            <p:cNvPicPr>
              <a:picLocks noChangeAspect="1"/>
            </p:cNvPicPr>
            <p:nvPr/>
          </p:nvPicPr>
          <p:blipFill>
            <a:blip r:embed="rId41">
              <a:extLst>
                <a:ext uri="{96DAC541-7B7A-43D3-8B79-37D633B846F1}">
                  <asvg:svgBlip xmlns:asvg="http://schemas.microsoft.com/office/drawing/2016/SVG/main" r:embed="rId42"/>
                </a:ext>
              </a:extLst>
            </a:blip>
            <a:stretch>
              <a:fillRect/>
            </a:stretch>
          </p:blipFill>
          <p:spPr>
            <a:xfrm>
              <a:off x="12665" y="9011"/>
              <a:ext cx="507" cy="507"/>
            </a:xfrm>
            <a:prstGeom prst="rect">
              <a:avLst/>
            </a:prstGeom>
          </p:spPr>
        </p:pic>
        <p:sp>
          <p:nvSpPr>
            <p:cNvPr id="73" name="文本框 72"/>
            <p:cNvSpPr txBox="1"/>
            <p:nvPr/>
          </p:nvSpPr>
          <p:spPr>
            <a:xfrm>
              <a:off x="13070" y="9011"/>
              <a:ext cx="1497" cy="531"/>
            </a:xfrm>
            <a:prstGeom prst="rect">
              <a:avLst/>
            </a:prstGeom>
            <a:noFill/>
          </p:spPr>
          <p:txBody>
            <a:bodyPr wrap="square" rtlCol="0">
              <a:spAutoFit/>
            </a:bodyPr>
            <a:lstStyle/>
            <a:p>
              <a:r>
                <a:rPr lang="en-US" altLang="zh-CN" sz="1600" b="1">
                  <a:solidFill>
                    <a:srgbClr val="000000"/>
                  </a:solidFill>
                  <a:latin typeface="微软雅黑" panose="020B0503020204020204" charset="-122"/>
                  <a:cs typeface="微软雅黑" panose="020B0503020204020204" charset="-122"/>
                </a:rPr>
                <a:t>Wi-Fi</a:t>
              </a:r>
              <a:endParaRPr lang="en-US" altLang="zh-CN" sz="1600" b="1">
                <a:solidFill>
                  <a:srgbClr val="000000"/>
                </a:solidFill>
                <a:latin typeface="微软雅黑" panose="020B0503020204020204" charset="-122"/>
                <a:cs typeface="微软雅黑" panose="020B0503020204020204" charset="-122"/>
              </a:endParaRPr>
            </a:p>
          </p:txBody>
        </p:sp>
      </p:grpSp>
      <p:pic>
        <p:nvPicPr>
          <p:cNvPr id="6" name="图片 5" descr="red-dot-logo.31372310"/>
          <p:cNvPicPr>
            <a:picLocks noChangeAspect="1"/>
          </p:cNvPicPr>
          <p:nvPr/>
        </p:nvPicPr>
        <p:blipFill>
          <a:blip r:embed="rId43">
            <a:clrChange>
              <a:clrFrom>
                <a:srgbClr val="FFFFFF">
                  <a:alpha val="100000"/>
                </a:srgbClr>
              </a:clrFrom>
              <a:clrTo>
                <a:srgbClr val="FFFFFF">
                  <a:alpha val="100000"/>
                  <a:alpha val="0"/>
                </a:srgbClr>
              </a:clrTo>
            </a:clrChange>
          </a:blip>
          <a:stretch>
            <a:fillRect/>
          </a:stretch>
        </p:blipFill>
        <p:spPr>
          <a:xfrm>
            <a:off x="9551035" y="2441575"/>
            <a:ext cx="331470" cy="543560"/>
          </a:xfrm>
          <a:prstGeom prst="rect">
            <a:avLst/>
          </a:prstGeom>
        </p:spPr>
      </p:pic>
      <p:sp>
        <p:nvSpPr>
          <p:cNvPr id="10" name="文本框 9"/>
          <p:cNvSpPr txBox="1"/>
          <p:nvPr/>
        </p:nvSpPr>
        <p:spPr>
          <a:xfrm>
            <a:off x="1183005" y="3211830"/>
            <a:ext cx="1809115" cy="768350"/>
          </a:xfrm>
          <a:prstGeom prst="rect">
            <a:avLst/>
          </a:prstGeom>
          <a:noFill/>
        </p:spPr>
        <p:txBody>
          <a:bodyPr wrap="square" rtlCol="0">
            <a:spAutoFit/>
          </a:bodyPr>
          <a:p>
            <a:pPr algn="l">
              <a:buClrTx/>
              <a:buSzTx/>
              <a:buFontTx/>
            </a:pPr>
            <a:r>
              <a:rPr lang="en-US" altLang="zh-CN" sz="4400" b="1">
                <a:solidFill>
                  <a:schemeClr val="bg1"/>
                </a:solidFill>
                <a:latin typeface="+mj-lt"/>
                <a:ea typeface="微软雅黑" panose="020B0503020204020204" charset="-122"/>
                <a:cs typeface="+mj-lt"/>
              </a:rPr>
              <a:t>129</a:t>
            </a:r>
            <a:endParaRPr lang="en-US" altLang="zh-CN" sz="4400" b="1">
              <a:solidFill>
                <a:schemeClr val="bg1"/>
              </a:solidFill>
              <a:latin typeface="+mj-lt"/>
              <a:ea typeface="微软雅黑" panose="020B0503020204020204" charset="-122"/>
              <a:cs typeface="+mj-lt"/>
            </a:endParaRPr>
          </a:p>
        </p:txBody>
      </p:sp>
      <p:sp>
        <p:nvSpPr>
          <p:cNvPr id="11" name="文本框 10"/>
          <p:cNvSpPr txBox="1"/>
          <p:nvPr/>
        </p:nvSpPr>
        <p:spPr>
          <a:xfrm>
            <a:off x="4355465" y="3211830"/>
            <a:ext cx="1809115" cy="768350"/>
          </a:xfrm>
          <a:prstGeom prst="rect">
            <a:avLst/>
          </a:prstGeom>
          <a:noFill/>
        </p:spPr>
        <p:txBody>
          <a:bodyPr wrap="square" rtlCol="0">
            <a:spAutoFit/>
          </a:bodyPr>
          <a:p>
            <a:pPr algn="l">
              <a:buClrTx/>
              <a:buSzTx/>
              <a:buFontTx/>
            </a:pPr>
            <a:r>
              <a:rPr lang="en-US" altLang="zh-CN" sz="4400" b="1">
                <a:solidFill>
                  <a:schemeClr val="bg1"/>
                </a:solidFill>
                <a:latin typeface="+mj-lt"/>
                <a:ea typeface="微软雅黑" panose="020B0503020204020204" charset="-122"/>
                <a:cs typeface="+mj-lt"/>
              </a:rPr>
              <a:t>191</a:t>
            </a:r>
            <a:endParaRPr lang="en-US" altLang="zh-CN" sz="4400" b="1">
              <a:solidFill>
                <a:schemeClr val="bg1"/>
              </a:solidFill>
              <a:latin typeface="+mj-lt"/>
              <a:ea typeface="微软雅黑" panose="020B0503020204020204" charset="-122"/>
              <a:cs typeface="+mj-lt"/>
            </a:endParaRPr>
          </a:p>
        </p:txBody>
      </p:sp>
      <p:sp>
        <p:nvSpPr>
          <p:cNvPr id="12" name="文本框 11"/>
          <p:cNvSpPr txBox="1"/>
          <p:nvPr/>
        </p:nvSpPr>
        <p:spPr>
          <a:xfrm>
            <a:off x="2211705" y="3648710"/>
            <a:ext cx="1538605" cy="398780"/>
          </a:xfrm>
          <a:prstGeom prst="rect">
            <a:avLst/>
          </a:prstGeom>
          <a:noFill/>
        </p:spPr>
        <p:txBody>
          <a:bodyPr wrap="square" rtlCol="0">
            <a:spAutoFit/>
          </a:bodyPr>
          <a:p>
            <a:pPr algn="l">
              <a:lnSpc>
                <a:spcPct val="100000"/>
              </a:lnSpc>
              <a:buClrTx/>
              <a:buSzTx/>
              <a:buFontTx/>
            </a:pPr>
            <a:r>
              <a:rPr lang="zh-CN" altLang="en-US" sz="2000">
                <a:solidFill>
                  <a:schemeClr val="bg1"/>
                </a:solidFill>
                <a:latin typeface="微软雅黑" panose="020B0503020204020204" charset="-122"/>
                <a:ea typeface="微软雅黑" panose="020B0503020204020204" charset="-122"/>
                <a:cs typeface="微软雅黑" panose="020B0503020204020204" charset="-122"/>
                <a:sym typeface="微软雅黑" panose="020B0503020204020204" charset="-122"/>
              </a:rPr>
              <a:t>项专利证书</a:t>
            </a:r>
            <a:endParaRPr lang="zh-CN" altLang="en-US" sz="2000">
              <a:solidFill>
                <a:schemeClr val="bg1"/>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35" name="文本框 34"/>
          <p:cNvSpPr txBox="1"/>
          <p:nvPr/>
        </p:nvSpPr>
        <p:spPr>
          <a:xfrm>
            <a:off x="5374640" y="3581400"/>
            <a:ext cx="1998345" cy="398780"/>
          </a:xfrm>
          <a:prstGeom prst="rect">
            <a:avLst/>
          </a:prstGeom>
          <a:noFill/>
        </p:spPr>
        <p:txBody>
          <a:bodyPr wrap="square" rtlCol="0">
            <a:spAutoFit/>
          </a:bodyPr>
          <a:p>
            <a:pPr algn="l">
              <a:lnSpc>
                <a:spcPct val="100000"/>
              </a:lnSpc>
              <a:buClrTx/>
              <a:buSzTx/>
              <a:buFontTx/>
            </a:pPr>
            <a:r>
              <a:rPr lang="zh-CN" altLang="en-US" sz="2000">
                <a:solidFill>
                  <a:schemeClr val="bg1"/>
                </a:solidFill>
                <a:latin typeface="微软雅黑" panose="020B0503020204020204" charset="-122"/>
                <a:ea typeface="微软雅黑" panose="020B0503020204020204" charset="-122"/>
                <a:cs typeface="微软雅黑" panose="020B0503020204020204" charset="-122"/>
                <a:sym typeface="微软雅黑" panose="020B0503020204020204" charset="-122"/>
              </a:rPr>
              <a:t>项软件著作权</a:t>
            </a:r>
            <a:endParaRPr lang="zh-CN" altLang="en-US" sz="2000">
              <a:solidFill>
                <a:schemeClr val="bg1"/>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med">
        <p14:pan dir="u"/>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圆角矩形 76"/>
          <p:cNvSpPr/>
          <p:nvPr>
            <p:custDataLst>
              <p:tags r:id="rId1"/>
            </p:custDataLst>
          </p:nvPr>
        </p:nvSpPr>
        <p:spPr>
          <a:xfrm>
            <a:off x="859790" y="2037715"/>
            <a:ext cx="3230245" cy="3995420"/>
          </a:xfrm>
          <a:prstGeom prst="roundRect">
            <a:avLst>
              <a:gd name="adj" fmla="val 0"/>
            </a:avLst>
          </a:prstGeom>
          <a:solidFill>
            <a:srgbClr val="F0F2F4"/>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cs typeface="微软雅黑" panose="020B0503020204020204" charset="-122"/>
              <a:sym typeface="+mn-ea"/>
            </a:endParaRPr>
          </a:p>
        </p:txBody>
      </p:sp>
      <p:sp>
        <p:nvSpPr>
          <p:cNvPr id="13" name="圆角矩形 12"/>
          <p:cNvSpPr/>
          <p:nvPr>
            <p:custDataLst>
              <p:tags r:id="rId2"/>
            </p:custDataLst>
          </p:nvPr>
        </p:nvSpPr>
        <p:spPr>
          <a:xfrm>
            <a:off x="7779385" y="2026920"/>
            <a:ext cx="3552825" cy="1969770"/>
          </a:xfrm>
          <a:prstGeom prst="roundRect">
            <a:avLst>
              <a:gd name="adj" fmla="val 0"/>
            </a:avLst>
          </a:prstGeom>
          <a:solidFill>
            <a:srgbClr val="F0F2F4"/>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cs typeface="微软雅黑" panose="020B0503020204020204" charset="-122"/>
              <a:sym typeface="+mn-ea"/>
            </a:endParaRPr>
          </a:p>
        </p:txBody>
      </p:sp>
      <p:sp>
        <p:nvSpPr>
          <p:cNvPr id="71" name="圆角矩形 70"/>
          <p:cNvSpPr/>
          <p:nvPr>
            <p:custDataLst>
              <p:tags r:id="rId3"/>
            </p:custDataLst>
          </p:nvPr>
        </p:nvSpPr>
        <p:spPr>
          <a:xfrm rot="8100000">
            <a:off x="7563485" y="2878455"/>
            <a:ext cx="265430" cy="265430"/>
          </a:xfrm>
          <a:prstGeom prst="roundRect">
            <a:avLst/>
          </a:prstGeom>
          <a:solidFill>
            <a:srgbClr val="109FF5"/>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cs typeface="微软雅黑" panose="020B0503020204020204" charset="-122"/>
            </a:endParaRPr>
          </a:p>
        </p:txBody>
      </p:sp>
      <p:sp>
        <p:nvSpPr>
          <p:cNvPr id="88" name="圆角矩形 87"/>
          <p:cNvSpPr/>
          <p:nvPr>
            <p:custDataLst>
              <p:tags r:id="rId4"/>
            </p:custDataLst>
          </p:nvPr>
        </p:nvSpPr>
        <p:spPr>
          <a:xfrm>
            <a:off x="4170680" y="2037715"/>
            <a:ext cx="3545205" cy="1969770"/>
          </a:xfrm>
          <a:prstGeom prst="roundRect">
            <a:avLst>
              <a:gd name="adj" fmla="val 0"/>
            </a:avLst>
          </a:prstGeom>
          <a:solidFill>
            <a:srgbClr val="049AF4"/>
          </a:solidFill>
          <a:ln w="6350">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cs typeface="微软雅黑" panose="020B0503020204020204" charset="-122"/>
            </a:endParaRPr>
          </a:p>
        </p:txBody>
      </p:sp>
      <p:sp>
        <p:nvSpPr>
          <p:cNvPr id="84" name="圆角矩形 83"/>
          <p:cNvSpPr/>
          <p:nvPr>
            <p:custDataLst>
              <p:tags r:id="rId5"/>
            </p:custDataLst>
          </p:nvPr>
        </p:nvSpPr>
        <p:spPr>
          <a:xfrm>
            <a:off x="4170680" y="4063365"/>
            <a:ext cx="3546475" cy="1969770"/>
          </a:xfrm>
          <a:prstGeom prst="roundRect">
            <a:avLst>
              <a:gd name="adj" fmla="val 0"/>
            </a:avLst>
          </a:prstGeom>
          <a:solidFill>
            <a:srgbClr val="049AF4"/>
          </a:solidFill>
          <a:ln>
            <a:noFill/>
          </a:ln>
          <a:effectLst>
            <a:outerShdw blurRad="342900" dist="38100" dir="2700000" algn="tl" rotWithShape="0">
              <a:srgbClr val="247D5D">
                <a:alpha val="13000"/>
              </a:srgb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cs typeface="微软雅黑" panose="020B0503020204020204" charset="-122"/>
              <a:sym typeface="+mn-ea"/>
            </a:endParaRPr>
          </a:p>
        </p:txBody>
      </p:sp>
      <p:sp>
        <p:nvSpPr>
          <p:cNvPr id="15" name="圆角矩形 14"/>
          <p:cNvSpPr/>
          <p:nvPr>
            <p:custDataLst>
              <p:tags r:id="rId6"/>
            </p:custDataLst>
          </p:nvPr>
        </p:nvSpPr>
        <p:spPr>
          <a:xfrm>
            <a:off x="7786370" y="4053205"/>
            <a:ext cx="3546475" cy="1969770"/>
          </a:xfrm>
          <a:prstGeom prst="roundRect">
            <a:avLst>
              <a:gd name="adj" fmla="val 0"/>
            </a:avLst>
          </a:prstGeom>
          <a:solidFill>
            <a:srgbClr val="0D4893"/>
          </a:solidFill>
          <a:ln w="19050">
            <a:no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cs typeface="微软雅黑" panose="020B0503020204020204" charset="-122"/>
              <a:sym typeface="+mn-ea"/>
            </a:endParaRPr>
          </a:p>
        </p:txBody>
      </p:sp>
      <p:sp>
        <p:nvSpPr>
          <p:cNvPr id="49" name="文本框 48"/>
          <p:cNvSpPr txBox="1"/>
          <p:nvPr/>
        </p:nvSpPr>
        <p:spPr>
          <a:xfrm>
            <a:off x="4511040" y="2395220"/>
            <a:ext cx="2610485" cy="1165225"/>
          </a:xfrm>
          <a:prstGeom prst="rect">
            <a:avLst/>
          </a:prstGeom>
          <a:noFill/>
        </p:spPr>
        <p:txBody>
          <a:bodyPr wrap="square" rtlCol="0">
            <a:noAutofit/>
          </a:bodyPr>
          <a:p>
            <a:pPr indent="0" algn="l" fontAlgn="auto">
              <a:lnSpc>
                <a:spcPct val="150000"/>
              </a:lnSpc>
              <a:buClrTx/>
              <a:buSzTx/>
              <a:buFontTx/>
            </a:pPr>
            <a:endParaRPr lang="zh-CN" altLang="en-US" sz="1000" b="0" spc="150" dirty="0">
              <a:solidFill>
                <a:schemeClr val="tx1">
                  <a:lumMod val="75000"/>
                  <a:lumOff val="25000"/>
                </a:schemeClr>
              </a:solidFill>
              <a:uFillTx/>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lvl="0" algn="l">
              <a:buClrTx/>
              <a:buSzTx/>
              <a:buFontTx/>
            </a:pPr>
            <a:endParaRPr lang="zh-CN" altLang="en-US" sz="1000">
              <a:solidFill>
                <a:srgbClr val="313439"/>
              </a:solidFill>
              <a:latin typeface="微软雅黑" panose="020B0503020204020204" charset="-122"/>
              <a:cs typeface="微软雅黑" panose="020B0503020204020204" charset="-122"/>
              <a:sym typeface="+mn-ea"/>
            </a:endParaRPr>
          </a:p>
        </p:txBody>
      </p:sp>
      <p:sp>
        <p:nvSpPr>
          <p:cNvPr id="74" name="圆角矩形 73"/>
          <p:cNvSpPr/>
          <p:nvPr>
            <p:custDataLst>
              <p:tags r:id="rId7"/>
            </p:custDataLst>
          </p:nvPr>
        </p:nvSpPr>
        <p:spPr>
          <a:xfrm rot="13500000">
            <a:off x="7684135" y="4997450"/>
            <a:ext cx="265430" cy="265430"/>
          </a:xfrm>
          <a:prstGeom prst="roundRect">
            <a:avLst/>
          </a:prstGeom>
          <a:solidFill>
            <a:srgbClr val="0D4893"/>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cs typeface="微软雅黑" panose="020B0503020204020204" charset="-122"/>
            </a:endParaRPr>
          </a:p>
        </p:txBody>
      </p:sp>
      <p:pic>
        <p:nvPicPr>
          <p:cNvPr id="89" name="图片 88" descr="shutterstock_1438766147 [转换]"/>
          <p:cNvPicPr>
            <a:picLocks noChangeAspect="1"/>
          </p:cNvPicPr>
          <p:nvPr>
            <p:custDataLst>
              <p:tags r:id="rId8"/>
            </p:custDataLst>
          </p:nvPr>
        </p:nvPicPr>
        <p:blipFill>
          <a:blip r:embed="rId9">
            <a:alphaModFix amt="20000"/>
          </a:blip>
          <a:srcRect/>
          <a:stretch>
            <a:fillRect/>
          </a:stretch>
        </p:blipFill>
        <p:spPr>
          <a:xfrm>
            <a:off x="7798435" y="4065905"/>
            <a:ext cx="3533775" cy="1962785"/>
          </a:xfrm>
          <a:prstGeom prst="rect">
            <a:avLst/>
          </a:prstGeom>
          <a:effectLst/>
        </p:spPr>
      </p:pic>
      <p:pic>
        <p:nvPicPr>
          <p:cNvPr id="59" name="图片 58" descr="2"/>
          <p:cNvPicPr>
            <a:picLocks noChangeAspect="1"/>
          </p:cNvPicPr>
          <p:nvPr>
            <p:custDataLst>
              <p:tags r:id="rId10"/>
            </p:custDataLst>
          </p:nvPr>
        </p:nvPicPr>
        <p:blipFill>
          <a:blip r:embed="rId11">
            <a:alphaModFix amt="5000"/>
            <a:lum bright="6000"/>
          </a:blip>
          <a:srcRect/>
          <a:stretch>
            <a:fillRect/>
          </a:stretch>
        </p:blipFill>
        <p:spPr>
          <a:xfrm>
            <a:off x="4170680" y="2037715"/>
            <a:ext cx="3545840" cy="1969770"/>
          </a:xfrm>
          <a:prstGeom prst="roundRect">
            <a:avLst>
              <a:gd name="adj" fmla="val 0"/>
            </a:avLst>
          </a:prstGeom>
        </p:spPr>
      </p:pic>
      <p:sp>
        <p:nvSpPr>
          <p:cNvPr id="57" name="文本框 56"/>
          <p:cNvSpPr txBox="1"/>
          <p:nvPr>
            <p:custDataLst>
              <p:tags r:id="rId12"/>
            </p:custDataLst>
          </p:nvPr>
        </p:nvSpPr>
        <p:spPr>
          <a:xfrm>
            <a:off x="4497070" y="2870835"/>
            <a:ext cx="2795905" cy="1405255"/>
          </a:xfrm>
          <a:prstGeom prst="rect">
            <a:avLst/>
          </a:prstGeom>
          <a:noFill/>
        </p:spPr>
        <p:txBody>
          <a:bodyPr wrap="square" rtlCol="0">
            <a:noAutofit/>
          </a:bodyPr>
          <a:p>
            <a:pPr lvl="0" algn="l">
              <a:buClrTx/>
              <a:buSzTx/>
              <a:buFontTx/>
            </a:pPr>
            <a:r>
              <a:rPr lang="zh-CN" altLang="en-US" sz="1600" b="1" spc="150" dirty="0">
                <a:solidFill>
                  <a:schemeClr val="bg1"/>
                </a:solidFill>
                <a:uFillTx/>
                <a:latin typeface="微软雅黑" panose="020B0503020204020204" charset="-122"/>
                <a:ea typeface="微软雅黑" panose="020B0503020204020204" charset="-122"/>
                <a:cs typeface="微软雅黑" panose="020B0503020204020204" charset="-122"/>
                <a:sym typeface="Arial" panose="020B0604020202020204" pitchFamily="34" charset="0"/>
              </a:rPr>
              <a:t>产品方案培训</a:t>
            </a:r>
            <a:endParaRPr lang="zh-CN" altLang="en-US" sz="1600" b="1" spc="150" dirty="0">
              <a:solidFill>
                <a:schemeClr val="bg1"/>
              </a:solidFill>
              <a:uFillTx/>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lvl="0" algn="l">
              <a:lnSpc>
                <a:spcPct val="50000"/>
              </a:lnSpc>
              <a:spcBef>
                <a:spcPts val="0"/>
              </a:spcBef>
              <a:spcAft>
                <a:spcPts val="0"/>
              </a:spcAft>
              <a:buClrTx/>
              <a:buSzTx/>
              <a:buFontTx/>
            </a:pPr>
            <a:endParaRPr lang="en-US" altLang="zh-CN" sz="1400" kern="0" dirty="0">
              <a:solidFill>
                <a:schemeClr val="bg1"/>
              </a:solidFill>
              <a:effectLst/>
              <a:uFillTx/>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lvl="0" algn="l">
              <a:lnSpc>
                <a:spcPct val="100000"/>
              </a:lnSpc>
              <a:spcBef>
                <a:spcPts val="0"/>
              </a:spcBef>
              <a:spcAft>
                <a:spcPts val="0"/>
              </a:spcAft>
              <a:buClrTx/>
              <a:buSzTx/>
              <a:buFontTx/>
            </a:pPr>
            <a:r>
              <a:rPr lang="en-US" altLang="zh-CN" sz="1400" kern="0" dirty="0">
                <a:solidFill>
                  <a:schemeClr val="bg1"/>
                </a:solidFill>
                <a:effectLst/>
                <a:uFillTx/>
                <a:latin typeface="微软雅黑" panose="020B0503020204020204" charset="-122"/>
                <a:ea typeface="微软雅黑" panose="020B0503020204020204" charset="-122"/>
                <a:cs typeface="微软雅黑" panose="020B0503020204020204" charset="-122"/>
                <a:sym typeface="Arial" panose="020B0604020202020204" pitchFamily="34" charset="0"/>
              </a:rPr>
              <a:t>提供专业的产品及通信技术培训，降低技术认知门槛。</a:t>
            </a:r>
            <a:endParaRPr lang="zh-CN" altLang="en-US" sz="1400" kern="0" dirty="0">
              <a:solidFill>
                <a:schemeClr val="tx1">
                  <a:lumMod val="65000"/>
                  <a:lumOff val="35000"/>
                </a:schemeClr>
              </a:solidFill>
              <a:effectLst/>
              <a:uFillTx/>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lvl="0" algn="l">
              <a:lnSpc>
                <a:spcPct val="100000"/>
              </a:lnSpc>
              <a:spcBef>
                <a:spcPts val="0"/>
              </a:spcBef>
              <a:spcAft>
                <a:spcPts val="0"/>
              </a:spcAft>
              <a:buClrTx/>
              <a:buSzTx/>
              <a:buFontTx/>
            </a:pPr>
            <a:endParaRPr lang="zh-CN" altLang="en-US" sz="1400" kern="0" spc="150" dirty="0">
              <a:solidFill>
                <a:schemeClr val="bg1"/>
              </a:solidFill>
              <a:effectLst/>
              <a:uFillTx/>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pic>
        <p:nvPicPr>
          <p:cNvPr id="58" name="图片 57" descr="terminal_8453260"/>
          <p:cNvPicPr>
            <a:picLocks noChangeAspect="1"/>
          </p:cNvPicPr>
          <p:nvPr>
            <p:custDataLst>
              <p:tags r:id="rId13"/>
            </p:custDataLst>
          </p:nvPr>
        </p:nvPicPr>
        <p:blipFill>
          <a:blip r:embed="rId14">
            <a:extLst>
              <a:ext uri="{96DAC541-7B7A-43D3-8B79-37D633B846F1}">
                <asvg:svgBlip xmlns:asvg="http://schemas.microsoft.com/office/drawing/2016/SVG/main" r:embed="rId15"/>
              </a:ext>
            </a:extLst>
          </a:blip>
          <a:stretch>
            <a:fillRect/>
          </a:stretch>
        </p:blipFill>
        <p:spPr>
          <a:xfrm>
            <a:off x="4650105" y="2244725"/>
            <a:ext cx="463550" cy="463550"/>
          </a:xfrm>
          <a:prstGeom prst="rect">
            <a:avLst/>
          </a:prstGeom>
        </p:spPr>
      </p:pic>
      <p:pic>
        <p:nvPicPr>
          <p:cNvPr id="63" name="图片 62" descr="bulb_563583"/>
          <p:cNvPicPr>
            <a:picLocks noChangeAspect="1"/>
          </p:cNvPicPr>
          <p:nvPr>
            <p:custDataLst>
              <p:tags r:id="rId16"/>
            </p:custDataLst>
          </p:nvPr>
        </p:nvPicPr>
        <p:blipFill>
          <a:blip r:embed="rId17">
            <a:extLst>
              <a:ext uri="{96DAC541-7B7A-43D3-8B79-37D633B846F1}">
                <asvg:svgBlip xmlns:asvg="http://schemas.microsoft.com/office/drawing/2016/SVG/main" r:embed="rId18"/>
              </a:ext>
            </a:extLst>
          </a:blip>
          <a:stretch>
            <a:fillRect/>
          </a:stretch>
        </p:blipFill>
        <p:spPr>
          <a:xfrm>
            <a:off x="8174990" y="2244725"/>
            <a:ext cx="463550" cy="463550"/>
          </a:xfrm>
          <a:prstGeom prst="rect">
            <a:avLst/>
          </a:prstGeom>
        </p:spPr>
      </p:pic>
      <p:pic>
        <p:nvPicPr>
          <p:cNvPr id="64" name="图片 63" descr="rating_14699069"/>
          <p:cNvPicPr>
            <a:picLocks noChangeAspect="1"/>
          </p:cNvPicPr>
          <p:nvPr>
            <p:custDataLst>
              <p:tags r:id="rId19"/>
            </p:custDataLst>
          </p:nvPr>
        </p:nvPicPr>
        <p:blipFill>
          <a:blip r:embed="rId20">
            <a:extLst>
              <a:ext uri="{96DAC541-7B7A-43D3-8B79-37D633B846F1}">
                <asvg:svgBlip xmlns:asvg="http://schemas.microsoft.com/office/drawing/2016/SVG/main" r:embed="rId21"/>
              </a:ext>
            </a:extLst>
          </a:blip>
          <a:stretch>
            <a:fillRect/>
          </a:stretch>
        </p:blipFill>
        <p:spPr>
          <a:xfrm>
            <a:off x="8194675" y="4221798"/>
            <a:ext cx="530225" cy="530225"/>
          </a:xfrm>
          <a:prstGeom prst="rect">
            <a:avLst/>
          </a:prstGeom>
        </p:spPr>
      </p:pic>
      <p:pic>
        <p:nvPicPr>
          <p:cNvPr id="65" name="图片 64" descr="settings_7335229"/>
          <p:cNvPicPr>
            <a:picLocks noChangeAspect="1"/>
          </p:cNvPicPr>
          <p:nvPr>
            <p:custDataLst>
              <p:tags r:id="rId22"/>
            </p:custDataLst>
          </p:nvPr>
        </p:nvPicPr>
        <p:blipFill>
          <a:blip r:embed="rId23">
            <a:extLst>
              <a:ext uri="{96DAC541-7B7A-43D3-8B79-37D633B846F1}">
                <asvg:svgBlip xmlns:asvg="http://schemas.microsoft.com/office/drawing/2016/SVG/main" r:embed="rId24"/>
              </a:ext>
            </a:extLst>
          </a:blip>
          <a:stretch>
            <a:fillRect/>
          </a:stretch>
        </p:blipFill>
        <p:spPr>
          <a:xfrm>
            <a:off x="4626610" y="4221798"/>
            <a:ext cx="463550" cy="463550"/>
          </a:xfrm>
          <a:prstGeom prst="rect">
            <a:avLst/>
          </a:prstGeom>
        </p:spPr>
      </p:pic>
      <p:pic>
        <p:nvPicPr>
          <p:cNvPr id="67" name="图片 66" descr="manager_14354130"/>
          <p:cNvPicPr>
            <a:picLocks noChangeAspect="1"/>
          </p:cNvPicPr>
          <p:nvPr>
            <p:custDataLst>
              <p:tags r:id="rId25"/>
            </p:custDataLst>
          </p:nvPr>
        </p:nvPicPr>
        <p:blipFill>
          <a:blip r:embed="rId26">
            <a:extLst>
              <a:ext uri="{96DAC541-7B7A-43D3-8B79-37D633B846F1}">
                <asvg:svgBlip xmlns:asvg="http://schemas.microsoft.com/office/drawing/2016/SVG/main" r:embed="rId27"/>
              </a:ext>
            </a:extLst>
          </a:blip>
          <a:stretch>
            <a:fillRect/>
          </a:stretch>
        </p:blipFill>
        <p:spPr>
          <a:xfrm>
            <a:off x="1167765" y="4221798"/>
            <a:ext cx="556895" cy="558165"/>
          </a:xfrm>
          <a:prstGeom prst="rect">
            <a:avLst/>
          </a:prstGeom>
        </p:spPr>
      </p:pic>
      <p:sp>
        <p:nvSpPr>
          <p:cNvPr id="75" name="标题 14"/>
          <p:cNvSpPr>
            <a:spLocks noGrp="1"/>
          </p:cNvSpPr>
          <p:nvPr>
            <p:custDataLst>
              <p:tags r:id="rId28"/>
            </p:custDataLst>
          </p:nvPr>
        </p:nvSpPr>
        <p:spPr>
          <a:xfrm>
            <a:off x="859790" y="806450"/>
            <a:ext cx="2755265" cy="561340"/>
          </a:xfrm>
          <a:prstGeom prst="rect">
            <a:avLst/>
          </a:prstGeom>
        </p:spPr>
        <p:txBody>
          <a:bodyPr vert="horz" lIns="0" tIns="0" rIns="0" bIns="0" rtlCol="0" anchor="t" anchorCtr="0"/>
          <a:lstStyle>
            <a:lvl1pPr algn="ctr" defTabSz="914400" rtl="0" eaLnBrk="1" fontAlgn="auto" latinLnBrk="0" hangingPunct="1">
              <a:lnSpc>
                <a:spcPct val="100000"/>
              </a:lnSpc>
              <a:spcBef>
                <a:spcPct val="0"/>
              </a:spcBef>
              <a:buNone/>
              <a:defRPr sz="6000" b="1" u="none" strike="noStrike" kern="1200" cap="none" spc="300" normalizeH="0" baseline="0">
                <a:solidFill>
                  <a:schemeClr val="tx1">
                    <a:lumMod val="85000"/>
                    <a:lumOff val="15000"/>
                  </a:schemeClr>
                </a:solidFill>
                <a:uFillTx/>
                <a:latin typeface="+mj-lt"/>
                <a:ea typeface="+mj-ea"/>
                <a:cs typeface="+mj-cs"/>
              </a:defRPr>
            </a:lvl1pPr>
          </a:lstStyle>
          <a:p>
            <a:pPr algn="l">
              <a:lnSpc>
                <a:spcPct val="90000"/>
              </a:lnSpc>
              <a:buClrTx/>
              <a:buSzTx/>
              <a:buFontTx/>
            </a:pPr>
            <a:r>
              <a:rPr lang="zh-CN" altLang="en-US" sz="3600" dirty="0">
                <a:solidFill>
                  <a:schemeClr val="tx1">
                    <a:lumMod val="75000"/>
                    <a:lumOff val="25000"/>
                  </a:schemeClr>
                </a:solidFill>
                <a:latin typeface="微软雅黑" panose="020B0503020204020204" charset="-122"/>
                <a:ea typeface="微软雅黑" panose="020B0503020204020204" charset="-122"/>
                <a:cs typeface="Arial" panose="020B0604020202020204" pitchFamily="34" charset="0"/>
                <a:sym typeface="+mn-ea"/>
              </a:rPr>
              <a:t>售前服务</a:t>
            </a:r>
            <a:endParaRPr lang="zh-CN" altLang="en-US" sz="3600" dirty="0">
              <a:solidFill>
                <a:schemeClr val="tx1">
                  <a:lumMod val="75000"/>
                  <a:lumOff val="25000"/>
                </a:schemeClr>
              </a:solidFill>
              <a:uFillTx/>
              <a:latin typeface="微软雅黑" panose="020B0503020204020204" charset="-122"/>
              <a:ea typeface="微软雅黑" panose="020B0503020204020204" charset="-122"/>
              <a:cs typeface="Arial" panose="020B0604020202020204" pitchFamily="34" charset="0"/>
            </a:endParaRPr>
          </a:p>
        </p:txBody>
      </p:sp>
      <p:sp>
        <p:nvSpPr>
          <p:cNvPr id="72" name="圆角矩形 71"/>
          <p:cNvSpPr/>
          <p:nvPr>
            <p:custDataLst>
              <p:tags r:id="rId29"/>
            </p:custDataLst>
          </p:nvPr>
        </p:nvSpPr>
        <p:spPr>
          <a:xfrm rot="13500000">
            <a:off x="9423083" y="3885565"/>
            <a:ext cx="265430" cy="265430"/>
          </a:xfrm>
          <a:prstGeom prst="roundRect">
            <a:avLst/>
          </a:prstGeom>
          <a:solidFill>
            <a:srgbClr val="F0F2F4"/>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cs typeface="微软雅黑" panose="020B0503020204020204" charset="-122"/>
            </a:endParaRPr>
          </a:p>
        </p:txBody>
      </p:sp>
      <p:sp>
        <p:nvSpPr>
          <p:cNvPr id="73" name="圆角矩形 72"/>
          <p:cNvSpPr/>
          <p:nvPr>
            <p:custDataLst>
              <p:tags r:id="rId30"/>
            </p:custDataLst>
          </p:nvPr>
        </p:nvSpPr>
        <p:spPr>
          <a:xfrm rot="13500000">
            <a:off x="3964305" y="2878455"/>
            <a:ext cx="265430" cy="265430"/>
          </a:xfrm>
          <a:prstGeom prst="roundRect">
            <a:avLst/>
          </a:prstGeom>
          <a:solidFill>
            <a:srgbClr val="F0F2F4"/>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cs typeface="微软雅黑" panose="020B0503020204020204" charset="-122"/>
            </a:endParaRPr>
          </a:p>
        </p:txBody>
      </p:sp>
      <p:sp>
        <p:nvSpPr>
          <p:cNvPr id="79" name="文本框 78"/>
          <p:cNvSpPr txBox="1"/>
          <p:nvPr>
            <p:custDataLst>
              <p:tags r:id="rId31"/>
            </p:custDataLst>
          </p:nvPr>
        </p:nvSpPr>
        <p:spPr>
          <a:xfrm>
            <a:off x="3320415" y="4064000"/>
            <a:ext cx="601345" cy="1010920"/>
          </a:xfrm>
          <a:prstGeom prst="rect">
            <a:avLst/>
          </a:prstGeom>
          <a:noFill/>
        </p:spPr>
        <p:txBody>
          <a:bodyPr wrap="square" rtlCol="0">
            <a:noAutofit/>
          </a:bodyPr>
          <a:p>
            <a:pPr lvl="0" algn="l">
              <a:buClrTx/>
              <a:buSzTx/>
              <a:buFontTx/>
            </a:pPr>
            <a:r>
              <a:rPr lang="en-US" altLang="zh-CN" sz="6000" b="1">
                <a:solidFill>
                  <a:srgbClr val="313439">
                    <a:alpha val="55000"/>
                  </a:srgbClr>
                </a:solidFill>
                <a:latin typeface="+mj-lt"/>
                <a:ea typeface="微软雅黑" panose="020B0503020204020204" charset="-122"/>
                <a:cs typeface="+mj-lt"/>
                <a:sym typeface="+mn-ea"/>
              </a:rPr>
              <a:t>3</a:t>
            </a:r>
            <a:endParaRPr lang="en-US" altLang="zh-CN" sz="6000" b="1">
              <a:solidFill>
                <a:srgbClr val="313439">
                  <a:alpha val="55000"/>
                </a:srgbClr>
              </a:solidFill>
              <a:latin typeface="+mj-lt"/>
              <a:ea typeface="微软雅黑" panose="020B0503020204020204" charset="-122"/>
              <a:cs typeface="+mj-lt"/>
              <a:sym typeface="+mn-ea"/>
            </a:endParaRPr>
          </a:p>
        </p:txBody>
      </p:sp>
      <p:sp>
        <p:nvSpPr>
          <p:cNvPr id="80" name="文本框 79"/>
          <p:cNvSpPr txBox="1"/>
          <p:nvPr>
            <p:custDataLst>
              <p:tags r:id="rId32"/>
            </p:custDataLst>
          </p:nvPr>
        </p:nvSpPr>
        <p:spPr>
          <a:xfrm>
            <a:off x="6810375" y="2078355"/>
            <a:ext cx="798195" cy="1171575"/>
          </a:xfrm>
          <a:prstGeom prst="rect">
            <a:avLst/>
          </a:prstGeom>
          <a:noFill/>
        </p:spPr>
        <p:txBody>
          <a:bodyPr wrap="square" rtlCol="0">
            <a:noAutofit/>
          </a:bodyPr>
          <a:p>
            <a:pPr algn="l">
              <a:buClrTx/>
              <a:buSzTx/>
              <a:buFontTx/>
            </a:pPr>
            <a:r>
              <a:rPr lang="en-US" altLang="zh-CN" sz="6000" b="1">
                <a:gradFill>
                  <a:gsLst>
                    <a:gs pos="38000">
                      <a:schemeClr val="bg1"/>
                    </a:gs>
                    <a:gs pos="10000">
                      <a:schemeClr val="accent1">
                        <a:lumMod val="5000"/>
                        <a:lumOff val="95000"/>
                      </a:schemeClr>
                    </a:gs>
                    <a:gs pos="100000">
                      <a:srgbClr val="049AF4">
                        <a:alpha val="33000"/>
                      </a:srgbClr>
                    </a:gs>
                  </a:gsLst>
                  <a:lin ang="540000" scaled="0"/>
                </a:gradFill>
                <a:latin typeface="+mj-lt"/>
                <a:ea typeface="微软雅黑" panose="020B0503020204020204" charset="-122"/>
                <a:cs typeface="+mj-lt"/>
              </a:rPr>
              <a:t>1</a:t>
            </a:r>
            <a:endParaRPr lang="en-US" altLang="zh-CN" sz="6000" b="1">
              <a:gradFill>
                <a:gsLst>
                  <a:gs pos="38000">
                    <a:schemeClr val="bg1"/>
                  </a:gs>
                  <a:gs pos="10000">
                    <a:schemeClr val="accent1">
                      <a:lumMod val="5000"/>
                      <a:lumOff val="95000"/>
                    </a:schemeClr>
                  </a:gs>
                  <a:gs pos="100000">
                    <a:srgbClr val="049AF4">
                      <a:alpha val="33000"/>
                    </a:srgbClr>
                  </a:gs>
                </a:gsLst>
                <a:lin ang="540000" scaled="0"/>
              </a:gradFill>
              <a:latin typeface="+mj-lt"/>
              <a:ea typeface="微软雅黑" panose="020B0503020204020204" charset="-122"/>
              <a:cs typeface="+mj-lt"/>
            </a:endParaRPr>
          </a:p>
        </p:txBody>
      </p:sp>
      <p:sp>
        <p:nvSpPr>
          <p:cNvPr id="81" name="文本框 80"/>
          <p:cNvSpPr txBox="1"/>
          <p:nvPr>
            <p:custDataLst>
              <p:tags r:id="rId33"/>
            </p:custDataLst>
          </p:nvPr>
        </p:nvSpPr>
        <p:spPr>
          <a:xfrm>
            <a:off x="10468610" y="2073910"/>
            <a:ext cx="798195" cy="1171575"/>
          </a:xfrm>
          <a:prstGeom prst="rect">
            <a:avLst/>
          </a:prstGeom>
          <a:noFill/>
        </p:spPr>
        <p:txBody>
          <a:bodyPr wrap="square" rtlCol="0">
            <a:noAutofit/>
          </a:bodyPr>
          <a:p>
            <a:pPr algn="l">
              <a:buClrTx/>
              <a:buSzTx/>
              <a:buFontTx/>
            </a:pPr>
            <a:r>
              <a:rPr lang="en-US" altLang="zh-CN" sz="6000" b="1">
                <a:solidFill>
                  <a:srgbClr val="313439">
                    <a:alpha val="55000"/>
                  </a:srgbClr>
                </a:solidFill>
                <a:latin typeface="+mj-lt"/>
                <a:ea typeface="微软雅黑" panose="020B0503020204020204" charset="-122"/>
                <a:cs typeface="+mj-lt"/>
              </a:rPr>
              <a:t>2</a:t>
            </a:r>
            <a:endParaRPr lang="en-US" altLang="zh-CN" sz="6000" b="1">
              <a:solidFill>
                <a:srgbClr val="313439">
                  <a:alpha val="55000"/>
                </a:srgbClr>
              </a:solidFill>
              <a:latin typeface="+mj-lt"/>
              <a:ea typeface="微软雅黑" panose="020B0503020204020204" charset="-122"/>
              <a:cs typeface="+mj-lt"/>
            </a:endParaRPr>
          </a:p>
        </p:txBody>
      </p:sp>
      <p:sp>
        <p:nvSpPr>
          <p:cNvPr id="82" name="文本框 81"/>
          <p:cNvSpPr txBox="1"/>
          <p:nvPr>
            <p:custDataLst>
              <p:tags r:id="rId34"/>
            </p:custDataLst>
          </p:nvPr>
        </p:nvSpPr>
        <p:spPr>
          <a:xfrm>
            <a:off x="10468610" y="4064000"/>
            <a:ext cx="798195" cy="1171575"/>
          </a:xfrm>
          <a:prstGeom prst="rect">
            <a:avLst/>
          </a:prstGeom>
          <a:noFill/>
        </p:spPr>
        <p:txBody>
          <a:bodyPr wrap="square" rtlCol="0">
            <a:noAutofit/>
          </a:bodyPr>
          <a:p>
            <a:pPr lvl="0" algn="l">
              <a:buClrTx/>
              <a:buSzTx/>
              <a:buFontTx/>
            </a:pPr>
            <a:r>
              <a:rPr lang="en-US" altLang="zh-CN" sz="6000" b="1">
                <a:gradFill>
                  <a:gsLst>
                    <a:gs pos="38000">
                      <a:schemeClr val="bg1"/>
                    </a:gs>
                    <a:gs pos="10000">
                      <a:schemeClr val="accent1">
                        <a:lumMod val="5000"/>
                        <a:lumOff val="95000"/>
                      </a:schemeClr>
                    </a:gs>
                    <a:gs pos="100000">
                      <a:srgbClr val="0D4893"/>
                    </a:gs>
                  </a:gsLst>
                  <a:lin ang="540000" scaled="0"/>
                </a:gradFill>
                <a:latin typeface="+mj-lt"/>
                <a:ea typeface="微软雅黑" panose="020B0503020204020204" charset="-122"/>
                <a:cs typeface="+mj-lt"/>
                <a:sym typeface="+mn-ea"/>
              </a:rPr>
              <a:t>5</a:t>
            </a:r>
            <a:endParaRPr lang="en-US" altLang="zh-CN" sz="6000" b="1">
              <a:gradFill>
                <a:gsLst>
                  <a:gs pos="38000">
                    <a:schemeClr val="bg1"/>
                  </a:gs>
                  <a:gs pos="10000">
                    <a:schemeClr val="accent1">
                      <a:lumMod val="5000"/>
                      <a:lumOff val="95000"/>
                    </a:schemeClr>
                  </a:gs>
                  <a:gs pos="100000">
                    <a:srgbClr val="0D4893"/>
                  </a:gs>
                </a:gsLst>
                <a:lin ang="540000" scaled="0"/>
              </a:gradFill>
              <a:latin typeface="+mj-lt"/>
              <a:ea typeface="微软雅黑" panose="020B0503020204020204" charset="-122"/>
              <a:cs typeface="+mj-lt"/>
              <a:sym typeface="+mn-ea"/>
            </a:endParaRPr>
          </a:p>
        </p:txBody>
      </p:sp>
      <p:sp>
        <p:nvSpPr>
          <p:cNvPr id="83" name="文本框 82"/>
          <p:cNvSpPr txBox="1"/>
          <p:nvPr>
            <p:custDataLst>
              <p:tags r:id="rId35"/>
            </p:custDataLst>
          </p:nvPr>
        </p:nvSpPr>
        <p:spPr>
          <a:xfrm>
            <a:off x="6810375" y="4064000"/>
            <a:ext cx="689610" cy="1141730"/>
          </a:xfrm>
          <a:prstGeom prst="rect">
            <a:avLst/>
          </a:prstGeom>
          <a:noFill/>
        </p:spPr>
        <p:txBody>
          <a:bodyPr wrap="square" rtlCol="0">
            <a:noAutofit/>
          </a:bodyPr>
          <a:p>
            <a:pPr lvl="0" algn="l">
              <a:buClrTx/>
              <a:buSzTx/>
              <a:buFontTx/>
            </a:pPr>
            <a:r>
              <a:rPr lang="en-US" altLang="zh-CN" sz="6000" b="1">
                <a:gradFill>
                  <a:gsLst>
                    <a:gs pos="38000">
                      <a:schemeClr val="bg1"/>
                    </a:gs>
                    <a:gs pos="10000">
                      <a:schemeClr val="accent1">
                        <a:lumMod val="5000"/>
                        <a:lumOff val="95000"/>
                      </a:schemeClr>
                    </a:gs>
                    <a:gs pos="100000">
                      <a:srgbClr val="049AF4">
                        <a:alpha val="33000"/>
                      </a:srgbClr>
                    </a:gs>
                  </a:gsLst>
                  <a:lin ang="540000" scaled="0"/>
                </a:gradFill>
                <a:latin typeface="+mj-lt"/>
                <a:ea typeface="微软雅黑" panose="020B0503020204020204" charset="-122"/>
                <a:cs typeface="+mj-lt"/>
                <a:sym typeface="+mn-ea"/>
              </a:rPr>
              <a:t>4</a:t>
            </a:r>
            <a:endParaRPr lang="en-US" altLang="zh-CN" sz="6000" b="1">
              <a:gradFill>
                <a:gsLst>
                  <a:gs pos="38000">
                    <a:schemeClr val="bg1"/>
                  </a:gs>
                  <a:gs pos="10000">
                    <a:schemeClr val="accent1">
                      <a:lumMod val="5000"/>
                      <a:lumOff val="95000"/>
                    </a:schemeClr>
                  </a:gs>
                  <a:gs pos="100000">
                    <a:srgbClr val="049AF4">
                      <a:alpha val="33000"/>
                    </a:srgbClr>
                  </a:gs>
                </a:gsLst>
                <a:lin ang="540000" scaled="0"/>
              </a:gradFill>
              <a:latin typeface="+mj-lt"/>
              <a:ea typeface="微软雅黑" panose="020B0503020204020204" charset="-122"/>
              <a:cs typeface="+mj-lt"/>
              <a:sym typeface="+mn-ea"/>
            </a:endParaRPr>
          </a:p>
        </p:txBody>
      </p:sp>
      <p:sp>
        <p:nvSpPr>
          <p:cNvPr id="90" name="文本框 89"/>
          <p:cNvSpPr txBox="1"/>
          <p:nvPr>
            <p:custDataLst>
              <p:tags r:id="rId36"/>
            </p:custDataLst>
          </p:nvPr>
        </p:nvSpPr>
        <p:spPr>
          <a:xfrm>
            <a:off x="8077200" y="2870835"/>
            <a:ext cx="2923540" cy="1057910"/>
          </a:xfrm>
          <a:prstGeom prst="rect">
            <a:avLst/>
          </a:prstGeom>
          <a:noFill/>
        </p:spPr>
        <p:txBody>
          <a:bodyPr wrap="square" rtlCol="0">
            <a:noAutofit/>
          </a:bodyPr>
          <a:p>
            <a:pPr lvl="0" algn="l">
              <a:buClrTx/>
              <a:buSzTx/>
              <a:buFontTx/>
            </a:pPr>
            <a:r>
              <a:rPr lang="zh-CN" altLang="en-US" sz="1600" b="1" spc="150" dirty="0">
                <a:solidFill>
                  <a:schemeClr val="tx1">
                    <a:lumMod val="75000"/>
                    <a:lumOff val="25000"/>
                  </a:schemeClr>
                </a:solidFill>
                <a:uFillTx/>
                <a:latin typeface="微软雅黑" panose="020B0503020204020204" charset="-122"/>
                <a:ea typeface="微软雅黑" panose="020B0503020204020204" charset="-122"/>
                <a:cs typeface="微软雅黑" panose="020B0503020204020204" charset="-122"/>
                <a:sym typeface="Arial" panose="020B0604020202020204" pitchFamily="34" charset="0"/>
              </a:rPr>
              <a:t>需求分析与方案适配</a:t>
            </a:r>
            <a:endParaRPr lang="zh-CN" altLang="en-US" sz="1600" b="1" spc="150" dirty="0">
              <a:solidFill>
                <a:schemeClr val="tx1">
                  <a:lumMod val="75000"/>
                  <a:lumOff val="25000"/>
                </a:schemeClr>
              </a:solidFill>
              <a:uFillTx/>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lvl="0" algn="l">
              <a:lnSpc>
                <a:spcPct val="50000"/>
              </a:lnSpc>
              <a:spcBef>
                <a:spcPts val="0"/>
              </a:spcBef>
              <a:spcAft>
                <a:spcPts val="0"/>
              </a:spcAft>
              <a:buClrTx/>
              <a:buSzTx/>
              <a:buFontTx/>
            </a:pPr>
            <a:endParaRPr lang="zh-CN" altLang="en-US" sz="1600" b="1" spc="150" dirty="0">
              <a:solidFill>
                <a:schemeClr val="tx1">
                  <a:lumMod val="75000"/>
                  <a:lumOff val="25000"/>
                </a:schemeClr>
              </a:solidFill>
              <a:uFillTx/>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lvl="0" algn="l">
              <a:lnSpc>
                <a:spcPct val="100000"/>
              </a:lnSpc>
              <a:spcBef>
                <a:spcPts val="0"/>
              </a:spcBef>
              <a:spcAft>
                <a:spcPts val="0"/>
              </a:spcAft>
              <a:buClrTx/>
              <a:buSzTx/>
              <a:buFontTx/>
            </a:pPr>
            <a:r>
              <a:rPr lang="en-US" altLang="zh-CN" sz="1400" kern="0" dirty="0">
                <a:solidFill>
                  <a:schemeClr val="tx1">
                    <a:lumMod val="65000"/>
                    <a:lumOff val="35000"/>
                  </a:schemeClr>
                </a:solidFill>
                <a:effectLst/>
                <a:uFillTx/>
                <a:latin typeface="微软雅黑" panose="020B0503020204020204" charset="-122"/>
                <a:ea typeface="微软雅黑" panose="020B0503020204020204" charset="-122"/>
                <a:cs typeface="微软雅黑" panose="020B0503020204020204" charset="-122"/>
                <a:sym typeface="Arial" panose="020B0604020202020204" pitchFamily="34" charset="0"/>
              </a:rPr>
              <a:t>倾听客户需求，解答客户技术细节问题，根据客户需求适配产品方案。</a:t>
            </a:r>
            <a:endParaRPr lang="zh-CN" altLang="en-US" sz="1400" kern="0" dirty="0">
              <a:solidFill>
                <a:schemeClr val="tx1">
                  <a:lumMod val="65000"/>
                  <a:lumOff val="35000"/>
                </a:schemeClr>
              </a:solidFill>
              <a:effectLst/>
              <a:uFillTx/>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pic>
        <p:nvPicPr>
          <p:cNvPr id="85" name="图片 84" descr="花瓣素材_1741766177943_41600335"/>
          <p:cNvPicPr>
            <a:picLocks noChangeAspect="1"/>
          </p:cNvPicPr>
          <p:nvPr>
            <p:custDataLst>
              <p:tags r:id="rId37"/>
            </p:custDataLst>
          </p:nvPr>
        </p:nvPicPr>
        <p:blipFill>
          <a:blip r:embed="rId38">
            <a:alphaModFix amt="40000"/>
          </a:blip>
          <a:srcRect/>
          <a:stretch>
            <a:fillRect/>
          </a:stretch>
        </p:blipFill>
        <p:spPr>
          <a:xfrm>
            <a:off x="859790" y="2045335"/>
            <a:ext cx="3249930" cy="2006600"/>
          </a:xfrm>
          <a:prstGeom prst="rect">
            <a:avLst/>
          </a:prstGeom>
        </p:spPr>
      </p:pic>
      <p:sp>
        <p:nvSpPr>
          <p:cNvPr id="94" name="文本框 93"/>
          <p:cNvSpPr txBox="1"/>
          <p:nvPr/>
        </p:nvSpPr>
        <p:spPr>
          <a:xfrm>
            <a:off x="875665" y="1278255"/>
            <a:ext cx="10086340" cy="764540"/>
          </a:xfrm>
          <a:prstGeom prst="rect">
            <a:avLst/>
          </a:prstGeom>
        </p:spPr>
        <p:txBody>
          <a:bodyPr wrap="square" lIns="0" tIns="0" rIns="0" bIns="0" anchor="ctr" anchorCtr="0">
            <a:noAutofit/>
          </a:bodyPr>
          <a:p>
            <a:pPr algn="l" fontAlgn="base">
              <a:lnSpc>
                <a:spcPct val="110000"/>
              </a:lnSpc>
              <a:spcBef>
                <a:spcPts val="300"/>
              </a:spcBef>
              <a:spcAft>
                <a:spcPts val="300"/>
              </a:spcAft>
              <a:buClrTx/>
              <a:buSzTx/>
              <a:buFontTx/>
            </a:pPr>
            <a:r>
              <a:rPr lang="en-US" altLang="zh-CN" sz="140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协助销售团队提供售前技术支持和专业服务，确保客户需求与产品/服务能力精准匹配，缩短销售周期、同时降低后期交付风险。</a:t>
            </a:r>
            <a:endParaRPr lang="en-US" altLang="zh-CN" sz="140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mn-ea"/>
            </a:endParaRPr>
          </a:p>
        </p:txBody>
      </p:sp>
      <p:sp>
        <p:nvSpPr>
          <p:cNvPr id="7" name="灯片编号占位符 6"/>
          <p:cNvSpPr>
            <a:spLocks noGrp="1"/>
          </p:cNvSpPr>
          <p:nvPr>
            <p:ph type="sldNum" sz="quarter" idx="12"/>
          </p:nvPr>
        </p:nvSpPr>
        <p:spPr>
          <a:xfrm>
            <a:off x="11386185" y="6381115"/>
            <a:ext cx="586740" cy="316865"/>
          </a:xfrm>
        </p:spPr>
        <p:txBody>
          <a:bodyPr/>
          <a:p>
            <a:fld id="{49AE70B2-8BF9-45C0-BB95-33D1B9D3A854}" type="slidenum">
              <a:rPr lang="zh-CN" altLang="en-US" smtClean="0"/>
            </a:fld>
            <a:endParaRPr lang="zh-CN" altLang="en-US" dirty="0"/>
          </a:p>
        </p:txBody>
      </p:sp>
      <p:sp>
        <p:nvSpPr>
          <p:cNvPr id="8" name="文本框 7"/>
          <p:cNvSpPr txBox="1"/>
          <p:nvPr>
            <p:custDataLst>
              <p:tags r:id="rId39"/>
            </p:custDataLst>
          </p:nvPr>
        </p:nvSpPr>
        <p:spPr>
          <a:xfrm>
            <a:off x="1056005" y="4845685"/>
            <a:ext cx="2983230" cy="1247140"/>
          </a:xfrm>
          <a:prstGeom prst="rect">
            <a:avLst/>
          </a:prstGeom>
          <a:noFill/>
        </p:spPr>
        <p:txBody>
          <a:bodyPr wrap="square" rtlCol="0">
            <a:noAutofit/>
          </a:bodyPr>
          <a:p>
            <a:pPr lvl="0" algn="l">
              <a:buClrTx/>
              <a:buSzTx/>
              <a:buFontTx/>
            </a:pPr>
            <a:r>
              <a:rPr lang="zh-CN" altLang="en-US" sz="1600" b="1" spc="150" dirty="0">
                <a:solidFill>
                  <a:schemeClr val="tx1">
                    <a:lumMod val="75000"/>
                    <a:lumOff val="25000"/>
                  </a:schemeClr>
                </a:solidFill>
                <a:uFillTx/>
                <a:latin typeface="微软雅黑" panose="020B0503020204020204" charset="-122"/>
                <a:ea typeface="微软雅黑" panose="020B0503020204020204" charset="-122"/>
                <a:cs typeface="微软雅黑" panose="020B0503020204020204" charset="-122"/>
                <a:sym typeface="Arial" panose="020B0604020202020204" pitchFamily="34" charset="0"/>
              </a:rPr>
              <a:t>解决项目落地障碍</a:t>
            </a:r>
            <a:endParaRPr lang="zh-CN" altLang="en-US" sz="1600" b="1" spc="150" dirty="0">
              <a:solidFill>
                <a:schemeClr val="bg1"/>
              </a:solidFill>
              <a:uFillTx/>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lvl="0" algn="l">
              <a:lnSpc>
                <a:spcPct val="50000"/>
              </a:lnSpc>
              <a:spcBef>
                <a:spcPts val="0"/>
              </a:spcBef>
              <a:spcAft>
                <a:spcPts val="0"/>
              </a:spcAft>
              <a:buClrTx/>
              <a:buSzTx/>
              <a:buFontTx/>
            </a:pPr>
            <a:endParaRPr lang="zh-CN" altLang="en-US" sz="1600" b="1" spc="150" dirty="0">
              <a:solidFill>
                <a:schemeClr val="tx1">
                  <a:lumMod val="75000"/>
                  <a:lumOff val="25000"/>
                </a:schemeClr>
              </a:solidFill>
              <a:uFillTx/>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lvl="0" algn="l">
              <a:lnSpc>
                <a:spcPct val="100000"/>
              </a:lnSpc>
              <a:buClrTx/>
              <a:buSzTx/>
              <a:buFontTx/>
            </a:pPr>
            <a:r>
              <a:rPr lang="en-US" altLang="zh-CN" sz="1400" kern="0" dirty="0">
                <a:solidFill>
                  <a:schemeClr val="tx1">
                    <a:lumMod val="65000"/>
                    <a:lumOff val="35000"/>
                  </a:schemeClr>
                </a:solidFill>
                <a:effectLst/>
                <a:uFillTx/>
                <a:latin typeface="微软雅黑" panose="020B0503020204020204" charset="-122"/>
                <a:ea typeface="微软雅黑" panose="020B0503020204020204" charset="-122"/>
                <a:cs typeface="微软雅黑" panose="020B0503020204020204" charset="-122"/>
                <a:sym typeface="Arial" panose="020B0604020202020204" pitchFamily="34" charset="0"/>
              </a:rPr>
              <a:t>识别项目需求落地潜在风险（如技术瓶颈、兼容性问题），提出规避策略或解决方案。</a:t>
            </a:r>
            <a:endParaRPr lang="en-US" altLang="zh-CN" sz="1400" kern="0" dirty="0">
              <a:solidFill>
                <a:schemeClr val="tx1">
                  <a:lumMod val="65000"/>
                  <a:lumOff val="35000"/>
                </a:schemeClr>
              </a:solidFill>
              <a:effectLst/>
              <a:uFillTx/>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
        <p:nvSpPr>
          <p:cNvPr id="2" name="文本框 1"/>
          <p:cNvSpPr txBox="1"/>
          <p:nvPr>
            <p:custDataLst>
              <p:tags r:id="rId40"/>
            </p:custDataLst>
          </p:nvPr>
        </p:nvSpPr>
        <p:spPr>
          <a:xfrm>
            <a:off x="4497070" y="4845685"/>
            <a:ext cx="2689225" cy="1129665"/>
          </a:xfrm>
          <a:prstGeom prst="rect">
            <a:avLst/>
          </a:prstGeom>
          <a:noFill/>
        </p:spPr>
        <p:txBody>
          <a:bodyPr wrap="square" rtlCol="0">
            <a:noAutofit/>
          </a:bodyPr>
          <a:p>
            <a:pPr lvl="0" algn="l">
              <a:buClrTx/>
              <a:buSzTx/>
              <a:buFontTx/>
            </a:pPr>
            <a:r>
              <a:rPr lang="zh-CN" altLang="en-US" sz="1600" b="1" spc="150" dirty="0">
                <a:solidFill>
                  <a:schemeClr val="bg1"/>
                </a:solidFill>
                <a:uFillTx/>
                <a:latin typeface="微软雅黑" panose="020B0503020204020204" charset="-122"/>
                <a:ea typeface="微软雅黑" panose="020B0503020204020204" charset="-122"/>
                <a:cs typeface="微软雅黑" panose="020B0503020204020204" charset="-122"/>
                <a:sym typeface="Arial" panose="020B0604020202020204" pitchFamily="34" charset="0"/>
              </a:rPr>
              <a:t>行业洞察与分享</a:t>
            </a:r>
            <a:endParaRPr lang="zh-CN" altLang="en-US" sz="1600" b="1" spc="150" dirty="0">
              <a:solidFill>
                <a:schemeClr val="bg1"/>
              </a:solidFill>
              <a:uFillTx/>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lvl="0" algn="l">
              <a:lnSpc>
                <a:spcPct val="50000"/>
              </a:lnSpc>
              <a:spcBef>
                <a:spcPts val="0"/>
              </a:spcBef>
              <a:spcAft>
                <a:spcPts val="0"/>
              </a:spcAft>
              <a:buClrTx/>
              <a:buSzTx/>
              <a:buFontTx/>
            </a:pPr>
            <a:endParaRPr lang="en-US" altLang="zh-CN" sz="1400" kern="0" dirty="0">
              <a:solidFill>
                <a:schemeClr val="bg1"/>
              </a:solidFill>
              <a:effectLst/>
              <a:uFillTx/>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lvl="0" algn="l">
              <a:lnSpc>
                <a:spcPct val="100000"/>
              </a:lnSpc>
              <a:spcBef>
                <a:spcPts val="0"/>
              </a:spcBef>
              <a:spcAft>
                <a:spcPts val="0"/>
              </a:spcAft>
              <a:buClrTx/>
              <a:buSzTx/>
              <a:buFontTx/>
            </a:pPr>
            <a:r>
              <a:rPr lang="en-US" altLang="zh-CN" sz="1400" kern="0" dirty="0">
                <a:solidFill>
                  <a:schemeClr val="bg1"/>
                </a:solidFill>
                <a:effectLst/>
                <a:uFillTx/>
                <a:latin typeface="微软雅黑" panose="020B0503020204020204" charset="-122"/>
                <a:ea typeface="微软雅黑" panose="020B0503020204020204" charset="-122"/>
                <a:cs typeface="微软雅黑" panose="020B0503020204020204" charset="-122"/>
                <a:sym typeface="Arial" panose="020B0604020202020204" pitchFamily="34" charset="0"/>
              </a:rPr>
              <a:t>分享行业趋势、最佳实践案例，帮助客户规划长期技术路线。</a:t>
            </a:r>
            <a:endParaRPr lang="en-US" altLang="zh-CN" sz="1400" kern="0" dirty="0">
              <a:solidFill>
                <a:schemeClr val="bg1"/>
              </a:solidFill>
              <a:effectLst/>
              <a:uFillTx/>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lvl="0" algn="l">
              <a:lnSpc>
                <a:spcPct val="100000"/>
              </a:lnSpc>
              <a:spcBef>
                <a:spcPts val="0"/>
              </a:spcBef>
              <a:spcAft>
                <a:spcPts val="0"/>
              </a:spcAft>
              <a:buClrTx/>
              <a:buSzTx/>
              <a:buFontTx/>
            </a:pPr>
            <a:endParaRPr lang="zh-CN" altLang="en-US" sz="1400" kern="0" dirty="0">
              <a:solidFill>
                <a:schemeClr val="tx1">
                  <a:lumMod val="65000"/>
                  <a:lumOff val="35000"/>
                </a:schemeClr>
              </a:solidFill>
              <a:effectLst/>
              <a:uFillTx/>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lvl="0" algn="l">
              <a:lnSpc>
                <a:spcPct val="100000"/>
              </a:lnSpc>
              <a:spcBef>
                <a:spcPts val="0"/>
              </a:spcBef>
              <a:spcAft>
                <a:spcPts val="0"/>
              </a:spcAft>
              <a:buClrTx/>
              <a:buSzTx/>
              <a:buFontTx/>
            </a:pPr>
            <a:endParaRPr lang="zh-CN" altLang="en-US" sz="1400" kern="0" spc="150" dirty="0">
              <a:solidFill>
                <a:schemeClr val="bg1"/>
              </a:solidFill>
              <a:effectLst/>
              <a:uFillTx/>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
        <p:nvSpPr>
          <p:cNvPr id="3" name="文本框 2"/>
          <p:cNvSpPr txBox="1"/>
          <p:nvPr>
            <p:custDataLst>
              <p:tags r:id="rId41"/>
            </p:custDataLst>
          </p:nvPr>
        </p:nvSpPr>
        <p:spPr>
          <a:xfrm>
            <a:off x="8077200" y="4845685"/>
            <a:ext cx="2887345" cy="1129665"/>
          </a:xfrm>
          <a:prstGeom prst="rect">
            <a:avLst/>
          </a:prstGeom>
          <a:noFill/>
        </p:spPr>
        <p:txBody>
          <a:bodyPr wrap="square" rtlCol="0">
            <a:noAutofit/>
          </a:bodyPr>
          <a:p>
            <a:pPr lvl="0" algn="l">
              <a:buClrTx/>
              <a:buSzTx/>
              <a:buFontTx/>
            </a:pPr>
            <a:r>
              <a:rPr lang="zh-CN" altLang="en-US" sz="1600" b="1" spc="150" dirty="0">
                <a:solidFill>
                  <a:schemeClr val="bg1"/>
                </a:solidFill>
                <a:uFillTx/>
                <a:latin typeface="微软雅黑" panose="020B0503020204020204" charset="-122"/>
                <a:ea typeface="微软雅黑" panose="020B0503020204020204" charset="-122"/>
                <a:cs typeface="微软雅黑" panose="020B0503020204020204" charset="-122"/>
                <a:sym typeface="Arial" panose="020B0604020202020204" pitchFamily="34" charset="0"/>
              </a:rPr>
              <a:t>需求转化</a:t>
            </a:r>
            <a:endParaRPr lang="zh-CN" altLang="en-US" sz="1600" b="1" spc="150" dirty="0">
              <a:solidFill>
                <a:schemeClr val="bg1"/>
              </a:solidFill>
              <a:uFillTx/>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lvl="0" algn="l">
              <a:lnSpc>
                <a:spcPct val="50000"/>
              </a:lnSpc>
              <a:spcBef>
                <a:spcPts val="0"/>
              </a:spcBef>
              <a:spcAft>
                <a:spcPts val="0"/>
              </a:spcAft>
              <a:buClrTx/>
              <a:buSzTx/>
              <a:buFontTx/>
            </a:pPr>
            <a:endParaRPr lang="en-US" altLang="zh-CN" sz="1400" kern="0" dirty="0">
              <a:solidFill>
                <a:schemeClr val="bg1"/>
              </a:solidFill>
              <a:effectLst/>
              <a:uFillTx/>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lvl="0" algn="l">
              <a:lnSpc>
                <a:spcPct val="100000"/>
              </a:lnSpc>
              <a:spcBef>
                <a:spcPts val="0"/>
              </a:spcBef>
              <a:spcAft>
                <a:spcPts val="0"/>
              </a:spcAft>
              <a:buClrTx/>
              <a:buSzTx/>
              <a:buFontTx/>
            </a:pPr>
            <a:r>
              <a:rPr lang="en-US" altLang="zh-CN" sz="1400" kern="0" dirty="0">
                <a:solidFill>
                  <a:schemeClr val="bg1"/>
                </a:solidFill>
                <a:effectLst/>
                <a:uFillTx/>
                <a:latin typeface="微软雅黑" panose="020B0503020204020204" charset="-122"/>
                <a:ea typeface="微软雅黑" panose="020B0503020204020204" charset="-122"/>
                <a:cs typeface="微软雅黑" panose="020B0503020204020204" charset="-122"/>
                <a:sym typeface="Arial" panose="020B0604020202020204" pitchFamily="34" charset="0"/>
              </a:rPr>
              <a:t>将客户非技术性需求转化为可落地的技术方案，提供可落地的标准/定制化产品方案</a:t>
            </a:r>
            <a:r>
              <a:rPr lang="zh-CN" altLang="en-US" sz="1400" kern="0" dirty="0">
                <a:solidFill>
                  <a:schemeClr val="bg1"/>
                </a:solidFill>
                <a:effectLst/>
                <a:uFillTx/>
                <a:latin typeface="微软雅黑" panose="020B0503020204020204" charset="-122"/>
                <a:ea typeface="微软雅黑" panose="020B0503020204020204" charset="-122"/>
                <a:cs typeface="微软雅黑" panose="020B0503020204020204" charset="-122"/>
                <a:sym typeface="Arial" panose="020B0604020202020204" pitchFamily="34" charset="0"/>
              </a:rPr>
              <a:t>。</a:t>
            </a:r>
            <a:endParaRPr lang="zh-CN" altLang="en-US" sz="1400" kern="0" dirty="0">
              <a:solidFill>
                <a:schemeClr val="bg1"/>
              </a:solidFill>
              <a:effectLst/>
              <a:uFillTx/>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lvl="0" algn="l">
              <a:lnSpc>
                <a:spcPct val="100000"/>
              </a:lnSpc>
              <a:spcBef>
                <a:spcPts val="0"/>
              </a:spcBef>
              <a:spcAft>
                <a:spcPts val="0"/>
              </a:spcAft>
              <a:buClrTx/>
              <a:buSzTx/>
              <a:buFontTx/>
            </a:pPr>
            <a:endParaRPr lang="en-US" altLang="zh-CN" sz="1400" kern="0" dirty="0">
              <a:solidFill>
                <a:schemeClr val="bg1"/>
              </a:solidFill>
              <a:effectLst/>
              <a:uFillTx/>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lvl="0" algn="l">
              <a:lnSpc>
                <a:spcPct val="100000"/>
              </a:lnSpc>
              <a:spcBef>
                <a:spcPts val="0"/>
              </a:spcBef>
              <a:spcAft>
                <a:spcPts val="0"/>
              </a:spcAft>
              <a:buClrTx/>
              <a:buSzTx/>
              <a:buFontTx/>
            </a:pPr>
            <a:endParaRPr lang="zh-CN" altLang="en-US" sz="1400" kern="0" dirty="0">
              <a:solidFill>
                <a:schemeClr val="tx1">
                  <a:lumMod val="65000"/>
                  <a:lumOff val="35000"/>
                </a:schemeClr>
              </a:solidFill>
              <a:effectLst/>
              <a:uFillTx/>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lvl="0" algn="l">
              <a:lnSpc>
                <a:spcPct val="100000"/>
              </a:lnSpc>
              <a:spcBef>
                <a:spcPts val="0"/>
              </a:spcBef>
              <a:spcAft>
                <a:spcPts val="0"/>
              </a:spcAft>
              <a:buClrTx/>
              <a:buSzTx/>
              <a:buFontTx/>
            </a:pPr>
            <a:endParaRPr lang="zh-CN" altLang="en-US" sz="1400" kern="0" spc="150" dirty="0">
              <a:solidFill>
                <a:schemeClr val="bg1"/>
              </a:solidFill>
              <a:effectLst/>
              <a:uFillTx/>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Tree>
    <p:custDataLst>
      <p:tags r:id="rId42"/>
    </p:custDataLst>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timing>
    <p:tnLst>
      <p:par>
        <p:cTn id="1" dur="indefinite" restart="never" nodeType="tmRoot"/>
      </p:par>
    </p:tnLst>
  </p:timing>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0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000.xml><?xml version="1.0" encoding="utf-8"?>
<p:tagLst xmlns:p="http://schemas.openxmlformats.org/presentationml/2006/main">
  <p:tag name="KSO_WM_BEAUTIFY_FLAG" val=""/>
</p:tagLst>
</file>

<file path=ppt/tags/tag1001.xml><?xml version="1.0" encoding="utf-8"?>
<p:tagLst xmlns:p="http://schemas.openxmlformats.org/presentationml/2006/main">
  <p:tag name="KSO_WM_BEAUTIFY_FLAG" val=""/>
</p:tagLst>
</file>

<file path=ppt/tags/tag1002.xml><?xml version="1.0" encoding="utf-8"?>
<p:tagLst xmlns:p="http://schemas.openxmlformats.org/presentationml/2006/main">
  <p:tag name="KSO_WM_BEAUTIFY_FLAG" val=""/>
</p:tagLst>
</file>

<file path=ppt/tags/tag1003.xml><?xml version="1.0" encoding="utf-8"?>
<p:tagLst xmlns:p="http://schemas.openxmlformats.org/presentationml/2006/main">
  <p:tag name="KSO_WM_BEAUTIFY_FLAG" val=""/>
</p:tagLst>
</file>

<file path=ppt/tags/tag1004.xml><?xml version="1.0" encoding="utf-8"?>
<p:tagLst xmlns:p="http://schemas.openxmlformats.org/presentationml/2006/main">
  <p:tag name="KSO_WM_BEAUTIFY_FLAG" val=""/>
</p:tagLst>
</file>

<file path=ppt/tags/tag1005.xml><?xml version="1.0" encoding="utf-8"?>
<p:tagLst xmlns:p="http://schemas.openxmlformats.org/presentationml/2006/main">
  <p:tag name="KSO_WM_BEAUTIFY_FLAG" val=""/>
</p:tagLst>
</file>

<file path=ppt/tags/tag1006.xml><?xml version="1.0" encoding="utf-8"?>
<p:tagLst xmlns:p="http://schemas.openxmlformats.org/presentationml/2006/main">
  <p:tag name="KSO_WM_BEAUTIFY_FLAG" val=""/>
</p:tagLst>
</file>

<file path=ppt/tags/tag1007.xml><?xml version="1.0" encoding="utf-8"?>
<p:tagLst xmlns:p="http://schemas.openxmlformats.org/presentationml/2006/main">
  <p:tag name="KSO_WM_BEAUTIFY_FLAG" val=""/>
</p:tagLst>
</file>

<file path=ppt/tags/tag1008.xml><?xml version="1.0" encoding="utf-8"?>
<p:tagLst xmlns:p="http://schemas.openxmlformats.org/presentationml/2006/main">
  <p:tag name="KSO_WM_BEAUTIFY_FLAG" val=""/>
</p:tagLst>
</file>

<file path=ppt/tags/tag1009.xml><?xml version="1.0" encoding="utf-8"?>
<p:tagLst xmlns:p="http://schemas.openxmlformats.org/presentationml/2006/main">
  <p:tag name="KSO_WM_BEAUTIFY_FLAG" val=""/>
</p:tagLst>
</file>

<file path=ppt/tags/tag10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010.xml><?xml version="1.0" encoding="utf-8"?>
<p:tagLst xmlns:p="http://schemas.openxmlformats.org/presentationml/2006/main">
  <p:tag name="KSO_WM_BEAUTIFY_FLAG" val=""/>
</p:tagLst>
</file>

<file path=ppt/tags/tag1011.xml><?xml version="1.0" encoding="utf-8"?>
<p:tagLst xmlns:p="http://schemas.openxmlformats.org/presentationml/2006/main">
  <p:tag name="KSO_WM_BEAUTIFY_FLAG" val=""/>
</p:tagLst>
</file>

<file path=ppt/tags/tag1012.xml><?xml version="1.0" encoding="utf-8"?>
<p:tagLst xmlns:p="http://schemas.openxmlformats.org/presentationml/2006/main">
  <p:tag name="KSO_WM_BEAUTIFY_FLAG" val=""/>
</p:tagLst>
</file>

<file path=ppt/tags/tag1013.xml><?xml version="1.0" encoding="utf-8"?>
<p:tagLst xmlns:p="http://schemas.openxmlformats.org/presentationml/2006/main">
  <p:tag name="KSO_WM_BEAUTIFY_FLAG" val=""/>
</p:tagLst>
</file>

<file path=ppt/tags/tag1014.xml><?xml version="1.0" encoding="utf-8"?>
<p:tagLst xmlns:p="http://schemas.openxmlformats.org/presentationml/2006/main">
  <p:tag name="KSO_WM_BEAUTIFY_FLAG" val=""/>
</p:tagLst>
</file>

<file path=ppt/tags/tag1015.xml><?xml version="1.0" encoding="utf-8"?>
<p:tagLst xmlns:p="http://schemas.openxmlformats.org/presentationml/2006/main">
  <p:tag name="KSO_WM_BEAUTIFY_FLAG" val=""/>
</p:tagLst>
</file>

<file path=ppt/tags/tag1016.xml><?xml version="1.0" encoding="utf-8"?>
<p:tagLst xmlns:p="http://schemas.openxmlformats.org/presentationml/2006/main">
  <p:tag name="KSO_WM_BEAUTIFY_FLAG" val=""/>
</p:tagLst>
</file>

<file path=ppt/tags/tag1017.xml><?xml version="1.0" encoding="utf-8"?>
<p:tagLst xmlns:p="http://schemas.openxmlformats.org/presentationml/2006/main">
  <p:tag name="KSO_WM_BEAUTIFY_FLAG" val=""/>
</p:tagLst>
</file>

<file path=ppt/tags/tag1018.xml><?xml version="1.0" encoding="utf-8"?>
<p:tagLst xmlns:p="http://schemas.openxmlformats.org/presentationml/2006/main">
  <p:tag name="KSO_WM_BEAUTIFY_FLAG" val=""/>
</p:tagLst>
</file>

<file path=ppt/tags/tag1019.xml><?xml version="1.0" encoding="utf-8"?>
<p:tagLst xmlns:p="http://schemas.openxmlformats.org/presentationml/2006/main">
  <p:tag name="KSO_WM_BEAUTIFY_FLAG" val=""/>
</p:tagLst>
</file>

<file path=ppt/tags/tag10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020.xml><?xml version="1.0" encoding="utf-8"?>
<p:tagLst xmlns:p="http://schemas.openxmlformats.org/presentationml/2006/main">
  <p:tag name="KSO_WM_BEAUTIFY_FLAG" val=""/>
</p:tagLst>
</file>

<file path=ppt/tags/tag1021.xml><?xml version="1.0" encoding="utf-8"?>
<p:tagLst xmlns:p="http://schemas.openxmlformats.org/presentationml/2006/main">
  <p:tag name="KSO_WM_BEAUTIFY_FLAG" val=""/>
</p:tagLst>
</file>

<file path=ppt/tags/tag1022.xml><?xml version="1.0" encoding="utf-8"?>
<p:tagLst xmlns:p="http://schemas.openxmlformats.org/presentationml/2006/main">
  <p:tag name="KSO_WM_BEAUTIFY_FLAG" val=""/>
</p:tagLst>
</file>

<file path=ppt/tags/tag1023.xml><?xml version="1.0" encoding="utf-8"?>
<p:tagLst xmlns:p="http://schemas.openxmlformats.org/presentationml/2006/main">
  <p:tag name="KSO_WM_BEAUTIFY_FLAG" val=""/>
</p:tagLst>
</file>

<file path=ppt/tags/tag1024.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1025.xml><?xml version="1.0" encoding="utf-8"?>
<p:tagLst xmlns:p="http://schemas.openxmlformats.org/presentationml/2006/main">
  <p:tag name="KSO_WM_BEAUTIFY_FLAG" val=""/>
</p:tagLst>
</file>

<file path=ppt/tags/tag1026.xml><?xml version="1.0" encoding="utf-8"?>
<p:tagLst xmlns:p="http://schemas.openxmlformats.org/presentationml/2006/main">
  <p:tag name="KSO_WM_BEAUTIFY_FLAG" val=""/>
</p:tagLst>
</file>

<file path=ppt/tags/tag1027.xml><?xml version="1.0" encoding="utf-8"?>
<p:tagLst xmlns:p="http://schemas.openxmlformats.org/presentationml/2006/main">
  <p:tag name="KSO_WM_BEAUTIFY_FLAG" val=""/>
</p:tagLst>
</file>

<file path=ppt/tags/tag1028.xml><?xml version="1.0" encoding="utf-8"?>
<p:tagLst xmlns:p="http://schemas.openxmlformats.org/presentationml/2006/main">
  <p:tag name="KSO_WM_BEAUTIFY_FLAG" val=""/>
</p:tagLst>
</file>

<file path=ppt/tags/tag1029.xml><?xml version="1.0" encoding="utf-8"?>
<p:tagLst xmlns:p="http://schemas.openxmlformats.org/presentationml/2006/main">
  <p:tag name="KSO_WM_BEAUTIFY_FLAG" val=""/>
</p:tagLst>
</file>

<file path=ppt/tags/tag10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030.xml><?xml version="1.0" encoding="utf-8"?>
<p:tagLst xmlns:p="http://schemas.openxmlformats.org/presentationml/2006/main">
  <p:tag name="KSO_WM_BEAUTIFY_FLAG" val=""/>
</p:tagLst>
</file>

<file path=ppt/tags/tag1031.xml><?xml version="1.0" encoding="utf-8"?>
<p:tagLst xmlns:p="http://schemas.openxmlformats.org/presentationml/2006/main">
  <p:tag name="KSO_WM_BEAUTIFY_FLAG" val=""/>
</p:tagLst>
</file>

<file path=ppt/tags/tag1032.xml><?xml version="1.0" encoding="utf-8"?>
<p:tagLst xmlns:p="http://schemas.openxmlformats.org/presentationml/2006/main">
  <p:tag name="KSO_WM_BEAUTIFY_FLAG" val=""/>
</p:tagLst>
</file>

<file path=ppt/tags/tag1033.xml><?xml version="1.0" encoding="utf-8"?>
<p:tagLst xmlns:p="http://schemas.openxmlformats.org/presentationml/2006/main">
  <p:tag name="KSO_WM_BEAUTIFY_FLAG" val=""/>
</p:tagLst>
</file>

<file path=ppt/tags/tag1034.xml><?xml version="1.0" encoding="utf-8"?>
<p:tagLst xmlns:p="http://schemas.openxmlformats.org/presentationml/2006/main">
  <p:tag name="KSO_WM_BEAUTIFY_FLAG" val=""/>
</p:tagLst>
</file>

<file path=ppt/tags/tag1035.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1036.xml><?xml version="1.0" encoding="utf-8"?>
<p:tagLst xmlns:p="http://schemas.openxmlformats.org/presentationml/2006/main">
  <p:tag name="KSO_WM_UNIT_DIAGRAM_MODELTYPE" val="stripeEnum"/>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20187929_1*l_h_i*1_2_1"/>
  <p:tag name="KSO_WM_TEMPLATE_CATEGORY" val="diagram"/>
  <p:tag name="KSO_WM_TEMPLATE_INDEX" val="20187929"/>
  <p:tag name="KSO_WM_UNIT_LAYERLEVEL" val="1_1_1"/>
  <p:tag name="KSO_WM_TAG_VERSION" val="1.0"/>
  <p:tag name="KSO_WM_BEAUTIFY_FLAG" val="#wm#"/>
  <p:tag name="KSO_WM_UNIT_FILL_FORE_SCHEMECOLOR_INDEX" val="5"/>
  <p:tag name="KSO_WM_UNIT_FILL_TYPE" val="1"/>
  <p:tag name="KSO_WM_UNIT_USESOURCEFORMAT_APPLY" val="1"/>
</p:tagLst>
</file>

<file path=ppt/tags/tag1037.xml><?xml version="1.0" encoding="utf-8"?>
<p:tagLst xmlns:p="http://schemas.openxmlformats.org/presentationml/2006/main">
  <p:tag name="KSO_WM_UNIT_DIAGRAM_MODELTYPE" val="stripeEnum"/>
  <p:tag name="KSO_WM_UNIT_HIGHLIGHT" val="0"/>
  <p:tag name="KSO_WM_UNIT_COMPATIBLE" val="0"/>
  <p:tag name="KSO_WM_UNIT_DIAGRAM_ISNUMVISUAL" val="0"/>
  <p:tag name="KSO_WM_UNIT_DIAGRAM_ISREFERUNIT" val="0"/>
  <p:tag name="KSO_WM_DIAGRAM_GROUP_CODE" val="l1-1"/>
  <p:tag name="KSO_WM_UNIT_TYPE" val="l_h_i"/>
  <p:tag name="KSO_WM_UNIT_INDEX" val="1_2_2"/>
  <p:tag name="KSO_WM_UNIT_ID" val="diagram20187929_1*l_h_i*1_2_2"/>
  <p:tag name="KSO_WM_TEMPLATE_CATEGORY" val="diagram"/>
  <p:tag name="KSO_WM_TEMPLATE_INDEX" val="20187929"/>
  <p:tag name="KSO_WM_UNIT_LAYERLEVEL" val="1_1_1"/>
  <p:tag name="KSO_WM_TAG_VERSION" val="1.0"/>
  <p:tag name="KSO_WM_BEAUTIFY_FLAG" val="#wm#"/>
  <p:tag name="KSO_WM_UNIT_FILL_FORE_SCHEMECOLOR_INDEX" val="14"/>
  <p:tag name="KSO_WM_UNIT_FILL_TYPE" val="1"/>
  <p:tag name="KSO_WM_UNIT_USESOURCEFORMAT_APPLY" val="1"/>
</p:tagLst>
</file>

<file path=ppt/tags/tag1038.xml><?xml version="1.0" encoding="utf-8"?>
<p:tagLst xmlns:p="http://schemas.openxmlformats.org/presentationml/2006/main">
  <p:tag name="KSO_WM_UNIT_DIAGRAM_MODELTYPE" val="stripeEnum"/>
  <p:tag name="KSO_WM_UNIT_HIGHLIGHT" val="0"/>
  <p:tag name="KSO_WM_UNIT_COMPATIBLE" val="0"/>
  <p:tag name="KSO_WM_UNIT_DIAGRAM_ISNUMVISUAL" val="0"/>
  <p:tag name="KSO_WM_UNIT_DIAGRAM_ISREFERUNIT" val="0"/>
  <p:tag name="KSO_WM_DIAGRAM_GROUP_CODE" val="l1-1"/>
  <p:tag name="KSO_WM_UNIT_TYPE" val="l_h_i"/>
  <p:tag name="KSO_WM_UNIT_INDEX" val="1_2_3"/>
  <p:tag name="KSO_WM_UNIT_ID" val="diagram20187929_1*l_h_i*1_2_3"/>
  <p:tag name="KSO_WM_TEMPLATE_CATEGORY" val="diagram"/>
  <p:tag name="KSO_WM_TEMPLATE_INDEX" val="20187929"/>
  <p:tag name="KSO_WM_UNIT_LAYERLEVEL" val="1_1_1"/>
  <p:tag name="KSO_WM_TAG_VERSION" val="1.0"/>
  <p:tag name="KSO_WM_BEAUTIFY_FLAG" val="#wm#"/>
  <p:tag name="KSO_WM_UNIT_USESOURCEFORMAT_APPLY" val="1"/>
</p:tagLst>
</file>

<file path=ppt/tags/tag1039.xml><?xml version="1.0" encoding="utf-8"?>
<p:tagLst xmlns:p="http://schemas.openxmlformats.org/presentationml/2006/main">
  <p:tag name="KSO_WM_UNIT_DIAGRAM_MODELTYPE" val="stripeEnum"/>
  <p:tag name="KSO_WM_UNIT_ISCONTENTSTITLE" val="0"/>
  <p:tag name="KSO_WM_UNIT_PRESET_TEXT" val="添加标题"/>
  <p:tag name="KSO_WM_UNIT_NOCLEAR" val="0"/>
  <p:tag name="KSO_WM_UNIT_VALUE" val="4"/>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187929_1*l_h_a*1_1_1"/>
  <p:tag name="KSO_WM_TEMPLATE_CATEGORY" val="diagram"/>
  <p:tag name="KSO_WM_TEMPLATE_INDEX" val="20187929"/>
  <p:tag name="KSO_WM_UNIT_LAYERLEVEL" val="1_1_1"/>
  <p:tag name="KSO_WM_TAG_VERSION" val="1.0"/>
  <p:tag name="KSO_WM_BEAUTIFY_FLAG" val="#wm#"/>
  <p:tag name="KSO_WM_UNIT_TEXT_FILL_FORE_SCHEMECOLOR_INDEX" val="13"/>
  <p:tag name="KSO_WM_UNIT_TEXT_FILL_TYPE" val="1"/>
  <p:tag name="KSO_WM_UNIT_USESOURCEFORMAT_APPLY" val="1"/>
</p:tagLst>
</file>

<file path=ppt/tags/tag10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040.xml><?xml version="1.0" encoding="utf-8"?>
<p:tagLst xmlns:p="http://schemas.openxmlformats.org/presentationml/2006/main">
  <p:tag name="KSO_WM_BEAUTIFY_FLAG" val=""/>
</p:tagLst>
</file>

<file path=ppt/tags/tag1041.xml><?xml version="1.0" encoding="utf-8"?>
<p:tagLst xmlns:p="http://schemas.openxmlformats.org/presentationml/2006/main">
  <p:tag name="KSO_WM_BEAUTIFY_FLAG" val=""/>
</p:tagLst>
</file>

<file path=ppt/tags/tag1042.xml><?xml version="1.0" encoding="utf-8"?>
<p:tagLst xmlns:p="http://schemas.openxmlformats.org/presentationml/2006/main">
  <p:tag name="KSO_WM_BEAUTIFY_FLAG" val=""/>
</p:tagLst>
</file>

<file path=ppt/tags/tag1043.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1044.xml><?xml version="1.0" encoding="utf-8"?>
<p:tagLst xmlns:p="http://schemas.openxmlformats.org/presentationml/2006/main">
  <p:tag name="KSO_WM_BEAUTIFY_FLAG" val=""/>
</p:tagLst>
</file>

<file path=ppt/tags/tag1045.xml><?xml version="1.0" encoding="utf-8"?>
<p:tagLst xmlns:p="http://schemas.openxmlformats.org/presentationml/2006/main">
  <p:tag name="KSO_WM_BEAUTIFY_FLAG" val=""/>
</p:tagLst>
</file>

<file path=ppt/tags/tag1046.xml><?xml version="1.0" encoding="utf-8"?>
<p:tagLst xmlns:p="http://schemas.openxmlformats.org/presentationml/2006/main">
  <p:tag name="KSO_WM_BEAUTIFY_FLAG" val=""/>
</p:tagLst>
</file>

<file path=ppt/tags/tag1047.xml><?xml version="1.0" encoding="utf-8"?>
<p:tagLst xmlns:p="http://schemas.openxmlformats.org/presentationml/2006/main">
  <p:tag name="KSO_WM_BEAUTIFY_FLAG" val=""/>
</p:tagLst>
</file>

<file path=ppt/tags/tag1048.xml><?xml version="1.0" encoding="utf-8"?>
<p:tagLst xmlns:p="http://schemas.openxmlformats.org/presentationml/2006/main">
  <p:tag name="KSO_WM_BEAUTIFY_FLAG" val=""/>
</p:tagLst>
</file>

<file path=ppt/tags/tag1049.xml><?xml version="1.0" encoding="utf-8"?>
<p:tagLst xmlns:p="http://schemas.openxmlformats.org/presentationml/2006/main">
  <p:tag name="KSO_WM_BEAUTIFY_FLAG" val=""/>
</p:tagLst>
</file>

<file path=ppt/tags/tag10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050.xml><?xml version="1.0" encoding="utf-8"?>
<p:tagLst xmlns:p="http://schemas.openxmlformats.org/presentationml/2006/main">
  <p:tag name="KSO_WM_BEAUTIFY_FLAG" val=""/>
</p:tagLst>
</file>

<file path=ppt/tags/tag1051.xml><?xml version="1.0" encoding="utf-8"?>
<p:tagLst xmlns:p="http://schemas.openxmlformats.org/presentationml/2006/main">
  <p:tag name="KSO_WM_BEAUTIFY_FLAG" val=""/>
</p:tagLst>
</file>

<file path=ppt/tags/tag1052.xml><?xml version="1.0" encoding="utf-8"?>
<p:tagLst xmlns:p="http://schemas.openxmlformats.org/presentationml/2006/main">
  <p:tag name="KSO_WM_BEAUTIFY_FLAG" val=""/>
</p:tagLst>
</file>

<file path=ppt/tags/tag1053.xml><?xml version="1.0" encoding="utf-8"?>
<p:tagLst xmlns:p="http://schemas.openxmlformats.org/presentationml/2006/main">
  <p:tag name="KSO_WM_BEAUTIFY_FLAG" val=""/>
</p:tagLst>
</file>

<file path=ppt/tags/tag1054.xml><?xml version="1.0" encoding="utf-8"?>
<p:tagLst xmlns:p="http://schemas.openxmlformats.org/presentationml/2006/main">
  <p:tag name="KSO_WM_BEAUTIFY_FLAG" val=""/>
</p:tagLst>
</file>

<file path=ppt/tags/tag1055.xml><?xml version="1.0" encoding="utf-8"?>
<p:tagLst xmlns:p="http://schemas.openxmlformats.org/presentationml/2006/main">
  <p:tag name="KSO_WM_BEAUTIFY_FLAG" val=""/>
</p:tagLst>
</file>

<file path=ppt/tags/tag1056.xml><?xml version="1.0" encoding="utf-8"?>
<p:tagLst xmlns:p="http://schemas.openxmlformats.org/presentationml/2006/main">
  <p:tag name="TABLE_ENDDRAG_ORIGIN_RECT" val="223*121"/>
  <p:tag name="TABLE_ENDDRAG_RECT" val="183*361*223*121"/>
</p:tagLst>
</file>

<file path=ppt/tags/tag1057.xml><?xml version="1.0" encoding="utf-8"?>
<p:tagLst xmlns:p="http://schemas.openxmlformats.org/presentationml/2006/main">
  <p:tag name="KSO_WM_SPECIAL_SOURCE" val="bdnull"/>
</p:tagLst>
</file>

<file path=ppt/tags/tag1058.xml><?xml version="1.0" encoding="utf-8"?>
<p:tagLst xmlns:p="http://schemas.openxmlformats.org/presentationml/2006/main">
  <p:tag name="KSO_WM_BEAUTIFY_FLAG" val=""/>
</p:tagLst>
</file>

<file path=ppt/tags/tag1059.xml><?xml version="1.0" encoding="utf-8"?>
<p:tagLst xmlns:p="http://schemas.openxmlformats.org/presentationml/2006/main">
  <p:tag name="KSO_WM_BEAUTIFY_FLAG" val=""/>
</p:tagLst>
</file>

<file path=ppt/tags/tag10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060.xml><?xml version="1.0" encoding="utf-8"?>
<p:tagLst xmlns:p="http://schemas.openxmlformats.org/presentationml/2006/main">
  <p:tag name="KSO_WM_BEAUTIFY_FLAG" val=""/>
</p:tagLst>
</file>

<file path=ppt/tags/tag1061.xml><?xml version="1.0" encoding="utf-8"?>
<p:tagLst xmlns:p="http://schemas.openxmlformats.org/presentationml/2006/main">
  <p:tag name="KSO_WM_BEAUTIFY_FLAG" val=""/>
</p:tagLst>
</file>

<file path=ppt/tags/tag1062.xml><?xml version="1.0" encoding="utf-8"?>
<p:tagLst xmlns:p="http://schemas.openxmlformats.org/presentationml/2006/main">
  <p:tag name="KSO_WM_BEAUTIFY_FLAG" val=""/>
</p:tagLst>
</file>

<file path=ppt/tags/tag1063.xml><?xml version="1.0" encoding="utf-8"?>
<p:tagLst xmlns:p="http://schemas.openxmlformats.org/presentationml/2006/main">
  <p:tag name="KSO_WM_BEAUTIFY_FLAG" val=""/>
</p:tagLst>
</file>

<file path=ppt/tags/tag1064.xml><?xml version="1.0" encoding="utf-8"?>
<p:tagLst xmlns:p="http://schemas.openxmlformats.org/presentationml/2006/main">
  <p:tag name="KSO_WM_BEAUTIFY_FLAG" val=""/>
</p:tagLst>
</file>

<file path=ppt/tags/tag1065.xml><?xml version="1.0" encoding="utf-8"?>
<p:tagLst xmlns:p="http://schemas.openxmlformats.org/presentationml/2006/main">
  <p:tag name="KSO_WM_BEAUTIFY_FLAG" val=""/>
</p:tagLst>
</file>

<file path=ppt/tags/tag1066.xml><?xml version="1.0" encoding="utf-8"?>
<p:tagLst xmlns:p="http://schemas.openxmlformats.org/presentationml/2006/main">
  <p:tag name="KSO_WM_BEAUTIFY_FLAG" val="#wm#"/>
  <p:tag name="KSO_WM_TEMPLATE_CATEGORY" val="custom"/>
  <p:tag name="KSO_WM_TEMPLATE_INDEX" val="20205081"/>
</p:tagLst>
</file>

<file path=ppt/tags/tag1067.xml><?xml version="1.0" encoding="utf-8"?>
<p:tagLst xmlns:p="http://schemas.openxmlformats.org/presentationml/2006/main">
  <p:tag name="KSO_WM_BEAUTIFY_FLAG" val=""/>
</p:tagLst>
</file>

<file path=ppt/tags/tag1068.xml><?xml version="1.0" encoding="utf-8"?>
<p:tagLst xmlns:p="http://schemas.openxmlformats.org/presentationml/2006/main">
  <p:tag name="KSO_WM_BEAUTIFY_FLAG" val=""/>
</p:tagLst>
</file>

<file path=ppt/tags/tag1069.xml><?xml version="1.0" encoding="utf-8"?>
<p:tagLst xmlns:p="http://schemas.openxmlformats.org/presentationml/2006/main">
  <p:tag name="KSO_WM_BEAUTIFY_FLAG" val=""/>
</p:tagLst>
</file>

<file path=ppt/tags/tag10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070.xml><?xml version="1.0" encoding="utf-8"?>
<p:tagLst xmlns:p="http://schemas.openxmlformats.org/presentationml/2006/main">
  <p:tag name="KSO_WM_BEAUTIFY_FLAG" val=""/>
</p:tagLst>
</file>

<file path=ppt/tags/tag1071.xml><?xml version="1.0" encoding="utf-8"?>
<p:tagLst xmlns:p="http://schemas.openxmlformats.org/presentationml/2006/main">
  <p:tag name="KSO_WM_BEAUTIFY_FLAG" val=""/>
</p:tagLst>
</file>

<file path=ppt/tags/tag1072.xml><?xml version="1.0" encoding="utf-8"?>
<p:tagLst xmlns:p="http://schemas.openxmlformats.org/presentationml/2006/main">
  <p:tag name="KSO_WM_BEAUTIFY_FLAG" val=""/>
</p:tagLst>
</file>

<file path=ppt/tags/tag1073.xml><?xml version="1.0" encoding="utf-8"?>
<p:tagLst xmlns:p="http://schemas.openxmlformats.org/presentationml/2006/main">
  <p:tag name="KSO_WM_BEAUTIFY_FLAG" val=""/>
</p:tagLst>
</file>

<file path=ppt/tags/tag1074.xml><?xml version="1.0" encoding="utf-8"?>
<p:tagLst xmlns:p="http://schemas.openxmlformats.org/presentationml/2006/main">
  <p:tag name="KSO_WM_BEAUTIFY_FLAG" val=""/>
</p:tagLst>
</file>

<file path=ppt/tags/tag1075.xml><?xml version="1.0" encoding="utf-8"?>
<p:tagLst xmlns:p="http://schemas.openxmlformats.org/presentationml/2006/main">
  <p:tag name="KSO_WM_BEAUTIFY_FLAG" val="#wm#"/>
  <p:tag name="KSO_WM_TEMPLATE_CATEGORY" val="custom"/>
  <p:tag name="KSO_WM_TEMPLATE_INDEX" val="20205081"/>
</p:tagLst>
</file>

<file path=ppt/tags/tag1076.xml><?xml version="1.0" encoding="utf-8"?>
<p:tagLst xmlns:p="http://schemas.openxmlformats.org/presentationml/2006/main">
  <p:tag name="KSO_WM_BEAUTIFY_FLAG" val=""/>
</p:tagLst>
</file>

<file path=ppt/tags/tag1077.xml><?xml version="1.0" encoding="utf-8"?>
<p:tagLst xmlns:p="http://schemas.openxmlformats.org/presentationml/2006/main">
  <p:tag name="KSO_WM_BEAUTIFY_FLAG" val=""/>
</p:tagLst>
</file>

<file path=ppt/tags/tag1078.xml><?xml version="1.0" encoding="utf-8"?>
<p:tagLst xmlns:p="http://schemas.openxmlformats.org/presentationml/2006/main">
  <p:tag name="KSO_WM_SPECIAL_SOURCE" val="bdnull"/>
</p:tagLst>
</file>

<file path=ppt/tags/tag1079.xml><?xml version="1.0" encoding="utf-8"?>
<p:tagLst xmlns:p="http://schemas.openxmlformats.org/presentationml/2006/main">
  <p:tag name="KSO_WM_BEAUTIFY_FLAG" val=""/>
</p:tagLst>
</file>

<file path=ppt/tags/tag10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080.xml><?xml version="1.0" encoding="utf-8"?>
<p:tagLst xmlns:p="http://schemas.openxmlformats.org/presentationml/2006/main">
  <p:tag name="KSO_WM_BEAUTIFY_FLAG" val=""/>
</p:tagLst>
</file>

<file path=ppt/tags/tag1081.xml><?xml version="1.0" encoding="utf-8"?>
<p:tagLst xmlns:p="http://schemas.openxmlformats.org/presentationml/2006/main">
  <p:tag name="KSO_WM_SPECIAL_SOURCE" val="bdnull"/>
</p:tagLst>
</file>

<file path=ppt/tags/tag1082.xml><?xml version="1.0" encoding="utf-8"?>
<p:tagLst xmlns:p="http://schemas.openxmlformats.org/presentationml/2006/main">
  <p:tag name="KSO_WM_BEAUTIFY_FLAG" val=""/>
</p:tagLst>
</file>

<file path=ppt/tags/tag1083.xml><?xml version="1.0" encoding="utf-8"?>
<p:tagLst xmlns:p="http://schemas.openxmlformats.org/presentationml/2006/main">
  <p:tag name="KSO_WM_BEAUTIFY_FLAG" val=""/>
</p:tagLst>
</file>

<file path=ppt/tags/tag1084.xml><?xml version="1.0" encoding="utf-8"?>
<p:tagLst xmlns:p="http://schemas.openxmlformats.org/presentationml/2006/main">
  <p:tag name="KSO_WM_SPECIAL_SOURCE" val="bdnull"/>
</p:tagLst>
</file>

<file path=ppt/tags/tag1085.xml><?xml version="1.0" encoding="utf-8"?>
<p:tagLst xmlns:p="http://schemas.openxmlformats.org/presentationml/2006/main">
  <p:tag name="KSO_WM_UNIT_ISCONTENTSTITLE" val="0"/>
  <p:tag name="KSO_WM_UNIT_ISNUMDGMTITLE" val="0"/>
  <p:tag name="KSO_WM_UNIT_NOCLEAR" val="0"/>
  <p:tag name="KSO_WM_UNIT_SHOW_EDIT_AREA_INDICATION" val="1"/>
  <p:tag name="KSO_WM_UNIT_VALUE" val="28"/>
  <p:tag name="KSO_WM_UNIT_HIGHLIGHT" val="0"/>
  <p:tag name="KSO_WM_UNIT_COMPATIBLE" val="0"/>
  <p:tag name="KSO_WM_UNIT_DIAGRAM_ISNUMVISUAL" val="0"/>
  <p:tag name="KSO_WM_UNIT_DIAGRAM_ISREFERUNIT" val="0"/>
  <p:tag name="KSO_WM_UNIT_TYPE" val="a"/>
  <p:tag name="KSO_WM_UNIT_INDEX" val="1"/>
  <p:tag name="KSO_WM_UNIT_ID" val="custom20205081_1*a*1"/>
  <p:tag name="KSO_WM_TEMPLATE_CATEGORY" val="custom"/>
  <p:tag name="KSO_WM_TEMPLATE_INDEX" val="20205081"/>
  <p:tag name="KSO_WM_UNIT_LAYERLEVEL" val="1"/>
  <p:tag name="KSO_WM_TAG_VERSION" val="1.0"/>
  <p:tag name="KSO_WM_BEAUTIFY_FLAG" val=""/>
</p:tagLst>
</file>

<file path=ppt/tags/tag1086.xml><?xml version="1.0" encoding="utf-8"?>
<p:tagLst xmlns:p="http://schemas.openxmlformats.org/presentationml/2006/main">
  <p:tag name="KSO_WM_BEAUTIFY_FLAG" val=""/>
</p:tagLst>
</file>

<file path=ppt/tags/tag1087.xml><?xml version="1.0" encoding="utf-8"?>
<p:tagLst xmlns:p="http://schemas.openxmlformats.org/presentationml/2006/main">
  <p:tag name="KSO_WM_UNIT_ISCONTENTSTITLE" val="0"/>
  <p:tag name="KSO_WM_UNIT_ISNUMDGMTITLE" val="0"/>
  <p:tag name="KSO_WM_UNIT_NOCLEAR" val="0"/>
  <p:tag name="KSO_WM_UNIT_SHOW_EDIT_AREA_INDICATION" val="1"/>
  <p:tag name="KSO_WM_UNIT_VALUE" val="28"/>
  <p:tag name="KSO_WM_UNIT_HIGHLIGHT" val="0"/>
  <p:tag name="KSO_WM_UNIT_COMPATIBLE" val="0"/>
  <p:tag name="KSO_WM_UNIT_DIAGRAM_ISNUMVISUAL" val="0"/>
  <p:tag name="KSO_WM_UNIT_DIAGRAM_ISREFERUNIT" val="0"/>
  <p:tag name="KSO_WM_UNIT_TYPE" val="a"/>
  <p:tag name="KSO_WM_UNIT_INDEX" val="1"/>
  <p:tag name="KSO_WM_UNIT_ID" val="custom20205081_1*a*1"/>
  <p:tag name="KSO_WM_TEMPLATE_CATEGORY" val="custom"/>
  <p:tag name="KSO_WM_TEMPLATE_INDEX" val="20205081"/>
  <p:tag name="KSO_WM_UNIT_LAYERLEVEL" val="1"/>
  <p:tag name="KSO_WM_TAG_VERSION" val="1.0"/>
  <p:tag name="KSO_WM_BEAUTIFY_FLAG" val=""/>
</p:tagLst>
</file>

<file path=ppt/tags/tag1088.xml><?xml version="1.0" encoding="utf-8"?>
<p:tagLst xmlns:p="http://schemas.openxmlformats.org/presentationml/2006/main">
  <p:tag name="KSO_WM_BEAUTIFY_FLAG" val=""/>
</p:tagLst>
</file>

<file path=ppt/tags/tag1089.xml><?xml version="1.0" encoding="utf-8"?>
<p:tagLst xmlns:p="http://schemas.openxmlformats.org/presentationml/2006/main">
  <p:tag name="KSO_WM_BEAUTIFY_FLAG" val=""/>
</p:tagLst>
</file>

<file path=ppt/tags/tag10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090.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 name="KSO_WM_SPECIAL_SOURCE" val="bdnull"/>
</p:tagLst>
</file>

<file path=ppt/tags/tag1091.xml><?xml version="1.0" encoding="utf-8"?>
<p:tagLst xmlns:p="http://schemas.openxmlformats.org/presentationml/2006/main">
  <p:tag name="KSO_WM_BEAUTIFY_FLAG" val=""/>
</p:tagLst>
</file>

<file path=ppt/tags/tag1092.xml><?xml version="1.0" encoding="utf-8"?>
<p:tagLst xmlns:p="http://schemas.openxmlformats.org/presentationml/2006/main">
  <p:tag name="KSO_WM_UNIT_ISCONTENTSTITLE" val="0"/>
  <p:tag name="KSO_WM_UNIT_ISNUMDGMTITLE" val="0"/>
  <p:tag name="KSO_WM_UNIT_NOCLEAR" val="0"/>
  <p:tag name="KSO_WM_UNIT_SHOW_EDIT_AREA_INDICATION" val="1"/>
  <p:tag name="KSO_WM_UNIT_VALUE" val="28"/>
  <p:tag name="KSO_WM_UNIT_HIGHLIGHT" val="0"/>
  <p:tag name="KSO_WM_UNIT_COMPATIBLE" val="0"/>
  <p:tag name="KSO_WM_UNIT_DIAGRAM_ISNUMVISUAL" val="0"/>
  <p:tag name="KSO_WM_UNIT_DIAGRAM_ISREFERUNIT" val="0"/>
  <p:tag name="KSO_WM_UNIT_TYPE" val="a"/>
  <p:tag name="KSO_WM_UNIT_INDEX" val="1"/>
  <p:tag name="KSO_WM_UNIT_ID" val="custom20205081_1*a*1"/>
  <p:tag name="KSO_WM_TEMPLATE_CATEGORY" val="custom"/>
  <p:tag name="KSO_WM_TEMPLATE_INDEX" val="20205081"/>
  <p:tag name="KSO_WM_UNIT_LAYERLEVEL" val="1"/>
  <p:tag name="KSO_WM_TAG_VERSION" val="1.0"/>
  <p:tag name="KSO_WM_BEAUTIFY_FLAG" val=""/>
</p:tagLst>
</file>

<file path=ppt/tags/tag1093.xml><?xml version="1.0" encoding="utf-8"?>
<p:tagLst xmlns:p="http://schemas.openxmlformats.org/presentationml/2006/main">
  <p:tag name="KSO_WM_BEAUTIFY_FLAG" val=""/>
</p:tagLst>
</file>

<file path=ppt/tags/tag1094.xml><?xml version="1.0" encoding="utf-8"?>
<p:tagLst xmlns:p="http://schemas.openxmlformats.org/presentationml/2006/main">
  <p:tag name="KSO_WM_BEAUTIFY_FLAG" val=""/>
</p:tagLst>
</file>

<file path=ppt/tags/tag1095.xml><?xml version="1.0" encoding="utf-8"?>
<p:tagLst xmlns:p="http://schemas.openxmlformats.org/presentationml/2006/main">
  <p:tag name="KSO_WM_BEAUTIFY_FLAG" val=""/>
</p:tagLst>
</file>

<file path=ppt/tags/tag1096.xml><?xml version="1.0" encoding="utf-8"?>
<p:tagLst xmlns:p="http://schemas.openxmlformats.org/presentationml/2006/main">
  <p:tag name="KSO_WM_BEAUTIFY_FLAG" val=""/>
</p:tagLst>
</file>

<file path=ppt/tags/tag1097.xml><?xml version="1.0" encoding="utf-8"?>
<p:tagLst xmlns:p="http://schemas.openxmlformats.org/presentationml/2006/main">
  <p:tag name="KSO_WM_BEAUTIFY_FLAG" val=""/>
</p:tagLst>
</file>

<file path=ppt/tags/tag1098.xml><?xml version="1.0" encoding="utf-8"?>
<p:tagLst xmlns:p="http://schemas.openxmlformats.org/presentationml/2006/main">
  <p:tag name="KSO_WM_BEAUTIFY_FLAG" val=""/>
</p:tagLst>
</file>

<file path=ppt/tags/tag1099.xml><?xml version="1.0" encoding="utf-8"?>
<p:tagLst xmlns:p="http://schemas.openxmlformats.org/presentationml/2006/main">
  <p:tag name="KSO_WM_BEAUTIFY_FLAG" val=""/>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100.xml><?xml version="1.0" encoding="utf-8"?>
<p:tagLst xmlns:p="http://schemas.openxmlformats.org/presentationml/2006/main">
  <p:tag name="KSO_WM_BEAUTIFY_FLAG" val=""/>
</p:tagLst>
</file>

<file path=ppt/tags/tag1101.xml><?xml version="1.0" encoding="utf-8"?>
<p:tagLst xmlns:p="http://schemas.openxmlformats.org/presentationml/2006/main">
  <p:tag name="KSO_WM_BEAUTIFY_FLAG" val=""/>
</p:tagLst>
</file>

<file path=ppt/tags/tag1102.xml><?xml version="1.0" encoding="utf-8"?>
<p:tagLst xmlns:p="http://schemas.openxmlformats.org/presentationml/2006/main">
  <p:tag name="KSO_WM_BEAUTIFY_FLAG" val=""/>
</p:tagLst>
</file>

<file path=ppt/tags/tag1103.xml><?xml version="1.0" encoding="utf-8"?>
<p:tagLst xmlns:p="http://schemas.openxmlformats.org/presentationml/2006/main">
  <p:tag name="KSO_WM_BEAUTIFY_FLAG" val=""/>
</p:tagLst>
</file>

<file path=ppt/tags/tag1104.xml><?xml version="1.0" encoding="utf-8"?>
<p:tagLst xmlns:p="http://schemas.openxmlformats.org/presentationml/2006/main">
  <p:tag name="KSO_WM_BEAUTIFY_FLAG" val=""/>
</p:tagLst>
</file>

<file path=ppt/tags/tag1105.xml><?xml version="1.0" encoding="utf-8"?>
<p:tagLst xmlns:p="http://schemas.openxmlformats.org/presentationml/2006/main">
  <p:tag name="KSO_WM_BEAUTIFY_FLAG" val=""/>
</p:tagLst>
</file>

<file path=ppt/tags/tag1106.xml><?xml version="1.0" encoding="utf-8"?>
<p:tagLst xmlns:p="http://schemas.openxmlformats.org/presentationml/2006/main">
  <p:tag name="KSO_WM_BEAUTIFY_FLAG" val=""/>
</p:tagLst>
</file>

<file path=ppt/tags/tag1107.xml><?xml version="1.0" encoding="utf-8"?>
<p:tagLst xmlns:p="http://schemas.openxmlformats.org/presentationml/2006/main">
  <p:tag name="KSO_WM_BEAUTIFY_FLAG" val=""/>
</p:tagLst>
</file>

<file path=ppt/tags/tag1108.xml><?xml version="1.0" encoding="utf-8"?>
<p:tagLst xmlns:p="http://schemas.openxmlformats.org/presentationml/2006/main">
  <p:tag name="KSO_WM_BEAUTIFY_FLAG" val=""/>
</p:tagLst>
</file>

<file path=ppt/tags/tag1109.xml><?xml version="1.0" encoding="utf-8"?>
<p:tagLst xmlns:p="http://schemas.openxmlformats.org/presentationml/2006/main">
  <p:tag name="KSO_WM_BEAUTIFY_FLAG" val=""/>
</p:tagLst>
</file>

<file path=ppt/tags/tag1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110.xml><?xml version="1.0" encoding="utf-8"?>
<p:tagLst xmlns:p="http://schemas.openxmlformats.org/presentationml/2006/main">
  <p:tag name="KSO_WM_BEAUTIFY_FLAG" val=""/>
</p:tagLst>
</file>

<file path=ppt/tags/tag1111.xml><?xml version="1.0" encoding="utf-8"?>
<p:tagLst xmlns:p="http://schemas.openxmlformats.org/presentationml/2006/main">
  <p:tag name="KSO_WM_BEAUTIFY_FLAG" val=""/>
</p:tagLst>
</file>

<file path=ppt/tags/tag1112.xml><?xml version="1.0" encoding="utf-8"?>
<p:tagLst xmlns:p="http://schemas.openxmlformats.org/presentationml/2006/main">
  <p:tag name="KSO_WM_BEAUTIFY_FLAG" val=""/>
</p:tagLst>
</file>

<file path=ppt/tags/tag1113.xml><?xml version="1.0" encoding="utf-8"?>
<p:tagLst xmlns:p="http://schemas.openxmlformats.org/presentationml/2006/main">
  <p:tag name="KSO_WM_BEAUTIFY_FLAG" val=""/>
</p:tagLst>
</file>

<file path=ppt/tags/tag1114.xml><?xml version="1.0" encoding="utf-8"?>
<p:tagLst xmlns:p="http://schemas.openxmlformats.org/presentationml/2006/main">
  <p:tag name="KSO_WM_BEAUTIFY_FLAG" val=""/>
</p:tagLst>
</file>

<file path=ppt/tags/tag1115.xml><?xml version="1.0" encoding="utf-8"?>
<p:tagLst xmlns:p="http://schemas.openxmlformats.org/presentationml/2006/main">
  <p:tag name="KSO_WM_BEAUTIFY_FLAG" val=""/>
</p:tagLst>
</file>

<file path=ppt/tags/tag1116.xml><?xml version="1.0" encoding="utf-8"?>
<p:tagLst xmlns:p="http://schemas.openxmlformats.org/presentationml/2006/main">
  <p:tag name="KSO_WM_BEAUTIFY_FLAG" val=""/>
</p:tagLst>
</file>

<file path=ppt/tags/tag1117.xml><?xml version="1.0" encoding="utf-8"?>
<p:tagLst xmlns:p="http://schemas.openxmlformats.org/presentationml/2006/main">
  <p:tag name="KSO_WM_BEAUTIFY_FLAG" val=""/>
</p:tagLst>
</file>

<file path=ppt/tags/tag1118.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 name="KSO_WM_SPECIAL_SOURCE" val="bdnull"/>
</p:tagLst>
</file>

<file path=ppt/tags/tag1119.xml><?xml version="1.0" encoding="utf-8"?>
<p:tagLst xmlns:p="http://schemas.openxmlformats.org/presentationml/2006/main">
  <p:tag name="KSO_WM_BEAUTIFY_FLAG" val=""/>
</p:tagLst>
</file>

<file path=ppt/tags/tag1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120.xml><?xml version="1.0" encoding="utf-8"?>
<p:tagLst xmlns:p="http://schemas.openxmlformats.org/presentationml/2006/main">
  <p:tag name="KSO_WM_UNIT_ISCONTENTSTITLE" val="0"/>
  <p:tag name="KSO_WM_UNIT_ISNUMDGMTITLE" val="0"/>
  <p:tag name="KSO_WM_UNIT_NOCLEAR" val="0"/>
  <p:tag name="KSO_WM_UNIT_SHOW_EDIT_AREA_INDICATION" val="1"/>
  <p:tag name="KSO_WM_UNIT_VALUE" val="28"/>
  <p:tag name="KSO_WM_UNIT_HIGHLIGHT" val="0"/>
  <p:tag name="KSO_WM_UNIT_COMPATIBLE" val="0"/>
  <p:tag name="KSO_WM_UNIT_DIAGRAM_ISNUMVISUAL" val="0"/>
  <p:tag name="KSO_WM_UNIT_DIAGRAM_ISREFERUNIT" val="0"/>
  <p:tag name="KSO_WM_UNIT_TYPE" val="a"/>
  <p:tag name="KSO_WM_UNIT_INDEX" val="1"/>
  <p:tag name="KSO_WM_UNIT_ID" val="custom20205081_1*a*1"/>
  <p:tag name="KSO_WM_TEMPLATE_CATEGORY" val="custom"/>
  <p:tag name="KSO_WM_TEMPLATE_INDEX" val="20205081"/>
  <p:tag name="KSO_WM_UNIT_LAYERLEVEL" val="1"/>
  <p:tag name="KSO_WM_TAG_VERSION" val="1.0"/>
  <p:tag name="KSO_WM_BEAUTIFY_FLAG" val=""/>
</p:tagLst>
</file>

<file path=ppt/tags/tag1121.xml><?xml version="1.0" encoding="utf-8"?>
<p:tagLst xmlns:p="http://schemas.openxmlformats.org/presentationml/2006/main">
  <p:tag name="KSO_WM_BEAUTIFY_FLAG" val=""/>
</p:tagLst>
</file>

<file path=ppt/tags/tag1122.xml><?xml version="1.0" encoding="utf-8"?>
<p:tagLst xmlns:p="http://schemas.openxmlformats.org/presentationml/2006/main">
  <p:tag name="KSO_WM_BEAUTIFY_FLAG" val=""/>
</p:tagLst>
</file>

<file path=ppt/tags/tag1123.xml><?xml version="1.0" encoding="utf-8"?>
<p:tagLst xmlns:p="http://schemas.openxmlformats.org/presentationml/2006/main">
  <p:tag name="KSO_WM_BEAUTIFY_FLAG" val=""/>
</p:tagLst>
</file>

<file path=ppt/tags/tag1124.xml><?xml version="1.0" encoding="utf-8"?>
<p:tagLst xmlns:p="http://schemas.openxmlformats.org/presentationml/2006/main">
  <p:tag name="KSO_WM_BEAUTIFY_FLAG" val=""/>
</p:tagLst>
</file>

<file path=ppt/tags/tag1125.xml><?xml version="1.0" encoding="utf-8"?>
<p:tagLst xmlns:p="http://schemas.openxmlformats.org/presentationml/2006/main">
  <p:tag name="KSO_WM_BEAUTIFY_FLAG" val=""/>
</p:tagLst>
</file>

<file path=ppt/tags/tag1126.xml><?xml version="1.0" encoding="utf-8"?>
<p:tagLst xmlns:p="http://schemas.openxmlformats.org/presentationml/2006/main">
  <p:tag name="KSO_WM_BEAUTIFY_FLAG" val=""/>
</p:tagLst>
</file>

<file path=ppt/tags/tag1127.xml><?xml version="1.0" encoding="utf-8"?>
<p:tagLst xmlns:p="http://schemas.openxmlformats.org/presentationml/2006/main">
  <p:tag name="KSO_WM_BEAUTIFY_FLAG" val=""/>
</p:tagLst>
</file>

<file path=ppt/tags/tag1128.xml><?xml version="1.0" encoding="utf-8"?>
<p:tagLst xmlns:p="http://schemas.openxmlformats.org/presentationml/2006/main">
  <p:tag name="KSO_WM_BEAUTIFY_FLAG" val=""/>
</p:tagLst>
</file>

<file path=ppt/tags/tag1129.xml><?xml version="1.0" encoding="utf-8"?>
<p:tagLst xmlns:p="http://schemas.openxmlformats.org/presentationml/2006/main">
  <p:tag name="KSO_WM_BEAUTIFY_FLAG" val=""/>
</p:tagLst>
</file>

<file path=ppt/tags/tag1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130.xml><?xml version="1.0" encoding="utf-8"?>
<p:tagLst xmlns:p="http://schemas.openxmlformats.org/presentationml/2006/main">
  <p:tag name="KSO_WM_BEAUTIFY_FLAG" val=""/>
</p:tagLst>
</file>

<file path=ppt/tags/tag1131.xml><?xml version="1.0" encoding="utf-8"?>
<p:tagLst xmlns:p="http://schemas.openxmlformats.org/presentationml/2006/main">
  <p:tag name="KSO_WM_BEAUTIFY_FLAG" val=""/>
</p:tagLst>
</file>

<file path=ppt/tags/tag1132.xml><?xml version="1.0" encoding="utf-8"?>
<p:tagLst xmlns:p="http://schemas.openxmlformats.org/presentationml/2006/main">
  <p:tag name="KSO_WM_BEAUTIFY_FLAG" val=""/>
</p:tagLst>
</file>

<file path=ppt/tags/tag1133.xml><?xml version="1.0" encoding="utf-8"?>
<p:tagLst xmlns:p="http://schemas.openxmlformats.org/presentationml/2006/main">
  <p:tag name="KSO_WM_BEAUTIFY_FLAG" val=""/>
</p:tagLst>
</file>

<file path=ppt/tags/tag1134.xml><?xml version="1.0" encoding="utf-8"?>
<p:tagLst xmlns:p="http://schemas.openxmlformats.org/presentationml/2006/main">
  <p:tag name="KSO_WM_BEAUTIFY_FLAG" val=""/>
</p:tagLst>
</file>

<file path=ppt/tags/tag1135.xml><?xml version="1.0" encoding="utf-8"?>
<p:tagLst xmlns:p="http://schemas.openxmlformats.org/presentationml/2006/main">
  <p:tag name="KSO_WM_BEAUTIFY_FLAG" val=""/>
</p:tagLst>
</file>

<file path=ppt/tags/tag1136.xml><?xml version="1.0" encoding="utf-8"?>
<p:tagLst xmlns:p="http://schemas.openxmlformats.org/presentationml/2006/main">
  <p:tag name="KSO_WM_BEAUTIFY_FLAG" val=""/>
</p:tagLst>
</file>

<file path=ppt/tags/tag1137.xml><?xml version="1.0" encoding="utf-8"?>
<p:tagLst xmlns:p="http://schemas.openxmlformats.org/presentationml/2006/main">
  <p:tag name="KSO_WM_BEAUTIFY_FLAG" val=""/>
</p:tagLst>
</file>

<file path=ppt/tags/tag1138.xml><?xml version="1.0" encoding="utf-8"?>
<p:tagLst xmlns:p="http://schemas.openxmlformats.org/presentationml/2006/main">
  <p:tag name="KSO_WM_BEAUTIFY_FLAG" val=""/>
</p:tagLst>
</file>

<file path=ppt/tags/tag1139.xml><?xml version="1.0" encoding="utf-8"?>
<p:tagLst xmlns:p="http://schemas.openxmlformats.org/presentationml/2006/main">
  <p:tag name="KSO_WM_BEAUTIFY_FLAG" val=""/>
</p:tagLst>
</file>

<file path=ppt/tags/tag1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140.xml><?xml version="1.0" encoding="utf-8"?>
<p:tagLst xmlns:p="http://schemas.openxmlformats.org/presentationml/2006/main">
  <p:tag name="KSO_WM_BEAUTIFY_FLAG" val=""/>
</p:tagLst>
</file>

<file path=ppt/tags/tag1141.xml><?xml version="1.0" encoding="utf-8"?>
<p:tagLst xmlns:p="http://schemas.openxmlformats.org/presentationml/2006/main">
  <p:tag name="KSO_WM_BEAUTIFY_FLAG" val=""/>
</p:tagLst>
</file>

<file path=ppt/tags/tag1142.xml><?xml version="1.0" encoding="utf-8"?>
<p:tagLst xmlns:p="http://schemas.openxmlformats.org/presentationml/2006/main">
  <p:tag name="KSO_WM_BEAUTIFY_FLAG" val=""/>
</p:tagLst>
</file>

<file path=ppt/tags/tag1143.xml><?xml version="1.0" encoding="utf-8"?>
<p:tagLst xmlns:p="http://schemas.openxmlformats.org/presentationml/2006/main">
  <p:tag name="KSO_WM_BEAUTIFY_FLAG" val=""/>
</p:tagLst>
</file>

<file path=ppt/tags/tag1144.xml><?xml version="1.0" encoding="utf-8"?>
<p:tagLst xmlns:p="http://schemas.openxmlformats.org/presentationml/2006/main">
  <p:tag name="KSO_WM_BEAUTIFY_FLAG" val=""/>
</p:tagLst>
</file>

<file path=ppt/tags/tag1145.xml><?xml version="1.0" encoding="utf-8"?>
<p:tagLst xmlns:p="http://schemas.openxmlformats.org/presentationml/2006/main">
  <p:tag name="KSO_WM_BEAUTIFY_FLAG" val=""/>
</p:tagLst>
</file>

<file path=ppt/tags/tag1146.xml><?xml version="1.0" encoding="utf-8"?>
<p:tagLst xmlns:p="http://schemas.openxmlformats.org/presentationml/2006/main">
  <p:tag name="KSO_WM_BEAUTIFY_FLAG" val=""/>
</p:tagLst>
</file>

<file path=ppt/tags/tag1147.xml><?xml version="1.0" encoding="utf-8"?>
<p:tagLst xmlns:p="http://schemas.openxmlformats.org/presentationml/2006/main">
  <p:tag name="KSO_WM_BEAUTIFY_FLAG" val=""/>
</p:tagLst>
</file>

<file path=ppt/tags/tag1148.xml><?xml version="1.0" encoding="utf-8"?>
<p:tagLst xmlns:p="http://schemas.openxmlformats.org/presentationml/2006/main">
  <p:tag name="KSO_WM_BEAUTIFY_FLAG" val=""/>
</p:tagLst>
</file>

<file path=ppt/tags/tag1149.xml><?xml version="1.0" encoding="utf-8"?>
<p:tagLst xmlns:p="http://schemas.openxmlformats.org/presentationml/2006/main">
  <p:tag name="KSO_WM_BEAUTIFY_FLAG" val=""/>
</p:tagLst>
</file>

<file path=ppt/tags/tag1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150.xml><?xml version="1.0" encoding="utf-8"?>
<p:tagLst xmlns:p="http://schemas.openxmlformats.org/presentationml/2006/main">
  <p:tag name="KSO_WM_BEAUTIFY_FLAG" val=""/>
</p:tagLst>
</file>

<file path=ppt/tags/tag1151.xml><?xml version="1.0" encoding="utf-8"?>
<p:tagLst xmlns:p="http://schemas.openxmlformats.org/presentationml/2006/main">
  <p:tag name="KSO_WM_BEAUTIFY_FLAG" val=""/>
</p:tagLst>
</file>

<file path=ppt/tags/tag1152.xml><?xml version="1.0" encoding="utf-8"?>
<p:tagLst xmlns:p="http://schemas.openxmlformats.org/presentationml/2006/main">
  <p:tag name="KSO_WM_BEAUTIFY_FLAG" val=""/>
</p:tagLst>
</file>

<file path=ppt/tags/tag1153.xml><?xml version="1.0" encoding="utf-8"?>
<p:tagLst xmlns:p="http://schemas.openxmlformats.org/presentationml/2006/main">
  <p:tag name="KSO_WM_BEAUTIFY_FLAG" val=""/>
</p:tagLst>
</file>

<file path=ppt/tags/tag1154.xml><?xml version="1.0" encoding="utf-8"?>
<p:tagLst xmlns:p="http://schemas.openxmlformats.org/presentationml/2006/main">
  <p:tag name="KSO_WM_BEAUTIFY_FLAG" val=""/>
</p:tagLst>
</file>

<file path=ppt/tags/tag1155.xml><?xml version="1.0" encoding="utf-8"?>
<p:tagLst xmlns:p="http://schemas.openxmlformats.org/presentationml/2006/main">
  <p:tag name="KSO_WM_BEAUTIFY_FLAG" val=""/>
</p:tagLst>
</file>

<file path=ppt/tags/tag1156.xml><?xml version="1.0" encoding="utf-8"?>
<p:tagLst xmlns:p="http://schemas.openxmlformats.org/presentationml/2006/main">
  <p:tag name="KSO_WM_BEAUTIFY_FLAG" val=""/>
</p:tagLst>
</file>

<file path=ppt/tags/tag1157.xml><?xml version="1.0" encoding="utf-8"?>
<p:tagLst xmlns:p="http://schemas.openxmlformats.org/presentationml/2006/main">
  <p:tag name="KSO_WM_BEAUTIFY_FLAG" val=""/>
</p:tagLst>
</file>

<file path=ppt/tags/tag1158.xml><?xml version="1.0" encoding="utf-8"?>
<p:tagLst xmlns:p="http://schemas.openxmlformats.org/presentationml/2006/main">
  <p:tag name="KSO_WM_BEAUTIFY_FLAG" val=""/>
</p:tagLst>
</file>

<file path=ppt/tags/tag1159.xml><?xml version="1.0" encoding="utf-8"?>
<p:tagLst xmlns:p="http://schemas.openxmlformats.org/presentationml/2006/main">
  <p:tag name="KSO_WM_BEAUTIFY_FLAG" val=""/>
</p:tagLst>
</file>

<file path=ppt/tags/tag1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160.xml><?xml version="1.0" encoding="utf-8"?>
<p:tagLst xmlns:p="http://schemas.openxmlformats.org/presentationml/2006/main">
  <p:tag name="TABLE_ENDDRAG_ORIGIN_RECT" val="161*158"/>
  <p:tag name="TABLE_ENDDRAG_RECT" val="404*221*161*158"/>
</p:tagLst>
</file>

<file path=ppt/tags/tag1161.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 name="KSO_WM_SPECIAL_SOURCE" val="bdnull"/>
</p:tagLst>
</file>

<file path=ppt/tags/tag1162.xml><?xml version="1.0" encoding="utf-8"?>
<p:tagLst xmlns:p="http://schemas.openxmlformats.org/presentationml/2006/main">
  <p:tag name="KSO_WM_BEAUTIFY_FLAG" val=""/>
</p:tagLst>
</file>

<file path=ppt/tags/tag1163.xml><?xml version="1.0" encoding="utf-8"?>
<p:tagLst xmlns:p="http://schemas.openxmlformats.org/presentationml/2006/main">
  <p:tag name="KSO_WM_UNIT_ISCONTENTSTITLE" val="0"/>
  <p:tag name="KSO_WM_UNIT_ISNUMDGMTITLE" val="0"/>
  <p:tag name="KSO_WM_UNIT_NOCLEAR" val="0"/>
  <p:tag name="KSO_WM_UNIT_SHOW_EDIT_AREA_INDICATION" val="1"/>
  <p:tag name="KSO_WM_UNIT_VALUE" val="28"/>
  <p:tag name="KSO_WM_UNIT_HIGHLIGHT" val="0"/>
  <p:tag name="KSO_WM_UNIT_COMPATIBLE" val="0"/>
  <p:tag name="KSO_WM_UNIT_DIAGRAM_ISNUMVISUAL" val="0"/>
  <p:tag name="KSO_WM_UNIT_DIAGRAM_ISREFERUNIT" val="0"/>
  <p:tag name="KSO_WM_UNIT_TYPE" val="a"/>
  <p:tag name="KSO_WM_UNIT_INDEX" val="1"/>
  <p:tag name="KSO_WM_UNIT_ID" val="custom20205081_1*a*1"/>
  <p:tag name="KSO_WM_TEMPLATE_CATEGORY" val="custom"/>
  <p:tag name="KSO_WM_TEMPLATE_INDEX" val="20205081"/>
  <p:tag name="KSO_WM_UNIT_LAYERLEVEL" val="1"/>
  <p:tag name="KSO_WM_TAG_VERSION" val="1.0"/>
  <p:tag name="KSO_WM_BEAUTIFY_FLAG" val=""/>
</p:tagLst>
</file>

<file path=ppt/tags/tag1164.xml><?xml version="1.0" encoding="utf-8"?>
<p:tagLst xmlns:p="http://schemas.openxmlformats.org/presentationml/2006/main">
  <p:tag name="KSO_WM_BEAUTIFY_FLAG" val=""/>
</p:tagLst>
</file>

<file path=ppt/tags/tag1165.xml><?xml version="1.0" encoding="utf-8"?>
<p:tagLst xmlns:p="http://schemas.openxmlformats.org/presentationml/2006/main">
  <p:tag name="KSO_WM_BEAUTIFY_FLAG" val=""/>
</p:tagLst>
</file>

<file path=ppt/tags/tag1166.xml><?xml version="1.0" encoding="utf-8"?>
<p:tagLst xmlns:p="http://schemas.openxmlformats.org/presentationml/2006/main">
  <p:tag name="KSO_WM_BEAUTIFY_FLAG" val=""/>
</p:tagLst>
</file>

<file path=ppt/tags/tag1167.xml><?xml version="1.0" encoding="utf-8"?>
<p:tagLst xmlns:p="http://schemas.openxmlformats.org/presentationml/2006/main">
  <p:tag name="KSO_WM_BEAUTIFY_FLAG" val=""/>
</p:tagLst>
</file>

<file path=ppt/tags/tag1168.xml><?xml version="1.0" encoding="utf-8"?>
<p:tagLst xmlns:p="http://schemas.openxmlformats.org/presentationml/2006/main">
  <p:tag name="KSO_WM_BEAUTIFY_FLAG" val=""/>
</p:tagLst>
</file>

<file path=ppt/tags/tag1169.xml><?xml version="1.0" encoding="utf-8"?>
<p:tagLst xmlns:p="http://schemas.openxmlformats.org/presentationml/2006/main">
  <p:tag name="KSO_WM_BEAUTIFY_FLAG" val=""/>
</p:tagLst>
</file>

<file path=ppt/tags/tag1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170.xml><?xml version="1.0" encoding="utf-8"?>
<p:tagLst xmlns:p="http://schemas.openxmlformats.org/presentationml/2006/main">
  <p:tag name="KSO_WM_BEAUTIFY_FLAG" val=""/>
</p:tagLst>
</file>

<file path=ppt/tags/tag1171.xml><?xml version="1.0" encoding="utf-8"?>
<p:tagLst xmlns:p="http://schemas.openxmlformats.org/presentationml/2006/main">
  <p:tag name="KSO_WM_BEAUTIFY_FLAG" val=""/>
</p:tagLst>
</file>

<file path=ppt/tags/tag1172.xml><?xml version="1.0" encoding="utf-8"?>
<p:tagLst xmlns:p="http://schemas.openxmlformats.org/presentationml/2006/main">
  <p:tag name="KSO_WM_BEAUTIFY_FLAG" val=""/>
</p:tagLst>
</file>

<file path=ppt/tags/tag1173.xml><?xml version="1.0" encoding="utf-8"?>
<p:tagLst xmlns:p="http://schemas.openxmlformats.org/presentationml/2006/main">
  <p:tag name="KSO_WM_BEAUTIFY_FLAG" val=""/>
</p:tagLst>
</file>

<file path=ppt/tags/tag1174.xml><?xml version="1.0" encoding="utf-8"?>
<p:tagLst xmlns:p="http://schemas.openxmlformats.org/presentationml/2006/main">
  <p:tag name="KSO_WM_BEAUTIFY_FLAG" val=""/>
</p:tagLst>
</file>

<file path=ppt/tags/tag1175.xml><?xml version="1.0" encoding="utf-8"?>
<p:tagLst xmlns:p="http://schemas.openxmlformats.org/presentationml/2006/main">
  <p:tag name="KSO_WM_BEAUTIFY_FLAG" val=""/>
</p:tagLst>
</file>

<file path=ppt/tags/tag1176.xml><?xml version="1.0" encoding="utf-8"?>
<p:tagLst xmlns:p="http://schemas.openxmlformats.org/presentationml/2006/main">
  <p:tag name="KSO_WM_BEAUTIFY_FLAG" val=""/>
</p:tagLst>
</file>

<file path=ppt/tags/tag1177.xml><?xml version="1.0" encoding="utf-8"?>
<p:tagLst xmlns:p="http://schemas.openxmlformats.org/presentationml/2006/main">
  <p:tag name="KSO_WM_BEAUTIFY_FLAG" val=""/>
</p:tagLst>
</file>

<file path=ppt/tags/tag1178.xml><?xml version="1.0" encoding="utf-8"?>
<p:tagLst xmlns:p="http://schemas.openxmlformats.org/presentationml/2006/main">
  <p:tag name="KSO_WM_BEAUTIFY_FLAG" val=""/>
</p:tagLst>
</file>

<file path=ppt/tags/tag1179.xml><?xml version="1.0" encoding="utf-8"?>
<p:tagLst xmlns:p="http://schemas.openxmlformats.org/presentationml/2006/main">
  <p:tag name="KSO_WM_BEAUTIFY_FLAG" val=""/>
</p:tagLst>
</file>

<file path=ppt/tags/tag1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180.xml><?xml version="1.0" encoding="utf-8"?>
<p:tagLst xmlns:p="http://schemas.openxmlformats.org/presentationml/2006/main">
  <p:tag name="KSO_WM_BEAUTIFY_FLAG" val=""/>
</p:tagLst>
</file>

<file path=ppt/tags/tag1181.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 name="KSO_WM_SPECIAL_SOURCE" val="bdnull"/>
</p:tagLst>
</file>

<file path=ppt/tags/tag1182.xml><?xml version="1.0" encoding="utf-8"?>
<p:tagLst xmlns:p="http://schemas.openxmlformats.org/presentationml/2006/main">
  <p:tag name="KSO_WM_BEAUTIFY_FLAG" val=""/>
</p:tagLst>
</file>

<file path=ppt/tags/tag1183.xml><?xml version="1.0" encoding="utf-8"?>
<p:tagLst xmlns:p="http://schemas.openxmlformats.org/presentationml/2006/main">
  <p:tag name="KSO_WM_UNIT_ISCONTENTSTITLE" val="0"/>
  <p:tag name="KSO_WM_UNIT_ISNUMDGMTITLE" val="0"/>
  <p:tag name="KSO_WM_UNIT_NOCLEAR" val="0"/>
  <p:tag name="KSO_WM_UNIT_SHOW_EDIT_AREA_INDICATION" val="1"/>
  <p:tag name="KSO_WM_UNIT_VALUE" val="28"/>
  <p:tag name="KSO_WM_UNIT_HIGHLIGHT" val="0"/>
  <p:tag name="KSO_WM_UNIT_COMPATIBLE" val="0"/>
  <p:tag name="KSO_WM_UNIT_DIAGRAM_ISNUMVISUAL" val="0"/>
  <p:tag name="KSO_WM_UNIT_DIAGRAM_ISREFERUNIT" val="0"/>
  <p:tag name="KSO_WM_UNIT_TYPE" val="a"/>
  <p:tag name="KSO_WM_UNIT_INDEX" val="1"/>
  <p:tag name="KSO_WM_UNIT_ID" val="custom20205081_1*a*1"/>
  <p:tag name="KSO_WM_TEMPLATE_CATEGORY" val="custom"/>
  <p:tag name="KSO_WM_TEMPLATE_INDEX" val="20205081"/>
  <p:tag name="KSO_WM_UNIT_LAYERLEVEL" val="1"/>
  <p:tag name="KSO_WM_TAG_VERSION" val="1.0"/>
  <p:tag name="KSO_WM_BEAUTIFY_FLAG" val=""/>
</p:tagLst>
</file>

<file path=ppt/tags/tag1184.xml><?xml version="1.0" encoding="utf-8"?>
<p:tagLst xmlns:p="http://schemas.openxmlformats.org/presentationml/2006/main">
  <p:tag name="KSO_WM_BEAUTIFY_FLAG" val=""/>
</p:tagLst>
</file>

<file path=ppt/tags/tag1185.xml><?xml version="1.0" encoding="utf-8"?>
<p:tagLst xmlns:p="http://schemas.openxmlformats.org/presentationml/2006/main">
  <p:tag name="KSO_WM_BEAUTIFY_FLAG" val=""/>
</p:tagLst>
</file>

<file path=ppt/tags/tag1186.xml><?xml version="1.0" encoding="utf-8"?>
<p:tagLst xmlns:p="http://schemas.openxmlformats.org/presentationml/2006/main">
  <p:tag name="KSO_WM_BEAUTIFY_FLAG" val=""/>
</p:tagLst>
</file>

<file path=ppt/tags/tag1187.xml><?xml version="1.0" encoding="utf-8"?>
<p:tagLst xmlns:p="http://schemas.openxmlformats.org/presentationml/2006/main">
  <p:tag name="KSO_WM_BEAUTIFY_FLAG" val=""/>
</p:tagLst>
</file>

<file path=ppt/tags/tag1188.xml><?xml version="1.0" encoding="utf-8"?>
<p:tagLst xmlns:p="http://schemas.openxmlformats.org/presentationml/2006/main">
  <p:tag name="KSO_WM_BEAUTIFY_FLAG" val=""/>
</p:tagLst>
</file>

<file path=ppt/tags/tag1189.xml><?xml version="1.0" encoding="utf-8"?>
<p:tagLst xmlns:p="http://schemas.openxmlformats.org/presentationml/2006/main">
  <p:tag name="KSO_WM_BEAUTIFY_FLAG" val=""/>
</p:tagLst>
</file>

<file path=ppt/tags/tag1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190.xml><?xml version="1.0" encoding="utf-8"?>
<p:tagLst xmlns:p="http://schemas.openxmlformats.org/presentationml/2006/main">
  <p:tag name="KSO_WM_BEAUTIFY_FLAG" val=""/>
</p:tagLst>
</file>

<file path=ppt/tags/tag1191.xml><?xml version="1.0" encoding="utf-8"?>
<p:tagLst xmlns:p="http://schemas.openxmlformats.org/presentationml/2006/main">
  <p:tag name="KSO_WM_BEAUTIFY_FLAG" val=""/>
</p:tagLst>
</file>

<file path=ppt/tags/tag1192.xml><?xml version="1.0" encoding="utf-8"?>
<p:tagLst xmlns:p="http://schemas.openxmlformats.org/presentationml/2006/main">
  <p:tag name="KSO_WM_BEAUTIFY_FLAG" val=""/>
</p:tagLst>
</file>

<file path=ppt/tags/tag1193.xml><?xml version="1.0" encoding="utf-8"?>
<p:tagLst xmlns:p="http://schemas.openxmlformats.org/presentationml/2006/main">
  <p:tag name="KSO_WM_BEAUTIFY_FLAG" val=""/>
</p:tagLst>
</file>

<file path=ppt/tags/tag1194.xml><?xml version="1.0" encoding="utf-8"?>
<p:tagLst xmlns:p="http://schemas.openxmlformats.org/presentationml/2006/main">
  <p:tag name="KSO_WM_BEAUTIFY_FLAG" val=""/>
</p:tagLst>
</file>

<file path=ppt/tags/tag1195.xml><?xml version="1.0" encoding="utf-8"?>
<p:tagLst xmlns:p="http://schemas.openxmlformats.org/presentationml/2006/main">
  <p:tag name="KSO_WM_BEAUTIFY_FLAG" val=""/>
</p:tagLst>
</file>

<file path=ppt/tags/tag1196.xml><?xml version="1.0" encoding="utf-8"?>
<p:tagLst xmlns:p="http://schemas.openxmlformats.org/presentationml/2006/main">
  <p:tag name="KSO_WM_BEAUTIFY_FLAG" val=""/>
</p:tagLst>
</file>

<file path=ppt/tags/tag1197.xml><?xml version="1.0" encoding="utf-8"?>
<p:tagLst xmlns:p="http://schemas.openxmlformats.org/presentationml/2006/main">
  <p:tag name="KSO_WM_BEAUTIFY_FLAG" val=""/>
</p:tagLst>
</file>

<file path=ppt/tags/tag1198.xml><?xml version="1.0" encoding="utf-8"?>
<p:tagLst xmlns:p="http://schemas.openxmlformats.org/presentationml/2006/main">
  <p:tag name="KSO_WM_BEAUTIFY_FLAG" val=""/>
</p:tagLst>
</file>

<file path=ppt/tags/tag1199.xml><?xml version="1.0" encoding="utf-8"?>
<p:tagLst xmlns:p="http://schemas.openxmlformats.org/presentationml/2006/main">
  <p:tag name="KSO_WM_BEAUTIFY_FLAG" val=""/>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200.xml><?xml version="1.0" encoding="utf-8"?>
<p:tagLst xmlns:p="http://schemas.openxmlformats.org/presentationml/2006/main">
  <p:tag name="KSO_WM_BEAUTIFY_FLAG" val=""/>
</p:tagLst>
</file>

<file path=ppt/tags/tag1201.xml><?xml version="1.0" encoding="utf-8"?>
<p:tagLst xmlns:p="http://schemas.openxmlformats.org/presentationml/2006/main">
  <p:tag name="KSO_WM_BEAUTIFY_FLAG" val=""/>
</p:tagLst>
</file>

<file path=ppt/tags/tag1202.xml><?xml version="1.0" encoding="utf-8"?>
<p:tagLst xmlns:p="http://schemas.openxmlformats.org/presentationml/2006/main">
  <p:tag name="KSO_WM_BEAUTIFY_FLAG" val=""/>
</p:tagLst>
</file>

<file path=ppt/tags/tag1203.xml><?xml version="1.0" encoding="utf-8"?>
<p:tagLst xmlns:p="http://schemas.openxmlformats.org/presentationml/2006/main">
  <p:tag name="KSO_WM_BEAUTIFY_FLAG" val=""/>
</p:tagLst>
</file>

<file path=ppt/tags/tag1204.xml><?xml version="1.0" encoding="utf-8"?>
<p:tagLst xmlns:p="http://schemas.openxmlformats.org/presentationml/2006/main">
  <p:tag name="KSO_WM_BEAUTIFY_FLAG" val=""/>
</p:tagLst>
</file>

<file path=ppt/tags/tag1205.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 name="KSO_WM_SPECIAL_SOURCE" val="bdnull"/>
</p:tagLst>
</file>

<file path=ppt/tags/tag1206.xml><?xml version="1.0" encoding="utf-8"?>
<p:tagLst xmlns:p="http://schemas.openxmlformats.org/presentationml/2006/main">
  <p:tag name="KSO_WM_BEAUTIFY_FLAG" val=""/>
</p:tagLst>
</file>

<file path=ppt/tags/tag1207.xml><?xml version="1.0" encoding="utf-8"?>
<p:tagLst xmlns:p="http://schemas.openxmlformats.org/presentationml/2006/main">
  <p:tag name="KSO_WM_UNIT_ISCONTENTSTITLE" val="0"/>
  <p:tag name="KSO_WM_UNIT_ISNUMDGMTITLE" val="0"/>
  <p:tag name="KSO_WM_UNIT_NOCLEAR" val="0"/>
  <p:tag name="KSO_WM_UNIT_SHOW_EDIT_AREA_INDICATION" val="1"/>
  <p:tag name="KSO_WM_UNIT_VALUE" val="28"/>
  <p:tag name="KSO_WM_UNIT_HIGHLIGHT" val="0"/>
  <p:tag name="KSO_WM_UNIT_COMPATIBLE" val="0"/>
  <p:tag name="KSO_WM_UNIT_DIAGRAM_ISNUMVISUAL" val="0"/>
  <p:tag name="KSO_WM_UNIT_DIAGRAM_ISREFERUNIT" val="0"/>
  <p:tag name="KSO_WM_UNIT_TYPE" val="a"/>
  <p:tag name="KSO_WM_UNIT_INDEX" val="1"/>
  <p:tag name="KSO_WM_UNIT_ID" val="custom20205081_1*a*1"/>
  <p:tag name="KSO_WM_TEMPLATE_CATEGORY" val="custom"/>
  <p:tag name="KSO_WM_TEMPLATE_INDEX" val="20205081"/>
  <p:tag name="KSO_WM_UNIT_LAYERLEVEL" val="1"/>
  <p:tag name="KSO_WM_TAG_VERSION" val="1.0"/>
  <p:tag name="KSO_WM_BEAUTIFY_FLAG" val=""/>
</p:tagLst>
</file>

<file path=ppt/tags/tag1208.xml><?xml version="1.0" encoding="utf-8"?>
<p:tagLst xmlns:p="http://schemas.openxmlformats.org/presentationml/2006/main">
  <p:tag name="KSO_WM_BEAUTIFY_FLAG" val=""/>
</p:tagLst>
</file>

<file path=ppt/tags/tag1209.xml><?xml version="1.0" encoding="utf-8"?>
<p:tagLst xmlns:p="http://schemas.openxmlformats.org/presentationml/2006/main">
  <p:tag name="KSO_WM_BEAUTIFY_FLAG" val=""/>
</p:tagLst>
</file>

<file path=ppt/tags/tag1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210.xml><?xml version="1.0" encoding="utf-8"?>
<p:tagLst xmlns:p="http://schemas.openxmlformats.org/presentationml/2006/main">
  <p:tag name="KSO_WM_BEAUTIFY_FLAG" val=""/>
</p:tagLst>
</file>

<file path=ppt/tags/tag1211.xml><?xml version="1.0" encoding="utf-8"?>
<p:tagLst xmlns:p="http://schemas.openxmlformats.org/presentationml/2006/main">
  <p:tag name="KSO_WM_BEAUTIFY_FLAG" val=""/>
</p:tagLst>
</file>

<file path=ppt/tags/tag1212.xml><?xml version="1.0" encoding="utf-8"?>
<p:tagLst xmlns:p="http://schemas.openxmlformats.org/presentationml/2006/main">
  <p:tag name="KSO_WM_BEAUTIFY_FLAG" val=""/>
</p:tagLst>
</file>

<file path=ppt/tags/tag1213.xml><?xml version="1.0" encoding="utf-8"?>
<p:tagLst xmlns:p="http://schemas.openxmlformats.org/presentationml/2006/main">
  <p:tag name="KSO_WM_BEAUTIFY_FLAG" val=""/>
</p:tagLst>
</file>

<file path=ppt/tags/tag1214.xml><?xml version="1.0" encoding="utf-8"?>
<p:tagLst xmlns:p="http://schemas.openxmlformats.org/presentationml/2006/main">
  <p:tag name="KSO_WM_BEAUTIFY_FLAG" val=""/>
</p:tagLst>
</file>

<file path=ppt/tags/tag1215.xml><?xml version="1.0" encoding="utf-8"?>
<p:tagLst xmlns:p="http://schemas.openxmlformats.org/presentationml/2006/main">
  <p:tag name="KSO_WM_BEAUTIFY_FLAG" val=""/>
</p:tagLst>
</file>

<file path=ppt/tags/tag1216.xml><?xml version="1.0" encoding="utf-8"?>
<p:tagLst xmlns:p="http://schemas.openxmlformats.org/presentationml/2006/main">
  <p:tag name="KSO_WM_BEAUTIFY_FLAG" val=""/>
</p:tagLst>
</file>

<file path=ppt/tags/tag1217.xml><?xml version="1.0" encoding="utf-8"?>
<p:tagLst xmlns:p="http://schemas.openxmlformats.org/presentationml/2006/main">
  <p:tag name="KSO_WM_BEAUTIFY_FLAG" val=""/>
</p:tagLst>
</file>

<file path=ppt/tags/tag1218.xml><?xml version="1.0" encoding="utf-8"?>
<p:tagLst xmlns:p="http://schemas.openxmlformats.org/presentationml/2006/main">
  <p:tag name="KSO_WM_BEAUTIFY_FLAG" val=""/>
</p:tagLst>
</file>

<file path=ppt/tags/tag1219.xml><?xml version="1.0" encoding="utf-8"?>
<p:tagLst xmlns:p="http://schemas.openxmlformats.org/presentationml/2006/main">
  <p:tag name="KSO_WM_BEAUTIFY_FLAG" val=""/>
</p:tagLst>
</file>

<file path=ppt/tags/tag1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220.xml><?xml version="1.0" encoding="utf-8"?>
<p:tagLst xmlns:p="http://schemas.openxmlformats.org/presentationml/2006/main">
  <p:tag name="KSO_WM_BEAUTIFY_FLAG" val=""/>
</p:tagLst>
</file>

<file path=ppt/tags/tag1221.xml><?xml version="1.0" encoding="utf-8"?>
<p:tagLst xmlns:p="http://schemas.openxmlformats.org/presentationml/2006/main">
  <p:tag name="KSO_WM_BEAUTIFY_FLAG" val=""/>
</p:tagLst>
</file>

<file path=ppt/tags/tag1222.xml><?xml version="1.0" encoding="utf-8"?>
<p:tagLst xmlns:p="http://schemas.openxmlformats.org/presentationml/2006/main">
  <p:tag name="KSO_WM_BEAUTIFY_FLAG" val=""/>
</p:tagLst>
</file>

<file path=ppt/tags/tag1223.xml><?xml version="1.0" encoding="utf-8"?>
<p:tagLst xmlns:p="http://schemas.openxmlformats.org/presentationml/2006/main">
  <p:tag name="KSO_WM_BEAUTIFY_FLAG" val=""/>
</p:tagLst>
</file>

<file path=ppt/tags/tag1224.xml><?xml version="1.0" encoding="utf-8"?>
<p:tagLst xmlns:p="http://schemas.openxmlformats.org/presentationml/2006/main">
  <p:tag name="KSO_WM_BEAUTIFY_FLAG" val=""/>
</p:tagLst>
</file>

<file path=ppt/tags/tag1225.xml><?xml version="1.0" encoding="utf-8"?>
<p:tagLst xmlns:p="http://schemas.openxmlformats.org/presentationml/2006/main">
  <p:tag name="KSO_WM_BEAUTIFY_FLAG" val=""/>
</p:tagLst>
</file>

<file path=ppt/tags/tag1226.xml><?xml version="1.0" encoding="utf-8"?>
<p:tagLst xmlns:p="http://schemas.openxmlformats.org/presentationml/2006/main">
  <p:tag name="KSO_WM_BEAUTIFY_FLAG" val=""/>
</p:tagLst>
</file>

<file path=ppt/tags/tag1227.xml><?xml version="1.0" encoding="utf-8"?>
<p:tagLst xmlns:p="http://schemas.openxmlformats.org/presentationml/2006/main">
  <p:tag name="KSO_WM_BEAUTIFY_FLAG" val=""/>
</p:tagLst>
</file>

<file path=ppt/tags/tag1228.xml><?xml version="1.0" encoding="utf-8"?>
<p:tagLst xmlns:p="http://schemas.openxmlformats.org/presentationml/2006/main">
  <p:tag name="KSO_WM_BEAUTIFY_FLAG" val=""/>
</p:tagLst>
</file>

<file path=ppt/tags/tag1229.xml><?xml version="1.0" encoding="utf-8"?>
<p:tagLst xmlns:p="http://schemas.openxmlformats.org/presentationml/2006/main">
  <p:tag name="KSO_WM_BEAUTIFY_FLAG" val=""/>
</p:tagLst>
</file>

<file path=ppt/tags/tag1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230.xml><?xml version="1.0" encoding="utf-8"?>
<p:tagLst xmlns:p="http://schemas.openxmlformats.org/presentationml/2006/main">
  <p:tag name="KSO_WM_BEAUTIFY_FLAG" val=""/>
</p:tagLst>
</file>

<file path=ppt/tags/tag1231.xml><?xml version="1.0" encoding="utf-8"?>
<p:tagLst xmlns:p="http://schemas.openxmlformats.org/presentationml/2006/main">
  <p:tag name="KSO_WM_BEAUTIFY_FLAG" val=""/>
</p:tagLst>
</file>

<file path=ppt/tags/tag1232.xml><?xml version="1.0" encoding="utf-8"?>
<p:tagLst xmlns:p="http://schemas.openxmlformats.org/presentationml/2006/main">
  <p:tag name="KSO_WM_BEAUTIFY_FLAG" val=""/>
</p:tagLst>
</file>

<file path=ppt/tags/tag1233.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 name="KSO_WM_SPECIAL_SOURCE" val="bdnull"/>
</p:tagLst>
</file>

<file path=ppt/tags/tag1234.xml><?xml version="1.0" encoding="utf-8"?>
<p:tagLst xmlns:p="http://schemas.openxmlformats.org/presentationml/2006/main">
  <p:tag name="KSO_WM_BEAUTIFY_FLAG" val=""/>
</p:tagLst>
</file>

<file path=ppt/tags/tag1235.xml><?xml version="1.0" encoding="utf-8"?>
<p:tagLst xmlns:p="http://schemas.openxmlformats.org/presentationml/2006/main">
  <p:tag name="KSO_WM_UNIT_ISCONTENTSTITLE" val="0"/>
  <p:tag name="KSO_WM_UNIT_ISNUMDGMTITLE" val="0"/>
  <p:tag name="KSO_WM_UNIT_NOCLEAR" val="0"/>
  <p:tag name="KSO_WM_UNIT_SHOW_EDIT_AREA_INDICATION" val="1"/>
  <p:tag name="KSO_WM_UNIT_VALUE" val="28"/>
  <p:tag name="KSO_WM_UNIT_HIGHLIGHT" val="0"/>
  <p:tag name="KSO_WM_UNIT_COMPATIBLE" val="0"/>
  <p:tag name="KSO_WM_UNIT_DIAGRAM_ISNUMVISUAL" val="0"/>
  <p:tag name="KSO_WM_UNIT_DIAGRAM_ISREFERUNIT" val="0"/>
  <p:tag name="KSO_WM_UNIT_TYPE" val="a"/>
  <p:tag name="KSO_WM_UNIT_INDEX" val="1"/>
  <p:tag name="KSO_WM_UNIT_ID" val="custom20205081_1*a*1"/>
  <p:tag name="KSO_WM_TEMPLATE_CATEGORY" val="custom"/>
  <p:tag name="KSO_WM_TEMPLATE_INDEX" val="20205081"/>
  <p:tag name="KSO_WM_UNIT_LAYERLEVEL" val="1"/>
  <p:tag name="KSO_WM_TAG_VERSION" val="1.0"/>
  <p:tag name="KSO_WM_BEAUTIFY_FLAG" val=""/>
</p:tagLst>
</file>

<file path=ppt/tags/tag1236.xml><?xml version="1.0" encoding="utf-8"?>
<p:tagLst xmlns:p="http://schemas.openxmlformats.org/presentationml/2006/main">
  <p:tag name="KSO_WM_BEAUTIFY_FLAG" val=""/>
</p:tagLst>
</file>

<file path=ppt/tags/tag1237.xml><?xml version="1.0" encoding="utf-8"?>
<p:tagLst xmlns:p="http://schemas.openxmlformats.org/presentationml/2006/main">
  <p:tag name="KSO_WM_BEAUTIFY_FLAG" val=""/>
</p:tagLst>
</file>

<file path=ppt/tags/tag1238.xml><?xml version="1.0" encoding="utf-8"?>
<p:tagLst xmlns:p="http://schemas.openxmlformats.org/presentationml/2006/main">
  <p:tag name="KSO_WM_BEAUTIFY_FLAG" val=""/>
</p:tagLst>
</file>

<file path=ppt/tags/tag1239.xml><?xml version="1.0" encoding="utf-8"?>
<p:tagLst xmlns:p="http://schemas.openxmlformats.org/presentationml/2006/main">
  <p:tag name="KSO_WM_BEAUTIFY_FLAG" val=""/>
</p:tagLst>
</file>

<file path=ppt/tags/tag1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240.xml><?xml version="1.0" encoding="utf-8"?>
<p:tagLst xmlns:p="http://schemas.openxmlformats.org/presentationml/2006/main">
  <p:tag name="KSO_WM_BEAUTIFY_FLAG" val=""/>
</p:tagLst>
</file>

<file path=ppt/tags/tag1241.xml><?xml version="1.0" encoding="utf-8"?>
<p:tagLst xmlns:p="http://schemas.openxmlformats.org/presentationml/2006/main">
  <p:tag name="KSO_WM_BEAUTIFY_FLAG" val=""/>
</p:tagLst>
</file>

<file path=ppt/tags/tag1242.xml><?xml version="1.0" encoding="utf-8"?>
<p:tagLst xmlns:p="http://schemas.openxmlformats.org/presentationml/2006/main">
  <p:tag name="KSO_WM_BEAUTIFY_FLAG" val=""/>
</p:tagLst>
</file>

<file path=ppt/tags/tag1243.xml><?xml version="1.0" encoding="utf-8"?>
<p:tagLst xmlns:p="http://schemas.openxmlformats.org/presentationml/2006/main">
  <p:tag name="KSO_WM_BEAUTIFY_FLAG" val=""/>
</p:tagLst>
</file>

<file path=ppt/tags/tag1244.xml><?xml version="1.0" encoding="utf-8"?>
<p:tagLst xmlns:p="http://schemas.openxmlformats.org/presentationml/2006/main">
  <p:tag name="KSO_WM_BEAUTIFY_FLAG" val=""/>
</p:tagLst>
</file>

<file path=ppt/tags/tag1245.xml><?xml version="1.0" encoding="utf-8"?>
<p:tagLst xmlns:p="http://schemas.openxmlformats.org/presentationml/2006/main">
  <p:tag name="KSO_WM_BEAUTIFY_FLAG" val=""/>
</p:tagLst>
</file>

<file path=ppt/tags/tag1246.xml><?xml version="1.0" encoding="utf-8"?>
<p:tagLst xmlns:p="http://schemas.openxmlformats.org/presentationml/2006/main">
  <p:tag name="KSO_WM_BEAUTIFY_FLAG" val=""/>
</p:tagLst>
</file>

<file path=ppt/tags/tag1247.xml><?xml version="1.0" encoding="utf-8"?>
<p:tagLst xmlns:p="http://schemas.openxmlformats.org/presentationml/2006/main">
  <p:tag name="KSO_WM_BEAUTIFY_FLAG" val=""/>
</p:tagLst>
</file>

<file path=ppt/tags/tag1248.xml><?xml version="1.0" encoding="utf-8"?>
<p:tagLst xmlns:p="http://schemas.openxmlformats.org/presentationml/2006/main">
  <p:tag name="KSO_WM_BEAUTIFY_FLAG" val=""/>
</p:tagLst>
</file>

<file path=ppt/tags/tag1249.xml><?xml version="1.0" encoding="utf-8"?>
<p:tagLst xmlns:p="http://schemas.openxmlformats.org/presentationml/2006/main">
  <p:tag name="KSO_WM_BEAUTIFY_FLAG" val=""/>
</p:tagLst>
</file>

<file path=ppt/tags/tag1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250.xml><?xml version="1.0" encoding="utf-8"?>
<p:tagLst xmlns:p="http://schemas.openxmlformats.org/presentationml/2006/main">
  <p:tag name="KSO_WM_BEAUTIFY_FLAG" val=""/>
</p:tagLst>
</file>

<file path=ppt/tags/tag1251.xml><?xml version="1.0" encoding="utf-8"?>
<p:tagLst xmlns:p="http://schemas.openxmlformats.org/presentationml/2006/main">
  <p:tag name="KSO_WM_BEAUTIFY_FLAG" val=""/>
</p:tagLst>
</file>

<file path=ppt/tags/tag1252.xml><?xml version="1.0" encoding="utf-8"?>
<p:tagLst xmlns:p="http://schemas.openxmlformats.org/presentationml/2006/main">
  <p:tag name="KSO_WM_BEAUTIFY_FLAG" val=""/>
</p:tagLst>
</file>

<file path=ppt/tags/tag1253.xml><?xml version="1.0" encoding="utf-8"?>
<p:tagLst xmlns:p="http://schemas.openxmlformats.org/presentationml/2006/main">
  <p:tag name="KSO_WM_BEAUTIFY_FLAG" val=""/>
</p:tagLst>
</file>

<file path=ppt/tags/tag1254.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 name="KSO_WM_SPECIAL_SOURCE" val="bdnull"/>
</p:tagLst>
</file>

<file path=ppt/tags/tag1255.xml><?xml version="1.0" encoding="utf-8"?>
<p:tagLst xmlns:p="http://schemas.openxmlformats.org/presentationml/2006/main">
  <p:tag name="KSO_WM_DIAGRAM_VIRTUALLY_FRAME" val="{&quot;height&quot;:332.7250393700788,&quot;left&quot;:40.35,&quot;top&quot;:140.45,&quot;width&quot;:605.7}"/>
</p:tagLst>
</file>

<file path=ppt/tags/tag1256.xml><?xml version="1.0" encoding="utf-8"?>
<p:tagLst xmlns:p="http://schemas.openxmlformats.org/presentationml/2006/main">
  <p:tag name="KSO_WM_DIAGRAM_VIRTUALLY_FRAME" val="{&quot;height&quot;:332.7250393700788,&quot;left&quot;:40.35,&quot;top&quot;:140.45,&quot;width&quot;:605.7}"/>
</p:tagLst>
</file>

<file path=ppt/tags/tag1257.xml><?xml version="1.0" encoding="utf-8"?>
<p:tagLst xmlns:p="http://schemas.openxmlformats.org/presentationml/2006/main">
  <p:tag name="KSO_WM_DIAGRAM_VIRTUALLY_FRAME" val="{&quot;height&quot;:332.7250393700788,&quot;left&quot;:40.35,&quot;top&quot;:140.45,&quot;width&quot;:605.7}"/>
</p:tagLst>
</file>

<file path=ppt/tags/tag1258.xml><?xml version="1.0" encoding="utf-8"?>
<p:tagLst xmlns:p="http://schemas.openxmlformats.org/presentationml/2006/main">
  <p:tag name="KSO_WM_DIAGRAM_VIRTUALLY_FRAME" val="{&quot;height&quot;:332.7250393700788,&quot;left&quot;:40.35,&quot;top&quot;:140.45,&quot;width&quot;:605.7}"/>
</p:tagLst>
</file>

<file path=ppt/tags/tag1259.xml><?xml version="1.0" encoding="utf-8"?>
<p:tagLst xmlns:p="http://schemas.openxmlformats.org/presentationml/2006/main">
  <p:tag name="KSO_WM_DIAGRAM_VIRTUALLY_FRAME" val="{&quot;height&quot;:332.7250393700788,&quot;left&quot;:40.35,&quot;top&quot;:140.45,&quot;width&quot;:605.7}"/>
</p:tagLst>
</file>

<file path=ppt/tags/tag1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260.xml><?xml version="1.0" encoding="utf-8"?>
<p:tagLst xmlns:p="http://schemas.openxmlformats.org/presentationml/2006/main">
  <p:tag name="KSO_WM_DIAGRAM_VIRTUALLY_FRAME" val="{&quot;height&quot;:332.7250393700788,&quot;left&quot;:40.35,&quot;top&quot;:140.45,&quot;width&quot;:605.7}"/>
</p:tagLst>
</file>

<file path=ppt/tags/tag1261.xml><?xml version="1.0" encoding="utf-8"?>
<p:tagLst xmlns:p="http://schemas.openxmlformats.org/presentationml/2006/main">
  <p:tag name="KSO_WM_DIAGRAM_VIRTUALLY_FRAME" val="{&quot;height&quot;:332.7250393700788,&quot;left&quot;:40.35,&quot;top&quot;:140.45,&quot;width&quot;:605.7}"/>
</p:tagLst>
</file>

<file path=ppt/tags/tag1262.xml><?xml version="1.0" encoding="utf-8"?>
<p:tagLst xmlns:p="http://schemas.openxmlformats.org/presentationml/2006/main">
  <p:tag name="KSO_WM_DIAGRAM_VIRTUALLY_FRAME" val="{&quot;height&quot;:332.7250393700788,&quot;left&quot;:40.35,&quot;top&quot;:140.45,&quot;width&quot;:605.7}"/>
</p:tagLst>
</file>

<file path=ppt/tags/tag1263.xml><?xml version="1.0" encoding="utf-8"?>
<p:tagLst xmlns:p="http://schemas.openxmlformats.org/presentationml/2006/main">
  <p:tag name="KSO_WM_DIAGRAM_VIRTUALLY_FRAME" val="{&quot;height&quot;:332.7250393700788,&quot;left&quot;:40.35,&quot;top&quot;:140.45,&quot;width&quot;:605.7}"/>
</p:tagLst>
</file>

<file path=ppt/tags/tag1264.xml><?xml version="1.0" encoding="utf-8"?>
<p:tagLst xmlns:p="http://schemas.openxmlformats.org/presentationml/2006/main">
  <p:tag name="KSO_WM_DIAGRAM_VIRTUALLY_FRAME" val="{&quot;height&quot;:332.7250393700788,&quot;left&quot;:40.35,&quot;top&quot;:140.45,&quot;width&quot;:605.7}"/>
</p:tagLst>
</file>

<file path=ppt/tags/tag1265.xml><?xml version="1.0" encoding="utf-8"?>
<p:tagLst xmlns:p="http://schemas.openxmlformats.org/presentationml/2006/main">
  <p:tag name="KSO_WM_DIAGRAM_VIRTUALLY_FRAME" val="{&quot;height&quot;:332.7250393700788,&quot;left&quot;:40.35,&quot;top&quot;:140.45,&quot;width&quot;:605.7}"/>
</p:tagLst>
</file>

<file path=ppt/tags/tag1266.xml><?xml version="1.0" encoding="utf-8"?>
<p:tagLst xmlns:p="http://schemas.openxmlformats.org/presentationml/2006/main">
  <p:tag name="KSO_WM_DIAGRAM_VIRTUALLY_FRAME" val="{&quot;height&quot;:332.7250393700788,&quot;left&quot;:40.35,&quot;top&quot;:140.45,&quot;width&quot;:605.7}"/>
</p:tagLst>
</file>

<file path=ppt/tags/tag1267.xml><?xml version="1.0" encoding="utf-8"?>
<p:tagLst xmlns:p="http://schemas.openxmlformats.org/presentationml/2006/main">
  <p:tag name="KSO_WM_DIAGRAM_VIRTUALLY_FRAME" val="{&quot;height&quot;:332.7250393700788,&quot;left&quot;:40.35,&quot;top&quot;:140.45,&quot;width&quot;:605.7}"/>
</p:tagLst>
</file>

<file path=ppt/tags/tag1268.xml><?xml version="1.0" encoding="utf-8"?>
<p:tagLst xmlns:p="http://schemas.openxmlformats.org/presentationml/2006/main">
  <p:tag name="KSO_WM_DIAGRAM_VIRTUALLY_FRAME" val="{&quot;height&quot;:332.7250393700788,&quot;left&quot;:40.35,&quot;top&quot;:140.45,&quot;width&quot;:605.7}"/>
</p:tagLst>
</file>

<file path=ppt/tags/tag1269.xml><?xml version="1.0" encoding="utf-8"?>
<p:tagLst xmlns:p="http://schemas.openxmlformats.org/presentationml/2006/main">
  <p:tag name="KSO_WM_DIAGRAM_VIRTUALLY_FRAME" val="{&quot;height&quot;:332.7250393700788,&quot;left&quot;:40.35,&quot;top&quot;:140.45,&quot;width&quot;:605.7}"/>
</p:tagLst>
</file>

<file path=ppt/tags/tag1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270.xml><?xml version="1.0" encoding="utf-8"?>
<p:tagLst xmlns:p="http://schemas.openxmlformats.org/presentationml/2006/main">
  <p:tag name="KSO_WM_BEAUTIFY_FLAG" val=""/>
</p:tagLst>
</file>

<file path=ppt/tags/tag1271.xml><?xml version="1.0" encoding="utf-8"?>
<p:tagLst xmlns:p="http://schemas.openxmlformats.org/presentationml/2006/main">
  <p:tag name="KSO_WM_BEAUTIFY_FLAG" val=""/>
</p:tagLst>
</file>

<file path=ppt/tags/tag1272.xml><?xml version="1.0" encoding="utf-8"?>
<p:tagLst xmlns:p="http://schemas.openxmlformats.org/presentationml/2006/main">
  <p:tag name="KSO_WM_BEAUTIFY_FLAG" val=""/>
</p:tagLst>
</file>

<file path=ppt/tags/tag1273.xml><?xml version="1.0" encoding="utf-8"?>
<p:tagLst xmlns:p="http://schemas.openxmlformats.org/presentationml/2006/main">
  <p:tag name="KSO_WM_DIAGRAM_VIRTUALLY_FRAME" val="{&quot;height&quot;:332.7250393700788,&quot;left&quot;:40.35,&quot;top&quot;:140.45,&quot;width&quot;:605.7}"/>
</p:tagLst>
</file>

<file path=ppt/tags/tag1274.xml><?xml version="1.0" encoding="utf-8"?>
<p:tagLst xmlns:p="http://schemas.openxmlformats.org/presentationml/2006/main">
  <p:tag name="KSO_WM_DIAGRAM_VIRTUALLY_FRAME" val="{&quot;height&quot;:332.7250393700788,&quot;left&quot;:40.35,&quot;top&quot;:140.45,&quot;width&quot;:605.7}"/>
</p:tagLst>
</file>

<file path=ppt/tags/tag1275.xml><?xml version="1.0" encoding="utf-8"?>
<p:tagLst xmlns:p="http://schemas.openxmlformats.org/presentationml/2006/main">
  <p:tag name="KSO_WM_BEAUTIFY_FLAG" val=""/>
</p:tagLst>
</file>

<file path=ppt/tags/tag1276.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1277.xml><?xml version="1.0" encoding="utf-8"?>
<p:tagLst xmlns:p="http://schemas.openxmlformats.org/presentationml/2006/main">
  <p:tag name="KSO_WM_BEAUTIFY_FLAG" val=""/>
</p:tagLst>
</file>

<file path=ppt/tags/tag1278.xml><?xml version="1.0" encoding="utf-8"?>
<p:tagLst xmlns:p="http://schemas.openxmlformats.org/presentationml/2006/main">
  <p:tag name="KSO_WM_DIAGRAM_VIRTUALLY_FRAME" val="{&quot;height&quot;:332.7250393700788,&quot;left&quot;:40.35,&quot;top&quot;:140.45,&quot;width&quot;:605.7}"/>
</p:tagLst>
</file>

<file path=ppt/tags/tag1279.xml><?xml version="1.0" encoding="utf-8"?>
<p:tagLst xmlns:p="http://schemas.openxmlformats.org/presentationml/2006/main">
  <p:tag name="KSO_WM_DIAGRAM_VIRTUALLY_FRAME" val="{&quot;height&quot;:332.7250393700788,&quot;left&quot;:40.35,&quot;top&quot;:140.45,&quot;width&quot;:605.7}"/>
</p:tagLst>
</file>

<file path=ppt/tags/tag1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280.xml><?xml version="1.0" encoding="utf-8"?>
<p:tagLst xmlns:p="http://schemas.openxmlformats.org/presentationml/2006/main">
  <p:tag name="KSO_WM_DIAGRAM_VIRTUALLY_FRAME" val="{&quot;height&quot;:332.7250393700788,&quot;left&quot;:40.35,&quot;top&quot;:140.45,&quot;width&quot;:605.7}"/>
</p:tagLst>
</file>

<file path=ppt/tags/tag1281.xml><?xml version="1.0" encoding="utf-8"?>
<p:tagLst xmlns:p="http://schemas.openxmlformats.org/presentationml/2006/main">
  <p:tag name="KSO_WM_DIAGRAM_VIRTUALLY_FRAME" val="{&quot;height&quot;:332.7250393700788,&quot;left&quot;:40.35,&quot;top&quot;:140.45,&quot;width&quot;:605.7}"/>
</p:tagLst>
</file>

<file path=ppt/tags/tag1282.xml><?xml version="1.0" encoding="utf-8"?>
<p:tagLst xmlns:p="http://schemas.openxmlformats.org/presentationml/2006/main">
  <p:tag name="KSO_WM_DIAGRAM_VIRTUALLY_FRAME" val="{&quot;height&quot;:332.7250393700788,&quot;left&quot;:40.35,&quot;top&quot;:140.45,&quot;width&quot;:605.7}"/>
</p:tagLst>
</file>

<file path=ppt/tags/tag1283.xml><?xml version="1.0" encoding="utf-8"?>
<p:tagLst xmlns:p="http://schemas.openxmlformats.org/presentationml/2006/main">
  <p:tag name="KSO_WM_DIAGRAM_VIRTUALLY_FRAME" val="{&quot;height&quot;:332.7250393700788,&quot;left&quot;:40.35,&quot;top&quot;:140.45,&quot;width&quot;:605.7}"/>
</p:tagLst>
</file>

<file path=ppt/tags/tag1284.xml><?xml version="1.0" encoding="utf-8"?>
<p:tagLst xmlns:p="http://schemas.openxmlformats.org/presentationml/2006/main">
  <p:tag name="KSO_WM_DIAGRAM_VIRTUALLY_FRAME" val="{&quot;height&quot;:332.7250393700788,&quot;left&quot;:40.35,&quot;top&quot;:140.45,&quot;width&quot;:605.7}"/>
</p:tagLst>
</file>

<file path=ppt/tags/tag1285.xml><?xml version="1.0" encoding="utf-8"?>
<p:tagLst xmlns:p="http://schemas.openxmlformats.org/presentationml/2006/main">
  <p:tag name="KSO_WM_DIAGRAM_VIRTUALLY_FRAME" val="{&quot;height&quot;:332.7250393700788,&quot;left&quot;:40.35,&quot;top&quot;:140.45,&quot;width&quot;:605.7}"/>
</p:tagLst>
</file>

<file path=ppt/tags/tag1286.xml><?xml version="1.0" encoding="utf-8"?>
<p:tagLst xmlns:p="http://schemas.openxmlformats.org/presentationml/2006/main">
  <p:tag name="KSO_WM_DIAGRAM_VIRTUALLY_FRAME" val="{&quot;height&quot;:332.7250393700788,&quot;left&quot;:40.35,&quot;top&quot;:140.45,&quot;width&quot;:605.7}"/>
</p:tagLst>
</file>

<file path=ppt/tags/tag1287.xml><?xml version="1.0" encoding="utf-8"?>
<p:tagLst xmlns:p="http://schemas.openxmlformats.org/presentationml/2006/main">
  <p:tag name="KSO_WM_DIAGRAM_VIRTUALLY_FRAME" val="{&quot;height&quot;:332.7250393700788,&quot;left&quot;:40.35,&quot;top&quot;:140.45,&quot;width&quot;:605.7}"/>
</p:tagLst>
</file>

<file path=ppt/tags/tag1288.xml><?xml version="1.0" encoding="utf-8"?>
<p:tagLst xmlns:p="http://schemas.openxmlformats.org/presentationml/2006/main">
  <p:tag name="KSO_WM_DIAGRAM_VIRTUALLY_FRAME" val="{&quot;height&quot;:332.7250393700788,&quot;left&quot;:40.35,&quot;top&quot;:140.45,&quot;width&quot;:605.7}"/>
</p:tagLst>
</file>

<file path=ppt/tags/tag1289.xml><?xml version="1.0" encoding="utf-8"?>
<p:tagLst xmlns:p="http://schemas.openxmlformats.org/presentationml/2006/main">
  <p:tag name="KSO_WM_DIAGRAM_VIRTUALLY_FRAME" val="{&quot;height&quot;:332.7250393700788,&quot;left&quot;:40.35,&quot;top&quot;:140.45,&quot;width&quot;:605.7}"/>
</p:tagLst>
</file>

<file path=ppt/tags/tag1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290.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1291.xml><?xml version="1.0" encoding="utf-8"?>
<p:tagLst xmlns:p="http://schemas.openxmlformats.org/presentationml/2006/main">
  <p:tag name="KSO_WM_BEAUTIFY_FLAG" val=""/>
</p:tagLst>
</file>

<file path=ppt/tags/tag1292.xml><?xml version="1.0" encoding="utf-8"?>
<p:tagLst xmlns:p="http://schemas.openxmlformats.org/presentationml/2006/main">
  <p:tag name="KSO_WM_UNIT_ISCONTENTSTITLE" val="0"/>
  <p:tag name="KSO_WM_UNIT_ISNUMDGMTITLE" val="0"/>
  <p:tag name="KSO_WM_UNIT_NOCLEAR" val="0"/>
  <p:tag name="KSO_WM_UNIT_SHOW_EDIT_AREA_INDICATION" val="1"/>
  <p:tag name="KSO_WM_UNIT_VALUE" val="28"/>
  <p:tag name="KSO_WM_UNIT_HIGHLIGHT" val="0"/>
  <p:tag name="KSO_WM_UNIT_COMPATIBLE" val="0"/>
  <p:tag name="KSO_WM_UNIT_DIAGRAM_ISNUMVISUAL" val="0"/>
  <p:tag name="KSO_WM_UNIT_DIAGRAM_ISREFERUNIT" val="0"/>
  <p:tag name="KSO_WM_UNIT_TYPE" val="a"/>
  <p:tag name="KSO_WM_UNIT_INDEX" val="1"/>
  <p:tag name="KSO_WM_UNIT_ID" val="custom20205081_1*a*1"/>
  <p:tag name="KSO_WM_TEMPLATE_CATEGORY" val="custom"/>
  <p:tag name="KSO_WM_TEMPLATE_INDEX" val="20205081"/>
  <p:tag name="KSO_WM_UNIT_LAYERLEVEL" val="1"/>
  <p:tag name="KSO_WM_TAG_VERSION" val="1.0"/>
  <p:tag name="KSO_WM_BEAUTIFY_FLAG" val=""/>
</p:tagLst>
</file>

<file path=ppt/tags/tag1293.xml><?xml version="1.0" encoding="utf-8"?>
<p:tagLst xmlns:p="http://schemas.openxmlformats.org/presentationml/2006/main">
  <p:tag name="KSO_WM_BEAUTIFY_FLAG" val=""/>
</p:tagLst>
</file>

<file path=ppt/tags/tag1294.xml><?xml version="1.0" encoding="utf-8"?>
<p:tagLst xmlns:p="http://schemas.openxmlformats.org/presentationml/2006/main">
  <p:tag name="KSO_WM_BEAUTIFY_FLAG" val=""/>
</p:tagLst>
</file>

<file path=ppt/tags/tag1295.xml><?xml version="1.0" encoding="utf-8"?>
<p:tagLst xmlns:p="http://schemas.openxmlformats.org/presentationml/2006/main">
  <p:tag name="KSO_WM_BEAUTIFY_FLAG" val=""/>
</p:tagLst>
</file>

<file path=ppt/tags/tag1296.xml><?xml version="1.0" encoding="utf-8"?>
<p:tagLst xmlns:p="http://schemas.openxmlformats.org/presentationml/2006/main">
  <p:tag name="KSO_WM_BEAUTIFY_FLAG" val=""/>
</p:tagLst>
</file>

<file path=ppt/tags/tag1297.xml><?xml version="1.0" encoding="utf-8"?>
<p:tagLst xmlns:p="http://schemas.openxmlformats.org/presentationml/2006/main">
  <p:tag name="KSO_WM_BEAUTIFY_FLAG" val=""/>
</p:tagLst>
</file>

<file path=ppt/tags/tag1298.xml><?xml version="1.0" encoding="utf-8"?>
<p:tagLst xmlns:p="http://schemas.openxmlformats.org/presentationml/2006/main">
  <p:tag name="KSO_WM_BEAUTIFY_FLAG" val=""/>
</p:tagLst>
</file>

<file path=ppt/tags/tag1299.xml><?xml version="1.0" encoding="utf-8"?>
<p:tagLst xmlns:p="http://schemas.openxmlformats.org/presentationml/2006/main">
  <p:tag name="KSO_WM_BEAUTIFY_FLAG" val=""/>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300.xml><?xml version="1.0" encoding="utf-8"?>
<p:tagLst xmlns:p="http://schemas.openxmlformats.org/presentationml/2006/main">
  <p:tag name="KSO_WM_BEAUTIFY_FLAG" val=""/>
</p:tagLst>
</file>

<file path=ppt/tags/tag1301.xml><?xml version="1.0" encoding="utf-8"?>
<p:tagLst xmlns:p="http://schemas.openxmlformats.org/presentationml/2006/main">
  <p:tag name="KSO_WM_UNIT_PLACING_PICTURE_USER_VIEWPORT" val="{&quot;height&quot;:1360,&quot;width&quot;:2631}"/>
  <p:tag name="KSO_WM_BEAUTIFY_FLAG" val=""/>
</p:tagLst>
</file>

<file path=ppt/tags/tag1302.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 name="KSO_WM_SPECIAL_SOURCE" val="bdnull"/>
</p:tagLst>
</file>

<file path=ppt/tags/tag1303.xml><?xml version="1.0" encoding="utf-8"?>
<p:tagLst xmlns:p="http://schemas.openxmlformats.org/presentationml/2006/main">
  <p:tag name="KSO_WPP_MARK_KEY" val="b655d85d-984a-4ab1-ae30-12af619ccb05"/>
  <p:tag name="FULLTEXTBEAUTIFYED" val="1"/>
  <p:tag name="COMMONDATA" val="eyJoZGlkIjoiNWFlOTBhMzkxMzc3YTE0Mjk3NTkzM2VhNDllNTA1NDkifQ=="/>
  <p:tag name="commondata" val="eyJoZGlkIjoiMDFlOTU4YTExM2JhNTA0MmQwMThjMzYzZDM5M2UyNDAifQ=="/>
</p:tagLst>
</file>

<file path=ppt/tags/tag1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1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1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47.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48.xml><?xml version="1.0" encoding="utf-8"?>
<p:tagLst xmlns:p="http://schemas.openxmlformats.org/presentationml/2006/main">
  <p:tag name="KSO_WM_UNIT_PLACING_PICTURE_USER_VIEWPORT" val="{&quot;height&quot;:10799,&quot;width&quot;:19200}"/>
</p:tagLst>
</file>

<file path=ppt/tags/tag149.xml><?xml version="1.0" encoding="utf-8"?>
<p:tagLst xmlns:p="http://schemas.openxmlformats.org/presentationml/2006/main">
  <p:tag name="KSO_WM_UNIT_PLACING_PICTURE_USER_VIEWPORT" val="{&quot;height&quot;:10800,&quot;width&quot;:19200}"/>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0.xml><?xml version="1.0" encoding="utf-8"?>
<p:tagLst xmlns:p="http://schemas.openxmlformats.org/presentationml/2006/main">
  <p:tag name="KSO_WM_UNIT_ISCONTENTSTITLE" val="0"/>
  <p:tag name="KSO_WM_UNIT_ISNUMDGMTITLE" val="0"/>
  <p:tag name="KSO_WM_UNIT_NOCLEAR" val="0"/>
  <p:tag name="KSO_WM_UNIT_SHOW_EDIT_AREA_INDICATION" val="1"/>
  <p:tag name="KSO_WM_UNIT_VALUE" val="28"/>
  <p:tag name="KSO_WM_UNIT_HIGHLIGHT" val="0"/>
  <p:tag name="KSO_WM_UNIT_COMPATIBLE" val="0"/>
  <p:tag name="KSO_WM_UNIT_DIAGRAM_ISNUMVISUAL" val="0"/>
  <p:tag name="KSO_WM_UNIT_DIAGRAM_ISREFERUNIT" val="0"/>
  <p:tag name="KSO_WM_UNIT_TYPE" val="a"/>
  <p:tag name="KSO_WM_UNIT_INDEX" val="1"/>
  <p:tag name="KSO_WM_UNIT_ID" val="custom20205081_1*a*1"/>
  <p:tag name="KSO_WM_TEMPLATE_CATEGORY" val="custom"/>
  <p:tag name="KSO_WM_TEMPLATE_INDEX" val="20205081"/>
  <p:tag name="KSO_WM_UNIT_LAYERLEVEL" val="1"/>
  <p:tag name="KSO_WM_TAG_VERSION" val="1.0"/>
  <p:tag name="KSO_WM_BEAUTIFY_FLAG" val=""/>
</p:tagLst>
</file>

<file path=ppt/tags/tag151.xml><?xml version="1.0" encoding="utf-8"?>
<p:tagLst xmlns:p="http://schemas.openxmlformats.org/presentationml/2006/main">
  <p:tag name="KSO_WM_BEAUTIFY_FLAG" val=""/>
</p:tagLst>
</file>

<file path=ppt/tags/tag152.xml><?xml version="1.0" encoding="utf-8"?>
<p:tagLst xmlns:p="http://schemas.openxmlformats.org/presentationml/2006/main">
  <p:tag name="KSO_WM_BEAUTIFY_FLAG" val=""/>
</p:tagLst>
</file>

<file path=ppt/tags/tag153.xml><?xml version="1.0" encoding="utf-8"?>
<p:tagLst xmlns:p="http://schemas.openxmlformats.org/presentationml/2006/main">
  <p:tag name="KSO_WM_BEAUTIFY_FLAG" val=""/>
</p:tagLst>
</file>

<file path=ppt/tags/tag154.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 name="KSO_WM_SPECIAL_SOURCE" val="bdnull"/>
</p:tagLst>
</file>

<file path=ppt/tags/tag155.xml><?xml version="1.0" encoding="utf-8"?>
<p:tagLst xmlns:p="http://schemas.openxmlformats.org/presentationml/2006/main">
  <p:tag name="KSO_WM_BEAUTIFY_FLAG" val=""/>
</p:tagLst>
</file>

<file path=ppt/tags/tag156.xml><?xml version="1.0" encoding="utf-8"?>
<p:tagLst xmlns:p="http://schemas.openxmlformats.org/presentationml/2006/main">
  <p:tag name="KSO_WM_BEAUTIFY_FLAG" val=""/>
</p:tagLst>
</file>

<file path=ppt/tags/tag157.xml><?xml version="1.0" encoding="utf-8"?>
<p:tagLst xmlns:p="http://schemas.openxmlformats.org/presentationml/2006/main">
  <p:tag name="KSO_WM_UNIT_ISCONTENTSTITLE" val="0"/>
  <p:tag name="KSO_WM_UNIT_ISNUMDGMTITLE" val="0"/>
  <p:tag name="KSO_WM_UNIT_NOCLEAR" val="0"/>
  <p:tag name="KSO_WM_UNIT_SHOW_EDIT_AREA_INDICATION" val="1"/>
  <p:tag name="KSO_WM_UNIT_VALUE" val="28"/>
  <p:tag name="KSO_WM_UNIT_HIGHLIGHT" val="0"/>
  <p:tag name="KSO_WM_UNIT_COMPATIBLE" val="0"/>
  <p:tag name="KSO_WM_UNIT_DIAGRAM_ISNUMVISUAL" val="0"/>
  <p:tag name="KSO_WM_UNIT_DIAGRAM_ISREFERUNIT" val="0"/>
  <p:tag name="KSO_WM_UNIT_TYPE" val="a"/>
  <p:tag name="KSO_WM_UNIT_INDEX" val="1"/>
  <p:tag name="KSO_WM_UNIT_ID" val="custom20205081_1*a*1"/>
  <p:tag name="KSO_WM_TEMPLATE_CATEGORY" val="custom"/>
  <p:tag name="KSO_WM_TEMPLATE_INDEX" val="20205081"/>
  <p:tag name="KSO_WM_UNIT_LAYERLEVEL" val="1"/>
  <p:tag name="KSO_WM_TAG_VERSION" val="1.0"/>
  <p:tag name="KSO_WM_BEAUTIFY_FLAG" val=""/>
</p:tagLst>
</file>

<file path=ppt/tags/tag158.xml><?xml version="1.0" encoding="utf-8"?>
<p:tagLst xmlns:p="http://schemas.openxmlformats.org/presentationml/2006/main">
  <p:tag name="KSO_WM_BEAUTIFY_FLAG" val=""/>
</p:tagLst>
</file>

<file path=ppt/tags/tag159.xml><?xml version="1.0" encoding="utf-8"?>
<p:tagLst xmlns:p="http://schemas.openxmlformats.org/presentationml/2006/main">
  <p:tag name="KSO_WM_UNIT_ISCONTENTSTITLE" val="0"/>
  <p:tag name="KSO_WM_UNIT_ISNUMDGMTITLE" val="0"/>
  <p:tag name="KSO_WM_UNIT_NOCLEAR" val="0"/>
  <p:tag name="KSO_WM_UNIT_SHOW_EDIT_AREA_INDICATION" val="1"/>
  <p:tag name="KSO_WM_UNIT_VALUE" val="28"/>
  <p:tag name="KSO_WM_UNIT_HIGHLIGHT" val="0"/>
  <p:tag name="KSO_WM_UNIT_COMPATIBLE" val="0"/>
  <p:tag name="KSO_WM_UNIT_DIAGRAM_ISNUMVISUAL" val="0"/>
  <p:tag name="KSO_WM_UNIT_DIAGRAM_ISREFERUNIT" val="0"/>
  <p:tag name="KSO_WM_UNIT_TYPE" val="a"/>
  <p:tag name="KSO_WM_UNIT_INDEX" val="1"/>
  <p:tag name="KSO_WM_UNIT_ID" val="custom20205081_1*a*1"/>
  <p:tag name="KSO_WM_TEMPLATE_CATEGORY" val="custom"/>
  <p:tag name="KSO_WM_TEMPLATE_INDEX" val="20205081"/>
  <p:tag name="KSO_WM_UNIT_LAYERLEVEL" val="1"/>
  <p:tag name="KSO_WM_TAG_VERSION" val="1.0"/>
  <p:tag name="KSO_WM_BEAUTIFY_FLAG" val=""/>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60.xml><?xml version="1.0" encoding="utf-8"?>
<p:tagLst xmlns:p="http://schemas.openxmlformats.org/presentationml/2006/main">
  <p:tag name="KSO_WM_BEAUTIFY_FLAG" val=""/>
</p:tagLst>
</file>

<file path=ppt/tags/tag161.xml><?xml version="1.0" encoding="utf-8"?>
<p:tagLst xmlns:p="http://schemas.openxmlformats.org/presentationml/2006/main">
  <p:tag name="KSO_WM_UNIT_ISCONTENTSTITLE" val="0"/>
  <p:tag name="KSO_WM_UNIT_ISNUMDGMTITLE" val="0"/>
  <p:tag name="KSO_WM_UNIT_NOCLEAR" val="0"/>
  <p:tag name="KSO_WM_UNIT_SHOW_EDIT_AREA_INDICATION" val="1"/>
  <p:tag name="KSO_WM_UNIT_VALUE" val="28"/>
  <p:tag name="KSO_WM_UNIT_HIGHLIGHT" val="0"/>
  <p:tag name="KSO_WM_UNIT_COMPATIBLE" val="0"/>
  <p:tag name="KSO_WM_UNIT_DIAGRAM_ISNUMVISUAL" val="0"/>
  <p:tag name="KSO_WM_UNIT_DIAGRAM_ISREFERUNIT" val="0"/>
  <p:tag name="KSO_WM_UNIT_TYPE" val="a"/>
  <p:tag name="KSO_WM_UNIT_INDEX" val="1"/>
  <p:tag name="KSO_WM_UNIT_ID" val="custom20205081_1*a*1"/>
  <p:tag name="KSO_WM_TEMPLATE_CATEGORY" val="custom"/>
  <p:tag name="KSO_WM_TEMPLATE_INDEX" val="20205081"/>
  <p:tag name="KSO_WM_UNIT_LAYERLEVEL" val="1"/>
  <p:tag name="KSO_WM_TAG_VERSION" val="1.0"/>
  <p:tag name="KSO_WM_BEAUTIFY_FLAG" val=""/>
</p:tagLst>
</file>

<file path=ppt/tags/tag162.xml><?xml version="1.0" encoding="utf-8"?>
<p:tagLst xmlns:p="http://schemas.openxmlformats.org/presentationml/2006/main">
  <p:tag name="KSO_WM_BEAUTIFY_FLAG" val=""/>
</p:tagLst>
</file>

<file path=ppt/tags/tag163.xml><?xml version="1.0" encoding="utf-8"?>
<p:tagLst xmlns:p="http://schemas.openxmlformats.org/presentationml/2006/main">
  <p:tag name="KSO_WM_BEAUTIFY_FLAG" val=""/>
</p:tagLst>
</file>

<file path=ppt/tags/tag164.xml><?xml version="1.0" encoding="utf-8"?>
<p:tagLst xmlns:p="http://schemas.openxmlformats.org/presentationml/2006/main">
  <p:tag name="KSO_WM_UNIT_ISCONTENTSTITLE" val="0"/>
  <p:tag name="KSO_WM_UNIT_ISNUMDGMTITLE" val="0"/>
  <p:tag name="KSO_WM_UNIT_NOCLEAR" val="0"/>
  <p:tag name="KSO_WM_UNIT_SHOW_EDIT_AREA_INDICATION" val="1"/>
  <p:tag name="KSO_WM_UNIT_VALUE" val="28"/>
  <p:tag name="KSO_WM_UNIT_HIGHLIGHT" val="0"/>
  <p:tag name="KSO_WM_UNIT_COMPATIBLE" val="0"/>
  <p:tag name="KSO_WM_UNIT_DIAGRAM_ISNUMVISUAL" val="0"/>
  <p:tag name="KSO_WM_UNIT_DIAGRAM_ISREFERUNIT" val="0"/>
  <p:tag name="KSO_WM_UNIT_TYPE" val="a"/>
  <p:tag name="KSO_WM_UNIT_INDEX" val="1"/>
  <p:tag name="KSO_WM_UNIT_ID" val="custom20205081_1*a*1"/>
  <p:tag name="KSO_WM_TEMPLATE_CATEGORY" val="custom"/>
  <p:tag name="KSO_WM_TEMPLATE_INDEX" val="20205081"/>
  <p:tag name="KSO_WM_UNIT_LAYERLEVEL" val="1"/>
  <p:tag name="KSO_WM_TAG_VERSION" val="1.0"/>
  <p:tag name="KSO_WM_BEAUTIFY_FLAG" val=""/>
</p:tagLst>
</file>

<file path=ppt/tags/tag165.xml><?xml version="1.0" encoding="utf-8"?>
<p:tagLst xmlns:p="http://schemas.openxmlformats.org/presentationml/2006/main">
  <p:tag name="KSO_WM_BEAUTIFY_FLAG" val=""/>
</p:tagLst>
</file>

<file path=ppt/tags/tag166.xml><?xml version="1.0" encoding="utf-8"?>
<p:tagLst xmlns:p="http://schemas.openxmlformats.org/presentationml/2006/main">
  <p:tag name="KSO_WM_BEAUTIFY_FLAG" val=""/>
</p:tagLst>
</file>

<file path=ppt/tags/tag167.xml><?xml version="1.0" encoding="utf-8"?>
<p:tagLst xmlns:p="http://schemas.openxmlformats.org/presentationml/2006/main">
  <p:tag name="KSO_WM_UNIT_ISCONTENTSTITLE" val="0"/>
  <p:tag name="KSO_WM_UNIT_ISNUMDGMTITLE" val="0"/>
  <p:tag name="KSO_WM_UNIT_NOCLEAR" val="0"/>
  <p:tag name="KSO_WM_UNIT_SHOW_EDIT_AREA_INDICATION" val="1"/>
  <p:tag name="KSO_WM_UNIT_VALUE" val="28"/>
  <p:tag name="KSO_WM_UNIT_HIGHLIGHT" val="0"/>
  <p:tag name="KSO_WM_UNIT_COMPATIBLE" val="0"/>
  <p:tag name="KSO_WM_UNIT_DIAGRAM_ISNUMVISUAL" val="0"/>
  <p:tag name="KSO_WM_UNIT_DIAGRAM_ISREFERUNIT" val="0"/>
  <p:tag name="KSO_WM_UNIT_TYPE" val="a"/>
  <p:tag name="KSO_WM_UNIT_INDEX" val="481"/>
  <p:tag name="KSO_WM_UNIT_ID" val="custom20205081_1*a*481"/>
  <p:tag name="KSO_WM_TEMPLATE_CATEGORY" val="custom"/>
  <p:tag name="KSO_WM_TEMPLATE_INDEX" val="20205081"/>
  <p:tag name="KSO_WM_UNIT_LAYERLEVEL" val="1"/>
  <p:tag name="KSO_WM_TAG_VERSION" val="1.0"/>
  <p:tag name="KSO_WM_BEAUTIFY_FLAG" val=""/>
</p:tagLst>
</file>

<file path=ppt/tags/tag168.xml><?xml version="1.0" encoding="utf-8"?>
<p:tagLst xmlns:p="http://schemas.openxmlformats.org/presentationml/2006/main">
  <p:tag name="KSO_WM_BEAUTIFY_FLAG" val=""/>
</p:tagLst>
</file>

<file path=ppt/tags/tag169.xml><?xml version="1.0" encoding="utf-8"?>
<p:tagLst xmlns:p="http://schemas.openxmlformats.org/presentationml/2006/main">
  <p:tag name="KSO_WM_UNIT_ISCONTENTSTITLE" val="0"/>
  <p:tag name="KSO_WM_UNIT_ISNUMDGMTITLE" val="0"/>
  <p:tag name="KSO_WM_UNIT_NOCLEAR" val="0"/>
  <p:tag name="KSO_WM_UNIT_SHOW_EDIT_AREA_INDICATION" val="1"/>
  <p:tag name="KSO_WM_UNIT_VALUE" val="28"/>
  <p:tag name="KSO_WM_UNIT_HIGHLIGHT" val="0"/>
  <p:tag name="KSO_WM_UNIT_COMPATIBLE" val="0"/>
  <p:tag name="KSO_WM_UNIT_DIAGRAM_ISNUMVISUAL" val="0"/>
  <p:tag name="KSO_WM_UNIT_DIAGRAM_ISREFERUNIT" val="0"/>
  <p:tag name="KSO_WM_UNIT_TYPE" val="a"/>
  <p:tag name="KSO_WM_UNIT_INDEX" val="481"/>
  <p:tag name="KSO_WM_UNIT_ID" val="custom20205081_1*a*481"/>
  <p:tag name="KSO_WM_TEMPLATE_CATEGORY" val="custom"/>
  <p:tag name="KSO_WM_TEMPLATE_INDEX" val="20205081"/>
  <p:tag name="KSO_WM_UNIT_LAYERLEVEL" val="1"/>
  <p:tag name="KSO_WM_TAG_VERSION" val="1.0"/>
  <p:tag name="KSO_WM_BEAUTIFY_FLAG" val=""/>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70.xml><?xml version="1.0" encoding="utf-8"?>
<p:tagLst xmlns:p="http://schemas.openxmlformats.org/presentationml/2006/main">
  <p:tag name="KSO_WM_BEAUTIFY_FLAG" val=""/>
</p:tagLst>
</file>

<file path=ppt/tags/tag171.xml><?xml version="1.0" encoding="utf-8"?>
<p:tagLst xmlns:p="http://schemas.openxmlformats.org/presentationml/2006/main">
  <p:tag name="KSO_WM_BEAUTIFY_FLAG" val=""/>
</p:tagLst>
</file>

<file path=ppt/tags/tag172.xml><?xml version="1.0" encoding="utf-8"?>
<p:tagLst xmlns:p="http://schemas.openxmlformats.org/presentationml/2006/main">
  <p:tag name="KSO_WM_UNIT_ISCONTENTSTITLE" val="0"/>
  <p:tag name="KSO_WM_UNIT_ISNUMDGMTITLE" val="0"/>
  <p:tag name="KSO_WM_UNIT_NOCLEAR" val="0"/>
  <p:tag name="KSO_WM_UNIT_SHOW_EDIT_AREA_INDICATION" val="1"/>
  <p:tag name="KSO_WM_UNIT_VALUE" val="28"/>
  <p:tag name="KSO_WM_UNIT_HIGHLIGHT" val="0"/>
  <p:tag name="KSO_WM_UNIT_COMPATIBLE" val="0"/>
  <p:tag name="KSO_WM_UNIT_DIAGRAM_ISNUMVISUAL" val="0"/>
  <p:tag name="KSO_WM_UNIT_DIAGRAM_ISREFERUNIT" val="0"/>
  <p:tag name="KSO_WM_UNIT_TYPE" val="a"/>
  <p:tag name="KSO_WM_UNIT_INDEX" val="481"/>
  <p:tag name="KSO_WM_UNIT_ID" val="custom20205081_1*a*481"/>
  <p:tag name="KSO_WM_TEMPLATE_CATEGORY" val="custom"/>
  <p:tag name="KSO_WM_TEMPLATE_INDEX" val="20205081"/>
  <p:tag name="KSO_WM_UNIT_LAYERLEVEL" val="1"/>
  <p:tag name="KSO_WM_TAG_VERSION" val="1.0"/>
  <p:tag name="KSO_WM_BEAUTIFY_FLAG" val=""/>
</p:tagLst>
</file>

<file path=ppt/tags/tag173.xml><?xml version="1.0" encoding="utf-8"?>
<p:tagLst xmlns:p="http://schemas.openxmlformats.org/presentationml/2006/main">
  <p:tag name="KSO_WM_BEAUTIFY_FLAG" val=""/>
</p:tagLst>
</file>

<file path=ppt/tags/tag174.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 name="KSO_WM_SPECIAL_SOURCE" val="bdnull"/>
</p:tagLst>
</file>

<file path=ppt/tags/tag175.xml><?xml version="1.0" encoding="utf-8"?>
<p:tagLst xmlns:p="http://schemas.openxmlformats.org/presentationml/2006/main">
  <p:tag name="KSO_WM_UNIT_ISCONTENTSTITLE" val="0"/>
  <p:tag name="KSO_WM_UNIT_ISNUMDGMTITLE" val="0"/>
  <p:tag name="KSO_WM_UNIT_NOCLEAR" val="0"/>
  <p:tag name="KSO_WM_UNIT_SHOW_EDIT_AREA_INDICATION" val="1"/>
  <p:tag name="KSO_WM_UNIT_VALUE" val="28"/>
  <p:tag name="KSO_WM_UNIT_HIGHLIGHT" val="0"/>
  <p:tag name="KSO_WM_UNIT_COMPATIBLE" val="0"/>
  <p:tag name="KSO_WM_UNIT_DIAGRAM_ISNUMVISUAL" val="0"/>
  <p:tag name="KSO_WM_UNIT_DIAGRAM_ISREFERUNIT" val="0"/>
  <p:tag name="KSO_WM_UNIT_TYPE" val="a"/>
  <p:tag name="KSO_WM_UNIT_INDEX" val="1"/>
  <p:tag name="KSO_WM_UNIT_ID" val="custom20205081_1*a*1"/>
  <p:tag name="KSO_WM_TEMPLATE_CATEGORY" val="custom"/>
  <p:tag name="KSO_WM_TEMPLATE_INDEX" val="20205081"/>
  <p:tag name="KSO_WM_UNIT_LAYERLEVEL" val="1"/>
  <p:tag name="KSO_WM_TAG_VERSION" val="1.0"/>
  <p:tag name="KSO_WM_BEAUTIFY_FLAG" val=""/>
</p:tagLst>
</file>

<file path=ppt/tags/tag176.xml><?xml version="1.0" encoding="utf-8"?>
<p:tagLst xmlns:p="http://schemas.openxmlformats.org/presentationml/2006/main">
  <p:tag name="KSO_WM_BEAUTIFY_FLAG" val=""/>
</p:tagLst>
</file>

<file path=ppt/tags/tag177.xml><?xml version="1.0" encoding="utf-8"?>
<p:tagLst xmlns:p="http://schemas.openxmlformats.org/presentationml/2006/main">
  <p:tag name="KSO_WM_UNIT_ISCONTENTSTITLE" val="0"/>
  <p:tag name="KSO_WM_UNIT_ISNUMDGMTITLE" val="0"/>
  <p:tag name="KSO_WM_UNIT_NOCLEAR" val="0"/>
  <p:tag name="KSO_WM_UNIT_SHOW_EDIT_AREA_INDICATION" val="1"/>
  <p:tag name="KSO_WM_UNIT_VALUE" val="28"/>
  <p:tag name="KSO_WM_UNIT_HIGHLIGHT" val="0"/>
  <p:tag name="KSO_WM_UNIT_COMPATIBLE" val="0"/>
  <p:tag name="KSO_WM_UNIT_DIAGRAM_ISNUMVISUAL" val="0"/>
  <p:tag name="KSO_WM_UNIT_DIAGRAM_ISREFERUNIT" val="0"/>
  <p:tag name="KSO_WM_UNIT_TYPE" val="a"/>
  <p:tag name="KSO_WM_UNIT_INDEX" val="1"/>
  <p:tag name="KSO_WM_UNIT_ID" val="custom20205081_1*a*1"/>
  <p:tag name="KSO_WM_TEMPLATE_CATEGORY" val="custom"/>
  <p:tag name="KSO_WM_TEMPLATE_INDEX" val="20205081"/>
  <p:tag name="KSO_WM_UNIT_LAYERLEVEL" val="1"/>
  <p:tag name="KSO_WM_TAG_VERSION" val="1.0"/>
  <p:tag name="KSO_WM_BEAUTIFY_FLAG" val=""/>
</p:tagLst>
</file>

<file path=ppt/tags/tag178.xml><?xml version="1.0" encoding="utf-8"?>
<p:tagLst xmlns:p="http://schemas.openxmlformats.org/presentationml/2006/main">
  <p:tag name="KSO_WM_BEAUTIFY_FLAG" val=""/>
</p:tagLst>
</file>

<file path=ppt/tags/tag179.xml><?xml version="1.0" encoding="utf-8"?>
<p:tagLst xmlns:p="http://schemas.openxmlformats.org/presentationml/2006/main">
  <p:tag name="KSO_WM_BEAUTIFY_FLAG" val=""/>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80.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 name="KSO_WM_SPECIAL_SOURCE" val="bdnull"/>
</p:tagLst>
</file>

<file path=ppt/tags/tag181.xml><?xml version="1.0" encoding="utf-8"?>
<p:tagLst xmlns:p="http://schemas.openxmlformats.org/presentationml/2006/main">
  <p:tag name="KSO_WM_BEAUTIFY_FLAG" val=""/>
</p:tagLst>
</file>

<file path=ppt/tags/tag182.xml><?xml version="1.0" encoding="utf-8"?>
<p:tagLst xmlns:p="http://schemas.openxmlformats.org/presentationml/2006/main">
  <p:tag name="KSO_WM_BEAUTIFY_FLAG" val=""/>
</p:tagLst>
</file>

<file path=ppt/tags/tag183.xml><?xml version="1.0" encoding="utf-8"?>
<p:tagLst xmlns:p="http://schemas.openxmlformats.org/presentationml/2006/main">
  <p:tag name="KSO_WM_BEAUTIFY_FLAG" val=""/>
</p:tagLst>
</file>

<file path=ppt/tags/tag184.xml><?xml version="1.0" encoding="utf-8"?>
<p:tagLst xmlns:p="http://schemas.openxmlformats.org/presentationml/2006/main">
  <p:tag name="KSO_WM_BEAUTIFY_FLAG" val=""/>
</p:tagLst>
</file>

<file path=ppt/tags/tag185.xml><?xml version="1.0" encoding="utf-8"?>
<p:tagLst xmlns:p="http://schemas.openxmlformats.org/presentationml/2006/main">
  <p:tag name="KSO_WM_BEAUTIFY_FLAG" val=""/>
</p:tagLst>
</file>

<file path=ppt/tags/tag186.xml><?xml version="1.0" encoding="utf-8"?>
<p:tagLst xmlns:p="http://schemas.openxmlformats.org/presentationml/2006/main">
  <p:tag name="KSO_WM_BEAUTIFY_FLAG" val=""/>
</p:tagLst>
</file>

<file path=ppt/tags/tag187.xml><?xml version="1.0" encoding="utf-8"?>
<p:tagLst xmlns:p="http://schemas.openxmlformats.org/presentationml/2006/main">
  <p:tag name="KSO_WM_BEAUTIFY_FLAG" val=""/>
</p:tagLst>
</file>

<file path=ppt/tags/tag188.xml><?xml version="1.0" encoding="utf-8"?>
<p:tagLst xmlns:p="http://schemas.openxmlformats.org/presentationml/2006/main">
  <p:tag name="KSO_WM_BEAUTIFY_FLAG" val=""/>
</p:tagLst>
</file>

<file path=ppt/tags/tag189.xml><?xml version="1.0" encoding="utf-8"?>
<p:tagLst xmlns:p="http://schemas.openxmlformats.org/presentationml/2006/main">
  <p:tag name="KSO_WM_BEAUTIFY_FLAG" val=""/>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90.xml><?xml version="1.0" encoding="utf-8"?>
<p:tagLst xmlns:p="http://schemas.openxmlformats.org/presentationml/2006/main">
  <p:tag name="KSO_WM_BEAUTIFY_FLAG" val=""/>
</p:tagLst>
</file>

<file path=ppt/tags/tag191.xml><?xml version="1.0" encoding="utf-8"?>
<p:tagLst xmlns:p="http://schemas.openxmlformats.org/presentationml/2006/main">
  <p:tag name="KSO_WM_BEAUTIFY_FLAG" val=""/>
</p:tagLst>
</file>

<file path=ppt/tags/tag192.xml><?xml version="1.0" encoding="utf-8"?>
<p:tagLst xmlns:p="http://schemas.openxmlformats.org/presentationml/2006/main">
  <p:tag name="KSO_WM_BEAUTIFY_FLAG" val=""/>
</p:tagLst>
</file>

<file path=ppt/tags/tag193.xml><?xml version="1.0" encoding="utf-8"?>
<p:tagLst xmlns:p="http://schemas.openxmlformats.org/presentationml/2006/main">
  <p:tag name="KSO_WM_BEAUTIFY_FLAG" val=""/>
</p:tagLst>
</file>

<file path=ppt/tags/tag194.xml><?xml version="1.0" encoding="utf-8"?>
<p:tagLst xmlns:p="http://schemas.openxmlformats.org/presentationml/2006/main">
  <p:tag name="KSO_WM_BEAUTIFY_FLAG" val=""/>
</p:tagLst>
</file>

<file path=ppt/tags/tag195.xml><?xml version="1.0" encoding="utf-8"?>
<p:tagLst xmlns:p="http://schemas.openxmlformats.org/presentationml/2006/main">
  <p:tag name="KSO_WM_BEAUTIFY_FLAG" val=""/>
</p:tagLst>
</file>

<file path=ppt/tags/tag196.xml><?xml version="1.0" encoding="utf-8"?>
<p:tagLst xmlns:p="http://schemas.openxmlformats.org/presentationml/2006/main">
  <p:tag name="KSO_WM_BEAUTIFY_FLAG" val=""/>
</p:tagLst>
</file>

<file path=ppt/tags/tag197.xml><?xml version="1.0" encoding="utf-8"?>
<p:tagLst xmlns:p="http://schemas.openxmlformats.org/presentationml/2006/main">
  <p:tag name="KSO_WM_BEAUTIFY_FLAG" val=""/>
</p:tagLst>
</file>

<file path=ppt/tags/tag198.xml><?xml version="1.0" encoding="utf-8"?>
<p:tagLst xmlns:p="http://schemas.openxmlformats.org/presentationml/2006/main">
  <p:tag name="KSO_WM_BEAUTIFY_FLAG" val=""/>
</p:tagLst>
</file>

<file path=ppt/tags/tag199.xml><?xml version="1.0" encoding="utf-8"?>
<p:tagLst xmlns:p="http://schemas.openxmlformats.org/presentationml/2006/main">
  <p:tag name="KSO_WM_BEAUTIFY_FLAG" val=""/>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0.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201.xml><?xml version="1.0" encoding="utf-8"?>
<p:tagLst xmlns:p="http://schemas.openxmlformats.org/presentationml/2006/main">
  <p:tag name="KSO_WM_UNIT_ISCONTENTSTITLE" val="0"/>
  <p:tag name="KSO_WM_UNIT_ISNUMDGMTITLE" val="0"/>
  <p:tag name="KSO_WM_UNIT_NOCLEAR" val="0"/>
  <p:tag name="KSO_WM_UNIT_SHOW_EDIT_AREA_INDICATION" val="1"/>
  <p:tag name="KSO_WM_UNIT_VALUE" val="28"/>
  <p:tag name="KSO_WM_UNIT_HIGHLIGHT" val="0"/>
  <p:tag name="KSO_WM_UNIT_COMPATIBLE" val="0"/>
  <p:tag name="KSO_WM_UNIT_DIAGRAM_ISNUMVISUAL" val="0"/>
  <p:tag name="KSO_WM_UNIT_DIAGRAM_ISREFERUNIT" val="0"/>
  <p:tag name="KSO_WM_UNIT_TYPE" val="a"/>
  <p:tag name="KSO_WM_UNIT_INDEX" val="1"/>
  <p:tag name="KSO_WM_UNIT_ID" val="custom20205081_1*a*1"/>
  <p:tag name="KSO_WM_TEMPLATE_CATEGORY" val="custom"/>
  <p:tag name="KSO_WM_TEMPLATE_INDEX" val="20205081"/>
  <p:tag name="KSO_WM_UNIT_LAYERLEVEL" val="1"/>
  <p:tag name="KSO_WM_TAG_VERSION" val="1.0"/>
  <p:tag name="KSO_WM_BEAUTIFY_FLAG" val=""/>
</p:tagLst>
</file>

<file path=ppt/tags/tag202.xml><?xml version="1.0" encoding="utf-8"?>
<p:tagLst xmlns:p="http://schemas.openxmlformats.org/presentationml/2006/main">
  <p:tag name="KSO_WM_DIAGRAM_VIRTUALLY_FRAME" val="{&quot;height&quot;:160.2,&quot;left&quot;:89.95,&quot;top&quot;:332.65,&quot;width&quot;:990.85}"/>
</p:tagLst>
</file>

<file path=ppt/tags/tag203.xml><?xml version="1.0" encoding="utf-8"?>
<p:tagLst xmlns:p="http://schemas.openxmlformats.org/presentationml/2006/main">
  <p:tag name="KSO_WM_DIAGRAM_VIRTUALLY_FRAME" val="{&quot;height&quot;:160.2,&quot;left&quot;:89.95,&quot;top&quot;:332.65,&quot;width&quot;:990.85}"/>
</p:tagLst>
</file>

<file path=ppt/tags/tag204.xml><?xml version="1.0" encoding="utf-8"?>
<p:tagLst xmlns:p="http://schemas.openxmlformats.org/presentationml/2006/main">
  <p:tag name="KSO_WM_DIAGRAM_VIRTUALLY_FRAME" val="{&quot;height&quot;:160.2,&quot;left&quot;:89.95,&quot;top&quot;:332.65,&quot;width&quot;:990.85}"/>
</p:tagLst>
</file>

<file path=ppt/tags/tag205.xml><?xml version="1.0" encoding="utf-8"?>
<p:tagLst xmlns:p="http://schemas.openxmlformats.org/presentationml/2006/main">
  <p:tag name="KSO_WM_DIAGRAM_VIRTUALLY_FRAME" val="{&quot;height&quot;:160.2,&quot;left&quot;:89.95,&quot;top&quot;:332.65,&quot;width&quot;:990.85}"/>
</p:tagLst>
</file>

<file path=ppt/tags/tag206.xml><?xml version="1.0" encoding="utf-8"?>
<p:tagLst xmlns:p="http://schemas.openxmlformats.org/presentationml/2006/main">
  <p:tag name="KSO_WM_BEAUTIFY_FLAG" val=""/>
  <p:tag name="KSO_WM_DIAGRAM_VIRTUALLY_FRAME" val="{&quot;height&quot;:160.2,&quot;left&quot;:89.95,&quot;top&quot;:332.65,&quot;width&quot;:990.85}"/>
</p:tagLst>
</file>

<file path=ppt/tags/tag207.xml><?xml version="1.0" encoding="utf-8"?>
<p:tagLst xmlns:p="http://schemas.openxmlformats.org/presentationml/2006/main">
  <p:tag name="KSO_WM_DIAGRAM_VIRTUALLY_FRAME" val="{&quot;height&quot;:160.2,&quot;left&quot;:89.95,&quot;top&quot;:332.65,&quot;width&quot;:990.85}"/>
</p:tagLst>
</file>

<file path=ppt/tags/tag208.xml><?xml version="1.0" encoding="utf-8"?>
<p:tagLst xmlns:p="http://schemas.openxmlformats.org/presentationml/2006/main">
  <p:tag name="KSO_WM_DIAGRAM_VIRTUALLY_FRAME" val="{&quot;height&quot;:160.2,&quot;left&quot;:89.95,&quot;top&quot;:332.65,&quot;width&quot;:990.85}"/>
</p:tagLst>
</file>

<file path=ppt/tags/tag209.xml><?xml version="1.0" encoding="utf-8"?>
<p:tagLst xmlns:p="http://schemas.openxmlformats.org/presentationml/2006/main">
  <p:tag name="KSO_WM_DIAGRAM_VIRTUALLY_FRAME" val="{&quot;height&quot;:160.2,&quot;left&quot;:89.95,&quot;top&quot;:332.65,&quot;width&quot;:990.85}"/>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10.xml><?xml version="1.0" encoding="utf-8"?>
<p:tagLst xmlns:p="http://schemas.openxmlformats.org/presentationml/2006/main">
  <p:tag name="KSO_WM_DIAGRAM_VIRTUALLY_FRAME" val="{&quot;height&quot;:160.2,&quot;left&quot;:89.95,&quot;top&quot;:332.65,&quot;width&quot;:990.85}"/>
</p:tagLst>
</file>

<file path=ppt/tags/tag211.xml><?xml version="1.0" encoding="utf-8"?>
<p:tagLst xmlns:p="http://schemas.openxmlformats.org/presentationml/2006/main">
  <p:tag name="KSO_WM_DIAGRAM_VIRTUALLY_FRAME" val="{&quot;height&quot;:160.2,&quot;left&quot;:89.95,&quot;top&quot;:332.65,&quot;width&quot;:990.85}"/>
</p:tagLst>
</file>

<file path=ppt/tags/tag212.xml><?xml version="1.0" encoding="utf-8"?>
<p:tagLst xmlns:p="http://schemas.openxmlformats.org/presentationml/2006/main">
  <p:tag name="KSO_WM_DIAGRAM_VIRTUALLY_FRAME" val="{&quot;height&quot;:160.2,&quot;left&quot;:89.95,&quot;top&quot;:332.65,&quot;width&quot;:990.85}"/>
</p:tagLst>
</file>

<file path=ppt/tags/tag213.xml><?xml version="1.0" encoding="utf-8"?>
<p:tagLst xmlns:p="http://schemas.openxmlformats.org/presentationml/2006/main">
  <p:tag name="KSO_WM_DIAGRAM_VIRTUALLY_FRAME" val="{&quot;height&quot;:160.2,&quot;left&quot;:89.95,&quot;top&quot;:332.65,&quot;width&quot;:990.85}"/>
</p:tagLst>
</file>

<file path=ppt/tags/tag214.xml><?xml version="1.0" encoding="utf-8"?>
<p:tagLst xmlns:p="http://schemas.openxmlformats.org/presentationml/2006/main">
  <p:tag name="KSO_WM_DIAGRAM_VIRTUALLY_FRAME" val="{&quot;height&quot;:160.2,&quot;left&quot;:89.95,&quot;top&quot;:332.65,&quot;width&quot;:990.85}"/>
</p:tagLst>
</file>

<file path=ppt/tags/tag215.xml><?xml version="1.0" encoding="utf-8"?>
<p:tagLst xmlns:p="http://schemas.openxmlformats.org/presentationml/2006/main">
  <p:tag name="KSO_WM_BEAUTIFY_FLAG" val=""/>
</p:tagLst>
</file>

<file path=ppt/tags/tag216.xml><?xml version="1.0" encoding="utf-8"?>
<p:tagLst xmlns:p="http://schemas.openxmlformats.org/presentationml/2006/main">
  <p:tag name="KSO_WM_BEAUTIFY_FLAG" val=""/>
</p:tagLst>
</file>

<file path=ppt/tags/tag217.xml><?xml version="1.0" encoding="utf-8"?>
<p:tagLst xmlns:p="http://schemas.openxmlformats.org/presentationml/2006/main">
  <p:tag name="KSO_WM_BEAUTIFY_FLAG" val=""/>
</p:tagLst>
</file>

<file path=ppt/tags/tag218.xml><?xml version="1.0" encoding="utf-8"?>
<p:tagLst xmlns:p="http://schemas.openxmlformats.org/presentationml/2006/main">
  <p:tag name="KSO_WM_DIAGRAM_VIRTUALLY_FRAME" val="{&quot;height&quot;:192.35,&quot;left&quot;:70.2,&quot;top&quot;:292.5,&quot;width&quot;:841.9}"/>
</p:tagLst>
</file>

<file path=ppt/tags/tag219.xml><?xml version="1.0" encoding="utf-8"?>
<p:tagLst xmlns:p="http://schemas.openxmlformats.org/presentationml/2006/main">
  <p:tag name="KSO_WM_DIAGRAM_VIRTUALLY_FRAME" val="{&quot;height&quot;:192.35,&quot;left&quot;:70.2,&quot;top&quot;:292.5,&quot;width&quot;:841.9}"/>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20.xml><?xml version="1.0" encoding="utf-8"?>
<p:tagLst xmlns:p="http://schemas.openxmlformats.org/presentationml/2006/main">
  <p:tag name="KSO_WM_DIAGRAM_VIRTUALLY_FRAME" val="{&quot;height&quot;:192.35,&quot;left&quot;:70.2,&quot;top&quot;:292.5,&quot;width&quot;:841.9}"/>
</p:tagLst>
</file>

<file path=ppt/tags/tag221.xml><?xml version="1.0" encoding="utf-8"?>
<p:tagLst xmlns:p="http://schemas.openxmlformats.org/presentationml/2006/main">
  <p:tag name="KSO_WM_DIAGRAM_VIRTUALLY_FRAME" val="{&quot;height&quot;:192.35,&quot;left&quot;:70.2,&quot;top&quot;:292.5,&quot;width&quot;:841.9}"/>
</p:tagLst>
</file>

<file path=ppt/tags/tag222.xml><?xml version="1.0" encoding="utf-8"?>
<p:tagLst xmlns:p="http://schemas.openxmlformats.org/presentationml/2006/main">
  <p:tag name="KSO_WM_DIAGRAM_VIRTUALLY_FRAME" val="{&quot;height&quot;:192.35,&quot;left&quot;:70.2,&quot;top&quot;:292.5,&quot;width&quot;:841.9}"/>
</p:tagLst>
</file>

<file path=ppt/tags/tag223.xml><?xml version="1.0" encoding="utf-8"?>
<p:tagLst xmlns:p="http://schemas.openxmlformats.org/presentationml/2006/main">
  <p:tag name="KSO_WM_DIAGRAM_VIRTUALLY_FRAME" val="{&quot;height&quot;:192.35,&quot;left&quot;:70.2,&quot;top&quot;:292.5,&quot;width&quot;:841.9}"/>
</p:tagLst>
</file>

<file path=ppt/tags/tag224.xml><?xml version="1.0" encoding="utf-8"?>
<p:tagLst xmlns:p="http://schemas.openxmlformats.org/presentationml/2006/main">
  <p:tag name="KSO_WM_DIAGRAM_VIRTUALLY_FRAME" val="{&quot;height&quot;:192.35,&quot;left&quot;:70.2,&quot;top&quot;:292.5,&quot;width&quot;:841.9}"/>
</p:tagLst>
</file>

<file path=ppt/tags/tag225.xml><?xml version="1.0" encoding="utf-8"?>
<p:tagLst xmlns:p="http://schemas.openxmlformats.org/presentationml/2006/main">
  <p:tag name="KSO_WM_DIAGRAM_VIRTUALLY_FRAME" val="{&quot;height&quot;:192.35,&quot;left&quot;:70.2,&quot;top&quot;:292.5,&quot;width&quot;:841.9}"/>
</p:tagLst>
</file>

<file path=ppt/tags/tag226.xml><?xml version="1.0" encoding="utf-8"?>
<p:tagLst xmlns:p="http://schemas.openxmlformats.org/presentationml/2006/main">
  <p:tag name="KSO_WM_DIAGRAM_VIRTUALLY_FRAME" val="{&quot;height&quot;:192.35,&quot;left&quot;:70.2,&quot;top&quot;:292.5,&quot;width&quot;:841.9}"/>
</p:tagLst>
</file>

<file path=ppt/tags/tag227.xml><?xml version="1.0" encoding="utf-8"?>
<p:tagLst xmlns:p="http://schemas.openxmlformats.org/presentationml/2006/main">
  <p:tag name="KSO_WM_DIAGRAM_VIRTUALLY_FRAME" val="{&quot;height&quot;:192.35,&quot;left&quot;:70.2,&quot;top&quot;:292.5,&quot;width&quot;:841.9}"/>
</p:tagLst>
</file>

<file path=ppt/tags/tag228.xml><?xml version="1.0" encoding="utf-8"?>
<p:tagLst xmlns:p="http://schemas.openxmlformats.org/presentationml/2006/main">
  <p:tag name="KSO_WM_DIAGRAM_VIRTUALLY_FRAME" val="{&quot;height&quot;:67.85,&quot;left&quot;:84.3,&quot;top&quot;:406.65,&quot;width&quot;:827.8}"/>
</p:tagLst>
</file>

<file path=ppt/tags/tag229.xml><?xml version="1.0" encoding="utf-8"?>
<p:tagLst xmlns:p="http://schemas.openxmlformats.org/presentationml/2006/main">
  <p:tag name="KSO_WM_DIAGRAM_VIRTUALLY_FRAME" val="{&quot;height&quot;:67.85,&quot;left&quot;:84.3,&quot;top&quot;:406.65,&quot;width&quot;:827.8}"/>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30.xml><?xml version="1.0" encoding="utf-8"?>
<p:tagLst xmlns:p="http://schemas.openxmlformats.org/presentationml/2006/main">
  <p:tag name="KSO_WM_DIAGRAM_VIRTUALLY_FRAME" val="{&quot;height&quot;:65.9,&quot;left&quot;:84.3,&quot;top&quot;:406.65,&quot;width&quot;:827.8}"/>
</p:tagLst>
</file>

<file path=ppt/tags/tag231.xml><?xml version="1.0" encoding="utf-8"?>
<p:tagLst xmlns:p="http://schemas.openxmlformats.org/presentationml/2006/main">
  <p:tag name="KSO_WM_DIAGRAM_VIRTUALLY_FRAME" val="{&quot;height&quot;:67.85,&quot;left&quot;:84.3,&quot;top&quot;:406.65,&quot;width&quot;:827.8}"/>
</p:tagLst>
</file>

<file path=ppt/tags/tag232.xml><?xml version="1.0" encoding="utf-8"?>
<p:tagLst xmlns:p="http://schemas.openxmlformats.org/presentationml/2006/main">
  <p:tag name="KSO_WM_DIAGRAM_VIRTUALLY_FRAME" val="{&quot;height&quot;:67.85,&quot;left&quot;:84.3,&quot;top&quot;:406.65,&quot;width&quot;:827.8}"/>
</p:tagLst>
</file>

<file path=ppt/tags/tag233.xml><?xml version="1.0" encoding="utf-8"?>
<p:tagLst xmlns:p="http://schemas.openxmlformats.org/presentationml/2006/main">
  <p:tag name="KSO_WM_DIAGRAM_VIRTUALLY_FRAME" val="{&quot;height&quot;:67.85,&quot;left&quot;:84.3,&quot;top&quot;:406.65,&quot;width&quot;:827.8}"/>
</p:tagLst>
</file>

<file path=ppt/tags/tag234.xml><?xml version="1.0" encoding="utf-8"?>
<p:tagLst xmlns:p="http://schemas.openxmlformats.org/presentationml/2006/main">
  <p:tag name="KSO_WM_DIAGRAM_VIRTUALLY_FRAME" val="{&quot;height&quot;:192.35,&quot;left&quot;:70.2,&quot;top&quot;:292.5,&quot;width&quot;:841.9}"/>
</p:tagLst>
</file>

<file path=ppt/tags/tag235.xml><?xml version="1.0" encoding="utf-8"?>
<p:tagLst xmlns:p="http://schemas.openxmlformats.org/presentationml/2006/main">
  <p:tag name="KSO_WM_DIAGRAM_VIRTUALLY_FRAME" val="{&quot;height&quot;:192.35,&quot;left&quot;:70.2,&quot;top&quot;:292.5,&quot;width&quot;:841.9}"/>
</p:tagLst>
</file>

<file path=ppt/tags/tag236.xml><?xml version="1.0" encoding="utf-8"?>
<p:tagLst xmlns:p="http://schemas.openxmlformats.org/presentationml/2006/main">
  <p:tag name="KSO_WM_DIAGRAM_VIRTUALLY_FRAME" val="{&quot;height&quot;:192.35,&quot;left&quot;:70.2,&quot;top&quot;:292.5,&quot;width&quot;:841.9}"/>
</p:tagLst>
</file>

<file path=ppt/tags/tag237.xml><?xml version="1.0" encoding="utf-8"?>
<p:tagLst xmlns:p="http://schemas.openxmlformats.org/presentationml/2006/main">
  <p:tag name="KSO_WM_DIAGRAM_VIRTUALLY_FRAME" val="{&quot;height&quot;:192.35,&quot;left&quot;:70.2,&quot;top&quot;:292.5,&quot;width&quot;:841.9}"/>
</p:tagLst>
</file>

<file path=ppt/tags/tag238.xml><?xml version="1.0" encoding="utf-8"?>
<p:tagLst xmlns:p="http://schemas.openxmlformats.org/presentationml/2006/main">
  <p:tag name="KSO_WM_DIAGRAM_VIRTUALLY_FRAME" val="{&quot;height&quot;:192.35,&quot;left&quot;:70.2,&quot;top&quot;:292.5,&quot;width&quot;:841.9}"/>
</p:tagLst>
</file>

<file path=ppt/tags/tag239.xml><?xml version="1.0" encoding="utf-8"?>
<p:tagLst xmlns:p="http://schemas.openxmlformats.org/presentationml/2006/main">
  <p:tag name="KSO_WM_DIAGRAM_VIRTUALLY_FRAME" val="{&quot;height&quot;:192.35,&quot;left&quot;:70.2,&quot;top&quot;:292.5,&quot;width&quot;:841.9}"/>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240.xml><?xml version="1.0" encoding="utf-8"?>
<p:tagLst xmlns:p="http://schemas.openxmlformats.org/presentationml/2006/main">
  <p:tag name="KSO_WM_DIAGRAM_VIRTUALLY_FRAME" val="{&quot;height&quot;:192.35,&quot;left&quot;:70.2,&quot;top&quot;:292.5,&quot;width&quot;:841.9}"/>
</p:tagLst>
</file>

<file path=ppt/tags/tag241.xml><?xml version="1.0" encoding="utf-8"?>
<p:tagLst xmlns:p="http://schemas.openxmlformats.org/presentationml/2006/main">
  <p:tag name="KSO_WM_DIAGRAM_VIRTUALLY_FRAME" val="{&quot;height&quot;:192.35,&quot;left&quot;:70.2,&quot;top&quot;:292.5,&quot;width&quot;:841.9}"/>
</p:tagLst>
</file>

<file path=ppt/tags/tag242.xml><?xml version="1.0" encoding="utf-8"?>
<p:tagLst xmlns:p="http://schemas.openxmlformats.org/presentationml/2006/main">
  <p:tag name="KSO_WM_DIAGRAM_VIRTUALLY_FRAME" val="{&quot;height&quot;:192.35,&quot;left&quot;:70.2,&quot;top&quot;:292.5,&quot;width&quot;:841.9}"/>
</p:tagLst>
</file>

<file path=ppt/tags/tag243.xml><?xml version="1.0" encoding="utf-8"?>
<p:tagLst xmlns:p="http://schemas.openxmlformats.org/presentationml/2006/main">
  <p:tag name="KSO_WM_DIAGRAM_VIRTUALLY_FRAME" val="{&quot;height&quot;:192.35,&quot;left&quot;:70.2,&quot;top&quot;:292.5,&quot;width&quot;:841.9}"/>
</p:tagLst>
</file>

<file path=ppt/tags/tag244.xml><?xml version="1.0" encoding="utf-8"?>
<p:tagLst xmlns:p="http://schemas.openxmlformats.org/presentationml/2006/main">
  <p:tag name="KSO_WM_UNIT_ISCONTENTSTITLE" val="0"/>
  <p:tag name="KSO_WM_UNIT_ISNUMDGMTITLE" val="0"/>
  <p:tag name="KSO_WM_UNIT_NOCLEAR" val="0"/>
  <p:tag name="KSO_WM_UNIT_SHOW_EDIT_AREA_INDICATION" val="1"/>
  <p:tag name="KSO_WM_UNIT_VALUE" val="28"/>
  <p:tag name="KSO_WM_UNIT_HIGHLIGHT" val="0"/>
  <p:tag name="KSO_WM_UNIT_COMPATIBLE" val="0"/>
  <p:tag name="KSO_WM_UNIT_DIAGRAM_ISNUMVISUAL" val="0"/>
  <p:tag name="KSO_WM_UNIT_DIAGRAM_ISREFERUNIT" val="0"/>
  <p:tag name="KSO_WM_UNIT_TYPE" val="a"/>
  <p:tag name="KSO_WM_UNIT_INDEX" val="1"/>
  <p:tag name="KSO_WM_UNIT_ID" val="custom20205081_1*a*1"/>
  <p:tag name="KSO_WM_TEMPLATE_CATEGORY" val="custom"/>
  <p:tag name="KSO_WM_TEMPLATE_INDEX" val="20205081"/>
  <p:tag name="KSO_WM_UNIT_LAYERLEVEL" val="1"/>
  <p:tag name="KSO_WM_TAG_VERSION" val="1.0"/>
  <p:tag name="KSO_WM_BEAUTIFY_FLAG" val=""/>
</p:tagLst>
</file>

<file path=ppt/tags/tag245.xml><?xml version="1.0" encoding="utf-8"?>
<p:tagLst xmlns:p="http://schemas.openxmlformats.org/presentationml/2006/main">
  <p:tag name="KSO_WM_BEAUTIFY_FLAG" val=""/>
</p:tagLst>
</file>

<file path=ppt/tags/tag246.xml><?xml version="1.0" encoding="utf-8"?>
<p:tagLst xmlns:p="http://schemas.openxmlformats.org/presentationml/2006/main">
  <p:tag name="KSO_WM_UNIT_ISCONTENTSTITLE" val="0"/>
  <p:tag name="KSO_WM_UNIT_ISNUMDGMTITLE" val="0"/>
  <p:tag name="KSO_WM_UNIT_NOCLEAR" val="0"/>
  <p:tag name="KSO_WM_UNIT_SHOW_EDIT_AREA_INDICATION" val="1"/>
  <p:tag name="KSO_WM_UNIT_VALUE" val="28"/>
  <p:tag name="KSO_WM_UNIT_HIGHLIGHT" val="0"/>
  <p:tag name="KSO_WM_UNIT_COMPATIBLE" val="0"/>
  <p:tag name="KSO_WM_UNIT_DIAGRAM_ISNUMVISUAL" val="0"/>
  <p:tag name="KSO_WM_UNIT_DIAGRAM_ISREFERUNIT" val="0"/>
  <p:tag name="KSO_WM_UNIT_TYPE" val="a"/>
  <p:tag name="KSO_WM_UNIT_INDEX" val="1"/>
  <p:tag name="KSO_WM_UNIT_ID" val="custom20205081_1*a*1"/>
  <p:tag name="KSO_WM_TEMPLATE_CATEGORY" val="custom"/>
  <p:tag name="KSO_WM_TEMPLATE_INDEX" val="20205081"/>
  <p:tag name="KSO_WM_UNIT_LAYERLEVEL" val="1"/>
  <p:tag name="KSO_WM_TAG_VERSION" val="1.0"/>
  <p:tag name="KSO_WM_BEAUTIFY_FLAG" val=""/>
</p:tagLst>
</file>

<file path=ppt/tags/tag247.xml><?xml version="1.0" encoding="utf-8"?>
<p:tagLst xmlns:p="http://schemas.openxmlformats.org/presentationml/2006/main">
  <p:tag name="KSO_WM_BEAUTIFY_FLAG" val=""/>
</p:tagLst>
</file>

<file path=ppt/tags/tag248.xml><?xml version="1.0" encoding="utf-8"?>
<p:tagLst xmlns:p="http://schemas.openxmlformats.org/presentationml/2006/main">
  <p:tag name="KSO_WM_BEAUTIFY_FLAG" val=""/>
</p:tagLst>
</file>

<file path=ppt/tags/tag249.xml><?xml version="1.0" encoding="utf-8"?>
<p:tagLst xmlns:p="http://schemas.openxmlformats.org/presentationml/2006/main">
  <p:tag name="KSO_WM_BEAUTIFY_FLAG" val=""/>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250.xml><?xml version="1.0" encoding="utf-8"?>
<p:tagLst xmlns:p="http://schemas.openxmlformats.org/presentationml/2006/main">
  <p:tag name="KSO_WM_BEAUTIFY_FLAG" val=""/>
</p:tagLst>
</file>

<file path=ppt/tags/tag251.xml><?xml version="1.0" encoding="utf-8"?>
<p:tagLst xmlns:p="http://schemas.openxmlformats.org/presentationml/2006/main">
  <p:tag name="KSO_WM_BEAUTIFY_FLAG" val=""/>
</p:tagLst>
</file>

<file path=ppt/tags/tag252.xml><?xml version="1.0" encoding="utf-8"?>
<p:tagLst xmlns:p="http://schemas.openxmlformats.org/presentationml/2006/main">
  <p:tag name="KSO_WM_BEAUTIFY_FLAG" val=""/>
</p:tagLst>
</file>

<file path=ppt/tags/tag253.xml><?xml version="1.0" encoding="utf-8"?>
<p:tagLst xmlns:p="http://schemas.openxmlformats.org/presentationml/2006/main">
  <p:tag name="KSO_WM_BEAUTIFY_FLAG" val=""/>
</p:tagLst>
</file>

<file path=ppt/tags/tag254.xml><?xml version="1.0" encoding="utf-8"?>
<p:tagLst xmlns:p="http://schemas.openxmlformats.org/presentationml/2006/main">
  <p:tag name="KSO_WM_BEAUTIFY_FLAG" val=""/>
</p:tagLst>
</file>

<file path=ppt/tags/tag255.xml><?xml version="1.0" encoding="utf-8"?>
<p:tagLst xmlns:p="http://schemas.openxmlformats.org/presentationml/2006/main">
  <p:tag name="KSO_WM_DIAGRAM_VIRTUALLY_FRAME" val="{&quot;height&quot;:320.7,&quot;left&quot;:67.7,&quot;top&quot;:159.6,&quot;width&quot;:824.65}"/>
</p:tagLst>
</file>

<file path=ppt/tags/tag256.xml><?xml version="1.0" encoding="utf-8"?>
<p:tagLst xmlns:p="http://schemas.openxmlformats.org/presentationml/2006/main">
  <p:tag name="KSO_WM_DIAGRAM_VIRTUALLY_FRAME" val="{&quot;height&quot;:320.7,&quot;left&quot;:67.7,&quot;top&quot;:159.6,&quot;width&quot;:824.65}"/>
</p:tagLst>
</file>

<file path=ppt/tags/tag257.xml><?xml version="1.0" encoding="utf-8"?>
<p:tagLst xmlns:p="http://schemas.openxmlformats.org/presentationml/2006/main">
  <p:tag name="KSO_WM_DIAGRAM_VIRTUALLY_FRAME" val="{&quot;height&quot;:320.7,&quot;left&quot;:67.7,&quot;top&quot;:159.6,&quot;width&quot;:824.65}"/>
</p:tagLst>
</file>

<file path=ppt/tags/tag258.xml><?xml version="1.0" encoding="utf-8"?>
<p:tagLst xmlns:p="http://schemas.openxmlformats.org/presentationml/2006/main">
  <p:tag name="KSO_WM_DIAGRAM_VIRTUALLY_FRAME" val="{&quot;height&quot;:320.7,&quot;left&quot;:67.7,&quot;top&quot;:159.6,&quot;width&quot;:824.65}"/>
</p:tagLst>
</file>

<file path=ppt/tags/tag259.xml><?xml version="1.0" encoding="utf-8"?>
<p:tagLst xmlns:p="http://schemas.openxmlformats.org/presentationml/2006/main">
  <p:tag name="KSO_WM_DIAGRAM_VIRTUALLY_FRAME" val="{&quot;height&quot;:320.7,&quot;left&quot;:67.7,&quot;top&quot;:159.6,&quot;width&quot;:824.65}"/>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260.xml><?xml version="1.0" encoding="utf-8"?>
<p:tagLst xmlns:p="http://schemas.openxmlformats.org/presentationml/2006/main">
  <p:tag name="KSO_WM_DIAGRAM_VIRTUALLY_FRAME" val="{&quot;height&quot;:320.7,&quot;left&quot;:67.7,&quot;top&quot;:159.6,&quot;width&quot;:824.65}"/>
</p:tagLst>
</file>

<file path=ppt/tags/tag261.xml><?xml version="1.0" encoding="utf-8"?>
<p:tagLst xmlns:p="http://schemas.openxmlformats.org/presentationml/2006/main">
  <p:tag name="KSO_WM_DIAGRAM_VIRTUALLY_FRAME" val="{&quot;height&quot;:320.7,&quot;left&quot;:67.7,&quot;top&quot;:159.6,&quot;width&quot;:824.65}"/>
</p:tagLst>
</file>

<file path=ppt/tags/tag262.xml><?xml version="1.0" encoding="utf-8"?>
<p:tagLst xmlns:p="http://schemas.openxmlformats.org/presentationml/2006/main">
  <p:tag name="KSO_WM_DIAGRAM_VIRTUALLY_FRAME" val="{&quot;height&quot;:320.7,&quot;left&quot;:67.7,&quot;top&quot;:159.6,&quot;width&quot;:824.65}"/>
</p:tagLst>
</file>

<file path=ppt/tags/tag263.xml><?xml version="1.0" encoding="utf-8"?>
<p:tagLst xmlns:p="http://schemas.openxmlformats.org/presentationml/2006/main">
  <p:tag name="KSO_WM_DIAGRAM_VIRTUALLY_FRAME" val="{&quot;height&quot;:320.7,&quot;left&quot;:67.7,&quot;top&quot;:159.6,&quot;width&quot;:824.65}"/>
</p:tagLst>
</file>

<file path=ppt/tags/tag264.xml><?xml version="1.0" encoding="utf-8"?>
<p:tagLst xmlns:p="http://schemas.openxmlformats.org/presentationml/2006/main">
  <p:tag name="KSO_WM_DIAGRAM_VIRTUALLY_FRAME" val="{&quot;height&quot;:320.7,&quot;left&quot;:67.7,&quot;top&quot;:159.6,&quot;width&quot;:824.65}"/>
</p:tagLst>
</file>

<file path=ppt/tags/tag265.xml><?xml version="1.0" encoding="utf-8"?>
<p:tagLst xmlns:p="http://schemas.openxmlformats.org/presentationml/2006/main">
  <p:tag name="KSO_WM_DIAGRAM_VIRTUALLY_FRAME" val="{&quot;height&quot;:320.7,&quot;left&quot;:67.7,&quot;top&quot;:159.6,&quot;width&quot;:824.65}"/>
</p:tagLst>
</file>

<file path=ppt/tags/tag266.xml><?xml version="1.0" encoding="utf-8"?>
<p:tagLst xmlns:p="http://schemas.openxmlformats.org/presentationml/2006/main">
  <p:tag name="KSO_WM_DIAGRAM_VIRTUALLY_FRAME" val="{&quot;height&quot;:320.7,&quot;left&quot;:67.7,&quot;top&quot;:159.6,&quot;width&quot;:824.65}"/>
</p:tagLst>
</file>

<file path=ppt/tags/tag267.xml><?xml version="1.0" encoding="utf-8"?>
<p:tagLst xmlns:p="http://schemas.openxmlformats.org/presentationml/2006/main">
  <p:tag name="KSO_WM_DIAGRAM_VIRTUALLY_FRAME" val="{&quot;height&quot;:320.7,&quot;left&quot;:67.7,&quot;top&quot;:159.6,&quot;width&quot;:824.65}"/>
</p:tagLst>
</file>

<file path=ppt/tags/tag268.xml><?xml version="1.0" encoding="utf-8"?>
<p:tagLst xmlns:p="http://schemas.openxmlformats.org/presentationml/2006/main">
  <p:tag name="KSO_WM_DIAGRAM_VIRTUALLY_FRAME" val="{&quot;height&quot;:320.7,&quot;left&quot;:67.7,&quot;top&quot;:159.6,&quot;width&quot;:824.65}"/>
</p:tagLst>
</file>

<file path=ppt/tags/tag269.xml><?xml version="1.0" encoding="utf-8"?>
<p:tagLst xmlns:p="http://schemas.openxmlformats.org/presentationml/2006/main">
  <p:tag name="KSO_WM_DIAGRAM_VIRTUALLY_FRAME" val="{&quot;height&quot;:320.7,&quot;left&quot;:67.7,&quot;top&quot;:159.6,&quot;width&quot;:824.65}"/>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270.xml><?xml version="1.0" encoding="utf-8"?>
<p:tagLst xmlns:p="http://schemas.openxmlformats.org/presentationml/2006/main">
  <p:tag name="KSO_WM_UNIT_ISCONTENTSTITLE" val="0"/>
  <p:tag name="KSO_WM_UNIT_ISNUMDGMTITLE" val="0"/>
  <p:tag name="KSO_WM_UNIT_NOCLEAR" val="0"/>
  <p:tag name="KSO_WM_UNIT_SHOW_EDIT_AREA_INDICATION" val="1"/>
  <p:tag name="KSO_WM_UNIT_VALUE" val="28"/>
  <p:tag name="KSO_WM_UNIT_HIGHLIGHT" val="0"/>
  <p:tag name="KSO_WM_UNIT_COMPATIBLE" val="0"/>
  <p:tag name="KSO_WM_UNIT_DIAGRAM_ISNUMVISUAL" val="0"/>
  <p:tag name="KSO_WM_UNIT_DIAGRAM_ISREFERUNIT" val="0"/>
  <p:tag name="KSO_WM_UNIT_TYPE" val="a"/>
  <p:tag name="KSO_WM_UNIT_INDEX" val="1"/>
  <p:tag name="KSO_WM_UNIT_ID" val="custom20205081_1*a*1"/>
  <p:tag name="KSO_WM_TEMPLATE_CATEGORY" val="custom"/>
  <p:tag name="KSO_WM_TEMPLATE_INDEX" val="20205081"/>
  <p:tag name="KSO_WM_UNIT_LAYERLEVEL" val="1"/>
  <p:tag name="KSO_WM_TAG_VERSION" val="1.0"/>
  <p:tag name="KSO_WM_BEAUTIFY_FLAG" val=""/>
</p:tagLst>
</file>

<file path=ppt/tags/tag271.xml><?xml version="1.0" encoding="utf-8"?>
<p:tagLst xmlns:p="http://schemas.openxmlformats.org/presentationml/2006/main">
  <p:tag name="KSO_WM_DIAGRAM_VIRTUALLY_FRAME" val="{&quot;height&quot;:320.7,&quot;left&quot;:67.7,&quot;top&quot;:159.6,&quot;width&quot;:824.65}"/>
</p:tagLst>
</file>

<file path=ppt/tags/tag272.xml><?xml version="1.0" encoding="utf-8"?>
<p:tagLst xmlns:p="http://schemas.openxmlformats.org/presentationml/2006/main">
  <p:tag name="KSO_WM_DIAGRAM_VIRTUALLY_FRAME" val="{&quot;height&quot;:320.7,&quot;left&quot;:67.7,&quot;top&quot;:159.6,&quot;width&quot;:824.65}"/>
</p:tagLst>
</file>

<file path=ppt/tags/tag273.xml><?xml version="1.0" encoding="utf-8"?>
<p:tagLst xmlns:p="http://schemas.openxmlformats.org/presentationml/2006/main">
  <p:tag name="KSO_WM_DIAGRAM_VIRTUALLY_FRAME" val="{&quot;height&quot;:320.7,&quot;left&quot;:67.7,&quot;top&quot;:159.6,&quot;width&quot;:824.65}"/>
</p:tagLst>
</file>

<file path=ppt/tags/tag274.xml><?xml version="1.0" encoding="utf-8"?>
<p:tagLst xmlns:p="http://schemas.openxmlformats.org/presentationml/2006/main">
  <p:tag name="KSO_WM_DIAGRAM_VIRTUALLY_FRAME" val="{&quot;height&quot;:320.7,&quot;left&quot;:67.7,&quot;top&quot;:159.6,&quot;width&quot;:824.65}"/>
</p:tagLst>
</file>

<file path=ppt/tags/tag275.xml><?xml version="1.0" encoding="utf-8"?>
<p:tagLst xmlns:p="http://schemas.openxmlformats.org/presentationml/2006/main">
  <p:tag name="KSO_WM_DIAGRAM_VIRTUALLY_FRAME" val="{&quot;height&quot;:320.7,&quot;left&quot;:67.7,&quot;top&quot;:159.6,&quot;width&quot;:824.65}"/>
</p:tagLst>
</file>

<file path=ppt/tags/tag276.xml><?xml version="1.0" encoding="utf-8"?>
<p:tagLst xmlns:p="http://schemas.openxmlformats.org/presentationml/2006/main">
  <p:tag name="KSO_WM_DIAGRAM_VIRTUALLY_FRAME" val="{&quot;height&quot;:320.7,&quot;left&quot;:67.7,&quot;top&quot;:159.6,&quot;width&quot;:824.65}"/>
</p:tagLst>
</file>

<file path=ppt/tags/tag277.xml><?xml version="1.0" encoding="utf-8"?>
<p:tagLst xmlns:p="http://schemas.openxmlformats.org/presentationml/2006/main">
  <p:tag name="KSO_WM_DIAGRAM_VIRTUALLY_FRAME" val="{&quot;height&quot;:320.7,&quot;left&quot;:67.7,&quot;top&quot;:159.6,&quot;width&quot;:824.65}"/>
</p:tagLst>
</file>

<file path=ppt/tags/tag278.xml><?xml version="1.0" encoding="utf-8"?>
<p:tagLst xmlns:p="http://schemas.openxmlformats.org/presentationml/2006/main">
  <p:tag name="KSO_WM_DIAGRAM_VIRTUALLY_FRAME" val="{&quot;height&quot;:320.7,&quot;left&quot;:67.7,&quot;top&quot;:159.6,&quot;width&quot;:824.65}"/>
</p:tagLst>
</file>

<file path=ppt/tags/tag279.xml><?xml version="1.0" encoding="utf-8"?>
<p:tagLst xmlns:p="http://schemas.openxmlformats.org/presentationml/2006/main">
  <p:tag name="KSO_WM_DIAGRAM_VIRTUALLY_FRAME" val="{&quot;height&quot;:320.7,&quot;left&quot;:67.7,&quot;top&quot;:159.6,&quot;width&quot;:824.65}"/>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280.xml><?xml version="1.0" encoding="utf-8"?>
<p:tagLst xmlns:p="http://schemas.openxmlformats.org/presentationml/2006/main">
  <p:tag name="KSO_WM_DIAGRAM_VIRTUALLY_FRAME" val="{&quot;height&quot;:320.7,&quot;left&quot;:67.7,&quot;top&quot;:159.6,&quot;width&quot;:824.65}"/>
</p:tagLst>
</file>

<file path=ppt/tags/tag281.xml><?xml version="1.0" encoding="utf-8"?>
<p:tagLst xmlns:p="http://schemas.openxmlformats.org/presentationml/2006/main">
  <p:tag name="KSO_WM_DIAGRAM_VIRTUALLY_FRAME" val="{&quot;height&quot;:320.7,&quot;left&quot;:67.7,&quot;top&quot;:159.6,&quot;width&quot;:824.65}"/>
</p:tagLst>
</file>

<file path=ppt/tags/tag282.xml><?xml version="1.0" encoding="utf-8"?>
<p:tagLst xmlns:p="http://schemas.openxmlformats.org/presentationml/2006/main">
  <p:tag name="KSO_WM_DIAGRAM_VIRTUALLY_FRAME" val="{&quot;height&quot;:320.7,&quot;left&quot;:67.7,&quot;top&quot;:159.6,&quot;width&quot;:824.65}"/>
</p:tagLst>
</file>

<file path=ppt/tags/tag283.xml><?xml version="1.0" encoding="utf-8"?>
<p:tagLst xmlns:p="http://schemas.openxmlformats.org/presentationml/2006/main">
  <p:tag name="KSO_WM_SPECIAL_SOURCE" val="bdnull"/>
</p:tagLst>
</file>

<file path=ppt/tags/tag284.xml><?xml version="1.0" encoding="utf-8"?>
<p:tagLst xmlns:p="http://schemas.openxmlformats.org/presentationml/2006/main">
  <p:tag name="KSO_WM_DIAGRAM_VIRTUALLY_FRAME" val="{&quot;height&quot;:161,&quot;left&quot;:48.05,&quot;top&quot;:170.45,&quot;width&quot;:868.45}"/>
</p:tagLst>
</file>

<file path=ppt/tags/tag285.xml><?xml version="1.0" encoding="utf-8"?>
<p:tagLst xmlns:p="http://schemas.openxmlformats.org/presentationml/2006/main">
  <p:tag name="KSO_WM_DIAGRAM_VIRTUALLY_FRAME" val="{&quot;height&quot;:161,&quot;left&quot;:48.05,&quot;top&quot;:170.45,&quot;width&quot;:868.45}"/>
</p:tagLst>
</file>

<file path=ppt/tags/tag286.xml><?xml version="1.0" encoding="utf-8"?>
<p:tagLst xmlns:p="http://schemas.openxmlformats.org/presentationml/2006/main">
  <p:tag name="KSO_WM_DIAGRAM_VIRTUALLY_FRAME" val="{&quot;height&quot;:161,&quot;left&quot;:48.05,&quot;top&quot;:170.45,&quot;width&quot;:868.45}"/>
</p:tagLst>
</file>

<file path=ppt/tags/tag287.xml><?xml version="1.0" encoding="utf-8"?>
<p:tagLst xmlns:p="http://schemas.openxmlformats.org/presentationml/2006/main">
  <p:tag name="KSO_WM_DIAGRAM_VIRTUALLY_FRAME" val="{&quot;height&quot;:161,&quot;left&quot;:48.05,&quot;top&quot;:170.45,&quot;width&quot;:868.45}"/>
</p:tagLst>
</file>

<file path=ppt/tags/tag288.xml><?xml version="1.0" encoding="utf-8"?>
<p:tagLst xmlns:p="http://schemas.openxmlformats.org/presentationml/2006/main">
  <p:tag name="KSO_WM_DIAGRAM_VIRTUALLY_FRAME" val="{&quot;height&quot;:161,&quot;left&quot;:48.05,&quot;top&quot;:170.45,&quot;width&quot;:868.45}"/>
</p:tagLst>
</file>

<file path=ppt/tags/tag289.xml><?xml version="1.0" encoding="utf-8"?>
<p:tagLst xmlns:p="http://schemas.openxmlformats.org/presentationml/2006/main">
  <p:tag name="KSO_WM_DIAGRAM_VIRTUALLY_FRAME" val="{&quot;height&quot;:161,&quot;left&quot;:48.05,&quot;top&quot;:170.45,&quot;width&quot;:868.45}"/>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90.xml><?xml version="1.0" encoding="utf-8"?>
<p:tagLst xmlns:p="http://schemas.openxmlformats.org/presentationml/2006/main">
  <p:tag name="KSO_WM_DIAGRAM_VIRTUALLY_FRAME" val="{&quot;height&quot;:161,&quot;left&quot;:48.05,&quot;top&quot;:170.45,&quot;width&quot;:868.45}"/>
</p:tagLst>
</file>

<file path=ppt/tags/tag291.xml><?xml version="1.0" encoding="utf-8"?>
<p:tagLst xmlns:p="http://schemas.openxmlformats.org/presentationml/2006/main">
  <p:tag name="KSO_WM_DIAGRAM_VIRTUALLY_FRAME" val="{&quot;height&quot;:297.9,&quot;left&quot;:313.9,&quot;top&quot;:157.15,&quot;width&quot;:592.4}"/>
</p:tagLst>
</file>

<file path=ppt/tags/tag292.xml><?xml version="1.0" encoding="utf-8"?>
<p:tagLst xmlns:p="http://schemas.openxmlformats.org/presentationml/2006/main">
  <p:tag name="KSO_WM_DIAGRAM_VIRTUALLY_FRAME" val="{&quot;height&quot;:297.9,&quot;left&quot;:313.9,&quot;top&quot;:157.15,&quot;width&quot;:592.4}"/>
</p:tagLst>
</file>

<file path=ppt/tags/tag293.xml><?xml version="1.0" encoding="utf-8"?>
<p:tagLst xmlns:p="http://schemas.openxmlformats.org/presentationml/2006/main">
  <p:tag name="KSO_WM_DIAGRAM_VIRTUALLY_FRAME" val="{&quot;height&quot;:297.9,&quot;left&quot;:313.9,&quot;top&quot;:157.15,&quot;width&quot;:592.4}"/>
</p:tagLst>
</file>

<file path=ppt/tags/tag294.xml><?xml version="1.0" encoding="utf-8"?>
<p:tagLst xmlns:p="http://schemas.openxmlformats.org/presentationml/2006/main">
  <p:tag name="KSO_WM_UNIT_ISCONTENTSTITLE" val="0"/>
  <p:tag name="KSO_WM_UNIT_ISNUMDGMTITLE" val="0"/>
  <p:tag name="KSO_WM_UNIT_NOCLEAR" val="0"/>
  <p:tag name="KSO_WM_UNIT_SHOW_EDIT_AREA_INDICATION" val="1"/>
  <p:tag name="KSO_WM_UNIT_VALUE" val="28"/>
  <p:tag name="KSO_WM_UNIT_HIGHLIGHT" val="0"/>
  <p:tag name="KSO_WM_UNIT_COMPATIBLE" val="0"/>
  <p:tag name="KSO_WM_UNIT_DIAGRAM_ISNUMVISUAL" val="0"/>
  <p:tag name="KSO_WM_UNIT_DIAGRAM_ISREFERUNIT" val="0"/>
  <p:tag name="KSO_WM_UNIT_TYPE" val="a"/>
  <p:tag name="KSO_WM_UNIT_INDEX" val="1"/>
  <p:tag name="KSO_WM_UNIT_ID" val="custom20205081_1*a*1"/>
  <p:tag name="KSO_WM_TEMPLATE_CATEGORY" val="custom"/>
  <p:tag name="KSO_WM_TEMPLATE_INDEX" val="20205081"/>
  <p:tag name="KSO_WM_UNIT_LAYERLEVEL" val="1"/>
  <p:tag name="KSO_WM_TAG_VERSION" val="1.0"/>
  <p:tag name="KSO_WM_BEAUTIFY_FLAG" val=""/>
</p:tagLst>
</file>

<file path=ppt/tags/tag295.xml><?xml version="1.0" encoding="utf-8"?>
<p:tagLst xmlns:p="http://schemas.openxmlformats.org/presentationml/2006/main">
  <p:tag name="KSO_WM_BEAUTIFY_FLAG" val=""/>
  <p:tag name="KSO_WM_DIAGRAM_VIRTUALLY_FRAME" val="{&quot;height&quot;:93,&quot;left&quot;:313.9,&quot;top&quot;:270,&quot;width&quot;:567.7}"/>
</p:tagLst>
</file>

<file path=ppt/tags/tag296.xml><?xml version="1.0" encoding="utf-8"?>
<p:tagLst xmlns:p="http://schemas.openxmlformats.org/presentationml/2006/main">
  <p:tag name="KSO_WM_DIAGRAM_VIRTUALLY_FRAME" val="{&quot;height&quot;:93,&quot;left&quot;:313.9,&quot;top&quot;:270,&quot;width&quot;:567.7}"/>
</p:tagLst>
</file>

<file path=ppt/tags/tag297.xml><?xml version="1.0" encoding="utf-8"?>
<p:tagLst xmlns:p="http://schemas.openxmlformats.org/presentationml/2006/main">
  <p:tag name="KSO_WM_DIAGRAM_VIRTUALLY_FRAME" val="{&quot;height&quot;:297.9,&quot;left&quot;:313.9,&quot;top&quot;:157.15,&quot;width&quot;:592.4}"/>
</p:tagLst>
</file>

<file path=ppt/tags/tag298.xml><?xml version="1.0" encoding="utf-8"?>
<p:tagLst xmlns:p="http://schemas.openxmlformats.org/presentationml/2006/main">
  <p:tag name="KSO_WM_DIAGRAM_VIRTUALLY_FRAME" val="{&quot;height&quot;:297.9,&quot;left&quot;:313.9,&quot;top&quot;:157.15,&quot;width&quot;:592.4}"/>
</p:tagLst>
</file>

<file path=ppt/tags/tag299.xml><?xml version="1.0" encoding="utf-8"?>
<p:tagLst xmlns:p="http://schemas.openxmlformats.org/presentationml/2006/main">
  <p:tag name="KSO_WM_DIAGRAM_VIRTUALLY_FRAME" val="{&quot;height&quot;:297.9,&quot;left&quot;:313.9,&quot;top&quot;:157.15,&quot;width&quot;:592.4}"/>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00.xml><?xml version="1.0" encoding="utf-8"?>
<p:tagLst xmlns:p="http://schemas.openxmlformats.org/presentationml/2006/main">
  <p:tag name="KSO_WM_DIAGRAM_VIRTUALLY_FRAME" val="{&quot;height&quot;:297.9,&quot;left&quot;:313.9,&quot;top&quot;:157.15,&quot;width&quot;:592.4}"/>
</p:tagLst>
</file>

<file path=ppt/tags/tag301.xml><?xml version="1.0" encoding="utf-8"?>
<p:tagLst xmlns:p="http://schemas.openxmlformats.org/presentationml/2006/main">
  <p:tag name="KSO_WM_DIAGRAM_VIRTUALLY_FRAME" val="{&quot;height&quot;:297.9,&quot;left&quot;:313.9,&quot;top&quot;:157.15,&quot;width&quot;:592.4}"/>
</p:tagLst>
</file>

<file path=ppt/tags/tag302.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 name="KSO_WM_SPECIAL_SOURCE" val="bdnull"/>
  <p:tag name="resource_record_key" val="{&quot;10&quot;:[50043144,21566647],&quot;65&quot;:[20205081]}"/>
</p:tagLst>
</file>

<file path=ppt/tags/tag303.xml><?xml version="1.0" encoding="utf-8"?>
<p:tagLst xmlns:p="http://schemas.openxmlformats.org/presentationml/2006/main">
  <p:tag name="KSO_WM_UNIT_ISCONTENTSTITLE" val="0"/>
  <p:tag name="KSO_WM_UNIT_ISNUMDGMTITLE" val="0"/>
  <p:tag name="KSO_WM_UNIT_NOCLEAR" val="0"/>
  <p:tag name="KSO_WM_UNIT_SHOW_EDIT_AREA_INDICATION" val="1"/>
  <p:tag name="KSO_WM_UNIT_VALUE" val="28"/>
  <p:tag name="KSO_WM_UNIT_HIGHLIGHT" val="0"/>
  <p:tag name="KSO_WM_UNIT_COMPATIBLE" val="0"/>
  <p:tag name="KSO_WM_UNIT_DIAGRAM_ISNUMVISUAL" val="0"/>
  <p:tag name="KSO_WM_UNIT_DIAGRAM_ISREFERUNIT" val="0"/>
  <p:tag name="KSO_WM_UNIT_TYPE" val="a"/>
  <p:tag name="KSO_WM_UNIT_INDEX" val="1"/>
  <p:tag name="KSO_WM_UNIT_ID" val="custom20205081_1*a*1"/>
  <p:tag name="KSO_WM_TEMPLATE_CATEGORY" val="custom"/>
  <p:tag name="KSO_WM_TEMPLATE_INDEX" val="20205081"/>
  <p:tag name="KSO_WM_UNIT_LAYERLEVEL" val="1"/>
  <p:tag name="KSO_WM_TAG_VERSION" val="1.0"/>
  <p:tag name="KSO_WM_BEAUTIFY_FLAG" val=""/>
</p:tagLst>
</file>

<file path=ppt/tags/tag304.xml><?xml version="1.0" encoding="utf-8"?>
<p:tagLst xmlns:p="http://schemas.openxmlformats.org/presentationml/2006/main">
  <p:tag name="KSO_WM_DIAGRAM_VIRTUALLY_FRAME" val="{&quot;height&quot;:161,&quot;left&quot;:48.05,&quot;top&quot;:170.45,&quot;width&quot;:868.45}"/>
</p:tagLst>
</file>

<file path=ppt/tags/tag305.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 name="KSO_WM_SPECIAL_SOURCE" val="bdnull"/>
</p:tagLst>
</file>

<file path=ppt/tags/tag306.xml><?xml version="1.0" encoding="utf-8"?>
<p:tagLst xmlns:p="http://schemas.openxmlformats.org/presentationml/2006/main">
  <p:tag name="KSO_WM_BEAUTIFY_FLAG" val=""/>
</p:tagLst>
</file>

<file path=ppt/tags/tag307.xml><?xml version="1.0" encoding="utf-8"?>
<p:tagLst xmlns:p="http://schemas.openxmlformats.org/presentationml/2006/main">
  <p:tag name="KSO_WM_DIAGRAM_VIRTUALLY_FRAME" val="{&quot;height&quot;:64.65,&quot;left&quot;:489.4,&quot;top&quot;:57.65,&quot;width&quot;:417.6}"/>
</p:tagLst>
</file>

<file path=ppt/tags/tag308.xml><?xml version="1.0" encoding="utf-8"?>
<p:tagLst xmlns:p="http://schemas.openxmlformats.org/presentationml/2006/main">
  <p:tag name="KSO_WM_DIAGRAM_VIRTUALLY_FRAME" val="{&quot;height&quot;:64.65,&quot;left&quot;:489.4,&quot;top&quot;:57.65,&quot;width&quot;:417.6}"/>
</p:tagLst>
</file>

<file path=ppt/tags/tag309.xml><?xml version="1.0" encoding="utf-8"?>
<p:tagLst xmlns:p="http://schemas.openxmlformats.org/presentationml/2006/main">
  <p:tag name="KSO_WM_DIAGRAM_VIRTUALLY_FRAME" val="{&quot;height&quot;:64.65,&quot;left&quot;:489.4,&quot;top&quot;:57.65,&quot;width&quot;:417.6}"/>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10.xml><?xml version="1.0" encoding="utf-8"?>
<p:tagLst xmlns:p="http://schemas.openxmlformats.org/presentationml/2006/main">
  <p:tag name="KSO_WM_DIAGRAM_VIRTUALLY_FRAME" val="{&quot;height&quot;:64.65,&quot;left&quot;:489.4,&quot;top&quot;:57.65,&quot;width&quot;:417.6}"/>
</p:tagLst>
</file>

<file path=ppt/tags/tag311.xml><?xml version="1.0" encoding="utf-8"?>
<p:tagLst xmlns:p="http://schemas.openxmlformats.org/presentationml/2006/main">
  <p:tag name="KSO_WM_DIAGRAM_VIRTUALLY_FRAME" val="{&quot;height&quot;:64.65,&quot;left&quot;:489.4,&quot;top&quot;:57.65,&quot;width&quot;:417.6}"/>
</p:tagLst>
</file>

<file path=ppt/tags/tag312.xml><?xml version="1.0" encoding="utf-8"?>
<p:tagLst xmlns:p="http://schemas.openxmlformats.org/presentationml/2006/main">
  <p:tag name="KSO_WM_DIAGRAM_VIRTUALLY_FRAME" val="{&quot;height&quot;:64.65,&quot;left&quot;:489.4,&quot;top&quot;:57.65,&quot;width&quot;:417.6}"/>
</p:tagLst>
</file>

<file path=ppt/tags/tag313.xml><?xml version="1.0" encoding="utf-8"?>
<p:tagLst xmlns:p="http://schemas.openxmlformats.org/presentationml/2006/main">
  <p:tag name="KSO_WM_DIAGRAM_VIRTUALLY_FRAME" val="{&quot;height&quot;:64.65,&quot;left&quot;:489.4,&quot;top&quot;:57.65,&quot;width&quot;:417.6}"/>
</p:tagLst>
</file>

<file path=ppt/tags/tag314.xml><?xml version="1.0" encoding="utf-8"?>
<p:tagLst xmlns:p="http://schemas.openxmlformats.org/presentationml/2006/main">
  <p:tag name="KSO_WM_DIAGRAM_VIRTUALLY_FRAME" val="{&quot;height&quot;:64.65,&quot;left&quot;:489.4,&quot;top&quot;:57.65,&quot;width&quot;:417.6}"/>
</p:tagLst>
</file>

<file path=ppt/tags/tag315.xml><?xml version="1.0" encoding="utf-8"?>
<p:tagLst xmlns:p="http://schemas.openxmlformats.org/presentationml/2006/main">
  <p:tag name="KSO_WM_DIAGRAM_VIRTUALLY_FRAME" val="{&quot;height&quot;:64.65,&quot;left&quot;:489.4,&quot;top&quot;:57.65,&quot;width&quot;:417.6}"/>
</p:tagLst>
</file>

<file path=ppt/tags/tag316.xml><?xml version="1.0" encoding="utf-8"?>
<p:tagLst xmlns:p="http://schemas.openxmlformats.org/presentationml/2006/main">
  <p:tag name="KSO_WM_DIAGRAM_VIRTUALLY_FRAME" val="{&quot;height&quot;:64.65,&quot;left&quot;:489.4,&quot;top&quot;:57.65,&quot;width&quot;:417.6}"/>
</p:tagLst>
</file>

<file path=ppt/tags/tag317.xml><?xml version="1.0" encoding="utf-8"?>
<p:tagLst xmlns:p="http://schemas.openxmlformats.org/presentationml/2006/main">
  <p:tag name="KSO_WM_DIAGRAM_VIRTUALLY_FRAME" val="{&quot;height&quot;:64.65,&quot;left&quot;:489.4,&quot;top&quot;:57.65,&quot;width&quot;:417.6}"/>
</p:tagLst>
</file>

<file path=ppt/tags/tag318.xml><?xml version="1.0" encoding="utf-8"?>
<p:tagLst xmlns:p="http://schemas.openxmlformats.org/presentationml/2006/main">
  <p:tag name="KSO_WM_DIAGRAM_VIRTUALLY_FRAME" val="{&quot;height&quot;:64.65,&quot;left&quot;:489.4,&quot;top&quot;:57.65,&quot;width&quot;:417.6}"/>
</p:tagLst>
</file>

<file path=ppt/tags/tag319.xml><?xml version="1.0" encoding="utf-8"?>
<p:tagLst xmlns:p="http://schemas.openxmlformats.org/presentationml/2006/main">
  <p:tag name="KSO_WM_DIAGRAM_VIRTUALLY_FRAME" val="{&quot;height&quot;:64.65,&quot;left&quot;:489.4,&quot;top&quot;:57.65,&quot;width&quot;:417.6}"/>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20.xml><?xml version="1.0" encoding="utf-8"?>
<p:tagLst xmlns:p="http://schemas.openxmlformats.org/presentationml/2006/main">
  <p:tag name="KSO_WM_DIAGRAM_VIRTUALLY_FRAME" val="{&quot;height&quot;:64.65,&quot;left&quot;:489.4,&quot;top&quot;:57.65,&quot;width&quot;:417.6}"/>
</p:tagLst>
</file>

<file path=ppt/tags/tag321.xml><?xml version="1.0" encoding="utf-8"?>
<p:tagLst xmlns:p="http://schemas.openxmlformats.org/presentationml/2006/main">
  <p:tag name="KSO_WM_DIAGRAM_VIRTUALLY_FRAME" val="{&quot;height&quot;:64.65,&quot;left&quot;:489.4,&quot;top&quot;:57.65,&quot;width&quot;:417.6}"/>
</p:tagLst>
</file>

<file path=ppt/tags/tag322.xml><?xml version="1.0" encoding="utf-8"?>
<p:tagLst xmlns:p="http://schemas.openxmlformats.org/presentationml/2006/main">
  <p:tag name="KSO_WM_DIAGRAM_VIRTUALLY_FRAME" val="{&quot;height&quot;:64.65,&quot;left&quot;:489.4,&quot;top&quot;:57.65,&quot;width&quot;:417.6}"/>
</p:tagLst>
</file>

<file path=ppt/tags/tag323.xml><?xml version="1.0" encoding="utf-8"?>
<p:tagLst xmlns:p="http://schemas.openxmlformats.org/presentationml/2006/main">
  <p:tag name="KSO_WM_DIAGRAM_VIRTUALLY_FRAME" val="{&quot;height&quot;:64.65,&quot;left&quot;:489.4,&quot;top&quot;:57.65,&quot;width&quot;:417.6}"/>
</p:tagLst>
</file>

<file path=ppt/tags/tag324.xml><?xml version="1.0" encoding="utf-8"?>
<p:tagLst xmlns:p="http://schemas.openxmlformats.org/presentationml/2006/main">
  <p:tag name="KSO_WM_DIAGRAM_VIRTUALLY_FRAME" val="{&quot;height&quot;:64.65,&quot;left&quot;:489.4,&quot;top&quot;:57.65,&quot;width&quot;:417.6}"/>
</p:tagLst>
</file>

<file path=ppt/tags/tag325.xml><?xml version="1.0" encoding="utf-8"?>
<p:tagLst xmlns:p="http://schemas.openxmlformats.org/presentationml/2006/main">
  <p:tag name="KSO_WM_DIAGRAM_VIRTUALLY_FRAME" val="{&quot;height&quot;:64.65,&quot;left&quot;:489.4,&quot;top&quot;:57.65,&quot;width&quot;:417.6}"/>
</p:tagLst>
</file>

<file path=ppt/tags/tag326.xml><?xml version="1.0" encoding="utf-8"?>
<p:tagLst xmlns:p="http://schemas.openxmlformats.org/presentationml/2006/main">
  <p:tag name="KSO_WM_DIAGRAM_VIRTUALLY_FRAME" val="{&quot;height&quot;:64.65,&quot;left&quot;:489.4,&quot;top&quot;:57.65,&quot;width&quot;:417.6}"/>
</p:tagLst>
</file>

<file path=ppt/tags/tag327.xml><?xml version="1.0" encoding="utf-8"?>
<p:tagLst xmlns:p="http://schemas.openxmlformats.org/presentationml/2006/main">
  <p:tag name="KSO_WM_DIAGRAM_VIRTUALLY_FRAME" val="{&quot;height&quot;:64.65,&quot;left&quot;:489.4,&quot;top&quot;:57.65,&quot;width&quot;:417.6}"/>
</p:tagLst>
</file>

<file path=ppt/tags/tag328.xml><?xml version="1.0" encoding="utf-8"?>
<p:tagLst xmlns:p="http://schemas.openxmlformats.org/presentationml/2006/main">
  <p:tag name="KSO_WM_DIAGRAM_VIRTUALLY_FRAME" val="{&quot;height&quot;:64.65,&quot;left&quot;:489.4,&quot;top&quot;:57.65,&quot;width&quot;:417.6}"/>
</p:tagLst>
</file>

<file path=ppt/tags/tag329.xml><?xml version="1.0" encoding="utf-8"?>
<p:tagLst xmlns:p="http://schemas.openxmlformats.org/presentationml/2006/main">
  <p:tag name="KSO_WM_DIAGRAM_VIRTUALLY_FRAME" val="{&quot;height&quot;:64.65,&quot;left&quot;:489.4,&quot;top&quot;:57.65,&quot;width&quot;:417.6}"/>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30.xml><?xml version="1.0" encoding="utf-8"?>
<p:tagLst xmlns:p="http://schemas.openxmlformats.org/presentationml/2006/main">
  <p:tag name="KSO_WM_DIAGRAM_VIRTUALLY_FRAME" val="{&quot;height&quot;:64.65,&quot;left&quot;:489.4,&quot;top&quot;:57.65,&quot;width&quot;:417.6}"/>
</p:tagLst>
</file>

<file path=ppt/tags/tag331.xml><?xml version="1.0" encoding="utf-8"?>
<p:tagLst xmlns:p="http://schemas.openxmlformats.org/presentationml/2006/main">
  <p:tag name="KSO_WM_DIAGRAM_VIRTUALLY_FRAME" val="{&quot;height&quot;:64.65,&quot;left&quot;:489.4,&quot;top&quot;:57.65,&quot;width&quot;:417.6}"/>
</p:tagLst>
</file>

<file path=ppt/tags/tag332.xml><?xml version="1.0" encoding="utf-8"?>
<p:tagLst xmlns:p="http://schemas.openxmlformats.org/presentationml/2006/main">
  <p:tag name="KSO_WM_SPECIAL_SOURCE" val="bdnull"/>
</p:tagLst>
</file>

<file path=ppt/tags/tag333.xml><?xml version="1.0" encoding="utf-8"?>
<p:tagLst xmlns:p="http://schemas.openxmlformats.org/presentationml/2006/main">
  <p:tag name="KSO_WM_UNIT_ISCONTENTSTITLE" val="0"/>
  <p:tag name="KSO_WM_UNIT_ISNUMDGMTITLE" val="0"/>
  <p:tag name="KSO_WM_UNIT_NOCLEAR" val="0"/>
  <p:tag name="KSO_WM_UNIT_SHOW_EDIT_AREA_INDICATION" val="1"/>
  <p:tag name="KSO_WM_UNIT_VALUE" val="28"/>
  <p:tag name="KSO_WM_UNIT_HIGHLIGHT" val="0"/>
  <p:tag name="KSO_WM_UNIT_COMPATIBLE" val="0"/>
  <p:tag name="KSO_WM_UNIT_DIAGRAM_ISNUMVISUAL" val="0"/>
  <p:tag name="KSO_WM_UNIT_DIAGRAM_ISREFERUNIT" val="0"/>
  <p:tag name="KSO_WM_UNIT_TYPE" val="a"/>
  <p:tag name="KSO_WM_UNIT_INDEX" val="1"/>
  <p:tag name="KSO_WM_UNIT_ID" val="custom20205081_1*a*1"/>
  <p:tag name="KSO_WM_TEMPLATE_CATEGORY" val="custom"/>
  <p:tag name="KSO_WM_TEMPLATE_INDEX" val="20205081"/>
  <p:tag name="KSO_WM_UNIT_LAYERLEVEL" val="1"/>
  <p:tag name="KSO_WM_TAG_VERSION" val="1.0"/>
  <p:tag name="KSO_WM_BEAUTIFY_FLAG" val=""/>
</p:tagLst>
</file>

<file path=ppt/tags/tag334.xml><?xml version="1.0" encoding="utf-8"?>
<p:tagLst xmlns:p="http://schemas.openxmlformats.org/presentationml/2006/main">
  <p:tag name="KSO_WM_BEAUTIFY_FLAG" val=""/>
</p:tagLst>
</file>

<file path=ppt/tags/tag335.xml><?xml version="1.0" encoding="utf-8"?>
<p:tagLst xmlns:p="http://schemas.openxmlformats.org/presentationml/2006/main">
  <p:tag name="KSO_WM_UNIT_ISCONTENTSTITLE" val="0"/>
  <p:tag name="KSO_WM_UNIT_ISNUMDGMTITLE" val="0"/>
  <p:tag name="KSO_WM_UNIT_NOCLEAR" val="0"/>
  <p:tag name="KSO_WM_UNIT_SHOW_EDIT_AREA_INDICATION" val="1"/>
  <p:tag name="KSO_WM_UNIT_VALUE" val="28"/>
  <p:tag name="KSO_WM_UNIT_HIGHLIGHT" val="0"/>
  <p:tag name="KSO_WM_UNIT_COMPATIBLE" val="0"/>
  <p:tag name="KSO_WM_UNIT_DIAGRAM_ISNUMVISUAL" val="0"/>
  <p:tag name="KSO_WM_UNIT_DIAGRAM_ISREFERUNIT" val="0"/>
  <p:tag name="KSO_WM_UNIT_TYPE" val="a"/>
  <p:tag name="KSO_WM_UNIT_INDEX" val="1"/>
  <p:tag name="KSO_WM_UNIT_ID" val="custom20205081_1*a*1"/>
  <p:tag name="KSO_WM_TEMPLATE_CATEGORY" val="custom"/>
  <p:tag name="KSO_WM_TEMPLATE_INDEX" val="20205081"/>
  <p:tag name="KSO_WM_UNIT_LAYERLEVEL" val="1"/>
  <p:tag name="KSO_WM_TAG_VERSION" val="1.0"/>
  <p:tag name="KSO_WM_BEAUTIFY_FLAG" val=""/>
</p:tagLst>
</file>

<file path=ppt/tags/tag336.xml><?xml version="1.0" encoding="utf-8"?>
<p:tagLst xmlns:p="http://schemas.openxmlformats.org/presentationml/2006/main">
  <p:tag name="KSO_WM_BEAUTIFY_FLAG" val=""/>
</p:tagLst>
</file>

<file path=ppt/tags/tag337.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 name="KSO_WM_SPECIAL_SOURCE" val="bdnull"/>
</p:tagLst>
</file>

<file path=ppt/tags/tag338.xml><?xml version="1.0" encoding="utf-8"?>
<p:tagLst xmlns:p="http://schemas.openxmlformats.org/presentationml/2006/main">
  <p:tag name="KSO_WM_BEAUTIFY_FLAG" val=""/>
</p:tagLst>
</file>

<file path=ppt/tags/tag339.xml><?xml version="1.0" encoding="utf-8"?>
<p:tagLst xmlns:p="http://schemas.openxmlformats.org/presentationml/2006/main">
  <p:tag name="KSO_WM_BEAUTIFY_FLAG" val=""/>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40.xml><?xml version="1.0" encoding="utf-8"?>
<p:tagLst xmlns:p="http://schemas.openxmlformats.org/presentationml/2006/main">
  <p:tag name="KSO_WM_BEAUTIFY_FLAG" val=""/>
</p:tagLst>
</file>

<file path=ppt/tags/tag341.xml><?xml version="1.0" encoding="utf-8"?>
<p:tagLst xmlns:p="http://schemas.openxmlformats.org/presentationml/2006/main">
  <p:tag name="KSO_WM_BEAUTIFY_FLAG" val=""/>
</p:tagLst>
</file>

<file path=ppt/tags/tag342.xml><?xml version="1.0" encoding="utf-8"?>
<p:tagLst xmlns:p="http://schemas.openxmlformats.org/presentationml/2006/main">
  <p:tag name="KSO_WM_BEAUTIFY_FLAG" val=""/>
</p:tagLst>
</file>

<file path=ppt/tags/tag343.xml><?xml version="1.0" encoding="utf-8"?>
<p:tagLst xmlns:p="http://schemas.openxmlformats.org/presentationml/2006/main">
  <p:tag name="KSO_WM_BEAUTIFY_FLAG" val=""/>
</p:tagLst>
</file>

<file path=ppt/tags/tag344.xml><?xml version="1.0" encoding="utf-8"?>
<p:tagLst xmlns:p="http://schemas.openxmlformats.org/presentationml/2006/main">
  <p:tag name="KSO_WM_BEAUTIFY_FLAG" val=""/>
</p:tagLst>
</file>

<file path=ppt/tags/tag345.xml><?xml version="1.0" encoding="utf-8"?>
<p:tagLst xmlns:p="http://schemas.openxmlformats.org/presentationml/2006/main">
  <p:tag name="KSO_WM_BEAUTIFY_FLAG" val=""/>
</p:tagLst>
</file>

<file path=ppt/tags/tag346.xml><?xml version="1.0" encoding="utf-8"?>
<p:tagLst xmlns:p="http://schemas.openxmlformats.org/presentationml/2006/main">
  <p:tag name="KSO_WM_BEAUTIFY_FLAG" val=""/>
</p:tagLst>
</file>

<file path=ppt/tags/tag347.xml><?xml version="1.0" encoding="utf-8"?>
<p:tagLst xmlns:p="http://schemas.openxmlformats.org/presentationml/2006/main">
  <p:tag name="KSO_WM_BEAUTIFY_FLAG" val=""/>
</p:tagLst>
</file>

<file path=ppt/tags/tag348.xml><?xml version="1.0" encoding="utf-8"?>
<p:tagLst xmlns:p="http://schemas.openxmlformats.org/presentationml/2006/main">
  <p:tag name="KSO_WM_BEAUTIFY_FLAG" val=""/>
</p:tagLst>
</file>

<file path=ppt/tags/tag349.xml><?xml version="1.0" encoding="utf-8"?>
<p:tagLst xmlns:p="http://schemas.openxmlformats.org/presentationml/2006/main">
  <p:tag name="KSO_WM_BEAUTIFY_FLAG" val=""/>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50.xml><?xml version="1.0" encoding="utf-8"?>
<p:tagLst xmlns:p="http://schemas.openxmlformats.org/presentationml/2006/main">
  <p:tag name="KSO_WM_BEAUTIFY_FLAG" val=""/>
</p:tagLst>
</file>

<file path=ppt/tags/tag351.xml><?xml version="1.0" encoding="utf-8"?>
<p:tagLst xmlns:p="http://schemas.openxmlformats.org/presentationml/2006/main">
  <p:tag name="KSO_WM_BEAUTIFY_FLAG" val=""/>
</p:tagLst>
</file>

<file path=ppt/tags/tag352.xml><?xml version="1.0" encoding="utf-8"?>
<p:tagLst xmlns:p="http://schemas.openxmlformats.org/presentationml/2006/main">
  <p:tag name="KSO_WM_BEAUTIFY_FLAG" val=""/>
</p:tagLst>
</file>

<file path=ppt/tags/tag353.xml><?xml version="1.0" encoding="utf-8"?>
<p:tagLst xmlns:p="http://schemas.openxmlformats.org/presentationml/2006/main">
  <p:tag name="KSO_WM_BEAUTIFY_FLAG" val=""/>
</p:tagLst>
</file>

<file path=ppt/tags/tag354.xml><?xml version="1.0" encoding="utf-8"?>
<p:tagLst xmlns:p="http://schemas.openxmlformats.org/presentationml/2006/main">
  <p:tag name="KSO_WM_BEAUTIFY_FLAG" val=""/>
</p:tagLst>
</file>

<file path=ppt/tags/tag355.xml><?xml version="1.0" encoding="utf-8"?>
<p:tagLst xmlns:p="http://schemas.openxmlformats.org/presentationml/2006/main">
  <p:tag name="KSO_WM_BEAUTIFY_FLAG" val=""/>
</p:tagLst>
</file>

<file path=ppt/tags/tag356.xml><?xml version="1.0" encoding="utf-8"?>
<p:tagLst xmlns:p="http://schemas.openxmlformats.org/presentationml/2006/main">
  <p:tag name="KSO_WM_BEAUTIFY_FLAG" val=""/>
</p:tagLst>
</file>

<file path=ppt/tags/tag357.xml><?xml version="1.0" encoding="utf-8"?>
<p:tagLst xmlns:p="http://schemas.openxmlformats.org/presentationml/2006/main">
  <p:tag name="KSO_WM_BEAUTIFY_FLAG" val=""/>
</p:tagLst>
</file>

<file path=ppt/tags/tag358.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 name="KSO_WM_SPECIAL_SOURCE" val="bdnull"/>
</p:tagLst>
</file>

<file path=ppt/tags/tag359.xml><?xml version="1.0" encoding="utf-8"?>
<p:tagLst xmlns:p="http://schemas.openxmlformats.org/presentationml/2006/main">
  <p:tag name="KSO_WM_BEAUTIFY_FLAG" val=""/>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60.xml><?xml version="1.0" encoding="utf-8"?>
<p:tagLst xmlns:p="http://schemas.openxmlformats.org/presentationml/2006/main">
  <p:tag name="KSO_WM_BEAUTIFY_FLAG" val=""/>
</p:tagLst>
</file>

<file path=ppt/tags/tag361.xml><?xml version="1.0" encoding="utf-8"?>
<p:tagLst xmlns:p="http://schemas.openxmlformats.org/presentationml/2006/main">
  <p:tag name="KSO_WM_BEAUTIFY_FLAG" val=""/>
</p:tagLst>
</file>

<file path=ppt/tags/tag362.xml><?xml version="1.0" encoding="utf-8"?>
<p:tagLst xmlns:p="http://schemas.openxmlformats.org/presentationml/2006/main">
  <p:tag name="KSO_WM_BEAUTIFY_FLAG" val=""/>
</p:tagLst>
</file>

<file path=ppt/tags/tag363.xml><?xml version="1.0" encoding="utf-8"?>
<p:tagLst xmlns:p="http://schemas.openxmlformats.org/presentationml/2006/main">
  <p:tag name="KSO_WM_BEAUTIFY_FLAG" val=""/>
</p:tagLst>
</file>

<file path=ppt/tags/tag364.xml><?xml version="1.0" encoding="utf-8"?>
<p:tagLst xmlns:p="http://schemas.openxmlformats.org/presentationml/2006/main">
  <p:tag name="KSO_WM_BEAUTIFY_FLAG" val=""/>
</p:tagLst>
</file>

<file path=ppt/tags/tag365.xml><?xml version="1.0" encoding="utf-8"?>
<p:tagLst xmlns:p="http://schemas.openxmlformats.org/presentationml/2006/main">
  <p:tag name="KSO_WM_BEAUTIFY_FLAG" val=""/>
</p:tagLst>
</file>

<file path=ppt/tags/tag366.xml><?xml version="1.0" encoding="utf-8"?>
<p:tagLst xmlns:p="http://schemas.openxmlformats.org/presentationml/2006/main">
  <p:tag name="KSO_WM_BEAUTIFY_FLAG" val=""/>
</p:tagLst>
</file>

<file path=ppt/tags/tag367.xml><?xml version="1.0" encoding="utf-8"?>
<p:tagLst xmlns:p="http://schemas.openxmlformats.org/presentationml/2006/main">
  <p:tag name="KSO_WM_BEAUTIFY_FLAG" val=""/>
</p:tagLst>
</file>

<file path=ppt/tags/tag368.xml><?xml version="1.0" encoding="utf-8"?>
<p:tagLst xmlns:p="http://schemas.openxmlformats.org/presentationml/2006/main">
  <p:tag name="KSO_WM_BEAUTIFY_FLAG" val=""/>
</p:tagLst>
</file>

<file path=ppt/tags/tag369.xml><?xml version="1.0" encoding="utf-8"?>
<p:tagLst xmlns:p="http://schemas.openxmlformats.org/presentationml/2006/main">
  <p:tag name="KSO_WM_BEAUTIFY_FLAG" val=""/>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70.xml><?xml version="1.0" encoding="utf-8"?>
<p:tagLst xmlns:p="http://schemas.openxmlformats.org/presentationml/2006/main">
  <p:tag name="KSO_WM_BEAUTIFY_FLAG" val=""/>
</p:tagLst>
</file>

<file path=ppt/tags/tag371.xml><?xml version="1.0" encoding="utf-8"?>
<p:tagLst xmlns:p="http://schemas.openxmlformats.org/presentationml/2006/main">
  <p:tag name="KSO_WM_BEAUTIFY_FLAG" val=""/>
</p:tagLst>
</file>

<file path=ppt/tags/tag372.xml><?xml version="1.0" encoding="utf-8"?>
<p:tagLst xmlns:p="http://schemas.openxmlformats.org/presentationml/2006/main">
  <p:tag name="KSO_WM_BEAUTIFY_FLAG" val=""/>
</p:tagLst>
</file>

<file path=ppt/tags/tag373.xml><?xml version="1.0" encoding="utf-8"?>
<p:tagLst xmlns:p="http://schemas.openxmlformats.org/presentationml/2006/main">
  <p:tag name="KSO_WM_BEAUTIFY_FLAG" val=""/>
</p:tagLst>
</file>

<file path=ppt/tags/tag374.xml><?xml version="1.0" encoding="utf-8"?>
<p:tagLst xmlns:p="http://schemas.openxmlformats.org/presentationml/2006/main">
  <p:tag name="KSO_WM_BEAUTIFY_FLAG" val=""/>
</p:tagLst>
</file>

<file path=ppt/tags/tag375.xml><?xml version="1.0" encoding="utf-8"?>
<p:tagLst xmlns:p="http://schemas.openxmlformats.org/presentationml/2006/main">
  <p:tag name="KSO_WM_BEAUTIFY_FLAG" val=""/>
</p:tagLst>
</file>

<file path=ppt/tags/tag376.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 name="KSO_WM_SPECIAL_SOURCE" val="bdnull"/>
</p:tagLst>
</file>

<file path=ppt/tags/tag377.xml><?xml version="1.0" encoding="utf-8"?>
<p:tagLst xmlns:p="http://schemas.openxmlformats.org/presentationml/2006/main">
  <p:tag name="KSO_WM_BEAUTIFY_FLAG" val=""/>
</p:tagLst>
</file>

<file path=ppt/tags/tag378.xml><?xml version="1.0" encoding="utf-8"?>
<p:tagLst xmlns:p="http://schemas.openxmlformats.org/presentationml/2006/main">
  <p:tag name="KSO_WM_BEAUTIFY_FLAG" val=""/>
</p:tagLst>
</file>

<file path=ppt/tags/tag379.xml><?xml version="1.0" encoding="utf-8"?>
<p:tagLst xmlns:p="http://schemas.openxmlformats.org/presentationml/2006/main">
  <p:tag name="KSO_WM_BEAUTIFY_FLAG" val=""/>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80.xml><?xml version="1.0" encoding="utf-8"?>
<p:tagLst xmlns:p="http://schemas.openxmlformats.org/presentationml/2006/main">
  <p:tag name="KSO_WM_BEAUTIFY_FLAG" val=""/>
</p:tagLst>
</file>

<file path=ppt/tags/tag381.xml><?xml version="1.0" encoding="utf-8"?>
<p:tagLst xmlns:p="http://schemas.openxmlformats.org/presentationml/2006/main">
  <p:tag name="KSO_WM_BEAUTIFY_FLAG" val=""/>
</p:tagLst>
</file>

<file path=ppt/tags/tag382.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 name="KSO_WM_SPECIAL_SOURCE" val="bdnull"/>
</p:tagLst>
</file>

<file path=ppt/tags/tag383.xml><?xml version="1.0" encoding="utf-8"?>
<p:tagLst xmlns:p="http://schemas.openxmlformats.org/presentationml/2006/main">
  <p:tag name="KSO_WM_UNIT_ISCONTENTSTITLE" val="0"/>
  <p:tag name="KSO_WM_UNIT_ISNUMDGMTITLE" val="0"/>
  <p:tag name="KSO_WM_UNIT_NOCLEAR" val="0"/>
  <p:tag name="KSO_WM_UNIT_SHOW_EDIT_AREA_INDICATION" val="1"/>
  <p:tag name="KSO_WM_UNIT_VALUE" val="28"/>
  <p:tag name="KSO_WM_UNIT_HIGHLIGHT" val="0"/>
  <p:tag name="KSO_WM_UNIT_COMPATIBLE" val="0"/>
  <p:tag name="KSO_WM_UNIT_DIAGRAM_ISNUMVISUAL" val="0"/>
  <p:tag name="KSO_WM_UNIT_DIAGRAM_ISREFERUNIT" val="0"/>
  <p:tag name="KSO_WM_UNIT_TYPE" val="a"/>
  <p:tag name="KSO_WM_UNIT_INDEX" val="1"/>
  <p:tag name="KSO_WM_UNIT_ID" val="custom20205081_1*a*1"/>
  <p:tag name="KSO_WM_TEMPLATE_CATEGORY" val="custom"/>
  <p:tag name="KSO_WM_TEMPLATE_INDEX" val="20205081"/>
  <p:tag name="KSO_WM_UNIT_LAYERLEVEL" val="1"/>
  <p:tag name="KSO_WM_TAG_VERSION" val="1.0"/>
  <p:tag name="KSO_WM_BEAUTIFY_FLAG" val=""/>
</p:tagLst>
</file>

<file path=ppt/tags/tag384.xml><?xml version="1.0" encoding="utf-8"?>
<p:tagLst xmlns:p="http://schemas.openxmlformats.org/presentationml/2006/main">
  <p:tag name="KSO_WM_BEAUTIFY_FLAG" val=""/>
</p:tagLst>
</file>

<file path=ppt/tags/tag385.xml><?xml version="1.0" encoding="utf-8"?>
<p:tagLst xmlns:p="http://schemas.openxmlformats.org/presentationml/2006/main">
  <p:tag name="KSO_WM_UNIT_ISCONTENTSTITLE" val="0"/>
  <p:tag name="KSO_WM_UNIT_ISNUMDGMTITLE" val="0"/>
  <p:tag name="KSO_WM_UNIT_NOCLEAR" val="0"/>
  <p:tag name="KSO_WM_UNIT_SHOW_EDIT_AREA_INDICATION" val="1"/>
  <p:tag name="KSO_WM_UNIT_VALUE" val="28"/>
  <p:tag name="KSO_WM_UNIT_HIGHLIGHT" val="0"/>
  <p:tag name="KSO_WM_UNIT_COMPATIBLE" val="0"/>
  <p:tag name="KSO_WM_UNIT_DIAGRAM_ISNUMVISUAL" val="0"/>
  <p:tag name="KSO_WM_UNIT_DIAGRAM_ISREFERUNIT" val="0"/>
  <p:tag name="KSO_WM_UNIT_TYPE" val="a"/>
  <p:tag name="KSO_WM_UNIT_INDEX" val="1"/>
  <p:tag name="KSO_WM_UNIT_ID" val="custom20205081_1*a*1"/>
  <p:tag name="KSO_WM_TEMPLATE_CATEGORY" val="custom"/>
  <p:tag name="KSO_WM_TEMPLATE_INDEX" val="20205081"/>
  <p:tag name="KSO_WM_UNIT_LAYERLEVEL" val="1"/>
  <p:tag name="KSO_WM_TAG_VERSION" val="1.0"/>
  <p:tag name="KSO_WM_BEAUTIFY_FLAG" val=""/>
</p:tagLst>
</file>

<file path=ppt/tags/tag386.xml><?xml version="1.0" encoding="utf-8"?>
<p:tagLst xmlns:p="http://schemas.openxmlformats.org/presentationml/2006/main">
  <p:tag name="KSO_WM_BEAUTIFY_FLAG" val=""/>
</p:tagLst>
</file>

<file path=ppt/tags/tag387.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 name="KSO_WM_SPECIAL_SOURCE" val="bdnull"/>
</p:tagLst>
</file>

<file path=ppt/tags/tag388.xml><?xml version="1.0" encoding="utf-8"?>
<p:tagLst xmlns:p="http://schemas.openxmlformats.org/presentationml/2006/main">
  <p:tag name="KSO_WM_BEAUTIFY_FLAG" val=""/>
</p:tagLst>
</file>

<file path=ppt/tags/tag389.xml><?xml version="1.0" encoding="utf-8"?>
<p:tagLst xmlns:p="http://schemas.openxmlformats.org/presentationml/2006/main">
  <p:tag name="KSO_WM_BEAUTIFY_FLAG" val=""/>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90.xml><?xml version="1.0" encoding="utf-8"?>
<p:tagLst xmlns:p="http://schemas.openxmlformats.org/presentationml/2006/main">
  <p:tag name="KSO_WM_BEAUTIFY_FLAG" val=""/>
</p:tagLst>
</file>

<file path=ppt/tags/tag391.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392.xml><?xml version="1.0" encoding="utf-8"?>
<p:tagLst xmlns:p="http://schemas.openxmlformats.org/presentationml/2006/main">
  <p:tag name="KSO_WM_BEAUTIFY_FLAG" val=""/>
</p:tagLst>
</file>

<file path=ppt/tags/tag393.xml><?xml version="1.0" encoding="utf-8"?>
<p:tagLst xmlns:p="http://schemas.openxmlformats.org/presentationml/2006/main">
  <p:tag name="KSO_WM_BEAUTIFY_FLAG" val=""/>
</p:tagLst>
</file>

<file path=ppt/tags/tag394.xml><?xml version="1.0" encoding="utf-8"?>
<p:tagLst xmlns:p="http://schemas.openxmlformats.org/presentationml/2006/main">
  <p:tag name="KSO_WM_BEAUTIFY_FLAG" val=""/>
</p:tagLst>
</file>

<file path=ppt/tags/tag395.xml><?xml version="1.0" encoding="utf-8"?>
<p:tagLst xmlns:p="http://schemas.openxmlformats.org/presentationml/2006/main">
  <p:tag name="KSO_WM_BEAUTIFY_FLAG" val=""/>
</p:tagLst>
</file>

<file path=ppt/tags/tag396.xml><?xml version="1.0" encoding="utf-8"?>
<p:tagLst xmlns:p="http://schemas.openxmlformats.org/presentationml/2006/main">
  <p:tag name="KSO_WM_BEAUTIFY_FLAG" val=""/>
</p:tagLst>
</file>

<file path=ppt/tags/tag397.xml><?xml version="1.0" encoding="utf-8"?>
<p:tagLst xmlns:p="http://schemas.openxmlformats.org/presentationml/2006/main">
  <p:tag name="KSO_WM_BEAUTIFY_FLAG" val=""/>
</p:tagLst>
</file>

<file path=ppt/tags/tag398.xml><?xml version="1.0" encoding="utf-8"?>
<p:tagLst xmlns:p="http://schemas.openxmlformats.org/presentationml/2006/main">
  <p:tag name="KSO_WM_BEAUTIFY_FLAG" val=""/>
</p:tagLst>
</file>

<file path=ppt/tags/tag399.xml><?xml version="1.0" encoding="utf-8"?>
<p:tagLst xmlns:p="http://schemas.openxmlformats.org/presentationml/2006/main">
  <p:tag name="KSO_WM_BEAUTIFY_FLAG" val=""/>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00.xml><?xml version="1.0" encoding="utf-8"?>
<p:tagLst xmlns:p="http://schemas.openxmlformats.org/presentationml/2006/main">
  <p:tag name="KSO_WM_BEAUTIFY_FLAG" val=""/>
</p:tagLst>
</file>

<file path=ppt/tags/tag401.xml><?xml version="1.0" encoding="utf-8"?>
<p:tagLst xmlns:p="http://schemas.openxmlformats.org/presentationml/2006/main">
  <p:tag name="KSO_WM_BEAUTIFY_FLAG" val=""/>
</p:tagLst>
</file>

<file path=ppt/tags/tag402.xml><?xml version="1.0" encoding="utf-8"?>
<p:tagLst xmlns:p="http://schemas.openxmlformats.org/presentationml/2006/main">
  <p:tag name="KSO_WM_BEAUTIFY_FLAG" val=""/>
</p:tagLst>
</file>

<file path=ppt/tags/tag403.xml><?xml version="1.0" encoding="utf-8"?>
<p:tagLst xmlns:p="http://schemas.openxmlformats.org/presentationml/2006/main">
  <p:tag name="KSO_WM_BEAUTIFY_FLAG" val=""/>
</p:tagLst>
</file>

<file path=ppt/tags/tag404.xml><?xml version="1.0" encoding="utf-8"?>
<p:tagLst xmlns:p="http://schemas.openxmlformats.org/presentationml/2006/main">
  <p:tag name="KSO_WM_BEAUTIFY_FLAG" val=""/>
</p:tagLst>
</file>

<file path=ppt/tags/tag405.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406.xml><?xml version="1.0" encoding="utf-8"?>
<p:tagLst xmlns:p="http://schemas.openxmlformats.org/presentationml/2006/main">
  <p:tag name="KSO_WM_BEAUTIFY_FLAG" val=""/>
</p:tagLst>
</file>

<file path=ppt/tags/tag407.xml><?xml version="1.0" encoding="utf-8"?>
<p:tagLst xmlns:p="http://schemas.openxmlformats.org/presentationml/2006/main">
  <p:tag name="KSO_WM_BEAUTIFY_FLAG" val=""/>
</p:tagLst>
</file>

<file path=ppt/tags/tag408.xml><?xml version="1.0" encoding="utf-8"?>
<p:tagLst xmlns:p="http://schemas.openxmlformats.org/presentationml/2006/main">
  <p:tag name="KSO_WM_BEAUTIFY_FLAG" val=""/>
</p:tagLst>
</file>

<file path=ppt/tags/tag409.xml><?xml version="1.0" encoding="utf-8"?>
<p:tagLst xmlns:p="http://schemas.openxmlformats.org/presentationml/2006/main">
  <p:tag name="KSO_WM_BEAUTIFY_FLAG" val=""/>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10.xml><?xml version="1.0" encoding="utf-8"?>
<p:tagLst xmlns:p="http://schemas.openxmlformats.org/presentationml/2006/main">
  <p:tag name="KSO_WM_BEAUTIFY_FLAG" val=""/>
</p:tagLst>
</file>

<file path=ppt/tags/tag411.xml><?xml version="1.0" encoding="utf-8"?>
<p:tagLst xmlns:p="http://schemas.openxmlformats.org/presentationml/2006/main">
  <p:tag name="KSO_WM_BEAUTIFY_FLAG" val=""/>
</p:tagLst>
</file>

<file path=ppt/tags/tag412.xml><?xml version="1.0" encoding="utf-8"?>
<p:tagLst xmlns:p="http://schemas.openxmlformats.org/presentationml/2006/main">
  <p:tag name="KSO_WM_BEAUTIFY_FLAG" val=""/>
</p:tagLst>
</file>

<file path=ppt/tags/tag413.xml><?xml version="1.0" encoding="utf-8"?>
<p:tagLst xmlns:p="http://schemas.openxmlformats.org/presentationml/2006/main">
  <p:tag name="KSO_WM_BEAUTIFY_FLAG" val=""/>
</p:tagLst>
</file>

<file path=ppt/tags/tag414.xml><?xml version="1.0" encoding="utf-8"?>
<p:tagLst xmlns:p="http://schemas.openxmlformats.org/presentationml/2006/main">
  <p:tag name="KSO_WM_BEAUTIFY_FLAG" val=""/>
</p:tagLst>
</file>

<file path=ppt/tags/tag415.xml><?xml version="1.0" encoding="utf-8"?>
<p:tagLst xmlns:p="http://schemas.openxmlformats.org/presentationml/2006/main">
  <p:tag name="KSO_WM_BEAUTIFY_FLAG" val=""/>
</p:tagLst>
</file>

<file path=ppt/tags/tag416.xml><?xml version="1.0" encoding="utf-8"?>
<p:tagLst xmlns:p="http://schemas.openxmlformats.org/presentationml/2006/main">
  <p:tag name="KSO_WM_BEAUTIFY_FLAG" val=""/>
</p:tagLst>
</file>

<file path=ppt/tags/tag417.xml><?xml version="1.0" encoding="utf-8"?>
<p:tagLst xmlns:p="http://schemas.openxmlformats.org/presentationml/2006/main">
  <p:tag name="KSO_WM_BEAUTIFY_FLAG" val=""/>
</p:tagLst>
</file>

<file path=ppt/tags/tag418.xml><?xml version="1.0" encoding="utf-8"?>
<p:tagLst xmlns:p="http://schemas.openxmlformats.org/presentationml/2006/main">
  <p:tag name="KSO_WM_BEAUTIFY_FLAG" val=""/>
</p:tagLst>
</file>

<file path=ppt/tags/tag419.xml><?xml version="1.0" encoding="utf-8"?>
<p:tagLst xmlns:p="http://schemas.openxmlformats.org/presentationml/2006/main">
  <p:tag name="KSO_WM_BEAUTIFY_FLAG" val=""/>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20.xml><?xml version="1.0" encoding="utf-8"?>
<p:tagLst xmlns:p="http://schemas.openxmlformats.org/presentationml/2006/main">
  <p:tag name="KSO_WM_BEAUTIFY_FLAG" val=""/>
</p:tagLst>
</file>

<file path=ppt/tags/tag421.xml><?xml version="1.0" encoding="utf-8"?>
<p:tagLst xmlns:p="http://schemas.openxmlformats.org/presentationml/2006/main">
  <p:tag name="KSO_WM_BEAUTIFY_FLAG" val=""/>
</p:tagLst>
</file>

<file path=ppt/tags/tag422.xml><?xml version="1.0" encoding="utf-8"?>
<p:tagLst xmlns:p="http://schemas.openxmlformats.org/presentationml/2006/main">
  <p:tag name="KSO_WM_BEAUTIFY_FLAG" val=""/>
</p:tagLst>
</file>

<file path=ppt/tags/tag423.xml><?xml version="1.0" encoding="utf-8"?>
<p:tagLst xmlns:p="http://schemas.openxmlformats.org/presentationml/2006/main">
  <p:tag name="KSO_WM_BEAUTIFY_FLAG" val=""/>
</p:tagLst>
</file>

<file path=ppt/tags/tag424.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425.xml><?xml version="1.0" encoding="utf-8"?>
<p:tagLst xmlns:p="http://schemas.openxmlformats.org/presentationml/2006/main">
  <p:tag name="KSO_WM_BEAUTIFY_FLAG" val=""/>
</p:tagLst>
</file>

<file path=ppt/tags/tag426.xml><?xml version="1.0" encoding="utf-8"?>
<p:tagLst xmlns:p="http://schemas.openxmlformats.org/presentationml/2006/main">
  <p:tag name="KSO_WM_BEAUTIFY_FLAG" val=""/>
</p:tagLst>
</file>

<file path=ppt/tags/tag427.xml><?xml version="1.0" encoding="utf-8"?>
<p:tagLst xmlns:p="http://schemas.openxmlformats.org/presentationml/2006/main">
  <p:tag name="KSO_WM_BEAUTIFY_FLAG" val=""/>
</p:tagLst>
</file>

<file path=ppt/tags/tag428.xml><?xml version="1.0" encoding="utf-8"?>
<p:tagLst xmlns:p="http://schemas.openxmlformats.org/presentationml/2006/main">
  <p:tag name="KSO_WM_BEAUTIFY_FLAG" val=""/>
</p:tagLst>
</file>

<file path=ppt/tags/tag429.xml><?xml version="1.0" encoding="utf-8"?>
<p:tagLst xmlns:p="http://schemas.openxmlformats.org/presentationml/2006/main">
  <p:tag name="KSO_WM_BEAUTIFY_FLAG" val=""/>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30.xml><?xml version="1.0" encoding="utf-8"?>
<p:tagLst xmlns:p="http://schemas.openxmlformats.org/presentationml/2006/main">
  <p:tag name="KSO_WM_BEAUTIFY_FLAG" val=""/>
</p:tagLst>
</file>

<file path=ppt/tags/tag431.xml><?xml version="1.0" encoding="utf-8"?>
<p:tagLst xmlns:p="http://schemas.openxmlformats.org/presentationml/2006/main">
  <p:tag name="KSO_WM_BEAUTIFY_FLAG" val=""/>
</p:tagLst>
</file>

<file path=ppt/tags/tag432.xml><?xml version="1.0" encoding="utf-8"?>
<p:tagLst xmlns:p="http://schemas.openxmlformats.org/presentationml/2006/main">
  <p:tag name="KSO_WM_BEAUTIFY_FLAG" val=""/>
</p:tagLst>
</file>

<file path=ppt/tags/tag433.xml><?xml version="1.0" encoding="utf-8"?>
<p:tagLst xmlns:p="http://schemas.openxmlformats.org/presentationml/2006/main">
  <p:tag name="KSO_WM_BEAUTIFY_FLAG" val=""/>
</p:tagLst>
</file>

<file path=ppt/tags/tag434.xml><?xml version="1.0" encoding="utf-8"?>
<p:tagLst xmlns:p="http://schemas.openxmlformats.org/presentationml/2006/main">
  <p:tag name="KSO_WM_BEAUTIFY_FLAG" val=""/>
</p:tagLst>
</file>

<file path=ppt/tags/tag435.xml><?xml version="1.0" encoding="utf-8"?>
<p:tagLst xmlns:p="http://schemas.openxmlformats.org/presentationml/2006/main">
  <p:tag name="KSO_WM_BEAUTIFY_FLAG" val=""/>
</p:tagLst>
</file>

<file path=ppt/tags/tag436.xml><?xml version="1.0" encoding="utf-8"?>
<p:tagLst xmlns:p="http://schemas.openxmlformats.org/presentationml/2006/main">
  <p:tag name="KSO_WM_BEAUTIFY_FLAG" val=""/>
</p:tagLst>
</file>

<file path=ppt/tags/tag437.xml><?xml version="1.0" encoding="utf-8"?>
<p:tagLst xmlns:p="http://schemas.openxmlformats.org/presentationml/2006/main">
  <p:tag name="KSO_WM_BEAUTIFY_FLAG" val=""/>
</p:tagLst>
</file>

<file path=ppt/tags/tag438.xml><?xml version="1.0" encoding="utf-8"?>
<p:tagLst xmlns:p="http://schemas.openxmlformats.org/presentationml/2006/main">
  <p:tag name="KSO_WM_BEAUTIFY_FLAG" val=""/>
</p:tagLst>
</file>

<file path=ppt/tags/tag439.xml><?xml version="1.0" encoding="utf-8"?>
<p:tagLst xmlns:p="http://schemas.openxmlformats.org/presentationml/2006/main">
  <p:tag name="KSO_WM_BEAUTIFY_FLAG" val=""/>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40.xml><?xml version="1.0" encoding="utf-8"?>
<p:tagLst xmlns:p="http://schemas.openxmlformats.org/presentationml/2006/main">
  <p:tag name="KSO_WM_BEAUTIFY_FLAG" val=""/>
</p:tagLst>
</file>

<file path=ppt/tags/tag441.xml><?xml version="1.0" encoding="utf-8"?>
<p:tagLst xmlns:p="http://schemas.openxmlformats.org/presentationml/2006/main">
  <p:tag name="KSO_WM_BEAUTIFY_FLAG" val=""/>
</p:tagLst>
</file>

<file path=ppt/tags/tag442.xml><?xml version="1.0" encoding="utf-8"?>
<p:tagLst xmlns:p="http://schemas.openxmlformats.org/presentationml/2006/main">
  <p:tag name="KSO_WM_BEAUTIFY_FLAG" val=""/>
</p:tagLst>
</file>

<file path=ppt/tags/tag443.xml><?xml version="1.0" encoding="utf-8"?>
<p:tagLst xmlns:p="http://schemas.openxmlformats.org/presentationml/2006/main">
  <p:tag name="KSO_WM_BEAUTIFY_FLAG" val=""/>
</p:tagLst>
</file>

<file path=ppt/tags/tag444.xml><?xml version="1.0" encoding="utf-8"?>
<p:tagLst xmlns:p="http://schemas.openxmlformats.org/presentationml/2006/main">
  <p:tag name="KSO_WM_BEAUTIFY_FLAG" val=""/>
</p:tagLst>
</file>

<file path=ppt/tags/tag445.xml><?xml version="1.0" encoding="utf-8"?>
<p:tagLst xmlns:p="http://schemas.openxmlformats.org/presentationml/2006/main">
  <p:tag name="KSO_WM_BEAUTIFY_FLAG" val=""/>
</p:tagLst>
</file>

<file path=ppt/tags/tag446.xml><?xml version="1.0" encoding="utf-8"?>
<p:tagLst xmlns:p="http://schemas.openxmlformats.org/presentationml/2006/main">
  <p:tag name="KSO_WM_BEAUTIFY_FLAG" val=""/>
</p:tagLst>
</file>

<file path=ppt/tags/tag447.xml><?xml version="1.0" encoding="utf-8"?>
<p:tagLst xmlns:p="http://schemas.openxmlformats.org/presentationml/2006/main">
  <p:tag name="KSO_WM_BEAUTIFY_FLAG" val=""/>
</p:tagLst>
</file>

<file path=ppt/tags/tag448.xml><?xml version="1.0" encoding="utf-8"?>
<p:tagLst xmlns:p="http://schemas.openxmlformats.org/presentationml/2006/main">
  <p:tag name="KSO_WM_BEAUTIFY_FLAG" val=""/>
</p:tagLst>
</file>

<file path=ppt/tags/tag449.xml><?xml version="1.0" encoding="utf-8"?>
<p:tagLst xmlns:p="http://schemas.openxmlformats.org/presentationml/2006/main">
  <p:tag name="PA" val="v3.0.0"/>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50.xml><?xml version="1.0" encoding="utf-8"?>
<p:tagLst xmlns:p="http://schemas.openxmlformats.org/presentationml/2006/main">
  <p:tag name="KSO_WM_BEAUTIFY_FLAG" val=""/>
</p:tagLst>
</file>

<file path=ppt/tags/tag451.xml><?xml version="1.0" encoding="utf-8"?>
<p:tagLst xmlns:p="http://schemas.openxmlformats.org/presentationml/2006/main">
  <p:tag name="KSO_WM_BEAUTIFY_FLAG" val=""/>
</p:tagLst>
</file>

<file path=ppt/tags/tag452.xml><?xml version="1.0" encoding="utf-8"?>
<p:tagLst xmlns:p="http://schemas.openxmlformats.org/presentationml/2006/main">
  <p:tag name="KSO_WM_BEAUTIFY_FLAG" val=""/>
</p:tagLst>
</file>

<file path=ppt/tags/tag453.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454.xml><?xml version="1.0" encoding="utf-8"?>
<p:tagLst xmlns:p="http://schemas.openxmlformats.org/presentationml/2006/main">
  <p:tag name="KSO_WM_BEAUTIFY_FLAG" val=""/>
</p:tagLst>
</file>

<file path=ppt/tags/tag455.xml><?xml version="1.0" encoding="utf-8"?>
<p:tagLst xmlns:p="http://schemas.openxmlformats.org/presentationml/2006/main">
  <p:tag name="KSO_WM_BEAUTIFY_FLAG" val=""/>
</p:tagLst>
</file>

<file path=ppt/tags/tag456.xml><?xml version="1.0" encoding="utf-8"?>
<p:tagLst xmlns:p="http://schemas.openxmlformats.org/presentationml/2006/main">
  <p:tag name="KSO_WM_BEAUTIFY_FLAG" val=""/>
</p:tagLst>
</file>

<file path=ppt/tags/tag457.xml><?xml version="1.0" encoding="utf-8"?>
<p:tagLst xmlns:p="http://schemas.openxmlformats.org/presentationml/2006/main">
  <p:tag name="KSO_WM_BEAUTIFY_FLAG" val=""/>
</p:tagLst>
</file>

<file path=ppt/tags/tag458.xml><?xml version="1.0" encoding="utf-8"?>
<p:tagLst xmlns:p="http://schemas.openxmlformats.org/presentationml/2006/main">
  <p:tag name="KSO_WM_BEAUTIFY_FLAG" val=""/>
</p:tagLst>
</file>

<file path=ppt/tags/tag459.xml><?xml version="1.0" encoding="utf-8"?>
<p:tagLst xmlns:p="http://schemas.openxmlformats.org/presentationml/2006/main">
  <p:tag name="KSO_WM_BEAUTIFY_FLAG" val=""/>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60.xml><?xml version="1.0" encoding="utf-8"?>
<p:tagLst xmlns:p="http://schemas.openxmlformats.org/presentationml/2006/main">
  <p:tag name="KSO_WM_BEAUTIFY_FLAG" val=""/>
</p:tagLst>
</file>

<file path=ppt/tags/tag461.xml><?xml version="1.0" encoding="utf-8"?>
<p:tagLst xmlns:p="http://schemas.openxmlformats.org/presentationml/2006/main">
  <p:tag name="KSO_WM_BEAUTIFY_FLAG" val=""/>
</p:tagLst>
</file>

<file path=ppt/tags/tag462.xml><?xml version="1.0" encoding="utf-8"?>
<p:tagLst xmlns:p="http://schemas.openxmlformats.org/presentationml/2006/main">
  <p:tag name="KSO_WM_BEAUTIFY_FLAG" val=""/>
</p:tagLst>
</file>

<file path=ppt/tags/tag463.xml><?xml version="1.0" encoding="utf-8"?>
<p:tagLst xmlns:p="http://schemas.openxmlformats.org/presentationml/2006/main">
  <p:tag name="KSO_WM_BEAUTIFY_FLAG" val=""/>
</p:tagLst>
</file>

<file path=ppt/tags/tag464.xml><?xml version="1.0" encoding="utf-8"?>
<p:tagLst xmlns:p="http://schemas.openxmlformats.org/presentationml/2006/main">
  <p:tag name="KSO_WM_BEAUTIFY_FLAG" val=""/>
</p:tagLst>
</file>

<file path=ppt/tags/tag465.xml><?xml version="1.0" encoding="utf-8"?>
<p:tagLst xmlns:p="http://schemas.openxmlformats.org/presentationml/2006/main">
  <p:tag name="KSO_WM_BEAUTIFY_FLAG" val=""/>
</p:tagLst>
</file>

<file path=ppt/tags/tag466.xml><?xml version="1.0" encoding="utf-8"?>
<p:tagLst xmlns:p="http://schemas.openxmlformats.org/presentationml/2006/main">
  <p:tag name="KSO_WM_BEAUTIFY_FLAG" val=""/>
</p:tagLst>
</file>

<file path=ppt/tags/tag467.xml><?xml version="1.0" encoding="utf-8"?>
<p:tagLst xmlns:p="http://schemas.openxmlformats.org/presentationml/2006/main">
  <p:tag name="KSO_WM_BEAUTIFY_FLAG" val=""/>
</p:tagLst>
</file>

<file path=ppt/tags/tag468.xml><?xml version="1.0" encoding="utf-8"?>
<p:tagLst xmlns:p="http://schemas.openxmlformats.org/presentationml/2006/main">
  <p:tag name="KSO_WM_BEAUTIFY_FLAG" val=""/>
</p:tagLst>
</file>

<file path=ppt/tags/tag469.xml><?xml version="1.0" encoding="utf-8"?>
<p:tagLst xmlns:p="http://schemas.openxmlformats.org/presentationml/2006/main">
  <p:tag name="PA" val="v3.0.0"/>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70.xml><?xml version="1.0" encoding="utf-8"?>
<p:tagLst xmlns:p="http://schemas.openxmlformats.org/presentationml/2006/main">
  <p:tag name="KSO_WM_BEAUTIFY_FLAG" val=""/>
</p:tagLst>
</file>

<file path=ppt/tags/tag471.xml><?xml version="1.0" encoding="utf-8"?>
<p:tagLst xmlns:p="http://schemas.openxmlformats.org/presentationml/2006/main">
  <p:tag name="KSO_WM_BEAUTIFY_FLAG" val=""/>
</p:tagLst>
</file>

<file path=ppt/tags/tag472.xml><?xml version="1.0" encoding="utf-8"?>
<p:tagLst xmlns:p="http://schemas.openxmlformats.org/presentationml/2006/main">
  <p:tag name="KSO_WM_BEAUTIFY_FLAG" val=""/>
</p:tagLst>
</file>

<file path=ppt/tags/tag473.xml><?xml version="1.0" encoding="utf-8"?>
<p:tagLst xmlns:p="http://schemas.openxmlformats.org/presentationml/2006/main">
  <p:tag name="KSO_WM_BEAUTIFY_FLAG" val=""/>
</p:tagLst>
</file>

<file path=ppt/tags/tag474.xml><?xml version="1.0" encoding="utf-8"?>
<p:tagLst xmlns:p="http://schemas.openxmlformats.org/presentationml/2006/main">
  <p:tag name="KSO_WM_BEAUTIFY_FLAG" val=""/>
</p:tagLst>
</file>

<file path=ppt/tags/tag475.xml><?xml version="1.0" encoding="utf-8"?>
<p:tagLst xmlns:p="http://schemas.openxmlformats.org/presentationml/2006/main">
  <p:tag name="KSO_WM_BEAUTIFY_FLAG" val=""/>
</p:tagLst>
</file>

<file path=ppt/tags/tag476.xml><?xml version="1.0" encoding="utf-8"?>
<p:tagLst xmlns:p="http://schemas.openxmlformats.org/presentationml/2006/main">
  <p:tag name="KSO_WM_BEAUTIFY_FLAG" val=""/>
</p:tagLst>
</file>

<file path=ppt/tags/tag477.xml><?xml version="1.0" encoding="utf-8"?>
<p:tagLst xmlns:p="http://schemas.openxmlformats.org/presentationml/2006/main">
  <p:tag name="KSO_WM_BEAUTIFY_FLAG" val=""/>
</p:tagLst>
</file>

<file path=ppt/tags/tag478.xml><?xml version="1.0" encoding="utf-8"?>
<p:tagLst xmlns:p="http://schemas.openxmlformats.org/presentationml/2006/main">
  <p:tag name="KSO_WM_BEAUTIFY_FLAG" val=""/>
</p:tagLst>
</file>

<file path=ppt/tags/tag479.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80.xml><?xml version="1.0" encoding="utf-8"?>
<p:tagLst xmlns:p="http://schemas.openxmlformats.org/presentationml/2006/main">
  <p:tag name="KSO_WM_BEAUTIFY_FLAG" val=""/>
</p:tagLst>
</file>

<file path=ppt/tags/tag481.xml><?xml version="1.0" encoding="utf-8"?>
<p:tagLst xmlns:p="http://schemas.openxmlformats.org/presentationml/2006/main">
  <p:tag name="KSO_WM_BEAUTIFY_FLAG" val=""/>
</p:tagLst>
</file>

<file path=ppt/tags/tag482.xml><?xml version="1.0" encoding="utf-8"?>
<p:tagLst xmlns:p="http://schemas.openxmlformats.org/presentationml/2006/main">
  <p:tag name="KSO_WM_BEAUTIFY_FLAG" val=""/>
</p:tagLst>
</file>

<file path=ppt/tags/tag483.xml><?xml version="1.0" encoding="utf-8"?>
<p:tagLst xmlns:p="http://schemas.openxmlformats.org/presentationml/2006/main">
  <p:tag name="KSO_WM_BEAUTIFY_FLAG" val=""/>
</p:tagLst>
</file>

<file path=ppt/tags/tag484.xml><?xml version="1.0" encoding="utf-8"?>
<p:tagLst xmlns:p="http://schemas.openxmlformats.org/presentationml/2006/main">
  <p:tag name="KSO_WM_BEAUTIFY_FLAG" val=""/>
</p:tagLst>
</file>

<file path=ppt/tags/tag485.xml><?xml version="1.0" encoding="utf-8"?>
<p:tagLst xmlns:p="http://schemas.openxmlformats.org/presentationml/2006/main">
  <p:tag name="KSO_WM_BEAUTIFY_FLAG" val=""/>
</p:tagLst>
</file>

<file path=ppt/tags/tag486.xml><?xml version="1.0" encoding="utf-8"?>
<p:tagLst xmlns:p="http://schemas.openxmlformats.org/presentationml/2006/main">
  <p:tag name="KSO_WM_BEAUTIFY_FLAG" val=""/>
</p:tagLst>
</file>

<file path=ppt/tags/tag487.xml><?xml version="1.0" encoding="utf-8"?>
<p:tagLst xmlns:p="http://schemas.openxmlformats.org/presentationml/2006/main">
  <p:tag name="KSO_WM_BEAUTIFY_FLAG" val=""/>
</p:tagLst>
</file>

<file path=ppt/tags/tag488.xml><?xml version="1.0" encoding="utf-8"?>
<p:tagLst xmlns:p="http://schemas.openxmlformats.org/presentationml/2006/main">
  <p:tag name="KSO_WM_BEAUTIFY_FLAG" val=""/>
</p:tagLst>
</file>

<file path=ppt/tags/tag489.xml><?xml version="1.0" encoding="utf-8"?>
<p:tagLst xmlns:p="http://schemas.openxmlformats.org/presentationml/2006/main">
  <p:tag name="KSO_WM_BEAUTIFY_FLAG" val=""/>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90.xml><?xml version="1.0" encoding="utf-8"?>
<p:tagLst xmlns:p="http://schemas.openxmlformats.org/presentationml/2006/main">
  <p:tag name="KSO_WM_BEAUTIFY_FLAG" val=""/>
</p:tagLst>
</file>

<file path=ppt/tags/tag491.xml><?xml version="1.0" encoding="utf-8"?>
<p:tagLst xmlns:p="http://schemas.openxmlformats.org/presentationml/2006/main">
  <p:tag name="KSO_WM_BEAUTIFY_FLAG" val=""/>
</p:tagLst>
</file>

<file path=ppt/tags/tag492.xml><?xml version="1.0" encoding="utf-8"?>
<p:tagLst xmlns:p="http://schemas.openxmlformats.org/presentationml/2006/main">
  <p:tag name="KSO_WM_BEAUTIFY_FLAG" val=""/>
</p:tagLst>
</file>

<file path=ppt/tags/tag493.xml><?xml version="1.0" encoding="utf-8"?>
<p:tagLst xmlns:p="http://schemas.openxmlformats.org/presentationml/2006/main">
  <p:tag name="KSO_WM_BEAUTIFY_FLAG" val=""/>
</p:tagLst>
</file>

<file path=ppt/tags/tag494.xml><?xml version="1.0" encoding="utf-8"?>
<p:tagLst xmlns:p="http://schemas.openxmlformats.org/presentationml/2006/main">
  <p:tag name="KSO_WM_BEAUTIFY_FLAG" val=""/>
</p:tagLst>
</file>

<file path=ppt/tags/tag495.xml><?xml version="1.0" encoding="utf-8"?>
<p:tagLst xmlns:p="http://schemas.openxmlformats.org/presentationml/2006/main">
  <p:tag name="KSO_WM_BEAUTIFY_FLAG" val=""/>
</p:tagLst>
</file>

<file path=ppt/tags/tag496.xml><?xml version="1.0" encoding="utf-8"?>
<p:tagLst xmlns:p="http://schemas.openxmlformats.org/presentationml/2006/main">
  <p:tag name="KSO_WM_SPECIAL_SOURCE" val="bdnull"/>
</p:tagLst>
</file>

<file path=ppt/tags/tag497.xml><?xml version="1.0" encoding="utf-8"?>
<p:tagLst xmlns:p="http://schemas.openxmlformats.org/presentationml/2006/main">
  <p:tag name="KSO_WM_BEAUTIFY_FLAG" val=""/>
</p:tagLst>
</file>

<file path=ppt/tags/tag498.xml><?xml version="1.0" encoding="utf-8"?>
<p:tagLst xmlns:p="http://schemas.openxmlformats.org/presentationml/2006/main">
  <p:tag name="KSO_WM_BEAUTIFY_FLAG" val=""/>
</p:tagLst>
</file>

<file path=ppt/tags/tag499.xml><?xml version="1.0" encoding="utf-8"?>
<p:tagLst xmlns:p="http://schemas.openxmlformats.org/presentationml/2006/main">
  <p:tag name="KSO_WM_BEAUTIFY_FLAG" val=""/>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00.xml><?xml version="1.0" encoding="utf-8"?>
<p:tagLst xmlns:p="http://schemas.openxmlformats.org/presentationml/2006/main">
  <p:tag name="KSO_WM_BEAUTIFY_FLAG" val=""/>
</p:tagLst>
</file>

<file path=ppt/tags/tag501.xml><?xml version="1.0" encoding="utf-8"?>
<p:tagLst xmlns:p="http://schemas.openxmlformats.org/presentationml/2006/main">
  <p:tag name="KSO_WM_BEAUTIFY_FLAG" val=""/>
</p:tagLst>
</file>

<file path=ppt/tags/tag502.xml><?xml version="1.0" encoding="utf-8"?>
<p:tagLst xmlns:p="http://schemas.openxmlformats.org/presentationml/2006/main">
  <p:tag name="KSO_WM_BEAUTIFY_FLAG" val=""/>
</p:tagLst>
</file>

<file path=ppt/tags/tag503.xml><?xml version="1.0" encoding="utf-8"?>
<p:tagLst xmlns:p="http://schemas.openxmlformats.org/presentationml/2006/main">
  <p:tag name="KSO_WM_BEAUTIFY_FLAG" val=""/>
</p:tagLst>
</file>

<file path=ppt/tags/tag504.xml><?xml version="1.0" encoding="utf-8"?>
<p:tagLst xmlns:p="http://schemas.openxmlformats.org/presentationml/2006/main">
  <p:tag name="KSO_WM_BEAUTIFY_FLAG" val=""/>
</p:tagLst>
</file>

<file path=ppt/tags/tag505.xml><?xml version="1.0" encoding="utf-8"?>
<p:tagLst xmlns:p="http://schemas.openxmlformats.org/presentationml/2006/main">
  <p:tag name="KSO_WM_BEAUTIFY_FLAG" val=""/>
</p:tagLst>
</file>

<file path=ppt/tags/tag506.xml><?xml version="1.0" encoding="utf-8"?>
<p:tagLst xmlns:p="http://schemas.openxmlformats.org/presentationml/2006/main">
  <p:tag name="KSO_WM_BEAUTIFY_FLAG" val=""/>
</p:tagLst>
</file>

<file path=ppt/tags/tag507.xml><?xml version="1.0" encoding="utf-8"?>
<p:tagLst xmlns:p="http://schemas.openxmlformats.org/presentationml/2006/main">
  <p:tag name="KSO_WM_BEAUTIFY_FLAG" val=""/>
</p:tagLst>
</file>

<file path=ppt/tags/tag508.xml><?xml version="1.0" encoding="utf-8"?>
<p:tagLst xmlns:p="http://schemas.openxmlformats.org/presentationml/2006/main">
  <p:tag name="KSO_WM_BEAUTIFY_FLAG" val=""/>
</p:tagLst>
</file>

<file path=ppt/tags/tag509.xml><?xml version="1.0" encoding="utf-8"?>
<p:tagLst xmlns:p="http://schemas.openxmlformats.org/presentationml/2006/main">
  <p:tag name="KSO_WM_BEAUTIFY_FLAG" val=""/>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10.xml><?xml version="1.0" encoding="utf-8"?>
<p:tagLst xmlns:p="http://schemas.openxmlformats.org/presentationml/2006/main">
  <p:tag name="KSO_WM_BEAUTIFY_FLAG" val=""/>
</p:tagLst>
</file>

<file path=ppt/tags/tag511.xml><?xml version="1.0" encoding="utf-8"?>
<p:tagLst xmlns:p="http://schemas.openxmlformats.org/presentationml/2006/main">
  <p:tag name="KSO_WM_BEAUTIFY_FLAG" val=""/>
</p:tagLst>
</file>

<file path=ppt/tags/tag512.xml><?xml version="1.0" encoding="utf-8"?>
<p:tagLst xmlns:p="http://schemas.openxmlformats.org/presentationml/2006/main">
  <p:tag name="KSO_WM_BEAUTIFY_FLAG" val=""/>
</p:tagLst>
</file>

<file path=ppt/tags/tag513.xml><?xml version="1.0" encoding="utf-8"?>
<p:tagLst xmlns:p="http://schemas.openxmlformats.org/presentationml/2006/main">
  <p:tag name="KSO_WM_BEAUTIFY_FLAG" val=""/>
</p:tagLst>
</file>

<file path=ppt/tags/tag514.xml><?xml version="1.0" encoding="utf-8"?>
<p:tagLst xmlns:p="http://schemas.openxmlformats.org/presentationml/2006/main">
  <p:tag name="KSO_WM_BEAUTIFY_FLAG" val=""/>
</p:tagLst>
</file>

<file path=ppt/tags/tag515.xml><?xml version="1.0" encoding="utf-8"?>
<p:tagLst xmlns:p="http://schemas.openxmlformats.org/presentationml/2006/main">
  <p:tag name="KSO_WM_BEAUTIFY_FLAG" val=""/>
</p:tagLst>
</file>

<file path=ppt/tags/tag516.xml><?xml version="1.0" encoding="utf-8"?>
<p:tagLst xmlns:p="http://schemas.openxmlformats.org/presentationml/2006/main">
  <p:tag name="KSO_WM_BEAUTIFY_FLAG" val=""/>
</p:tagLst>
</file>

<file path=ppt/tags/tag517.xml><?xml version="1.0" encoding="utf-8"?>
<p:tagLst xmlns:p="http://schemas.openxmlformats.org/presentationml/2006/main">
  <p:tag name="KSO_WM_BEAUTIFY_FLAG" val=""/>
</p:tagLst>
</file>

<file path=ppt/tags/tag518.xml><?xml version="1.0" encoding="utf-8"?>
<p:tagLst xmlns:p="http://schemas.openxmlformats.org/presentationml/2006/main">
  <p:tag name="KSO_WM_BEAUTIFY_FLAG" val=""/>
</p:tagLst>
</file>

<file path=ppt/tags/tag519.xml><?xml version="1.0" encoding="utf-8"?>
<p:tagLst xmlns:p="http://schemas.openxmlformats.org/presentationml/2006/main">
  <p:tag name="KSO_WM_BEAUTIFY_FLAG" val=""/>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520.xml><?xml version="1.0" encoding="utf-8"?>
<p:tagLst xmlns:p="http://schemas.openxmlformats.org/presentationml/2006/main">
  <p:tag name="KSO_WM_BEAUTIFY_FLAG" val=""/>
</p:tagLst>
</file>

<file path=ppt/tags/tag521.xml><?xml version="1.0" encoding="utf-8"?>
<p:tagLst xmlns:p="http://schemas.openxmlformats.org/presentationml/2006/main">
  <p:tag name="KSO_WM_BEAUTIFY_FLAG" val=""/>
</p:tagLst>
</file>

<file path=ppt/tags/tag522.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523.xml><?xml version="1.0" encoding="utf-8"?>
<p:tagLst xmlns:p="http://schemas.openxmlformats.org/presentationml/2006/main">
  <p:tag name="KSO_WM_BEAUTIFY_FLAG" val=""/>
</p:tagLst>
</file>

<file path=ppt/tags/tag524.xml><?xml version="1.0" encoding="utf-8"?>
<p:tagLst xmlns:p="http://schemas.openxmlformats.org/presentationml/2006/main">
  <p:tag name="KSO_WM_BEAUTIFY_FLAG" val=""/>
</p:tagLst>
</file>

<file path=ppt/tags/tag525.xml><?xml version="1.0" encoding="utf-8"?>
<p:tagLst xmlns:p="http://schemas.openxmlformats.org/presentationml/2006/main">
  <p:tag name="KSO_WM_BEAUTIFY_FLAG" val=""/>
</p:tagLst>
</file>

<file path=ppt/tags/tag526.xml><?xml version="1.0" encoding="utf-8"?>
<p:tagLst xmlns:p="http://schemas.openxmlformats.org/presentationml/2006/main">
  <p:tag name="KSO_WM_BEAUTIFY_FLAG" val=""/>
</p:tagLst>
</file>

<file path=ppt/tags/tag527.xml><?xml version="1.0" encoding="utf-8"?>
<p:tagLst xmlns:p="http://schemas.openxmlformats.org/presentationml/2006/main">
  <p:tag name="KSO_WM_SPECIAL_SOURCE" val="bdnull"/>
</p:tagLst>
</file>

<file path=ppt/tags/tag528.xml><?xml version="1.0" encoding="utf-8"?>
<p:tagLst xmlns:p="http://schemas.openxmlformats.org/presentationml/2006/main">
  <p:tag name="KSO_WM_BEAUTIFY_FLAG" val=""/>
</p:tagLst>
</file>

<file path=ppt/tags/tag529.xml><?xml version="1.0" encoding="utf-8"?>
<p:tagLst xmlns:p="http://schemas.openxmlformats.org/presentationml/2006/main">
  <p:tag name="KSO_WM_BEAUTIFY_FLAG" val=""/>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530.xml><?xml version="1.0" encoding="utf-8"?>
<p:tagLst xmlns:p="http://schemas.openxmlformats.org/presentationml/2006/main">
  <p:tag name="KSO_WM_BEAUTIFY_FLAG" val=""/>
</p:tagLst>
</file>

<file path=ppt/tags/tag531.xml><?xml version="1.0" encoding="utf-8"?>
<p:tagLst xmlns:p="http://schemas.openxmlformats.org/presentationml/2006/main">
  <p:tag name="KSO_WM_BEAUTIFY_FLAG" val=""/>
</p:tagLst>
</file>

<file path=ppt/tags/tag532.xml><?xml version="1.0" encoding="utf-8"?>
<p:tagLst xmlns:p="http://schemas.openxmlformats.org/presentationml/2006/main">
  <p:tag name="KSO_WM_BEAUTIFY_FLAG" val=""/>
</p:tagLst>
</file>

<file path=ppt/tags/tag533.xml><?xml version="1.0" encoding="utf-8"?>
<p:tagLst xmlns:p="http://schemas.openxmlformats.org/presentationml/2006/main">
  <p:tag name="KSO_WM_BEAUTIFY_FLAG" val=""/>
</p:tagLst>
</file>

<file path=ppt/tags/tag534.xml><?xml version="1.0" encoding="utf-8"?>
<p:tagLst xmlns:p="http://schemas.openxmlformats.org/presentationml/2006/main">
  <p:tag name="KSO_WM_BEAUTIFY_FLAG" val=""/>
</p:tagLst>
</file>

<file path=ppt/tags/tag535.xml><?xml version="1.0" encoding="utf-8"?>
<p:tagLst xmlns:p="http://schemas.openxmlformats.org/presentationml/2006/main">
  <p:tag name="KSO_WM_SPECIAL_SOURCE" val="bdnull"/>
</p:tagLst>
</file>

<file path=ppt/tags/tag536.xml><?xml version="1.0" encoding="utf-8"?>
<p:tagLst xmlns:p="http://schemas.openxmlformats.org/presentationml/2006/main">
  <p:tag name="KSO_WM_BEAUTIFY_FLAG" val=""/>
</p:tagLst>
</file>

<file path=ppt/tags/tag537.xml><?xml version="1.0" encoding="utf-8"?>
<p:tagLst xmlns:p="http://schemas.openxmlformats.org/presentationml/2006/main">
  <p:tag name="KSO_WM_BEAUTIFY_FLAG" val=""/>
</p:tagLst>
</file>

<file path=ppt/tags/tag538.xml><?xml version="1.0" encoding="utf-8"?>
<p:tagLst xmlns:p="http://schemas.openxmlformats.org/presentationml/2006/main">
  <p:tag name="KSO_WM_BEAUTIFY_FLAG" val=""/>
</p:tagLst>
</file>

<file path=ppt/tags/tag539.xml><?xml version="1.0" encoding="utf-8"?>
<p:tagLst xmlns:p="http://schemas.openxmlformats.org/presentationml/2006/main">
  <p:tag name="KSO_WM_BEAUTIFY_FLAG" val=""/>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540.xml><?xml version="1.0" encoding="utf-8"?>
<p:tagLst xmlns:p="http://schemas.openxmlformats.org/presentationml/2006/main">
  <p:tag name="KSO_WM_BEAUTIFY_FLAG" val=""/>
</p:tagLst>
</file>

<file path=ppt/tags/tag541.xml><?xml version="1.0" encoding="utf-8"?>
<p:tagLst xmlns:p="http://schemas.openxmlformats.org/presentationml/2006/main">
  <p:tag name="KSO_WM_BEAUTIFY_FLAG" val=""/>
</p:tagLst>
</file>

<file path=ppt/tags/tag542.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543.xml><?xml version="1.0" encoding="utf-8"?>
<p:tagLst xmlns:p="http://schemas.openxmlformats.org/presentationml/2006/main">
  <p:tag name="KSO_WM_BEAUTIFY_FLAG" val=""/>
</p:tagLst>
</file>

<file path=ppt/tags/tag544.xml><?xml version="1.0" encoding="utf-8"?>
<p:tagLst xmlns:p="http://schemas.openxmlformats.org/presentationml/2006/main">
  <p:tag name="KSO_WM_BEAUTIFY_FLAG" val=""/>
</p:tagLst>
</file>

<file path=ppt/tags/tag545.xml><?xml version="1.0" encoding="utf-8"?>
<p:tagLst xmlns:p="http://schemas.openxmlformats.org/presentationml/2006/main">
  <p:tag name="KSO_WM_UNIT_PLACING_PICTURE_USER_VIEWPORT" val="{&quot;height&quot;:7716,&quot;width&quot;:7140}"/>
</p:tagLst>
</file>

<file path=ppt/tags/tag546.xml><?xml version="1.0" encoding="utf-8"?>
<p:tagLst xmlns:p="http://schemas.openxmlformats.org/presentationml/2006/main">
  <p:tag name="KSO_WM_BEAUTIFY_FLAG" val=""/>
</p:tagLst>
</file>

<file path=ppt/tags/tag547.xml><?xml version="1.0" encoding="utf-8"?>
<p:tagLst xmlns:p="http://schemas.openxmlformats.org/presentationml/2006/main">
  <p:tag name="KSO_WM_SPECIAL_SOURCE" val="bdnull"/>
</p:tagLst>
</file>

<file path=ppt/tags/tag548.xml><?xml version="1.0" encoding="utf-8"?>
<p:tagLst xmlns:p="http://schemas.openxmlformats.org/presentationml/2006/main">
  <p:tag name="KSO_WM_BEAUTIFY_FLAG" val=""/>
</p:tagLst>
</file>

<file path=ppt/tags/tag549.xml><?xml version="1.0" encoding="utf-8"?>
<p:tagLst xmlns:p="http://schemas.openxmlformats.org/presentationml/2006/main">
  <p:tag name="KSO_WM_BEAUTIFY_FLAG" val=""/>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50.xml><?xml version="1.0" encoding="utf-8"?>
<p:tagLst xmlns:p="http://schemas.openxmlformats.org/presentationml/2006/main">
  <p:tag name="KSO_WM_BEAUTIFY_FLAG" val=""/>
</p:tagLst>
</file>

<file path=ppt/tags/tag551.xml><?xml version="1.0" encoding="utf-8"?>
<p:tagLst xmlns:p="http://schemas.openxmlformats.org/presentationml/2006/main">
  <p:tag name="KSO_WM_BEAUTIFY_FLAG" val=""/>
</p:tagLst>
</file>

<file path=ppt/tags/tag552.xml><?xml version="1.0" encoding="utf-8"?>
<p:tagLst xmlns:p="http://schemas.openxmlformats.org/presentationml/2006/main">
  <p:tag name="KSO_WM_BEAUTIFY_FLAG" val=""/>
</p:tagLst>
</file>

<file path=ppt/tags/tag553.xml><?xml version="1.0" encoding="utf-8"?>
<p:tagLst xmlns:p="http://schemas.openxmlformats.org/presentationml/2006/main">
  <p:tag name="KSO_WM_BEAUTIFY_FLAG" val=""/>
</p:tagLst>
</file>

<file path=ppt/tags/tag554.xml><?xml version="1.0" encoding="utf-8"?>
<p:tagLst xmlns:p="http://schemas.openxmlformats.org/presentationml/2006/main">
  <p:tag name="KSO_WM_BEAUTIFY_FLAG" val=""/>
</p:tagLst>
</file>

<file path=ppt/tags/tag555.xml><?xml version="1.0" encoding="utf-8"?>
<p:tagLst xmlns:p="http://schemas.openxmlformats.org/presentationml/2006/main">
  <p:tag name="KSO_WM_BEAUTIFY_FLAG" val=""/>
</p:tagLst>
</file>

<file path=ppt/tags/tag556.xml><?xml version="1.0" encoding="utf-8"?>
<p:tagLst xmlns:p="http://schemas.openxmlformats.org/presentationml/2006/main">
  <p:tag name="KSO_WM_BEAUTIFY_FLAG" val=""/>
</p:tagLst>
</file>

<file path=ppt/tags/tag557.xml><?xml version="1.0" encoding="utf-8"?>
<p:tagLst xmlns:p="http://schemas.openxmlformats.org/presentationml/2006/main">
  <p:tag name="KSO_WM_BEAUTIFY_FLAG" val=""/>
</p:tagLst>
</file>

<file path=ppt/tags/tag558.xml><?xml version="1.0" encoding="utf-8"?>
<p:tagLst xmlns:p="http://schemas.openxmlformats.org/presentationml/2006/main">
  <p:tag name="KSO_WM_BEAUTIFY_FLAG" val=""/>
</p:tagLst>
</file>

<file path=ppt/tags/tag559.xml><?xml version="1.0" encoding="utf-8"?>
<p:tagLst xmlns:p="http://schemas.openxmlformats.org/presentationml/2006/main">
  <p:tag name="KSO_WM_BEAUTIFY_FLAG" val=""/>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60.xml><?xml version="1.0" encoding="utf-8"?>
<p:tagLst xmlns:p="http://schemas.openxmlformats.org/presentationml/2006/main">
  <p:tag name="KSO_WM_BEAUTIFY_FLAG" val=""/>
</p:tagLst>
</file>

<file path=ppt/tags/tag561.xml><?xml version="1.0" encoding="utf-8"?>
<p:tagLst xmlns:p="http://schemas.openxmlformats.org/presentationml/2006/main">
  <p:tag name="KSO_WM_BEAUTIFY_FLAG" val=""/>
</p:tagLst>
</file>

<file path=ppt/tags/tag562.xml><?xml version="1.0" encoding="utf-8"?>
<p:tagLst xmlns:p="http://schemas.openxmlformats.org/presentationml/2006/main">
  <p:tag name="KSO_WM_BEAUTIFY_FLAG" val=""/>
</p:tagLst>
</file>

<file path=ppt/tags/tag563.xml><?xml version="1.0" encoding="utf-8"?>
<p:tagLst xmlns:p="http://schemas.openxmlformats.org/presentationml/2006/main">
  <p:tag name="KSO_WM_BEAUTIFY_FLAG" val=""/>
</p:tagLst>
</file>

<file path=ppt/tags/tag564.xml><?xml version="1.0" encoding="utf-8"?>
<p:tagLst xmlns:p="http://schemas.openxmlformats.org/presentationml/2006/main">
  <p:tag name="KSO_WM_BEAUTIFY_FLAG" val=""/>
</p:tagLst>
</file>

<file path=ppt/tags/tag565.xml><?xml version="1.0" encoding="utf-8"?>
<p:tagLst xmlns:p="http://schemas.openxmlformats.org/presentationml/2006/main">
  <p:tag name="KSO_WM_BEAUTIFY_FLAG" val=""/>
</p:tagLst>
</file>

<file path=ppt/tags/tag566.xml><?xml version="1.0" encoding="utf-8"?>
<p:tagLst xmlns:p="http://schemas.openxmlformats.org/presentationml/2006/main">
  <p:tag name="KSO_WM_BEAUTIFY_FLAG" val=""/>
</p:tagLst>
</file>

<file path=ppt/tags/tag567.xml><?xml version="1.0" encoding="utf-8"?>
<p:tagLst xmlns:p="http://schemas.openxmlformats.org/presentationml/2006/main">
  <p:tag name="KSO_WM_BEAUTIFY_FLAG" val=""/>
</p:tagLst>
</file>

<file path=ppt/tags/tag568.xml><?xml version="1.0" encoding="utf-8"?>
<p:tagLst xmlns:p="http://schemas.openxmlformats.org/presentationml/2006/main">
  <p:tag name="KSO_WM_BEAUTIFY_FLAG" val=""/>
</p:tagLst>
</file>

<file path=ppt/tags/tag569.xml><?xml version="1.0" encoding="utf-8"?>
<p:tagLst xmlns:p="http://schemas.openxmlformats.org/presentationml/2006/main">
  <p:tag name="KSO_WM_BEAUTIFY_FLAG" val=""/>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70.xml><?xml version="1.0" encoding="utf-8"?>
<p:tagLst xmlns:p="http://schemas.openxmlformats.org/presentationml/2006/main">
  <p:tag name="KSO_WM_BEAUTIFY_FLAG" val=""/>
</p:tagLst>
</file>

<file path=ppt/tags/tag571.xml><?xml version="1.0" encoding="utf-8"?>
<p:tagLst xmlns:p="http://schemas.openxmlformats.org/presentationml/2006/main">
  <p:tag name="KSO_WM_SPECIAL_SOURCE" val="bdnull"/>
</p:tagLst>
</file>

<file path=ppt/tags/tag572.xml><?xml version="1.0" encoding="utf-8"?>
<p:tagLst xmlns:p="http://schemas.openxmlformats.org/presentationml/2006/main">
  <p:tag name="KSO_WM_BEAUTIFY_FLAG" val=""/>
</p:tagLst>
</file>

<file path=ppt/tags/tag573.xml><?xml version="1.0" encoding="utf-8"?>
<p:tagLst xmlns:p="http://schemas.openxmlformats.org/presentationml/2006/main">
  <p:tag name="KSO_WM_BEAUTIFY_FLAG" val=""/>
</p:tagLst>
</file>

<file path=ppt/tags/tag574.xml><?xml version="1.0" encoding="utf-8"?>
<p:tagLst xmlns:p="http://schemas.openxmlformats.org/presentationml/2006/main">
  <p:tag name="KSO_WM_BEAUTIFY_FLAG" val=""/>
</p:tagLst>
</file>

<file path=ppt/tags/tag575.xml><?xml version="1.0" encoding="utf-8"?>
<p:tagLst xmlns:p="http://schemas.openxmlformats.org/presentationml/2006/main">
  <p:tag name="KSO_WM_BEAUTIFY_FLAG" val=""/>
</p:tagLst>
</file>

<file path=ppt/tags/tag576.xml><?xml version="1.0" encoding="utf-8"?>
<p:tagLst xmlns:p="http://schemas.openxmlformats.org/presentationml/2006/main">
  <p:tag name="KSO_WM_BEAUTIFY_FLAG" val=""/>
</p:tagLst>
</file>

<file path=ppt/tags/tag577.xml><?xml version="1.0" encoding="utf-8"?>
<p:tagLst xmlns:p="http://schemas.openxmlformats.org/presentationml/2006/main">
  <p:tag name="KSO_WM_BEAUTIFY_FLAG" val=""/>
</p:tagLst>
</file>

<file path=ppt/tags/tag578.xml><?xml version="1.0" encoding="utf-8"?>
<p:tagLst xmlns:p="http://schemas.openxmlformats.org/presentationml/2006/main">
  <p:tag name="KSO_WM_BEAUTIFY_FLAG" val=""/>
</p:tagLst>
</file>

<file path=ppt/tags/tag579.xml><?xml version="1.0" encoding="utf-8"?>
<p:tagLst xmlns:p="http://schemas.openxmlformats.org/presentationml/2006/main">
  <p:tag name="KSO_WM_SPECIAL_SOURCE" val="bdnull"/>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80.xml><?xml version="1.0" encoding="utf-8"?>
<p:tagLst xmlns:p="http://schemas.openxmlformats.org/presentationml/2006/main">
  <p:tag name="KSO_WM_BEAUTIFY_FLAG" val=""/>
</p:tagLst>
</file>

<file path=ppt/tags/tag581.xml><?xml version="1.0" encoding="utf-8"?>
<p:tagLst xmlns:p="http://schemas.openxmlformats.org/presentationml/2006/main">
  <p:tag name="KSO_WM_BEAUTIFY_FLAG" val=""/>
</p:tagLst>
</file>

<file path=ppt/tags/tag582.xml><?xml version="1.0" encoding="utf-8"?>
<p:tagLst xmlns:p="http://schemas.openxmlformats.org/presentationml/2006/main">
  <p:tag name="KSO_WM_BEAUTIFY_FLAG" val=""/>
</p:tagLst>
</file>

<file path=ppt/tags/tag583.xml><?xml version="1.0" encoding="utf-8"?>
<p:tagLst xmlns:p="http://schemas.openxmlformats.org/presentationml/2006/main">
  <p:tag name="KSO_WM_BEAUTIFY_FLAG" val=""/>
</p:tagLst>
</file>

<file path=ppt/tags/tag584.xml><?xml version="1.0" encoding="utf-8"?>
<p:tagLst xmlns:p="http://schemas.openxmlformats.org/presentationml/2006/main">
  <p:tag name="KSO_WM_BEAUTIFY_FLAG" val=""/>
</p:tagLst>
</file>

<file path=ppt/tags/tag585.xml><?xml version="1.0" encoding="utf-8"?>
<p:tagLst xmlns:p="http://schemas.openxmlformats.org/presentationml/2006/main">
  <p:tag name="KSO_WM_BEAUTIFY_FLAG" val=""/>
</p:tagLst>
</file>

<file path=ppt/tags/tag586.xml><?xml version="1.0" encoding="utf-8"?>
<p:tagLst xmlns:p="http://schemas.openxmlformats.org/presentationml/2006/main">
  <p:tag name="KSO_WM_BEAUTIFY_FLAG" val=""/>
</p:tagLst>
</file>

<file path=ppt/tags/tag587.xml><?xml version="1.0" encoding="utf-8"?>
<p:tagLst xmlns:p="http://schemas.openxmlformats.org/presentationml/2006/main">
  <p:tag name="KSO_WM_BEAUTIFY_FLAG" val=""/>
</p:tagLst>
</file>

<file path=ppt/tags/tag588.xml><?xml version="1.0" encoding="utf-8"?>
<p:tagLst xmlns:p="http://schemas.openxmlformats.org/presentationml/2006/main">
  <p:tag name="KSO_WM_BEAUTIFY_FLAG" val=""/>
</p:tagLst>
</file>

<file path=ppt/tags/tag589.xml><?xml version="1.0" encoding="utf-8"?>
<p:tagLst xmlns:p="http://schemas.openxmlformats.org/presentationml/2006/main">
  <p:tag name="KSO_WM_BEAUTIFY_FLAG" val=""/>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90.xml><?xml version="1.0" encoding="utf-8"?>
<p:tagLst xmlns:p="http://schemas.openxmlformats.org/presentationml/2006/main">
  <p:tag name="KSO_WM_BEAUTIFY_FLAG" val=""/>
</p:tagLst>
</file>

<file path=ppt/tags/tag591.xml><?xml version="1.0" encoding="utf-8"?>
<p:tagLst xmlns:p="http://schemas.openxmlformats.org/presentationml/2006/main">
  <p:tag name="KSO_WM_BEAUTIFY_FLAG" val=""/>
</p:tagLst>
</file>

<file path=ppt/tags/tag592.xml><?xml version="1.0" encoding="utf-8"?>
<p:tagLst xmlns:p="http://schemas.openxmlformats.org/presentationml/2006/main">
  <p:tag name="KSO_WM_BEAUTIFY_FLAG" val=""/>
</p:tagLst>
</file>

<file path=ppt/tags/tag593.xml><?xml version="1.0" encoding="utf-8"?>
<p:tagLst xmlns:p="http://schemas.openxmlformats.org/presentationml/2006/main">
  <p:tag name="KSO_WM_BEAUTIFY_FLAG" val=""/>
</p:tagLst>
</file>

<file path=ppt/tags/tag594.xml><?xml version="1.0" encoding="utf-8"?>
<p:tagLst xmlns:p="http://schemas.openxmlformats.org/presentationml/2006/main">
  <p:tag name="KSO_WM_BEAUTIFY_FLAG" val=""/>
</p:tagLst>
</file>

<file path=ppt/tags/tag595.xml><?xml version="1.0" encoding="utf-8"?>
<p:tagLst xmlns:p="http://schemas.openxmlformats.org/presentationml/2006/main">
  <p:tag name="KSO_WM_UNIT_SUBTYPE" val="a"/>
  <p:tag name="KSO_WM_UNIT_PRESET_TEXT" val="单击此处输入您的正文，文字是您思想的提炼，为了最终演示的良好效果，请尽量言简意赅的阐述观点。"/>
  <p:tag name="KSO_WM_UNIT_NOCLEAR" val="0"/>
  <p:tag name="KSO_WM_UNIT_VALUE" val="57"/>
  <p:tag name="KSO_WM_UNIT_HIGHLIGHT" val="0"/>
  <p:tag name="KSO_WM_UNIT_COMPATIBLE" val="0"/>
  <p:tag name="KSO_WM_UNIT_DIAGRAM_ISNUMVISUAL" val="0"/>
  <p:tag name="KSO_WM_UNIT_DIAGRAM_ISREFERUNIT" val="0"/>
  <p:tag name="KSO_WM_DIAGRAM_GROUP_CODE" val="m1-1"/>
  <p:tag name="KSO_WM_UNIT_TYPE" val="m_h_f"/>
  <p:tag name="KSO_WM_UNIT_INDEX" val="1_1_1"/>
  <p:tag name="KSO_WM_UNIT_ID" val="diagram20205780_2*m_h_f*1_1_1"/>
  <p:tag name="KSO_WM_TEMPLATE_CATEGORY" val="diagram"/>
  <p:tag name="KSO_WM_TEMPLATE_INDEX" val="20205780"/>
  <p:tag name="KSO_WM_UNIT_LAYERLEVEL" val="1_1_1"/>
  <p:tag name="KSO_WM_TAG_VERSION" val="1.0"/>
  <p:tag name="KSO_WM_BEAUTIFY_FLAG" val=""/>
  <p:tag name="KSO_WM_UNIT_USESOURCEFORMAT_APPLY" val="1"/>
  <p:tag name="KSO_WM_UNIT_TEXT_FILL_FORE_SCHEMECOLOR_INDEX_BRIGHTNESS" val="0.15"/>
  <p:tag name="KSO_WM_UNIT_TEXT_FILL_FORE_SCHEMECOLOR_INDEX" val="13"/>
  <p:tag name="KSO_WM_UNIT_TEXT_FILL_TYPE" val="1"/>
</p:tagLst>
</file>

<file path=ppt/tags/tag59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1_3"/>
  <p:tag name="KSO_WM_UNIT_ID" val="diagram20205780_2*m_h_i*1_1_3"/>
  <p:tag name="KSO_WM_TEMPLATE_CATEGORY" val="diagram"/>
  <p:tag name="KSO_WM_TEMPLATE_INDEX" val="20205780"/>
  <p:tag name="KSO_WM_UNIT_LAYERLEVEL" val="1_1_1"/>
  <p:tag name="KSO_WM_TAG_VERSION" val="1.0"/>
  <p:tag name="KSO_WM_BEAUTIFY_FLAG" val=""/>
  <p:tag name="KSO_WM_UNIT_USESOURCEFORMAT_APPLY" val="1"/>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4"/>
  <p:tag name="KSO_WM_UNIT_TEXT_FILL_TYPE" val="1"/>
</p:tagLst>
</file>

<file path=ppt/tags/tag59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1_1"/>
  <p:tag name="KSO_WM_UNIT_ID" val="diagram20205780_2*m_h_i*1_1_1"/>
  <p:tag name="KSO_WM_TEMPLATE_CATEGORY" val="diagram"/>
  <p:tag name="KSO_WM_TEMPLATE_INDEX" val="20205780"/>
  <p:tag name="KSO_WM_UNIT_LAYERLEVEL" val="1_1_1"/>
  <p:tag name="KSO_WM_TAG_VERSION" val="1.0"/>
  <p:tag name="KSO_WM_BEAUTIFY_FLAG" val=""/>
  <p:tag name="KSO_WM_UNIT_USESOURCEFORMAT_APPLY" val="1"/>
  <p:tag name="KSO_WM_UNIT_LINE_FORE_SCHEMECOLOR_INDEX_BRIGHTNESS" val="0"/>
  <p:tag name="KSO_WM_UNIT_LINE_FORE_SCHEMECOLOR_INDEX" val="5"/>
  <p:tag name="KSO_WM_UNIT_LINE_FILL_TYPE" val="2"/>
</p:tagLst>
</file>

<file path=ppt/tags/tag59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1_4"/>
  <p:tag name="KSO_WM_UNIT_ID" val="diagram20205780_2*m_h_i*1_1_4"/>
  <p:tag name="KSO_WM_TEMPLATE_CATEGORY" val="diagram"/>
  <p:tag name="KSO_WM_TEMPLATE_INDEX" val="20205780"/>
  <p:tag name="KSO_WM_UNIT_LAYERLEVEL" val="1_1_1"/>
  <p:tag name="KSO_WM_TAG_VERSION" val="1.0"/>
  <p:tag name="KSO_WM_BEAUTIFY_FLAG" val=""/>
  <p:tag name="KSO_WM_UNIT_USESOURCEFORMAT_APPLY" val="1"/>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14"/>
  <p:tag name="KSO_WM_UNIT_TEXT_FILL_TYPE" val="1"/>
</p:tagLst>
</file>

<file path=ppt/tags/tag59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SUBTYPE" val="d"/>
  <p:tag name="KSO_WM_UNIT_TYPE" val="m_h_i"/>
  <p:tag name="KSO_WM_UNIT_INDEX" val="1_1_2"/>
  <p:tag name="KSO_WM_UNIT_ID" val="diagram20205780_2*m_h_i*1_1_2"/>
  <p:tag name="KSO_WM_TEMPLATE_CATEGORY" val="diagram"/>
  <p:tag name="KSO_WM_TEMPLATE_INDEX" val="20205780"/>
  <p:tag name="KSO_WM_UNIT_LAYERLEVEL" val="1_1_1"/>
  <p:tag name="KSO_WM_TAG_VERSION" val="1.0"/>
  <p:tag name="KSO_WM_BEAUTIFY_FLAG" val=""/>
  <p:tag name="KSO_WM_UNIT_USESOURCEFORMAT_APPLY" val="1"/>
  <p:tag name="KSO_WM_UNIT_TEXT_FILL_FORE_SCHEMECOLOR_INDEX_BRIGHTNESS" val="0"/>
  <p:tag name="KSO_WM_UNIT_TEXT_FILL_FORE_SCHEMECOLOR_INDEX" val="5"/>
  <p:tag name="KSO_WM_UNIT_TEXT_FILL_TYPE" val="1"/>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00.xml><?xml version="1.0" encoding="utf-8"?>
<p:tagLst xmlns:p="http://schemas.openxmlformats.org/presentationml/2006/main">
  <p:tag name="KSO_WM_UNIT_SUBTYPE" val="a"/>
  <p:tag name="KSO_WM_UNIT_PRESET_TEXT" val="单击此处输入您的正文，文字是您思想的提炼，为了最终演示的良好效果，请尽量言简意赅的阐述观点。"/>
  <p:tag name="KSO_WM_UNIT_NOCLEAR" val="0"/>
  <p:tag name="KSO_WM_UNIT_VALUE" val="57"/>
  <p:tag name="KSO_WM_UNIT_HIGHLIGHT" val="0"/>
  <p:tag name="KSO_WM_UNIT_COMPATIBLE" val="0"/>
  <p:tag name="KSO_WM_UNIT_DIAGRAM_ISNUMVISUAL" val="0"/>
  <p:tag name="KSO_WM_UNIT_DIAGRAM_ISREFERUNIT" val="0"/>
  <p:tag name="KSO_WM_DIAGRAM_GROUP_CODE" val="m1-1"/>
  <p:tag name="KSO_WM_UNIT_TYPE" val="m_h_f"/>
  <p:tag name="KSO_WM_UNIT_INDEX" val="1_2_1"/>
  <p:tag name="KSO_WM_UNIT_ID" val="diagram20205780_2*m_h_f*1_2_1"/>
  <p:tag name="KSO_WM_TEMPLATE_CATEGORY" val="diagram"/>
  <p:tag name="KSO_WM_TEMPLATE_INDEX" val="20205780"/>
  <p:tag name="KSO_WM_UNIT_LAYERLEVEL" val="1_1_1"/>
  <p:tag name="KSO_WM_TAG_VERSION" val="1.0"/>
  <p:tag name="KSO_WM_BEAUTIFY_FLAG" val=""/>
  <p:tag name="KSO_WM_UNIT_USESOURCEFORMAT_APPLY" val="1"/>
  <p:tag name="KSO_WM_UNIT_TEXT_FILL_FORE_SCHEMECOLOR_INDEX_BRIGHTNESS" val="0.15"/>
  <p:tag name="KSO_WM_UNIT_TEXT_FILL_FORE_SCHEMECOLOR_INDEX" val="13"/>
  <p:tag name="KSO_WM_UNIT_TEXT_FILL_TYPE" val="1"/>
</p:tagLst>
</file>

<file path=ppt/tags/tag60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2_3"/>
  <p:tag name="KSO_WM_UNIT_ID" val="diagram20205780_2*m_h_i*1_2_3"/>
  <p:tag name="KSO_WM_TEMPLATE_CATEGORY" val="diagram"/>
  <p:tag name="KSO_WM_TEMPLATE_INDEX" val="20205780"/>
  <p:tag name="KSO_WM_UNIT_LAYERLEVEL" val="1_1_1"/>
  <p:tag name="KSO_WM_TAG_VERSION" val="1.0"/>
  <p:tag name="KSO_WM_BEAUTIFY_FLAG" val=""/>
  <p:tag name="KSO_WM_UNIT_USESOURCEFORMAT_APPLY" val="1"/>
  <p:tag name="KSO_WM_UNIT_FILL_FORE_SCHEMECOLOR_INDEX_BRIGHTNESS" val="0"/>
  <p:tag name="KSO_WM_UNIT_FILL_FORE_SCHEMECOLOR_INDEX" val="6"/>
  <p:tag name="KSO_WM_UNIT_FILL_TYPE" val="1"/>
  <p:tag name="KSO_WM_UNIT_TEXT_FILL_FORE_SCHEMECOLOR_INDEX_BRIGHTNESS" val="0"/>
  <p:tag name="KSO_WM_UNIT_TEXT_FILL_FORE_SCHEMECOLOR_INDEX" val="14"/>
  <p:tag name="KSO_WM_UNIT_TEXT_FILL_TYPE" val="1"/>
</p:tagLst>
</file>

<file path=ppt/tags/tag60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2_1"/>
  <p:tag name="KSO_WM_UNIT_ID" val="diagram20205780_2*m_h_i*1_2_1"/>
  <p:tag name="KSO_WM_TEMPLATE_CATEGORY" val="diagram"/>
  <p:tag name="KSO_WM_TEMPLATE_INDEX" val="20205780"/>
  <p:tag name="KSO_WM_UNIT_LAYERLEVEL" val="1_1_1"/>
  <p:tag name="KSO_WM_TAG_VERSION" val="1.0"/>
  <p:tag name="KSO_WM_BEAUTIFY_FLAG" val=""/>
  <p:tag name="KSO_WM_UNIT_USESOURCEFORMAT_APPLY" val="1"/>
  <p:tag name="KSO_WM_UNIT_LINE_FORE_SCHEMECOLOR_INDEX_BRIGHTNESS" val="0"/>
  <p:tag name="KSO_WM_UNIT_LINE_FORE_SCHEMECOLOR_INDEX" val="6"/>
  <p:tag name="KSO_WM_UNIT_LINE_FILL_TYPE" val="2"/>
</p:tagLst>
</file>

<file path=ppt/tags/tag60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2_4"/>
  <p:tag name="KSO_WM_UNIT_ID" val="diagram20205780_2*m_h_i*1_2_4"/>
  <p:tag name="KSO_WM_TEMPLATE_CATEGORY" val="diagram"/>
  <p:tag name="KSO_WM_TEMPLATE_INDEX" val="20205780"/>
  <p:tag name="KSO_WM_UNIT_LAYERLEVEL" val="1_1_1"/>
  <p:tag name="KSO_WM_TAG_VERSION" val="1.0"/>
  <p:tag name="KSO_WM_BEAUTIFY_FLAG" val=""/>
  <p:tag name="KSO_WM_UNIT_USESOURCEFORMAT_APPLY" val="1"/>
  <p:tag name="KSO_WM_UNIT_LINE_FORE_SCHEMECOLOR_INDEX_BRIGHTNESS" val="0"/>
  <p:tag name="KSO_WM_UNIT_LINE_FORE_SCHEMECOLOR_INDEX" val="6"/>
  <p:tag name="KSO_WM_UNIT_LINE_FILL_TYPE" val="2"/>
  <p:tag name="KSO_WM_UNIT_TEXT_FILL_FORE_SCHEMECOLOR_INDEX_BRIGHTNESS" val="0"/>
  <p:tag name="KSO_WM_UNIT_TEXT_FILL_FORE_SCHEMECOLOR_INDEX" val="14"/>
  <p:tag name="KSO_WM_UNIT_TEXT_FILL_TYPE" val="1"/>
</p:tagLst>
</file>

<file path=ppt/tags/tag60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SUBTYPE" val="d"/>
  <p:tag name="KSO_WM_UNIT_TYPE" val="m_h_i"/>
  <p:tag name="KSO_WM_UNIT_INDEX" val="1_2_2"/>
  <p:tag name="KSO_WM_UNIT_ID" val="diagram20205780_2*m_h_i*1_2_2"/>
  <p:tag name="KSO_WM_TEMPLATE_CATEGORY" val="diagram"/>
  <p:tag name="KSO_WM_TEMPLATE_INDEX" val="20205780"/>
  <p:tag name="KSO_WM_UNIT_LAYERLEVEL" val="1_1_1"/>
  <p:tag name="KSO_WM_TAG_VERSION" val="1.0"/>
  <p:tag name="KSO_WM_BEAUTIFY_FLAG" val=""/>
  <p:tag name="KSO_WM_UNIT_USESOURCEFORMAT_APPLY" val="1"/>
  <p:tag name="KSO_WM_UNIT_TEXT_FILL_FORE_SCHEMECOLOR_INDEX_BRIGHTNESS" val="0"/>
  <p:tag name="KSO_WM_UNIT_TEXT_FILL_FORE_SCHEMECOLOR_INDEX" val="6"/>
  <p:tag name="KSO_WM_UNIT_TEXT_FILL_TYPE" val="1"/>
</p:tagLst>
</file>

<file path=ppt/tags/tag605.xml><?xml version="1.0" encoding="utf-8"?>
<p:tagLst xmlns:p="http://schemas.openxmlformats.org/presentationml/2006/main">
  <p:tag name="KSO_WM_UNIT_SUBTYPE" val="a"/>
  <p:tag name="KSO_WM_UNIT_PRESET_TEXT" val="单击此处输入您的正文，文字是您思想的提炼，为了最终演示的良好效果，请尽量言简意赅的阐述观点。"/>
  <p:tag name="KSO_WM_UNIT_NOCLEAR" val="0"/>
  <p:tag name="KSO_WM_UNIT_VALUE" val="57"/>
  <p:tag name="KSO_WM_UNIT_HIGHLIGHT" val="0"/>
  <p:tag name="KSO_WM_UNIT_COMPATIBLE" val="0"/>
  <p:tag name="KSO_WM_UNIT_DIAGRAM_ISNUMVISUAL" val="0"/>
  <p:tag name="KSO_WM_UNIT_DIAGRAM_ISREFERUNIT" val="0"/>
  <p:tag name="KSO_WM_DIAGRAM_GROUP_CODE" val="m1-1"/>
  <p:tag name="KSO_WM_UNIT_TYPE" val="m_h_f"/>
  <p:tag name="KSO_WM_UNIT_INDEX" val="1_3_1"/>
  <p:tag name="KSO_WM_UNIT_ID" val="diagram20205780_2*m_h_f*1_3_1"/>
  <p:tag name="KSO_WM_TEMPLATE_CATEGORY" val="diagram"/>
  <p:tag name="KSO_WM_TEMPLATE_INDEX" val="20205780"/>
  <p:tag name="KSO_WM_UNIT_LAYERLEVEL" val="1_1_1"/>
  <p:tag name="KSO_WM_TAG_VERSION" val="1.0"/>
  <p:tag name="KSO_WM_BEAUTIFY_FLAG" val=""/>
  <p:tag name="KSO_WM_UNIT_USESOURCEFORMAT_APPLY" val="1"/>
  <p:tag name="KSO_WM_UNIT_TEXT_FILL_FORE_SCHEMECOLOR_INDEX_BRIGHTNESS" val="0.15"/>
  <p:tag name="KSO_WM_UNIT_TEXT_FILL_FORE_SCHEMECOLOR_INDEX" val="13"/>
  <p:tag name="KSO_WM_UNIT_TEXT_FILL_TYPE" val="1"/>
</p:tagLst>
</file>

<file path=ppt/tags/tag60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3_1"/>
  <p:tag name="KSO_WM_UNIT_ID" val="diagram20205780_2*m_h_i*1_3_1"/>
  <p:tag name="KSO_WM_TEMPLATE_CATEGORY" val="diagram"/>
  <p:tag name="KSO_WM_TEMPLATE_INDEX" val="20205780"/>
  <p:tag name="KSO_WM_UNIT_LAYERLEVEL" val="1_1_1"/>
  <p:tag name="KSO_WM_TAG_VERSION" val="1.0"/>
  <p:tag name="KSO_WM_BEAUTIFY_FLAG" val=""/>
  <p:tag name="KSO_WM_UNIT_USESOURCEFORMAT_APPLY" val="1"/>
  <p:tag name="KSO_WM_UNIT_FILL_FORE_SCHEMECOLOR_INDEX_BRIGHTNESS" val="0"/>
  <p:tag name="KSO_WM_UNIT_FILL_FORE_SCHEMECOLOR_INDEX" val="7"/>
  <p:tag name="KSO_WM_UNIT_FILL_TYPE" val="1"/>
  <p:tag name="KSO_WM_UNIT_TEXT_FILL_FORE_SCHEMECOLOR_INDEX_BRIGHTNESS" val="0"/>
  <p:tag name="KSO_WM_UNIT_TEXT_FILL_FORE_SCHEMECOLOR_INDEX" val="14"/>
  <p:tag name="KSO_WM_UNIT_TEXT_FILL_TYPE" val="1"/>
</p:tagLst>
</file>

<file path=ppt/tags/tag60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3_3"/>
  <p:tag name="KSO_WM_UNIT_ID" val="diagram20205780_2*m_h_i*1_3_3"/>
  <p:tag name="KSO_WM_TEMPLATE_CATEGORY" val="diagram"/>
  <p:tag name="KSO_WM_TEMPLATE_INDEX" val="20205780"/>
  <p:tag name="KSO_WM_UNIT_LAYERLEVEL" val="1_1_1"/>
  <p:tag name="KSO_WM_TAG_VERSION" val="1.0"/>
  <p:tag name="KSO_WM_BEAUTIFY_FLAG" val=""/>
  <p:tag name="KSO_WM_UNIT_USESOURCEFORMAT_APPLY" val="1"/>
  <p:tag name="KSO_WM_UNIT_LINE_FORE_SCHEMECOLOR_INDEX_BRIGHTNESS" val="0"/>
  <p:tag name="KSO_WM_UNIT_LINE_FORE_SCHEMECOLOR_INDEX" val="7"/>
  <p:tag name="KSO_WM_UNIT_LINE_FILL_TYPE" val="2"/>
  <p:tag name="KSO_WM_UNIT_TEXT_FILL_FORE_SCHEMECOLOR_INDEX_BRIGHTNESS" val="0"/>
  <p:tag name="KSO_WM_UNIT_TEXT_FILL_FORE_SCHEMECOLOR_INDEX" val="14"/>
  <p:tag name="KSO_WM_UNIT_TEXT_FILL_TYPE" val="1"/>
</p:tagLst>
</file>

<file path=ppt/tags/tag60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SUBTYPE" val="d"/>
  <p:tag name="KSO_WM_UNIT_TYPE" val="m_h_i"/>
  <p:tag name="KSO_WM_UNIT_INDEX" val="1_3_2"/>
  <p:tag name="KSO_WM_UNIT_ID" val="diagram20205780_2*m_h_i*1_3_2"/>
  <p:tag name="KSO_WM_TEMPLATE_CATEGORY" val="diagram"/>
  <p:tag name="KSO_WM_TEMPLATE_INDEX" val="20205780"/>
  <p:tag name="KSO_WM_UNIT_LAYERLEVEL" val="1_1_1"/>
  <p:tag name="KSO_WM_TAG_VERSION" val="1.0"/>
  <p:tag name="KSO_WM_BEAUTIFY_FLAG" val=""/>
  <p:tag name="KSO_WM_UNIT_USESOURCEFORMAT_APPLY" val="1"/>
  <p:tag name="KSO_WM_UNIT_TEXT_FILL_FORE_SCHEMECOLOR_INDEX_BRIGHTNESS" val="0"/>
  <p:tag name="KSO_WM_UNIT_TEXT_FILL_FORE_SCHEMECOLOR_INDEX" val="7"/>
  <p:tag name="KSO_WM_UNIT_TEXT_FILL_TYPE" val="1"/>
</p:tagLst>
</file>

<file path=ppt/tags/tag609.xml><?xml version="1.0" encoding="utf-8"?>
<p:tagLst xmlns:p="http://schemas.openxmlformats.org/presentationml/2006/main">
  <p:tag name="KSO_WM_BEAUTIFY_FLAG" val=""/>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610.xml><?xml version="1.0" encoding="utf-8"?>
<p:tagLst xmlns:p="http://schemas.openxmlformats.org/presentationml/2006/main">
  <p:tag name="KSO_WM_BEAUTIFY_FLAG" val=""/>
</p:tagLst>
</file>

<file path=ppt/tags/tag611.xml><?xml version="1.0" encoding="utf-8"?>
<p:tagLst xmlns:p="http://schemas.openxmlformats.org/presentationml/2006/main">
  <p:tag name="KSO_WM_BEAUTIFY_FLAG" val=""/>
</p:tagLst>
</file>

<file path=ppt/tags/tag612.xml><?xml version="1.0" encoding="utf-8"?>
<p:tagLst xmlns:p="http://schemas.openxmlformats.org/presentationml/2006/main">
  <p:tag name="KSO_WM_BEAUTIFY_FLAG" val=""/>
</p:tagLst>
</file>

<file path=ppt/tags/tag613.xml><?xml version="1.0" encoding="utf-8"?>
<p:tagLst xmlns:p="http://schemas.openxmlformats.org/presentationml/2006/main">
  <p:tag name="KSO_WM_BEAUTIFY_FLAG" val=""/>
</p:tagLst>
</file>

<file path=ppt/tags/tag614.xml><?xml version="1.0" encoding="utf-8"?>
<p:tagLst xmlns:p="http://schemas.openxmlformats.org/presentationml/2006/main">
  <p:tag name="KSO_WM_BEAUTIFY_FLAG" val=""/>
</p:tagLst>
</file>

<file path=ppt/tags/tag615.xml><?xml version="1.0" encoding="utf-8"?>
<p:tagLst xmlns:p="http://schemas.openxmlformats.org/presentationml/2006/main">
  <p:tag name="KSO_WM_BEAUTIFY_FLAG" val=""/>
</p:tagLst>
</file>

<file path=ppt/tags/tag616.xml><?xml version="1.0" encoding="utf-8"?>
<p:tagLst xmlns:p="http://schemas.openxmlformats.org/presentationml/2006/main">
  <p:tag name="KSO_WM_SPECIAL_SOURCE" val="bdnull"/>
</p:tagLst>
</file>

<file path=ppt/tags/tag617.xml><?xml version="1.0" encoding="utf-8"?>
<p:tagLst xmlns:p="http://schemas.openxmlformats.org/presentationml/2006/main">
  <p:tag name="KSO_WM_UNIT_ISCONTENTSTITLE" val="0"/>
  <p:tag name="KSO_WM_UNIT_ISNUMDGMTITLE" val="0"/>
  <p:tag name="KSO_WM_UNIT_NOCLEAR" val="0"/>
  <p:tag name="KSO_WM_UNIT_SHOW_EDIT_AREA_INDICATION" val="1"/>
  <p:tag name="KSO_WM_UNIT_VALUE" val="28"/>
  <p:tag name="KSO_WM_UNIT_HIGHLIGHT" val="0"/>
  <p:tag name="KSO_WM_UNIT_COMPATIBLE" val="0"/>
  <p:tag name="KSO_WM_UNIT_DIAGRAM_ISNUMVISUAL" val="0"/>
  <p:tag name="KSO_WM_UNIT_DIAGRAM_ISREFERUNIT" val="0"/>
  <p:tag name="KSO_WM_UNIT_TYPE" val="a"/>
  <p:tag name="KSO_WM_UNIT_INDEX" val="1"/>
  <p:tag name="KSO_WM_UNIT_ID" val="custom20205081_1*a*1"/>
  <p:tag name="KSO_WM_TEMPLATE_CATEGORY" val="custom"/>
  <p:tag name="KSO_WM_TEMPLATE_INDEX" val="20205081"/>
  <p:tag name="KSO_WM_UNIT_LAYERLEVEL" val="1"/>
  <p:tag name="KSO_WM_TAG_VERSION" val="1.0"/>
  <p:tag name="KSO_WM_BEAUTIFY_FLAG" val=""/>
</p:tagLst>
</file>

<file path=ppt/tags/tag618.xml><?xml version="1.0" encoding="utf-8"?>
<p:tagLst xmlns:p="http://schemas.openxmlformats.org/presentationml/2006/main">
  <p:tag name="KSO_WM_BEAUTIFY_FLAG" val=""/>
</p:tagLst>
</file>

<file path=ppt/tags/tag619.xml><?xml version="1.0" encoding="utf-8"?>
<p:tagLst xmlns:p="http://schemas.openxmlformats.org/presentationml/2006/main">
  <p:tag name="KSO_WM_UNIT_ISCONTENTSTITLE" val="0"/>
  <p:tag name="KSO_WM_UNIT_ISNUMDGMTITLE" val="0"/>
  <p:tag name="KSO_WM_UNIT_NOCLEAR" val="0"/>
  <p:tag name="KSO_WM_UNIT_SHOW_EDIT_AREA_INDICATION" val="1"/>
  <p:tag name="KSO_WM_UNIT_VALUE" val="28"/>
  <p:tag name="KSO_WM_UNIT_HIGHLIGHT" val="0"/>
  <p:tag name="KSO_WM_UNIT_COMPATIBLE" val="0"/>
  <p:tag name="KSO_WM_UNIT_DIAGRAM_ISNUMVISUAL" val="0"/>
  <p:tag name="KSO_WM_UNIT_DIAGRAM_ISREFERUNIT" val="0"/>
  <p:tag name="KSO_WM_UNIT_TYPE" val="a"/>
  <p:tag name="KSO_WM_UNIT_INDEX" val="1"/>
  <p:tag name="KSO_WM_UNIT_ID" val="custom20205081_1*a*1"/>
  <p:tag name="KSO_WM_TEMPLATE_CATEGORY" val="custom"/>
  <p:tag name="KSO_WM_TEMPLATE_INDEX" val="20205081"/>
  <p:tag name="KSO_WM_UNIT_LAYERLEVEL" val="1"/>
  <p:tag name="KSO_WM_TAG_VERSION" val="1.0"/>
  <p:tag name="KSO_WM_BEAUTIFY_FLAG" val=""/>
</p:tagLst>
</file>

<file path=ppt/tags/tag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620.xml><?xml version="1.0" encoding="utf-8"?>
<p:tagLst xmlns:p="http://schemas.openxmlformats.org/presentationml/2006/main">
  <p:tag name="KSO_WM_BEAUTIFY_FLAG" val=""/>
</p:tagLst>
</file>

<file path=ppt/tags/tag621.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 name="KSO_WM_SPECIAL_SOURCE" val="bdnull"/>
</p:tagLst>
</file>

<file path=ppt/tags/tag622.xml><?xml version="1.0" encoding="utf-8"?>
<p:tagLst xmlns:p="http://schemas.openxmlformats.org/presentationml/2006/main">
  <p:tag name="KSO_WM_BEAUTIFY_FLAG" val=""/>
</p:tagLst>
</file>

<file path=ppt/tags/tag623.xml><?xml version="1.0" encoding="utf-8"?>
<p:tagLst xmlns:p="http://schemas.openxmlformats.org/presentationml/2006/main">
  <p:tag name="KSO_WM_BEAUTIFY_FLAG" val=""/>
</p:tagLst>
</file>

<file path=ppt/tags/tag624.xml><?xml version="1.0" encoding="utf-8"?>
<p:tagLst xmlns:p="http://schemas.openxmlformats.org/presentationml/2006/main">
  <p:tag name="KSO_WM_BEAUTIFY_FLAG" val=""/>
</p:tagLst>
</file>

<file path=ppt/tags/tag625.xml><?xml version="1.0" encoding="utf-8"?>
<p:tagLst xmlns:p="http://schemas.openxmlformats.org/presentationml/2006/main">
  <p:tag name="KSO_WM_BEAUTIFY_FLAG" val=""/>
</p:tagLst>
</file>

<file path=ppt/tags/tag626.xml><?xml version="1.0" encoding="utf-8"?>
<p:tagLst xmlns:p="http://schemas.openxmlformats.org/presentationml/2006/main">
  <p:tag name="KSO_WM_BEAUTIFY_FLAG" val=""/>
</p:tagLst>
</file>

<file path=ppt/tags/tag627.xml><?xml version="1.0" encoding="utf-8"?>
<p:tagLst xmlns:p="http://schemas.openxmlformats.org/presentationml/2006/main">
  <p:tag name="KSO_WM_BEAUTIFY_FLAG" val=""/>
</p:tagLst>
</file>

<file path=ppt/tags/tag628.xml><?xml version="1.0" encoding="utf-8"?>
<p:tagLst xmlns:p="http://schemas.openxmlformats.org/presentationml/2006/main">
  <p:tag name="KSO_WM_BEAUTIFY_FLAG" val=""/>
</p:tagLst>
</file>

<file path=ppt/tags/tag629.xml><?xml version="1.0" encoding="utf-8"?>
<p:tagLst xmlns:p="http://schemas.openxmlformats.org/presentationml/2006/main">
  <p:tag name="KSO_WM_BEAUTIFY_FLAG" val=""/>
</p:tagLst>
</file>

<file path=ppt/tags/tag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630.xml><?xml version="1.0" encoding="utf-8"?>
<p:tagLst xmlns:p="http://schemas.openxmlformats.org/presentationml/2006/main">
  <p:tag name="KSO_WM_BEAUTIFY_FLAG" val=""/>
</p:tagLst>
</file>

<file path=ppt/tags/tag631.xml><?xml version="1.0" encoding="utf-8"?>
<p:tagLst xmlns:p="http://schemas.openxmlformats.org/presentationml/2006/main">
  <p:tag name="KSO_WM_BEAUTIFY_FLAG" val=""/>
</p:tagLst>
</file>

<file path=ppt/tags/tag632.xml><?xml version="1.0" encoding="utf-8"?>
<p:tagLst xmlns:p="http://schemas.openxmlformats.org/presentationml/2006/main">
  <p:tag name="KSO_WM_BEAUTIFY_FLAG" val=""/>
</p:tagLst>
</file>

<file path=ppt/tags/tag633.xml><?xml version="1.0" encoding="utf-8"?>
<p:tagLst xmlns:p="http://schemas.openxmlformats.org/presentationml/2006/main">
  <p:tag name="KSO_WM_BEAUTIFY_FLAG" val=""/>
</p:tagLst>
</file>

<file path=ppt/tags/tag634.xml><?xml version="1.0" encoding="utf-8"?>
<p:tagLst xmlns:p="http://schemas.openxmlformats.org/presentationml/2006/main">
  <p:tag name="KSO_WM_BEAUTIFY_FLAG" val=""/>
</p:tagLst>
</file>

<file path=ppt/tags/tag635.xml><?xml version="1.0" encoding="utf-8"?>
<p:tagLst xmlns:p="http://schemas.openxmlformats.org/presentationml/2006/main">
  <p:tag name="KSO_WM_BEAUTIFY_FLAG" val=""/>
</p:tagLst>
</file>

<file path=ppt/tags/tag636.xml><?xml version="1.0" encoding="utf-8"?>
<p:tagLst xmlns:p="http://schemas.openxmlformats.org/presentationml/2006/main">
  <p:tag name="KSO_WM_BEAUTIFY_FLAG" val=""/>
</p:tagLst>
</file>

<file path=ppt/tags/tag637.xml><?xml version="1.0" encoding="utf-8"?>
<p:tagLst xmlns:p="http://schemas.openxmlformats.org/presentationml/2006/main">
  <p:tag name="KSO_WM_BEAUTIFY_FLAG" val=""/>
</p:tagLst>
</file>

<file path=ppt/tags/tag638.xml><?xml version="1.0" encoding="utf-8"?>
<p:tagLst xmlns:p="http://schemas.openxmlformats.org/presentationml/2006/main">
  <p:tag name="PA" val="v3.0.0"/>
</p:tagLst>
</file>

<file path=ppt/tags/tag639.xml><?xml version="1.0" encoding="utf-8"?>
<p:tagLst xmlns:p="http://schemas.openxmlformats.org/presentationml/2006/main">
  <p:tag name="KSO_WM_BEAUTIFY_FLAG" val=""/>
</p:tagLst>
</file>

<file path=ppt/tags/tag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640.xml><?xml version="1.0" encoding="utf-8"?>
<p:tagLst xmlns:p="http://schemas.openxmlformats.org/presentationml/2006/main">
  <p:tag name="KSO_WM_BEAUTIFY_FLAG" val=""/>
</p:tagLst>
</file>

<file path=ppt/tags/tag641.xml><?xml version="1.0" encoding="utf-8"?>
<p:tagLst xmlns:p="http://schemas.openxmlformats.org/presentationml/2006/main">
  <p:tag name="KSO_WM_BEAUTIFY_FLAG" val=""/>
</p:tagLst>
</file>

<file path=ppt/tags/tag642.xml><?xml version="1.0" encoding="utf-8"?>
<p:tagLst xmlns:p="http://schemas.openxmlformats.org/presentationml/2006/main">
  <p:tag name="KSO_WM_BEAUTIFY_FLAG" val=""/>
</p:tagLst>
</file>

<file path=ppt/tags/tag643.xml><?xml version="1.0" encoding="utf-8"?>
<p:tagLst xmlns:p="http://schemas.openxmlformats.org/presentationml/2006/main">
  <p:tag name="KSO_WM_BEAUTIFY_FLAG" val="#wm#"/>
  <p:tag name="KSO_WM_TEMPLATE_CATEGORY" val="custom"/>
  <p:tag name="KSO_WM_TEMPLATE_INDEX" val="20205081"/>
</p:tagLst>
</file>

<file path=ppt/tags/tag644.xml><?xml version="1.0" encoding="utf-8"?>
<p:tagLst xmlns:p="http://schemas.openxmlformats.org/presentationml/2006/main">
  <p:tag name="KSO_WM_BEAUTIFY_FLAG" val=""/>
</p:tagLst>
</file>

<file path=ppt/tags/tag645.xml><?xml version="1.0" encoding="utf-8"?>
<p:tagLst xmlns:p="http://schemas.openxmlformats.org/presentationml/2006/main">
  <p:tag name="KSO_WM_BEAUTIFY_FLAG" val=""/>
</p:tagLst>
</file>

<file path=ppt/tags/tag646.xml><?xml version="1.0" encoding="utf-8"?>
<p:tagLst xmlns:p="http://schemas.openxmlformats.org/presentationml/2006/main">
  <p:tag name="KSO_WM_BEAUTIFY_FLAG" val=""/>
</p:tagLst>
</file>

<file path=ppt/tags/tag647.xml><?xml version="1.0" encoding="utf-8"?>
<p:tagLst xmlns:p="http://schemas.openxmlformats.org/presentationml/2006/main">
  <p:tag name="KSO_WM_BEAUTIFY_FLAG" val=""/>
</p:tagLst>
</file>

<file path=ppt/tags/tag648.xml><?xml version="1.0" encoding="utf-8"?>
<p:tagLst xmlns:p="http://schemas.openxmlformats.org/presentationml/2006/main">
  <p:tag name="KSO_WM_BEAUTIFY_FLAG" val=""/>
</p:tagLst>
</file>

<file path=ppt/tags/tag649.xml><?xml version="1.0" encoding="utf-8"?>
<p:tagLst xmlns:p="http://schemas.openxmlformats.org/presentationml/2006/main">
  <p:tag name="KSO_WM_BEAUTIFY_FLAG" val=""/>
</p:tagLst>
</file>

<file path=ppt/tags/tag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650.xml><?xml version="1.0" encoding="utf-8"?>
<p:tagLst xmlns:p="http://schemas.openxmlformats.org/presentationml/2006/main">
  <p:tag name="KSO_WM_BEAUTIFY_FLAG" val=""/>
</p:tagLst>
</file>

<file path=ppt/tags/tag651.xml><?xml version="1.0" encoding="utf-8"?>
<p:tagLst xmlns:p="http://schemas.openxmlformats.org/presentationml/2006/main">
  <p:tag name="KSO_WM_BEAUTIFY_FLAG" val=""/>
</p:tagLst>
</file>

<file path=ppt/tags/tag652.xml><?xml version="1.0" encoding="utf-8"?>
<p:tagLst xmlns:p="http://schemas.openxmlformats.org/presentationml/2006/main">
  <p:tag name="KSO_WM_BEAUTIFY_FLAG" val=""/>
</p:tagLst>
</file>

<file path=ppt/tags/tag653.xml><?xml version="1.0" encoding="utf-8"?>
<p:tagLst xmlns:p="http://schemas.openxmlformats.org/presentationml/2006/main">
  <p:tag name="KSO_WM_BEAUTIFY_FLAG" val=""/>
</p:tagLst>
</file>

<file path=ppt/tags/tag654.xml><?xml version="1.0" encoding="utf-8"?>
<p:tagLst xmlns:p="http://schemas.openxmlformats.org/presentationml/2006/main">
  <p:tag name="KSO_WM_BEAUTIFY_FLAG" val=""/>
</p:tagLst>
</file>

<file path=ppt/tags/tag655.xml><?xml version="1.0" encoding="utf-8"?>
<p:tagLst xmlns:p="http://schemas.openxmlformats.org/presentationml/2006/main">
  <p:tag name="KSO_WM_BEAUTIFY_FLAG" val=""/>
</p:tagLst>
</file>

<file path=ppt/tags/tag656.xml><?xml version="1.0" encoding="utf-8"?>
<p:tagLst xmlns:p="http://schemas.openxmlformats.org/presentationml/2006/main">
  <p:tag name="KSO_WM_BEAUTIFY_FLAG" val=""/>
</p:tagLst>
</file>

<file path=ppt/tags/tag657.xml><?xml version="1.0" encoding="utf-8"?>
<p:tagLst xmlns:p="http://schemas.openxmlformats.org/presentationml/2006/main">
  <p:tag name="KSO_WM_BEAUTIFY_FLAG" val=""/>
</p:tagLst>
</file>

<file path=ppt/tags/tag658.xml><?xml version="1.0" encoding="utf-8"?>
<p:tagLst xmlns:p="http://schemas.openxmlformats.org/presentationml/2006/main">
  <p:tag name="KSO_WM_BEAUTIFY_FLAG" val=""/>
</p:tagLst>
</file>

<file path=ppt/tags/tag659.xml><?xml version="1.0" encoding="utf-8"?>
<p:tagLst xmlns:p="http://schemas.openxmlformats.org/presentationml/2006/main">
  <p:tag name="KSO_WM_BEAUTIFY_FLAG" val=""/>
</p:tagLst>
</file>

<file path=ppt/tags/tag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660.xml><?xml version="1.0" encoding="utf-8"?>
<p:tagLst xmlns:p="http://schemas.openxmlformats.org/presentationml/2006/main">
  <p:tag name="KSO_WM_BEAUTIFY_FLAG" val=""/>
</p:tagLst>
</file>

<file path=ppt/tags/tag661.xml><?xml version="1.0" encoding="utf-8"?>
<p:tagLst xmlns:p="http://schemas.openxmlformats.org/presentationml/2006/main">
  <p:tag name="KSO_WM_BEAUTIFY_FLAG" val=""/>
</p:tagLst>
</file>

<file path=ppt/tags/tag662.xml><?xml version="1.0" encoding="utf-8"?>
<p:tagLst xmlns:p="http://schemas.openxmlformats.org/presentationml/2006/main">
  <p:tag name="KSO_WM_BEAUTIFY_FLAG" val=""/>
</p:tagLst>
</file>

<file path=ppt/tags/tag663.xml><?xml version="1.0" encoding="utf-8"?>
<p:tagLst xmlns:p="http://schemas.openxmlformats.org/presentationml/2006/main">
  <p:tag name="KSO_WM_BEAUTIFY_FLAG" val=""/>
</p:tagLst>
</file>

<file path=ppt/tags/tag664.xml><?xml version="1.0" encoding="utf-8"?>
<p:tagLst xmlns:p="http://schemas.openxmlformats.org/presentationml/2006/main">
  <p:tag name="KSO_WM_BEAUTIFY_FLAG" val=""/>
</p:tagLst>
</file>

<file path=ppt/tags/tag665.xml><?xml version="1.0" encoding="utf-8"?>
<p:tagLst xmlns:p="http://schemas.openxmlformats.org/presentationml/2006/main">
  <p:tag name="KSO_WM_BEAUTIFY_FLAG" val=""/>
</p:tagLst>
</file>

<file path=ppt/tags/tag666.xml><?xml version="1.0" encoding="utf-8"?>
<p:tagLst xmlns:p="http://schemas.openxmlformats.org/presentationml/2006/main">
  <p:tag name="KSO_WM_BEAUTIFY_FLAG" val=""/>
</p:tagLst>
</file>

<file path=ppt/tags/tag667.xml><?xml version="1.0" encoding="utf-8"?>
<p:tagLst xmlns:p="http://schemas.openxmlformats.org/presentationml/2006/main">
  <p:tag name="KSO_WM_BEAUTIFY_FLAG" val=""/>
</p:tagLst>
</file>

<file path=ppt/tags/tag668.xml><?xml version="1.0" encoding="utf-8"?>
<p:tagLst xmlns:p="http://schemas.openxmlformats.org/presentationml/2006/main">
  <p:tag name="KSO_WM_BEAUTIFY_FLAG" val=""/>
</p:tagLst>
</file>

<file path=ppt/tags/tag669.xml><?xml version="1.0" encoding="utf-8"?>
<p:tagLst xmlns:p="http://schemas.openxmlformats.org/presentationml/2006/main">
  <p:tag name="KSO_WM_BEAUTIFY_FLAG" val=""/>
</p:tagLst>
</file>

<file path=ppt/tags/tag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670.xml><?xml version="1.0" encoding="utf-8"?>
<p:tagLst xmlns:p="http://schemas.openxmlformats.org/presentationml/2006/main">
  <p:tag name="KSO_WM_BEAUTIFY_FLAG" val=""/>
</p:tagLst>
</file>

<file path=ppt/tags/tag671.xml><?xml version="1.0" encoding="utf-8"?>
<p:tagLst xmlns:p="http://schemas.openxmlformats.org/presentationml/2006/main">
  <p:tag name="KSO_WM_BEAUTIFY_FLAG" val=""/>
</p:tagLst>
</file>

<file path=ppt/tags/tag672.xml><?xml version="1.0" encoding="utf-8"?>
<p:tagLst xmlns:p="http://schemas.openxmlformats.org/presentationml/2006/main">
  <p:tag name="KSO_WM_BEAUTIFY_FLAG" val=""/>
</p:tagLst>
</file>

<file path=ppt/tags/tag673.xml><?xml version="1.0" encoding="utf-8"?>
<p:tagLst xmlns:p="http://schemas.openxmlformats.org/presentationml/2006/main">
  <p:tag name="KSO_WM_BEAUTIFY_FLAG" val=""/>
</p:tagLst>
</file>

<file path=ppt/tags/tag674.xml><?xml version="1.0" encoding="utf-8"?>
<p:tagLst xmlns:p="http://schemas.openxmlformats.org/presentationml/2006/main">
  <p:tag name="KSO_WM_BEAUTIFY_FLAG" val=""/>
</p:tagLst>
</file>

<file path=ppt/tags/tag675.xml><?xml version="1.0" encoding="utf-8"?>
<p:tagLst xmlns:p="http://schemas.openxmlformats.org/presentationml/2006/main">
  <p:tag name="KSO_WM_BEAUTIFY_FLAG" val=""/>
</p:tagLst>
</file>

<file path=ppt/tags/tag676.xml><?xml version="1.0" encoding="utf-8"?>
<p:tagLst xmlns:p="http://schemas.openxmlformats.org/presentationml/2006/main">
  <p:tag name="KSO_WM_BEAUTIFY_FLAG" val=""/>
</p:tagLst>
</file>

<file path=ppt/tags/tag677.xml><?xml version="1.0" encoding="utf-8"?>
<p:tagLst xmlns:p="http://schemas.openxmlformats.org/presentationml/2006/main">
  <p:tag name="KSO_WM_BEAUTIFY_FLAG" val=""/>
</p:tagLst>
</file>

<file path=ppt/tags/tag678.xml><?xml version="1.0" encoding="utf-8"?>
<p:tagLst xmlns:p="http://schemas.openxmlformats.org/presentationml/2006/main">
  <p:tag name="KSO_WM_BEAUTIFY_FLAG" val=""/>
</p:tagLst>
</file>

<file path=ppt/tags/tag679.xml><?xml version="1.0" encoding="utf-8"?>
<p:tagLst xmlns:p="http://schemas.openxmlformats.org/presentationml/2006/main">
  <p:tag name="KSO_WM_BEAUTIFY_FLAG" val=""/>
</p:tagLst>
</file>

<file path=ppt/tags/tag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680.xml><?xml version="1.0" encoding="utf-8"?>
<p:tagLst xmlns:p="http://schemas.openxmlformats.org/presentationml/2006/main">
  <p:tag name="KSO_WM_BEAUTIFY_FLAG" val=""/>
</p:tagLst>
</file>

<file path=ppt/tags/tag681.xml><?xml version="1.0" encoding="utf-8"?>
<p:tagLst xmlns:p="http://schemas.openxmlformats.org/presentationml/2006/main">
  <p:tag name="KSO_WM_BEAUTIFY_FLAG" val=""/>
</p:tagLst>
</file>

<file path=ppt/tags/tag682.xml><?xml version="1.0" encoding="utf-8"?>
<p:tagLst xmlns:p="http://schemas.openxmlformats.org/presentationml/2006/main">
  <p:tag name="KSO_WM_BEAUTIFY_FLAG" val=""/>
</p:tagLst>
</file>

<file path=ppt/tags/tag683.xml><?xml version="1.0" encoding="utf-8"?>
<p:tagLst xmlns:p="http://schemas.openxmlformats.org/presentationml/2006/main">
  <p:tag name="KSO_WM_BEAUTIFY_FLAG" val=""/>
</p:tagLst>
</file>

<file path=ppt/tags/tag684.xml><?xml version="1.0" encoding="utf-8"?>
<p:tagLst xmlns:p="http://schemas.openxmlformats.org/presentationml/2006/main">
  <p:tag name="KSO_WM_BEAUTIFY_FLAG" val=""/>
</p:tagLst>
</file>

<file path=ppt/tags/tag685.xml><?xml version="1.0" encoding="utf-8"?>
<p:tagLst xmlns:p="http://schemas.openxmlformats.org/presentationml/2006/main">
  <p:tag name="KSO_WM_BEAUTIFY_FLAG" val=""/>
</p:tagLst>
</file>

<file path=ppt/tags/tag686.xml><?xml version="1.0" encoding="utf-8"?>
<p:tagLst xmlns:p="http://schemas.openxmlformats.org/presentationml/2006/main">
  <p:tag name="KSO_WM_BEAUTIFY_FLAG" val=""/>
</p:tagLst>
</file>

<file path=ppt/tags/tag687.xml><?xml version="1.0" encoding="utf-8"?>
<p:tagLst xmlns:p="http://schemas.openxmlformats.org/presentationml/2006/main">
  <p:tag name="KSO_WM_BEAUTIFY_FLAG" val=""/>
</p:tagLst>
</file>

<file path=ppt/tags/tag688.xml><?xml version="1.0" encoding="utf-8"?>
<p:tagLst xmlns:p="http://schemas.openxmlformats.org/presentationml/2006/main">
  <p:tag name="KSO_WM_BEAUTIFY_FLAG" val=""/>
</p:tagLst>
</file>

<file path=ppt/tags/tag689.xml><?xml version="1.0" encoding="utf-8"?>
<p:tagLst xmlns:p="http://schemas.openxmlformats.org/presentationml/2006/main">
  <p:tag name="KSO_WM_BEAUTIFY_FLAG" val=""/>
</p:tagLst>
</file>

<file path=ppt/tags/tag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690.xml><?xml version="1.0" encoding="utf-8"?>
<p:tagLst xmlns:p="http://schemas.openxmlformats.org/presentationml/2006/main">
  <p:tag name="KSO_WM_BEAUTIFY_FLAG" val=""/>
</p:tagLst>
</file>

<file path=ppt/tags/tag691.xml><?xml version="1.0" encoding="utf-8"?>
<p:tagLst xmlns:p="http://schemas.openxmlformats.org/presentationml/2006/main">
  <p:tag name="KSO_WM_BEAUTIFY_FLAG" val=""/>
</p:tagLst>
</file>

<file path=ppt/tags/tag692.xml><?xml version="1.0" encoding="utf-8"?>
<p:tagLst xmlns:p="http://schemas.openxmlformats.org/presentationml/2006/main">
  <p:tag name="KSO_WM_BEAUTIFY_FLAG" val=""/>
</p:tagLst>
</file>

<file path=ppt/tags/tag693.xml><?xml version="1.0" encoding="utf-8"?>
<p:tagLst xmlns:p="http://schemas.openxmlformats.org/presentationml/2006/main">
  <p:tag name="KSO_WM_BEAUTIFY_FLAG" val=""/>
</p:tagLst>
</file>

<file path=ppt/tags/tag694.xml><?xml version="1.0" encoding="utf-8"?>
<p:tagLst xmlns:p="http://schemas.openxmlformats.org/presentationml/2006/main">
  <p:tag name="KSO_WM_BEAUTIFY_FLAG" val=""/>
</p:tagLst>
</file>

<file path=ppt/tags/tag695.xml><?xml version="1.0" encoding="utf-8"?>
<p:tagLst xmlns:p="http://schemas.openxmlformats.org/presentationml/2006/main">
  <p:tag name="KSO_WM_BEAUTIFY_FLAG" val=""/>
</p:tagLst>
</file>

<file path=ppt/tags/tag696.xml><?xml version="1.0" encoding="utf-8"?>
<p:tagLst xmlns:p="http://schemas.openxmlformats.org/presentationml/2006/main">
  <p:tag name="KSO_WM_BEAUTIFY_FLAG" val=""/>
</p:tagLst>
</file>

<file path=ppt/tags/tag697.xml><?xml version="1.0" encoding="utf-8"?>
<p:tagLst xmlns:p="http://schemas.openxmlformats.org/presentationml/2006/main">
  <p:tag name="KSO_WM_BEAUTIFY_FLAG" val=""/>
</p:tagLst>
</file>

<file path=ppt/tags/tag698.xml><?xml version="1.0" encoding="utf-8"?>
<p:tagLst xmlns:p="http://schemas.openxmlformats.org/presentationml/2006/main">
  <p:tag name="KSO_WM_BEAUTIFY_FLAG" val=""/>
</p:tagLst>
</file>

<file path=ppt/tags/tag699.xml><?xml version="1.0" encoding="utf-8"?>
<p:tagLst xmlns:p="http://schemas.openxmlformats.org/presentationml/2006/main">
  <p:tag name="KSO_WM_BEAUTIFY_FLAG" val=""/>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00.xml><?xml version="1.0" encoding="utf-8"?>
<p:tagLst xmlns:p="http://schemas.openxmlformats.org/presentationml/2006/main">
  <p:tag name="KSO_WM_BEAUTIFY_FLAG" val=""/>
</p:tagLst>
</file>

<file path=ppt/tags/tag701.xml><?xml version="1.0" encoding="utf-8"?>
<p:tagLst xmlns:p="http://schemas.openxmlformats.org/presentationml/2006/main">
  <p:tag name="KSO_WM_BEAUTIFY_FLAG" val=""/>
</p:tagLst>
</file>

<file path=ppt/tags/tag702.xml><?xml version="1.0" encoding="utf-8"?>
<p:tagLst xmlns:p="http://schemas.openxmlformats.org/presentationml/2006/main">
  <p:tag name="KSO_WM_BEAUTIFY_FLAG" val=""/>
</p:tagLst>
</file>

<file path=ppt/tags/tag703.xml><?xml version="1.0" encoding="utf-8"?>
<p:tagLst xmlns:p="http://schemas.openxmlformats.org/presentationml/2006/main">
  <p:tag name="KSO_WM_BEAUTIFY_FLAG" val=""/>
</p:tagLst>
</file>

<file path=ppt/tags/tag704.xml><?xml version="1.0" encoding="utf-8"?>
<p:tagLst xmlns:p="http://schemas.openxmlformats.org/presentationml/2006/main">
  <p:tag name="KSO_WM_BEAUTIFY_FLAG" val=""/>
</p:tagLst>
</file>

<file path=ppt/tags/tag705.xml><?xml version="1.0" encoding="utf-8"?>
<p:tagLst xmlns:p="http://schemas.openxmlformats.org/presentationml/2006/main">
  <p:tag name="KSO_WM_BEAUTIFY_FLAG" val=""/>
</p:tagLst>
</file>

<file path=ppt/tags/tag706.xml><?xml version="1.0" encoding="utf-8"?>
<p:tagLst xmlns:p="http://schemas.openxmlformats.org/presentationml/2006/main">
  <p:tag name="KSO_WM_BEAUTIFY_FLAG" val=""/>
</p:tagLst>
</file>

<file path=ppt/tags/tag707.xml><?xml version="1.0" encoding="utf-8"?>
<p:tagLst xmlns:p="http://schemas.openxmlformats.org/presentationml/2006/main">
  <p:tag name="KSO_WM_BEAUTIFY_FLAG" val=""/>
</p:tagLst>
</file>

<file path=ppt/tags/tag708.xml><?xml version="1.0" encoding="utf-8"?>
<p:tagLst xmlns:p="http://schemas.openxmlformats.org/presentationml/2006/main">
  <p:tag name="KSO_WM_BEAUTIFY_FLAG" val=""/>
</p:tagLst>
</file>

<file path=ppt/tags/tag709.xml><?xml version="1.0" encoding="utf-8"?>
<p:tagLst xmlns:p="http://schemas.openxmlformats.org/presentationml/2006/main">
  <p:tag name="KSO_WM_BEAUTIFY_FLAG" val=""/>
</p:tagLst>
</file>

<file path=ppt/tags/tag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10.xml><?xml version="1.0" encoding="utf-8"?>
<p:tagLst xmlns:p="http://schemas.openxmlformats.org/presentationml/2006/main">
  <p:tag name="KSO_WM_BEAUTIFY_FLAG" val=""/>
</p:tagLst>
</file>

<file path=ppt/tags/tag711.xml><?xml version="1.0" encoding="utf-8"?>
<p:tagLst xmlns:p="http://schemas.openxmlformats.org/presentationml/2006/main">
  <p:tag name="KSO_WM_BEAUTIFY_FLAG" val=""/>
</p:tagLst>
</file>

<file path=ppt/tags/tag712.xml><?xml version="1.0" encoding="utf-8"?>
<p:tagLst xmlns:p="http://schemas.openxmlformats.org/presentationml/2006/main">
  <p:tag name="KSO_WM_BEAUTIFY_FLAG" val=""/>
</p:tagLst>
</file>

<file path=ppt/tags/tag713.xml><?xml version="1.0" encoding="utf-8"?>
<p:tagLst xmlns:p="http://schemas.openxmlformats.org/presentationml/2006/main">
  <p:tag name="KSO_WM_BEAUTIFY_FLAG" val=""/>
</p:tagLst>
</file>

<file path=ppt/tags/tag714.xml><?xml version="1.0" encoding="utf-8"?>
<p:tagLst xmlns:p="http://schemas.openxmlformats.org/presentationml/2006/main">
  <p:tag name="KSO_WM_BEAUTIFY_FLAG" val=""/>
</p:tagLst>
</file>

<file path=ppt/tags/tag715.xml><?xml version="1.0" encoding="utf-8"?>
<p:tagLst xmlns:p="http://schemas.openxmlformats.org/presentationml/2006/main">
  <p:tag name="KSO_WM_BEAUTIFY_FLAG" val=""/>
</p:tagLst>
</file>

<file path=ppt/tags/tag716.xml><?xml version="1.0" encoding="utf-8"?>
<p:tagLst xmlns:p="http://schemas.openxmlformats.org/presentationml/2006/main">
  <p:tag name="KSO_WM_BEAUTIFY_FLAG" val=""/>
</p:tagLst>
</file>

<file path=ppt/tags/tag717.xml><?xml version="1.0" encoding="utf-8"?>
<p:tagLst xmlns:p="http://schemas.openxmlformats.org/presentationml/2006/main">
  <p:tag name="KSO_WM_BEAUTIFY_FLAG" val=""/>
</p:tagLst>
</file>

<file path=ppt/tags/tag718.xml><?xml version="1.0" encoding="utf-8"?>
<p:tagLst xmlns:p="http://schemas.openxmlformats.org/presentationml/2006/main">
  <p:tag name="KSO_WM_BEAUTIFY_FLAG" val=""/>
</p:tagLst>
</file>

<file path=ppt/tags/tag719.xml><?xml version="1.0" encoding="utf-8"?>
<p:tagLst xmlns:p="http://schemas.openxmlformats.org/presentationml/2006/main">
  <p:tag name="KSO_WM_BEAUTIFY_FLAG" val=""/>
</p:tagLst>
</file>

<file path=ppt/tags/tag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20.xml><?xml version="1.0" encoding="utf-8"?>
<p:tagLst xmlns:p="http://schemas.openxmlformats.org/presentationml/2006/main">
  <p:tag name="KSO_WM_UNIT_ISCONTENTSTITLE" val="0"/>
  <p:tag name="KSO_WM_UNIT_ISNUMDGMTITLE" val="0"/>
  <p:tag name="KSO_WM_UNIT_NOCLEAR" val="0"/>
  <p:tag name="KSO_WM_UNIT_SHOW_EDIT_AREA_INDICATION" val="1"/>
  <p:tag name="KSO_WM_UNIT_VALUE" val="28"/>
  <p:tag name="KSO_WM_UNIT_HIGHLIGHT" val="0"/>
  <p:tag name="KSO_WM_UNIT_COMPATIBLE" val="0"/>
  <p:tag name="KSO_WM_UNIT_DIAGRAM_ISNUMVISUAL" val="0"/>
  <p:tag name="KSO_WM_UNIT_DIAGRAM_ISREFERUNIT" val="0"/>
  <p:tag name="KSO_WM_UNIT_TYPE" val="a"/>
  <p:tag name="KSO_WM_UNIT_INDEX" val="1"/>
  <p:tag name="KSO_WM_UNIT_ID" val="custom20205081_1*a*1"/>
  <p:tag name="KSO_WM_TEMPLATE_CATEGORY" val="custom"/>
  <p:tag name="KSO_WM_TEMPLATE_INDEX" val="20205081"/>
  <p:tag name="KSO_WM_UNIT_LAYERLEVEL" val="1"/>
  <p:tag name="KSO_WM_TAG_VERSION" val="1.0"/>
  <p:tag name="KSO_WM_BEAUTIFY_FLAG" val=""/>
</p:tagLst>
</file>

<file path=ppt/tags/tag721.xml><?xml version="1.0" encoding="utf-8"?>
<p:tagLst xmlns:p="http://schemas.openxmlformats.org/presentationml/2006/main">
  <p:tag name="KSO_WM_BEAUTIFY_FLAG" val=""/>
</p:tagLst>
</file>

<file path=ppt/tags/tag722.xml><?xml version="1.0" encoding="utf-8"?>
<p:tagLst xmlns:p="http://schemas.openxmlformats.org/presentationml/2006/main">
  <p:tag name="KSO_WM_UNIT_ISCONTENTSTITLE" val="0"/>
  <p:tag name="KSO_WM_UNIT_ISNUMDGMTITLE" val="0"/>
  <p:tag name="KSO_WM_UNIT_NOCLEAR" val="0"/>
  <p:tag name="KSO_WM_UNIT_SHOW_EDIT_AREA_INDICATION" val="1"/>
  <p:tag name="KSO_WM_UNIT_VALUE" val="28"/>
  <p:tag name="KSO_WM_UNIT_HIGHLIGHT" val="0"/>
  <p:tag name="KSO_WM_UNIT_COMPATIBLE" val="0"/>
  <p:tag name="KSO_WM_UNIT_DIAGRAM_ISNUMVISUAL" val="0"/>
  <p:tag name="KSO_WM_UNIT_DIAGRAM_ISREFERUNIT" val="0"/>
  <p:tag name="KSO_WM_UNIT_TYPE" val="a"/>
  <p:tag name="KSO_WM_UNIT_INDEX" val="1"/>
  <p:tag name="KSO_WM_UNIT_ID" val="custom20205081_1*a*1"/>
  <p:tag name="KSO_WM_TEMPLATE_CATEGORY" val="custom"/>
  <p:tag name="KSO_WM_TEMPLATE_INDEX" val="20205081"/>
  <p:tag name="KSO_WM_UNIT_LAYERLEVEL" val="1"/>
  <p:tag name="KSO_WM_TAG_VERSION" val="1.0"/>
  <p:tag name="KSO_WM_BEAUTIFY_FLAG" val=""/>
</p:tagLst>
</file>

<file path=ppt/tags/tag723.xml><?xml version="1.0" encoding="utf-8"?>
<p:tagLst xmlns:p="http://schemas.openxmlformats.org/presentationml/2006/main">
  <p:tag name="KSO_WM_BEAUTIFY_FLAG" val=""/>
</p:tagLst>
</file>

<file path=ppt/tags/tag724.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 name="KSO_WM_SPECIAL_SOURCE" val="bdnull"/>
</p:tagLst>
</file>

<file path=ppt/tags/tag725.xml><?xml version="1.0" encoding="utf-8"?>
<p:tagLst xmlns:p="http://schemas.openxmlformats.org/presentationml/2006/main">
  <p:tag name="KSO_WM_UNIT_PLACING_PICTURE_USER_VIEWPORT" val="{&quot;height&quot;:10800,&quot;width&quot;:19200}"/>
  <p:tag name="KSO_WM_BEAUTIFY_FLAG" val=""/>
</p:tagLst>
</file>

<file path=ppt/tags/tag726.xml><?xml version="1.0" encoding="utf-8"?>
<p:tagLst xmlns:p="http://schemas.openxmlformats.org/presentationml/2006/main">
  <p:tag name="KSO_WM_BEAUTIFY_FLAG" val=""/>
</p:tagLst>
</file>

<file path=ppt/tags/tag727.xml><?xml version="1.0" encoding="utf-8"?>
<p:tagLst xmlns:p="http://schemas.openxmlformats.org/presentationml/2006/main">
  <p:tag name="KSO_WM_BEAUTIFY_FLAG" val=""/>
</p:tagLst>
</file>

<file path=ppt/tags/tag728.xml><?xml version="1.0" encoding="utf-8"?>
<p:tagLst xmlns:p="http://schemas.openxmlformats.org/presentationml/2006/main">
  <p:tag name="KSO_WM_BEAUTIFY_FLAG" val=""/>
</p:tagLst>
</file>

<file path=ppt/tags/tag729.xml><?xml version="1.0" encoding="utf-8"?>
<p:tagLst xmlns:p="http://schemas.openxmlformats.org/presentationml/2006/main">
  <p:tag name="KSO_WM_UNIT_PLACING_PICTURE_USER_VIEWPORT" val="{&quot;height&quot;:1360,&quot;width&quot;:2631}"/>
  <p:tag name="KSO_WM_BEAUTIFY_FLAG" val=""/>
</p:tagLst>
</file>

<file path=ppt/tags/tag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30.xml><?xml version="1.0" encoding="utf-8"?>
<p:tagLst xmlns:p="http://schemas.openxmlformats.org/presentationml/2006/main">
  <p:tag name="KSO_WM_BEAUTIFY_FLAG" val=""/>
</p:tagLst>
</file>

<file path=ppt/tags/tag731.xml><?xml version="1.0" encoding="utf-8"?>
<p:tagLst xmlns:p="http://schemas.openxmlformats.org/presentationml/2006/main">
  <p:tag name="KSO_WM_BEAUTIFY_FLAG" val=""/>
</p:tagLst>
</file>

<file path=ppt/tags/tag732.xml><?xml version="1.0" encoding="utf-8"?>
<p:tagLst xmlns:p="http://schemas.openxmlformats.org/presentationml/2006/main">
  <p:tag name="KSO_WM_BEAUTIFY_FLAG" val=""/>
</p:tagLst>
</file>

<file path=ppt/tags/tag733.xml><?xml version="1.0" encoding="utf-8"?>
<p:tagLst xmlns:p="http://schemas.openxmlformats.org/presentationml/2006/main">
  <p:tag name="KSO_WM_BEAUTIFY_FLAG" val=""/>
</p:tagLst>
</file>

<file path=ppt/tags/tag734.xml><?xml version="1.0" encoding="utf-8"?>
<p:tagLst xmlns:p="http://schemas.openxmlformats.org/presentationml/2006/main">
  <p:tag name="KSO_WM_BEAUTIFY_FLAG" val=""/>
</p:tagLst>
</file>

<file path=ppt/tags/tag735.xml><?xml version="1.0" encoding="utf-8"?>
<p:tagLst xmlns:p="http://schemas.openxmlformats.org/presentationml/2006/main">
  <p:tag name="KSO_WM_BEAUTIFY_FLAG" val=""/>
</p:tagLst>
</file>

<file path=ppt/tags/tag736.xml><?xml version="1.0" encoding="utf-8"?>
<p:tagLst xmlns:p="http://schemas.openxmlformats.org/presentationml/2006/main">
  <p:tag name="KSO_WM_BEAUTIFY_FLAG" val=""/>
</p:tagLst>
</file>

<file path=ppt/tags/tag737.xml><?xml version="1.0" encoding="utf-8"?>
<p:tagLst xmlns:p="http://schemas.openxmlformats.org/presentationml/2006/main">
  <p:tag name="KSO_WM_BEAUTIFY_FLAG" val=""/>
</p:tagLst>
</file>

<file path=ppt/tags/tag738.xml><?xml version="1.0" encoding="utf-8"?>
<p:tagLst xmlns:p="http://schemas.openxmlformats.org/presentationml/2006/main">
  <p:tag name="KSO_WM_BEAUTIFY_FLAG" val=""/>
</p:tagLst>
</file>

<file path=ppt/tags/tag739.xml><?xml version="1.0" encoding="utf-8"?>
<p:tagLst xmlns:p="http://schemas.openxmlformats.org/presentationml/2006/main">
  <p:tag name="KSO_WM_BEAUTIFY_FLAG" val=""/>
</p:tagLst>
</file>

<file path=ppt/tags/tag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40.xml><?xml version="1.0" encoding="utf-8"?>
<p:tagLst xmlns:p="http://schemas.openxmlformats.org/presentationml/2006/main">
  <p:tag name="KSO_WM_BEAUTIFY_FLAG" val=""/>
</p:tagLst>
</file>

<file path=ppt/tags/tag741.xml><?xml version="1.0" encoding="utf-8"?>
<p:tagLst xmlns:p="http://schemas.openxmlformats.org/presentationml/2006/main">
  <p:tag name="KSO_WM_BEAUTIFY_FLAG" val=""/>
</p:tagLst>
</file>

<file path=ppt/tags/tag742.xml><?xml version="1.0" encoding="utf-8"?>
<p:tagLst xmlns:p="http://schemas.openxmlformats.org/presentationml/2006/main">
  <p:tag name="KSO_WM_BEAUTIFY_FLAG" val=""/>
</p:tagLst>
</file>

<file path=ppt/tags/tag743.xml><?xml version="1.0" encoding="utf-8"?>
<p:tagLst xmlns:p="http://schemas.openxmlformats.org/presentationml/2006/main">
  <p:tag name="KSO_WM_BEAUTIFY_FLAG" val=""/>
</p:tagLst>
</file>

<file path=ppt/tags/tag744.xml><?xml version="1.0" encoding="utf-8"?>
<p:tagLst xmlns:p="http://schemas.openxmlformats.org/presentationml/2006/main">
  <p:tag name="KSO_WM_BEAUTIFY_FLAG" val=""/>
</p:tagLst>
</file>

<file path=ppt/tags/tag745.xml><?xml version="1.0" encoding="utf-8"?>
<p:tagLst xmlns:p="http://schemas.openxmlformats.org/presentationml/2006/main">
  <p:tag name="KSO_WM_BEAUTIFY_FLAG" val=""/>
</p:tagLst>
</file>

<file path=ppt/tags/tag746.xml><?xml version="1.0" encoding="utf-8"?>
<p:tagLst xmlns:p="http://schemas.openxmlformats.org/presentationml/2006/main">
  <p:tag name="KSO_WM_BEAUTIFY_FLAG" val=""/>
</p:tagLst>
</file>

<file path=ppt/tags/tag747.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 name="KSO_WM_SPECIAL_SOURCE" val="bdnull"/>
</p:tagLst>
</file>

<file path=ppt/tags/tag748.xml><?xml version="1.0" encoding="utf-8"?>
<p:tagLst xmlns:p="http://schemas.openxmlformats.org/presentationml/2006/main">
  <p:tag name="KSO_WM_UNIT_DIAGRAM_MODELTYPE" val="stripeEnum"/>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20187929_1*l_h_i*1_2_1"/>
  <p:tag name="KSO_WM_TEMPLATE_CATEGORY" val="diagram"/>
  <p:tag name="KSO_WM_TEMPLATE_INDEX" val="20187929"/>
  <p:tag name="KSO_WM_UNIT_LAYERLEVEL" val="1_1_1"/>
  <p:tag name="KSO_WM_TAG_VERSION" val="1.0"/>
  <p:tag name="KSO_WM_BEAUTIFY_FLAG" val="#wm#"/>
  <p:tag name="KSO_WM_UNIT_FILL_FORE_SCHEMECOLOR_INDEX" val="5"/>
  <p:tag name="KSO_WM_UNIT_FILL_TYPE" val="1"/>
  <p:tag name="KSO_WM_UNIT_USESOURCEFORMAT_APPLY" val="1"/>
</p:tagLst>
</file>

<file path=ppt/tags/tag749.xml><?xml version="1.0" encoding="utf-8"?>
<p:tagLst xmlns:p="http://schemas.openxmlformats.org/presentationml/2006/main">
  <p:tag name="KSO_WM_UNIT_DIAGRAM_MODELTYPE" val="stripeEnum"/>
  <p:tag name="KSO_WM_UNIT_HIGHLIGHT" val="0"/>
  <p:tag name="KSO_WM_UNIT_COMPATIBLE" val="0"/>
  <p:tag name="KSO_WM_UNIT_DIAGRAM_ISNUMVISUAL" val="0"/>
  <p:tag name="KSO_WM_UNIT_DIAGRAM_ISREFERUNIT" val="0"/>
  <p:tag name="KSO_WM_DIAGRAM_GROUP_CODE" val="l1-1"/>
  <p:tag name="KSO_WM_UNIT_TYPE" val="l_h_i"/>
  <p:tag name="KSO_WM_UNIT_INDEX" val="1_2_2"/>
  <p:tag name="KSO_WM_UNIT_ID" val="diagram20187929_1*l_h_i*1_2_2"/>
  <p:tag name="KSO_WM_TEMPLATE_CATEGORY" val="diagram"/>
  <p:tag name="KSO_WM_TEMPLATE_INDEX" val="20187929"/>
  <p:tag name="KSO_WM_UNIT_LAYERLEVEL" val="1_1_1"/>
  <p:tag name="KSO_WM_TAG_VERSION" val="1.0"/>
  <p:tag name="KSO_WM_BEAUTIFY_FLAG" val="#wm#"/>
  <p:tag name="KSO_WM_UNIT_FILL_FORE_SCHEMECOLOR_INDEX" val="14"/>
  <p:tag name="KSO_WM_UNIT_FILL_TYPE" val="1"/>
  <p:tag name="KSO_WM_UNIT_USESOURCEFORMAT_APPLY" val="1"/>
</p:tagLst>
</file>

<file path=ppt/tags/tag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50.xml><?xml version="1.0" encoding="utf-8"?>
<p:tagLst xmlns:p="http://schemas.openxmlformats.org/presentationml/2006/main">
  <p:tag name="KSO_WM_UNIT_DIAGRAM_MODELTYPE" val="stripeEnum"/>
  <p:tag name="KSO_WM_UNIT_HIGHLIGHT" val="0"/>
  <p:tag name="KSO_WM_UNIT_COMPATIBLE" val="0"/>
  <p:tag name="KSO_WM_UNIT_DIAGRAM_ISNUMVISUAL" val="0"/>
  <p:tag name="KSO_WM_UNIT_DIAGRAM_ISREFERUNIT" val="0"/>
  <p:tag name="KSO_WM_DIAGRAM_GROUP_CODE" val="l1-1"/>
  <p:tag name="KSO_WM_UNIT_TYPE" val="l_h_i"/>
  <p:tag name="KSO_WM_UNIT_INDEX" val="1_2_3"/>
  <p:tag name="KSO_WM_UNIT_ID" val="diagram20187929_1*l_h_i*1_2_3"/>
  <p:tag name="KSO_WM_TEMPLATE_CATEGORY" val="diagram"/>
  <p:tag name="KSO_WM_TEMPLATE_INDEX" val="20187929"/>
  <p:tag name="KSO_WM_UNIT_LAYERLEVEL" val="1_1_1"/>
  <p:tag name="KSO_WM_TAG_VERSION" val="1.0"/>
  <p:tag name="KSO_WM_BEAUTIFY_FLAG" val="#wm#"/>
  <p:tag name="KSO_WM_UNIT_USESOURCEFORMAT_APPLY" val="1"/>
</p:tagLst>
</file>

<file path=ppt/tags/tag751.xml><?xml version="1.0" encoding="utf-8"?>
<p:tagLst xmlns:p="http://schemas.openxmlformats.org/presentationml/2006/main">
  <p:tag name="KSO_WM_UNIT_DIAGRAM_MODELTYPE" val="stripeEnum"/>
  <p:tag name="KSO_WM_UNIT_ISCONTENTSTITLE" val="0"/>
  <p:tag name="KSO_WM_UNIT_PRESET_TEXT" val="添加标题"/>
  <p:tag name="KSO_WM_UNIT_NOCLEAR" val="0"/>
  <p:tag name="KSO_WM_UNIT_VALUE" val="4"/>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187929_1*l_h_a*1_1_1"/>
  <p:tag name="KSO_WM_TEMPLATE_CATEGORY" val="diagram"/>
  <p:tag name="KSO_WM_TEMPLATE_INDEX" val="20187929"/>
  <p:tag name="KSO_WM_UNIT_LAYERLEVEL" val="1_1_1"/>
  <p:tag name="KSO_WM_TAG_VERSION" val="1.0"/>
  <p:tag name="KSO_WM_BEAUTIFY_FLAG" val="#wm#"/>
  <p:tag name="KSO_WM_UNIT_TEXT_FILL_FORE_SCHEMECOLOR_INDEX" val="13"/>
  <p:tag name="KSO_WM_UNIT_TEXT_FILL_TYPE" val="1"/>
  <p:tag name="KSO_WM_UNIT_USESOURCEFORMAT_APPLY" val="1"/>
</p:tagLst>
</file>

<file path=ppt/tags/tag752.xml><?xml version="1.0" encoding="utf-8"?>
<p:tagLst xmlns:p="http://schemas.openxmlformats.org/presentationml/2006/main">
  <p:tag name="KSO_WM_UNIT_DIAGRAM_MODELTYPE" val="stripeEnum"/>
  <p:tag name="KSO_WM_UNIT_ISCONTENTSTITLE" val="0"/>
  <p:tag name="KSO_WM_UNIT_PRESET_TEXT" val="添加标题"/>
  <p:tag name="KSO_WM_UNIT_NOCLEAR" val="0"/>
  <p:tag name="KSO_WM_UNIT_VALUE" val="4"/>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187929_1*l_h_a*1_1_1"/>
  <p:tag name="KSO_WM_TEMPLATE_CATEGORY" val="diagram"/>
  <p:tag name="KSO_WM_TEMPLATE_INDEX" val="20187929"/>
  <p:tag name="KSO_WM_UNIT_LAYERLEVEL" val="1_1_1"/>
  <p:tag name="KSO_WM_TAG_VERSION" val="1.0"/>
  <p:tag name="KSO_WM_BEAUTIFY_FLAG" val="#wm#"/>
  <p:tag name="KSO_WM_UNIT_TEXT_FILL_FORE_SCHEMECOLOR_INDEX" val="13"/>
  <p:tag name="KSO_WM_UNIT_TEXT_FILL_TYPE" val="1"/>
  <p:tag name="KSO_WM_UNIT_USESOURCEFORMAT_APPLY" val="1"/>
</p:tagLst>
</file>

<file path=ppt/tags/tag753.xml><?xml version="1.0" encoding="utf-8"?>
<p:tagLst xmlns:p="http://schemas.openxmlformats.org/presentationml/2006/main">
  <p:tag name="KSO_WM_BEAUTIFY_FLAG" val=""/>
</p:tagLst>
</file>

<file path=ppt/tags/tag754.xml><?xml version="1.0" encoding="utf-8"?>
<p:tagLst xmlns:p="http://schemas.openxmlformats.org/presentationml/2006/main">
  <p:tag name="KSO_WM_BEAUTIFY_FLAG" val=""/>
</p:tagLst>
</file>

<file path=ppt/tags/tag755.xml><?xml version="1.0" encoding="utf-8"?>
<p:tagLst xmlns:p="http://schemas.openxmlformats.org/presentationml/2006/main">
  <p:tag name="KSO_WM_BEAUTIFY_FLAG" val=""/>
</p:tagLst>
</file>

<file path=ppt/tags/tag756.xml><?xml version="1.0" encoding="utf-8"?>
<p:tagLst xmlns:p="http://schemas.openxmlformats.org/presentationml/2006/main">
  <p:tag name="KSO_WM_BEAUTIFY_FLAG" val=""/>
</p:tagLst>
</file>

<file path=ppt/tags/tag757.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758.xml><?xml version="1.0" encoding="utf-8"?>
<p:tagLst xmlns:p="http://schemas.openxmlformats.org/presentationml/2006/main">
  <p:tag name="KSO_WM_BEAUTIFY_FLAG" val=""/>
</p:tagLst>
</file>

<file path=ppt/tags/tag759.xml><?xml version="1.0" encoding="utf-8"?>
<p:tagLst xmlns:p="http://schemas.openxmlformats.org/presentationml/2006/main">
  <p:tag name="KSO_WM_BEAUTIFY_FLAG" val=""/>
</p:tagLst>
</file>

<file path=ppt/tags/tag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60.xml><?xml version="1.0" encoding="utf-8"?>
<p:tagLst xmlns:p="http://schemas.openxmlformats.org/presentationml/2006/main">
  <p:tag name="KSO_WM_BEAUTIFY_FLAG" val=""/>
</p:tagLst>
</file>

<file path=ppt/tags/tag761.xml><?xml version="1.0" encoding="utf-8"?>
<p:tagLst xmlns:p="http://schemas.openxmlformats.org/presentationml/2006/main">
  <p:tag name="KSO_WM_UNIT_PLACING_PICTURE_USER_VIEWPORT" val="{&quot;height&quot;:1360,&quot;width&quot;:2631}"/>
  <p:tag name="KSO_WM_BEAUTIFY_FLAG" val=""/>
</p:tagLst>
</file>

<file path=ppt/tags/tag762.xml><?xml version="1.0" encoding="utf-8"?>
<p:tagLst xmlns:p="http://schemas.openxmlformats.org/presentationml/2006/main">
  <p:tag name="KSO_WM_BEAUTIFY_FLAG" val=""/>
</p:tagLst>
</file>

<file path=ppt/tags/tag763.xml><?xml version="1.0" encoding="utf-8"?>
<p:tagLst xmlns:p="http://schemas.openxmlformats.org/presentationml/2006/main">
  <p:tag name="KSO_WM_BEAUTIFY_FLAG" val=""/>
</p:tagLst>
</file>

<file path=ppt/tags/tag764.xml><?xml version="1.0" encoding="utf-8"?>
<p:tagLst xmlns:p="http://schemas.openxmlformats.org/presentationml/2006/main">
  <p:tag name="KSO_WM_BEAUTIFY_FLAG" val=""/>
</p:tagLst>
</file>

<file path=ppt/tags/tag765.xml><?xml version="1.0" encoding="utf-8"?>
<p:tagLst xmlns:p="http://schemas.openxmlformats.org/presentationml/2006/main">
  <p:tag name="KSO_WM_BEAUTIFY_FLAG" val=""/>
</p:tagLst>
</file>

<file path=ppt/tags/tag766.xml><?xml version="1.0" encoding="utf-8"?>
<p:tagLst xmlns:p="http://schemas.openxmlformats.org/presentationml/2006/main">
  <p:tag name="KSO_WM_BEAUTIFY_FLAG" val=""/>
</p:tagLst>
</file>

<file path=ppt/tags/tag767.xml><?xml version="1.0" encoding="utf-8"?>
<p:tagLst xmlns:p="http://schemas.openxmlformats.org/presentationml/2006/main">
  <p:tag name="KSO_WM_BEAUTIFY_FLAG" val=""/>
</p:tagLst>
</file>

<file path=ppt/tags/tag768.xml><?xml version="1.0" encoding="utf-8"?>
<p:tagLst xmlns:p="http://schemas.openxmlformats.org/presentationml/2006/main">
  <p:tag name="KSO_WM_BEAUTIFY_FLAG" val=""/>
</p:tagLst>
</file>

<file path=ppt/tags/tag769.xml><?xml version="1.0" encoding="utf-8"?>
<p:tagLst xmlns:p="http://schemas.openxmlformats.org/presentationml/2006/main">
  <p:tag name="KSO_WM_BEAUTIFY_FLAG" val=""/>
</p:tagLst>
</file>

<file path=ppt/tags/tag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70.xml><?xml version="1.0" encoding="utf-8"?>
<p:tagLst xmlns:p="http://schemas.openxmlformats.org/presentationml/2006/main">
  <p:tag name="KSO_WM_BEAUTIFY_FLAG" val=""/>
</p:tagLst>
</file>

<file path=ppt/tags/tag771.xml><?xml version="1.0" encoding="utf-8"?>
<p:tagLst xmlns:p="http://schemas.openxmlformats.org/presentationml/2006/main">
  <p:tag name="KSO_WM_BEAUTIFY_FLAG" val=""/>
</p:tagLst>
</file>

<file path=ppt/tags/tag772.xml><?xml version="1.0" encoding="utf-8"?>
<p:tagLst xmlns:p="http://schemas.openxmlformats.org/presentationml/2006/main">
  <p:tag name="KSO_WM_BEAUTIFY_FLAG" val=""/>
</p:tagLst>
</file>

<file path=ppt/tags/tag773.xml><?xml version="1.0" encoding="utf-8"?>
<p:tagLst xmlns:p="http://schemas.openxmlformats.org/presentationml/2006/main">
  <p:tag name="KSO_WM_BEAUTIFY_FLAG" val=""/>
</p:tagLst>
</file>

<file path=ppt/tags/tag774.xml><?xml version="1.0" encoding="utf-8"?>
<p:tagLst xmlns:p="http://schemas.openxmlformats.org/presentationml/2006/main">
  <p:tag name="KSO_WM_BEAUTIFY_FLAG" val=""/>
</p:tagLst>
</file>

<file path=ppt/tags/tag775.xml><?xml version="1.0" encoding="utf-8"?>
<p:tagLst xmlns:p="http://schemas.openxmlformats.org/presentationml/2006/main">
  <p:tag name="KSO_WM_BEAUTIFY_FLAG" val=""/>
</p:tagLst>
</file>

<file path=ppt/tags/tag776.xml><?xml version="1.0" encoding="utf-8"?>
<p:tagLst xmlns:p="http://schemas.openxmlformats.org/presentationml/2006/main">
  <p:tag name="KSO_WM_BEAUTIFY_FLAG" val=""/>
</p:tagLst>
</file>

<file path=ppt/tags/tag777.xml><?xml version="1.0" encoding="utf-8"?>
<p:tagLst xmlns:p="http://schemas.openxmlformats.org/presentationml/2006/main">
  <p:tag name="KSO_WM_BEAUTIFY_FLAG" val=""/>
</p:tagLst>
</file>

<file path=ppt/tags/tag778.xml><?xml version="1.0" encoding="utf-8"?>
<p:tagLst xmlns:p="http://schemas.openxmlformats.org/presentationml/2006/main">
  <p:tag name="KSO_WM_BEAUTIFY_FLAG" val=""/>
</p:tagLst>
</file>

<file path=ppt/tags/tag779.xml><?xml version="1.0" encoding="utf-8"?>
<p:tagLst xmlns:p="http://schemas.openxmlformats.org/presentationml/2006/main">
  <p:tag name="KSO_WM_BEAUTIFY_FLAG" val=""/>
</p:tagLst>
</file>

<file path=ppt/tags/tag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176"/>
</p:tagLst>
</file>

<file path=ppt/tags/tag780.xml><?xml version="1.0" encoding="utf-8"?>
<p:tagLst xmlns:p="http://schemas.openxmlformats.org/presentationml/2006/main">
  <p:tag name="KSO_WM_BEAUTIFY_FLAG" val=""/>
</p:tagLst>
</file>

<file path=ppt/tags/tag781.xml><?xml version="1.0" encoding="utf-8"?>
<p:tagLst xmlns:p="http://schemas.openxmlformats.org/presentationml/2006/main">
  <p:tag name="KSO_WM_BEAUTIFY_FLAG" val=""/>
</p:tagLst>
</file>

<file path=ppt/tags/tag782.xml><?xml version="1.0" encoding="utf-8"?>
<p:tagLst xmlns:p="http://schemas.openxmlformats.org/presentationml/2006/main">
  <p:tag name="KSO_WM_BEAUTIFY_FLAG" val=""/>
</p:tagLst>
</file>

<file path=ppt/tags/tag783.xml><?xml version="1.0" encoding="utf-8"?>
<p:tagLst xmlns:p="http://schemas.openxmlformats.org/presentationml/2006/main">
  <p:tag name="KSO_WM_BEAUTIFY_FLAG" val=""/>
</p:tagLst>
</file>

<file path=ppt/tags/tag784.xml><?xml version="1.0" encoding="utf-8"?>
<p:tagLst xmlns:p="http://schemas.openxmlformats.org/presentationml/2006/main">
  <p:tag name="KSO_WM_BEAUTIFY_FLAG" val=""/>
</p:tagLst>
</file>

<file path=ppt/tags/tag785.xml><?xml version="1.0" encoding="utf-8"?>
<p:tagLst xmlns:p="http://schemas.openxmlformats.org/presentationml/2006/main">
  <p:tag name="KSO_WM_BEAUTIFY_FLAG" val=""/>
</p:tagLst>
</file>

<file path=ppt/tags/tag786.xml><?xml version="1.0" encoding="utf-8"?>
<p:tagLst xmlns:p="http://schemas.openxmlformats.org/presentationml/2006/main">
  <p:tag name="KSO_WM_BEAUTIFY_FLAG" val=""/>
</p:tagLst>
</file>

<file path=ppt/tags/tag787.xml><?xml version="1.0" encoding="utf-8"?>
<p:tagLst xmlns:p="http://schemas.openxmlformats.org/presentationml/2006/main">
  <p:tag name="KSO_WM_BEAUTIFY_FLAG" val=""/>
</p:tagLst>
</file>

<file path=ppt/tags/tag788.xml><?xml version="1.0" encoding="utf-8"?>
<p:tagLst xmlns:p="http://schemas.openxmlformats.org/presentationml/2006/main">
  <p:tag name="KSO_WM_BEAUTIFY_FLAG" val=""/>
</p:tagLst>
</file>

<file path=ppt/tags/tag789.xml><?xml version="1.0" encoding="utf-8"?>
<p:tagLst xmlns:p="http://schemas.openxmlformats.org/presentationml/2006/main">
  <p:tag name="KSO_WM_BEAUTIFY_FLAG" val=""/>
</p:tagLst>
</file>

<file path=ppt/tags/tag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176"/>
</p:tagLst>
</file>

<file path=ppt/tags/tag790.xml><?xml version="1.0" encoding="utf-8"?>
<p:tagLst xmlns:p="http://schemas.openxmlformats.org/presentationml/2006/main">
  <p:tag name="KSO_WM_BEAUTIFY_FLAG" val=""/>
</p:tagLst>
</file>

<file path=ppt/tags/tag791.xml><?xml version="1.0" encoding="utf-8"?>
<p:tagLst xmlns:p="http://schemas.openxmlformats.org/presentationml/2006/main">
  <p:tag name="KSO_WM_BEAUTIFY_FLAG" val=""/>
</p:tagLst>
</file>

<file path=ppt/tags/tag792.xml><?xml version="1.0" encoding="utf-8"?>
<p:tagLst xmlns:p="http://schemas.openxmlformats.org/presentationml/2006/main">
  <p:tag name="KSO_WM_BEAUTIFY_FLAG" val=""/>
</p:tagLst>
</file>

<file path=ppt/tags/tag793.xml><?xml version="1.0" encoding="utf-8"?>
<p:tagLst xmlns:p="http://schemas.openxmlformats.org/presentationml/2006/main">
  <p:tag name="KSO_WM_BEAUTIFY_FLAG" val=""/>
</p:tagLst>
</file>

<file path=ppt/tags/tag794.xml><?xml version="1.0" encoding="utf-8"?>
<p:tagLst xmlns:p="http://schemas.openxmlformats.org/presentationml/2006/main">
  <p:tag name="KSO_WM_BEAUTIFY_FLAG" val=""/>
</p:tagLst>
</file>

<file path=ppt/tags/tag795.xml><?xml version="1.0" encoding="utf-8"?>
<p:tagLst xmlns:p="http://schemas.openxmlformats.org/presentationml/2006/main">
  <p:tag name="KSO_WM_UNIT_PLACING_PICTURE_USER_VIEWPORT" val="{&quot;height&quot;:10800,&quot;width&quot;:15124}"/>
  <p:tag name="KSO_WM_BEAUTIFY_FLAG" val=""/>
</p:tagLst>
</file>

<file path=ppt/tags/tag796.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 name="KSO_WM_SPECIAL_SOURCE" val="bdnull"/>
</p:tagLst>
</file>

<file path=ppt/tags/tag797.xml><?xml version="1.0" encoding="utf-8"?>
<p:tagLst xmlns:p="http://schemas.openxmlformats.org/presentationml/2006/main">
  <p:tag name="KSO_WM_BEAUTIFY_FLAG" val=""/>
</p:tagLst>
</file>

<file path=ppt/tags/tag798.xml><?xml version="1.0" encoding="utf-8"?>
<p:tagLst xmlns:p="http://schemas.openxmlformats.org/presentationml/2006/main">
  <p:tag name="KSO_WM_BEAUTIFY_FLAG" val=""/>
</p:tagLst>
</file>

<file path=ppt/tags/tag799.xml><?xml version="1.0" encoding="utf-8"?>
<p:tagLst xmlns:p="http://schemas.openxmlformats.org/presentationml/2006/main">
  <p:tag name="KSO_WM_BEAUTIFY_FLAG" val=""/>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800.xml><?xml version="1.0" encoding="utf-8"?>
<p:tagLst xmlns:p="http://schemas.openxmlformats.org/presentationml/2006/main">
  <p:tag name="KSO_WM_BEAUTIFY_FLAG" val=""/>
</p:tagLst>
</file>

<file path=ppt/tags/tag801.xml><?xml version="1.0" encoding="utf-8"?>
<p:tagLst xmlns:p="http://schemas.openxmlformats.org/presentationml/2006/main">
  <p:tag name="KSO_WM_BEAUTIFY_FLAG" val=""/>
</p:tagLst>
</file>

<file path=ppt/tags/tag802.xml><?xml version="1.0" encoding="utf-8"?>
<p:tagLst xmlns:p="http://schemas.openxmlformats.org/presentationml/2006/main">
  <p:tag name="KSO_WM_BEAUTIFY_FLAG" val=""/>
</p:tagLst>
</file>

<file path=ppt/tags/tag803.xml><?xml version="1.0" encoding="utf-8"?>
<p:tagLst xmlns:p="http://schemas.openxmlformats.org/presentationml/2006/main">
  <p:tag name="KSO_WM_UNIT_DIAGRAM_MODELTYPE" val="stripeEnum"/>
  <p:tag name="KSO_WM_UNIT_ISCONTENTSTITLE" val="0"/>
  <p:tag name="KSO_WM_UNIT_PRESET_TEXT" val="添加标题"/>
  <p:tag name="KSO_WM_UNIT_NOCLEAR" val="0"/>
  <p:tag name="KSO_WM_UNIT_VALUE" val="4"/>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187929_1*l_h_a*1_1_1"/>
  <p:tag name="KSO_WM_TEMPLATE_CATEGORY" val="diagram"/>
  <p:tag name="KSO_WM_TEMPLATE_INDEX" val="20187929"/>
  <p:tag name="KSO_WM_UNIT_LAYERLEVEL" val="1_1_1"/>
  <p:tag name="KSO_WM_TAG_VERSION" val="1.0"/>
  <p:tag name="KSO_WM_BEAUTIFY_FLAG" val=""/>
  <p:tag name="KSO_WM_UNIT_TEXT_FILL_FORE_SCHEMECOLOR_INDEX" val="13"/>
  <p:tag name="KSO_WM_UNIT_TEXT_FILL_TYPE" val="1"/>
  <p:tag name="KSO_WM_UNIT_USESOURCEFORMAT_APPLY" val="1"/>
</p:tagLst>
</file>

<file path=ppt/tags/tag804.xml><?xml version="1.0" encoding="utf-8"?>
<p:tagLst xmlns:p="http://schemas.openxmlformats.org/presentationml/2006/main">
  <p:tag name="KSO_WM_BEAUTIFY_FLAG" val=""/>
</p:tagLst>
</file>

<file path=ppt/tags/tag805.xml><?xml version="1.0" encoding="utf-8"?>
<p:tagLst xmlns:p="http://schemas.openxmlformats.org/presentationml/2006/main">
  <p:tag name="KSO_WM_BEAUTIFY_FLAG" val=""/>
</p:tagLst>
</file>

<file path=ppt/tags/tag806.xml><?xml version="1.0" encoding="utf-8"?>
<p:tagLst xmlns:p="http://schemas.openxmlformats.org/presentationml/2006/main">
  <p:tag name="KSO_WM_BEAUTIFY_FLAG" val=""/>
</p:tagLst>
</file>

<file path=ppt/tags/tag807.xml><?xml version="1.0" encoding="utf-8"?>
<p:tagLst xmlns:p="http://schemas.openxmlformats.org/presentationml/2006/main">
  <p:tag name="KSO_WM_BEAUTIFY_FLAG" val=""/>
</p:tagLst>
</file>

<file path=ppt/tags/tag808.xml><?xml version="1.0" encoding="utf-8"?>
<p:tagLst xmlns:p="http://schemas.openxmlformats.org/presentationml/2006/main">
  <p:tag name="KSO_WM_BEAUTIFY_FLAG" val=""/>
</p:tagLst>
</file>

<file path=ppt/tags/tag809.xml><?xml version="1.0" encoding="utf-8"?>
<p:tagLst xmlns:p="http://schemas.openxmlformats.org/presentationml/2006/main">
  <p:tag name="KSO_WM_BEAUTIFY_FLAG" val=""/>
</p:tagLst>
</file>

<file path=ppt/tags/tag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810.xml><?xml version="1.0" encoding="utf-8"?>
<p:tagLst xmlns:p="http://schemas.openxmlformats.org/presentationml/2006/main">
  <p:tag name="KSO_WM_BEAUTIFY_FLAG" val=""/>
</p:tagLst>
</file>

<file path=ppt/tags/tag811.xml><?xml version="1.0" encoding="utf-8"?>
<p:tagLst xmlns:p="http://schemas.openxmlformats.org/presentationml/2006/main">
  <p:tag name="KSO_WM_BEAUTIFY_FLAG" val=""/>
</p:tagLst>
</file>

<file path=ppt/tags/tag812.xml><?xml version="1.0" encoding="utf-8"?>
<p:tagLst xmlns:p="http://schemas.openxmlformats.org/presentationml/2006/main">
  <p:tag name="KSO_WM_BEAUTIFY_FLAG" val=""/>
</p:tagLst>
</file>

<file path=ppt/tags/tag813.xml><?xml version="1.0" encoding="utf-8"?>
<p:tagLst xmlns:p="http://schemas.openxmlformats.org/presentationml/2006/main">
  <p:tag name="KSO_WM_BEAUTIFY_FLAG" val=""/>
</p:tagLst>
</file>

<file path=ppt/tags/tag814.xml><?xml version="1.0" encoding="utf-8"?>
<p:tagLst xmlns:p="http://schemas.openxmlformats.org/presentationml/2006/main">
  <p:tag name="KSO_WM_BEAUTIFY_FLAG" val=""/>
</p:tagLst>
</file>

<file path=ppt/tags/tag815.xml><?xml version="1.0" encoding="utf-8"?>
<p:tagLst xmlns:p="http://schemas.openxmlformats.org/presentationml/2006/main">
  <p:tag name="KSO_WM_BEAUTIFY_FLAG" val=""/>
</p:tagLst>
</file>

<file path=ppt/tags/tag816.xml><?xml version="1.0" encoding="utf-8"?>
<p:tagLst xmlns:p="http://schemas.openxmlformats.org/presentationml/2006/main">
  <p:tag name="KSO_WM_BEAUTIFY_FLAG" val=""/>
</p:tagLst>
</file>

<file path=ppt/tags/tag817.xml><?xml version="1.0" encoding="utf-8"?>
<p:tagLst xmlns:p="http://schemas.openxmlformats.org/presentationml/2006/main">
  <p:tag name="KSO_WM_BEAUTIFY_FLAG" val=""/>
</p:tagLst>
</file>

<file path=ppt/tags/tag818.xml><?xml version="1.0" encoding="utf-8"?>
<p:tagLst xmlns:p="http://schemas.openxmlformats.org/presentationml/2006/main">
  <p:tag name="KSO_WM_BEAUTIFY_FLAG" val=""/>
</p:tagLst>
</file>

<file path=ppt/tags/tag819.xml><?xml version="1.0" encoding="utf-8"?>
<p:tagLst xmlns:p="http://schemas.openxmlformats.org/presentationml/2006/main">
  <p:tag name="KSO_WM_BEAUTIFY_FLAG" val=""/>
</p:tagLst>
</file>

<file path=ppt/tags/tag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820.xml><?xml version="1.0" encoding="utf-8"?>
<p:tagLst xmlns:p="http://schemas.openxmlformats.org/presentationml/2006/main">
  <p:tag name="KSO_WM_BEAUTIFY_FLAG" val=""/>
</p:tagLst>
</file>

<file path=ppt/tags/tag821.xml><?xml version="1.0" encoding="utf-8"?>
<p:tagLst xmlns:p="http://schemas.openxmlformats.org/presentationml/2006/main">
  <p:tag name="KSO_WM_BEAUTIFY_FLAG" val=""/>
</p:tagLst>
</file>

<file path=ppt/tags/tag822.xml><?xml version="1.0" encoding="utf-8"?>
<p:tagLst xmlns:p="http://schemas.openxmlformats.org/presentationml/2006/main">
  <p:tag name="KSO_WM_BEAUTIFY_FLAG" val=""/>
</p:tagLst>
</file>

<file path=ppt/tags/tag823.xml><?xml version="1.0" encoding="utf-8"?>
<p:tagLst xmlns:p="http://schemas.openxmlformats.org/presentationml/2006/main">
  <p:tag name="KSO_WM_BEAUTIFY_FLAG" val=""/>
</p:tagLst>
</file>

<file path=ppt/tags/tag824.xml><?xml version="1.0" encoding="utf-8"?>
<p:tagLst xmlns:p="http://schemas.openxmlformats.org/presentationml/2006/main">
  <p:tag name="KSO_WM_BEAUTIFY_FLAG" val=""/>
</p:tagLst>
</file>

<file path=ppt/tags/tag825.xml><?xml version="1.0" encoding="utf-8"?>
<p:tagLst xmlns:p="http://schemas.openxmlformats.org/presentationml/2006/main">
  <p:tag name="KSO_WM_BEAUTIFY_FLAG" val=""/>
</p:tagLst>
</file>

<file path=ppt/tags/tag826.xml><?xml version="1.0" encoding="utf-8"?>
<p:tagLst xmlns:p="http://schemas.openxmlformats.org/presentationml/2006/main">
  <p:tag name="KSO_WM_BEAUTIFY_FLAG" val=""/>
</p:tagLst>
</file>

<file path=ppt/tags/tag827.xml><?xml version="1.0" encoding="utf-8"?>
<p:tagLst xmlns:p="http://schemas.openxmlformats.org/presentationml/2006/main">
  <p:tag name="KSO_WM_BEAUTIFY_FLAG" val=""/>
</p:tagLst>
</file>

<file path=ppt/tags/tag828.xml><?xml version="1.0" encoding="utf-8"?>
<p:tagLst xmlns:p="http://schemas.openxmlformats.org/presentationml/2006/main">
  <p:tag name="KSO_WM_BEAUTIFY_FLAG" val=""/>
</p:tagLst>
</file>

<file path=ppt/tags/tag829.xml><?xml version="1.0" encoding="utf-8"?>
<p:tagLst xmlns:p="http://schemas.openxmlformats.org/presentationml/2006/main">
  <p:tag name="KSO_WM_BEAUTIFY_FLAG" val=""/>
</p:tagLst>
</file>

<file path=ppt/tags/tag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30.xml><?xml version="1.0" encoding="utf-8"?>
<p:tagLst xmlns:p="http://schemas.openxmlformats.org/presentationml/2006/main">
  <p:tag name="KSO_WM_BEAUTIFY_FLAG" val=""/>
</p:tagLst>
</file>

<file path=ppt/tags/tag831.xml><?xml version="1.0" encoding="utf-8"?>
<p:tagLst xmlns:p="http://schemas.openxmlformats.org/presentationml/2006/main">
  <p:tag name="KSO_WM_BEAUTIFY_FLAG" val=""/>
</p:tagLst>
</file>

<file path=ppt/tags/tag832.xml><?xml version="1.0" encoding="utf-8"?>
<p:tagLst xmlns:p="http://schemas.openxmlformats.org/presentationml/2006/main">
  <p:tag name="KSO_WM_BEAUTIFY_FLAG" val=""/>
</p:tagLst>
</file>

<file path=ppt/tags/tag833.xml><?xml version="1.0" encoding="utf-8"?>
<p:tagLst xmlns:p="http://schemas.openxmlformats.org/presentationml/2006/main">
  <p:tag name="KSO_WM_BEAUTIFY_FLAG" val=""/>
</p:tagLst>
</file>

<file path=ppt/tags/tag834.xml><?xml version="1.0" encoding="utf-8"?>
<p:tagLst xmlns:p="http://schemas.openxmlformats.org/presentationml/2006/main">
  <p:tag name="KSO_WM_BEAUTIFY_FLAG" val=""/>
</p:tagLst>
</file>

<file path=ppt/tags/tag835.xml><?xml version="1.0" encoding="utf-8"?>
<p:tagLst xmlns:p="http://schemas.openxmlformats.org/presentationml/2006/main">
  <p:tag name="KSO_WM_BEAUTIFY_FLAG" val=""/>
</p:tagLst>
</file>

<file path=ppt/tags/tag836.xml><?xml version="1.0" encoding="utf-8"?>
<p:tagLst xmlns:p="http://schemas.openxmlformats.org/presentationml/2006/main">
  <p:tag name="KSO_WM_BEAUTIFY_FLAG" val=""/>
</p:tagLst>
</file>

<file path=ppt/tags/tag837.xml><?xml version="1.0" encoding="utf-8"?>
<p:tagLst xmlns:p="http://schemas.openxmlformats.org/presentationml/2006/main">
  <p:tag name="KSO_WM_BEAUTIFY_FLAG" val=""/>
</p:tagLst>
</file>

<file path=ppt/tags/tag838.xml><?xml version="1.0" encoding="utf-8"?>
<p:tagLst xmlns:p="http://schemas.openxmlformats.org/presentationml/2006/main">
  <p:tag name="KSO_WM_BEAUTIFY_FLAG" val=""/>
</p:tagLst>
</file>

<file path=ppt/tags/tag839.xml><?xml version="1.0" encoding="utf-8"?>
<p:tagLst xmlns:p="http://schemas.openxmlformats.org/presentationml/2006/main">
  <p:tag name="KSO_WM_BEAUTIFY_FLAG" val=""/>
</p:tagLst>
</file>

<file path=ppt/tags/tag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40.xml><?xml version="1.0" encoding="utf-8"?>
<p:tagLst xmlns:p="http://schemas.openxmlformats.org/presentationml/2006/main">
  <p:tag name="KSO_WM_BEAUTIFY_FLAG" val=""/>
</p:tagLst>
</file>

<file path=ppt/tags/tag841.xml><?xml version="1.0" encoding="utf-8"?>
<p:tagLst xmlns:p="http://schemas.openxmlformats.org/presentationml/2006/main">
  <p:tag name="KSO_WM_BEAUTIFY_FLAG" val=""/>
</p:tagLst>
</file>

<file path=ppt/tags/tag842.xml><?xml version="1.0" encoding="utf-8"?>
<p:tagLst xmlns:p="http://schemas.openxmlformats.org/presentationml/2006/main">
  <p:tag name="KSO_WM_BEAUTIFY_FLAG" val=""/>
</p:tagLst>
</file>

<file path=ppt/tags/tag843.xml><?xml version="1.0" encoding="utf-8"?>
<p:tagLst xmlns:p="http://schemas.openxmlformats.org/presentationml/2006/main">
  <p:tag name="KSO_WM_BEAUTIFY_FLAG" val=""/>
</p:tagLst>
</file>

<file path=ppt/tags/tag844.xml><?xml version="1.0" encoding="utf-8"?>
<p:tagLst xmlns:p="http://schemas.openxmlformats.org/presentationml/2006/main">
  <p:tag name="KSO_WM_BEAUTIFY_FLAG" val=""/>
</p:tagLst>
</file>

<file path=ppt/tags/tag845.xml><?xml version="1.0" encoding="utf-8"?>
<p:tagLst xmlns:p="http://schemas.openxmlformats.org/presentationml/2006/main">
  <p:tag name="KSO_WM_BEAUTIFY_FLAG" val=""/>
</p:tagLst>
</file>

<file path=ppt/tags/tag846.xml><?xml version="1.0" encoding="utf-8"?>
<p:tagLst xmlns:p="http://schemas.openxmlformats.org/presentationml/2006/main">
  <p:tag name="KSO_WM_BEAUTIFY_FLAG" val=""/>
</p:tagLst>
</file>

<file path=ppt/tags/tag847.xml><?xml version="1.0" encoding="utf-8"?>
<p:tagLst xmlns:p="http://schemas.openxmlformats.org/presentationml/2006/main">
  <p:tag name="KSO_WM_BEAUTIFY_FLAG" val=""/>
</p:tagLst>
</file>

<file path=ppt/tags/tag848.xml><?xml version="1.0" encoding="utf-8"?>
<p:tagLst xmlns:p="http://schemas.openxmlformats.org/presentationml/2006/main">
  <p:tag name="KSO_WM_BEAUTIFY_FLAG" val=""/>
</p:tagLst>
</file>

<file path=ppt/tags/tag849.xml><?xml version="1.0" encoding="utf-8"?>
<p:tagLst xmlns:p="http://schemas.openxmlformats.org/presentationml/2006/main">
  <p:tag name="KSO_WM_BEAUTIFY_FLAG" val=""/>
</p:tagLst>
</file>

<file path=ppt/tags/tag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50.xml><?xml version="1.0" encoding="utf-8"?>
<p:tagLst xmlns:p="http://schemas.openxmlformats.org/presentationml/2006/main">
  <p:tag name="KSO_WM_BEAUTIFY_FLAG" val=""/>
</p:tagLst>
</file>

<file path=ppt/tags/tag851.xml><?xml version="1.0" encoding="utf-8"?>
<p:tagLst xmlns:p="http://schemas.openxmlformats.org/presentationml/2006/main">
  <p:tag name="KSO_WM_BEAUTIFY_FLAG" val=""/>
</p:tagLst>
</file>

<file path=ppt/tags/tag852.xml><?xml version="1.0" encoding="utf-8"?>
<p:tagLst xmlns:p="http://schemas.openxmlformats.org/presentationml/2006/main">
  <p:tag name="KSO_WM_BEAUTIFY_FLAG" val=""/>
</p:tagLst>
</file>

<file path=ppt/tags/tag853.xml><?xml version="1.0" encoding="utf-8"?>
<p:tagLst xmlns:p="http://schemas.openxmlformats.org/presentationml/2006/main">
  <p:tag name="KSO_WM_BEAUTIFY_FLAG" val=""/>
</p:tagLst>
</file>

<file path=ppt/tags/tag854.xml><?xml version="1.0" encoding="utf-8"?>
<p:tagLst xmlns:p="http://schemas.openxmlformats.org/presentationml/2006/main">
  <p:tag name="KSO_WM_BEAUTIFY_FLAG" val=""/>
</p:tagLst>
</file>

<file path=ppt/tags/tag855.xml><?xml version="1.0" encoding="utf-8"?>
<p:tagLst xmlns:p="http://schemas.openxmlformats.org/presentationml/2006/main">
  <p:tag name="KSO_WM_BEAUTIFY_FLAG" val=""/>
</p:tagLst>
</file>

<file path=ppt/tags/tag856.xml><?xml version="1.0" encoding="utf-8"?>
<p:tagLst xmlns:p="http://schemas.openxmlformats.org/presentationml/2006/main">
  <p:tag name="KSO_WM_BEAUTIFY_FLAG" val=""/>
</p:tagLst>
</file>

<file path=ppt/tags/tag857.xml><?xml version="1.0" encoding="utf-8"?>
<p:tagLst xmlns:p="http://schemas.openxmlformats.org/presentationml/2006/main">
  <p:tag name="KSO_WM_BEAUTIFY_FLAG" val=""/>
</p:tagLst>
</file>

<file path=ppt/tags/tag858.xml><?xml version="1.0" encoding="utf-8"?>
<p:tagLst xmlns:p="http://schemas.openxmlformats.org/presentationml/2006/main">
  <p:tag name="KSO_WM_BEAUTIFY_FLAG" val=""/>
</p:tagLst>
</file>

<file path=ppt/tags/tag859.xml><?xml version="1.0" encoding="utf-8"?>
<p:tagLst xmlns:p="http://schemas.openxmlformats.org/presentationml/2006/main">
  <p:tag name="KSO_WM_BEAUTIFY_FLAG" val=""/>
</p:tagLst>
</file>

<file path=ppt/tags/tag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60.xml><?xml version="1.0" encoding="utf-8"?>
<p:tagLst xmlns:p="http://schemas.openxmlformats.org/presentationml/2006/main">
  <p:tag name="KSO_WM_BEAUTIFY_FLAG" val=""/>
</p:tagLst>
</file>

<file path=ppt/tags/tag861.xml><?xml version="1.0" encoding="utf-8"?>
<p:tagLst xmlns:p="http://schemas.openxmlformats.org/presentationml/2006/main">
  <p:tag name="KSO_WM_BEAUTIFY_FLAG" val=""/>
</p:tagLst>
</file>

<file path=ppt/tags/tag862.xml><?xml version="1.0" encoding="utf-8"?>
<p:tagLst xmlns:p="http://schemas.openxmlformats.org/presentationml/2006/main">
  <p:tag name="KSO_WM_BEAUTIFY_FLAG" val=""/>
</p:tagLst>
</file>

<file path=ppt/tags/tag863.xml><?xml version="1.0" encoding="utf-8"?>
<p:tagLst xmlns:p="http://schemas.openxmlformats.org/presentationml/2006/main">
  <p:tag name="KSO_WM_BEAUTIFY_FLAG" val=""/>
</p:tagLst>
</file>

<file path=ppt/tags/tag864.xml><?xml version="1.0" encoding="utf-8"?>
<p:tagLst xmlns:p="http://schemas.openxmlformats.org/presentationml/2006/main">
  <p:tag name="KSO_WM_UNIT_PLACING_PICTURE_USER_VIEWPORT" val="{&quot;height&quot;:10800,&quot;width&quot;:19200}"/>
  <p:tag name="KSO_WM_BEAUTIFY_FLAG" val=""/>
</p:tagLst>
</file>

<file path=ppt/tags/tag865.xml><?xml version="1.0" encoding="utf-8"?>
<p:tagLst xmlns:p="http://schemas.openxmlformats.org/presentationml/2006/main">
  <p:tag name="KSO_WM_BEAUTIFY_FLAG" val=""/>
</p:tagLst>
</file>

<file path=ppt/tags/tag866.xml><?xml version="1.0" encoding="utf-8"?>
<p:tagLst xmlns:p="http://schemas.openxmlformats.org/presentationml/2006/main">
  <p:tag name="KSO_WM_BEAUTIFY_FLAG" val=""/>
</p:tagLst>
</file>

<file path=ppt/tags/tag867.xml><?xml version="1.0" encoding="utf-8"?>
<p:tagLst xmlns:p="http://schemas.openxmlformats.org/presentationml/2006/main">
  <p:tag name="KSO_WM_BEAUTIFY_FLAG" val=""/>
</p:tagLst>
</file>

<file path=ppt/tags/tag868.xml><?xml version="1.0" encoding="utf-8"?>
<p:tagLst xmlns:p="http://schemas.openxmlformats.org/presentationml/2006/main">
  <p:tag name="KSO_WM_UNIT_PLACING_PICTURE_USER_VIEWPORT" val="{&quot;height&quot;:1360,&quot;width&quot;:2631}"/>
  <p:tag name="KSO_WM_BEAUTIFY_FLAG" val=""/>
</p:tagLst>
</file>

<file path=ppt/tags/tag869.xml><?xml version="1.0" encoding="utf-8"?>
<p:tagLst xmlns:p="http://schemas.openxmlformats.org/presentationml/2006/main">
  <p:tag name="KSO_WM_BEAUTIFY_FLAG" val=""/>
</p:tagLst>
</file>

<file path=ppt/tags/tag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70.xml><?xml version="1.0" encoding="utf-8"?>
<p:tagLst xmlns:p="http://schemas.openxmlformats.org/presentationml/2006/main">
  <p:tag name="KSO_WM_BEAUTIFY_FLAG" val=""/>
</p:tagLst>
</file>

<file path=ppt/tags/tag871.xml><?xml version="1.0" encoding="utf-8"?>
<p:tagLst xmlns:p="http://schemas.openxmlformats.org/presentationml/2006/main">
  <p:tag name="KSO_WM_BEAUTIFY_FLAG" val=""/>
</p:tagLst>
</file>

<file path=ppt/tags/tag872.xml><?xml version="1.0" encoding="utf-8"?>
<p:tagLst xmlns:p="http://schemas.openxmlformats.org/presentationml/2006/main">
  <p:tag name="KSO_WM_BEAUTIFY_FLAG" val=""/>
</p:tagLst>
</file>

<file path=ppt/tags/tag873.xml><?xml version="1.0" encoding="utf-8"?>
<p:tagLst xmlns:p="http://schemas.openxmlformats.org/presentationml/2006/main">
  <p:tag name="KSO_WM_BEAUTIFY_FLAG" val=""/>
</p:tagLst>
</file>

<file path=ppt/tags/tag874.xml><?xml version="1.0" encoding="utf-8"?>
<p:tagLst xmlns:p="http://schemas.openxmlformats.org/presentationml/2006/main">
  <p:tag name="KSO_WM_BEAUTIFY_FLAG" val=""/>
</p:tagLst>
</file>

<file path=ppt/tags/tag875.xml><?xml version="1.0" encoding="utf-8"?>
<p:tagLst xmlns:p="http://schemas.openxmlformats.org/presentationml/2006/main">
  <p:tag name="KSO_WM_BEAUTIFY_FLAG" val=""/>
</p:tagLst>
</file>

<file path=ppt/tags/tag876.xml><?xml version="1.0" encoding="utf-8"?>
<p:tagLst xmlns:p="http://schemas.openxmlformats.org/presentationml/2006/main">
  <p:tag name="KSO_WM_BEAUTIFY_FLAG" val=""/>
</p:tagLst>
</file>

<file path=ppt/tags/tag877.xml><?xml version="1.0" encoding="utf-8"?>
<p:tagLst xmlns:p="http://schemas.openxmlformats.org/presentationml/2006/main">
  <p:tag name="KSO_WM_BEAUTIFY_FLAG" val=""/>
</p:tagLst>
</file>

<file path=ppt/tags/tag878.xml><?xml version="1.0" encoding="utf-8"?>
<p:tagLst xmlns:p="http://schemas.openxmlformats.org/presentationml/2006/main">
  <p:tag name="KSO_WM_BEAUTIFY_FLAG" val=""/>
</p:tagLst>
</file>

<file path=ppt/tags/tag879.xml><?xml version="1.0" encoding="utf-8"?>
<p:tagLst xmlns:p="http://schemas.openxmlformats.org/presentationml/2006/main">
  <p:tag name="KSO_WM_BEAUTIFY_FLAG" val=""/>
</p:tagLst>
</file>

<file path=ppt/tags/tag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80.xml><?xml version="1.0" encoding="utf-8"?>
<p:tagLst xmlns:p="http://schemas.openxmlformats.org/presentationml/2006/main">
  <p:tag name="KSO_WM_BEAUTIFY_FLAG" val=""/>
</p:tagLst>
</file>

<file path=ppt/tags/tag881.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 name="KSO_WM_SPECIAL_SOURCE" val="bdnull"/>
</p:tagLst>
</file>

<file path=ppt/tags/tag882.xml><?xml version="1.0" encoding="utf-8"?>
<p:tagLst xmlns:p="http://schemas.openxmlformats.org/presentationml/2006/main">
  <p:tag name="KSO_WM_UNIT_PLACING_PICTURE_USER_VIEWPORT" val="{&quot;height&quot;:10800,&quot;width&quot;:19200}"/>
  <p:tag name="KSO_WM_BEAUTIFY_FLAG" val=""/>
</p:tagLst>
</file>

<file path=ppt/tags/tag883.xml><?xml version="1.0" encoding="utf-8"?>
<p:tagLst xmlns:p="http://schemas.openxmlformats.org/presentationml/2006/main">
  <p:tag name="KSO_WM_BEAUTIFY_FLAG" val=""/>
</p:tagLst>
</file>

<file path=ppt/tags/tag884.xml><?xml version="1.0" encoding="utf-8"?>
<p:tagLst xmlns:p="http://schemas.openxmlformats.org/presentationml/2006/main">
  <p:tag name="KSO_WM_BEAUTIFY_FLAG" val=""/>
</p:tagLst>
</file>

<file path=ppt/tags/tag885.xml><?xml version="1.0" encoding="utf-8"?>
<p:tagLst xmlns:p="http://schemas.openxmlformats.org/presentationml/2006/main">
  <p:tag name="KSO_WM_BEAUTIFY_FLAG" val=""/>
</p:tagLst>
</file>

<file path=ppt/tags/tag886.xml><?xml version="1.0" encoding="utf-8"?>
<p:tagLst xmlns:p="http://schemas.openxmlformats.org/presentationml/2006/main">
  <p:tag name="KSO_WM_UNIT_PLACING_PICTURE_USER_VIEWPORT" val="{&quot;height&quot;:1360,&quot;width&quot;:2631}"/>
  <p:tag name="KSO_WM_BEAUTIFY_FLAG" val=""/>
</p:tagLst>
</file>

<file path=ppt/tags/tag887.xml><?xml version="1.0" encoding="utf-8"?>
<p:tagLst xmlns:p="http://schemas.openxmlformats.org/presentationml/2006/main">
  <p:tag name="KSO_WM_BEAUTIFY_FLAG" val=""/>
</p:tagLst>
</file>

<file path=ppt/tags/tag888.xml><?xml version="1.0" encoding="utf-8"?>
<p:tagLst xmlns:p="http://schemas.openxmlformats.org/presentationml/2006/main">
  <p:tag name="KSO_WM_BEAUTIFY_FLAG" val=""/>
</p:tagLst>
</file>

<file path=ppt/tags/tag889.xml><?xml version="1.0" encoding="utf-8"?>
<p:tagLst xmlns:p="http://schemas.openxmlformats.org/presentationml/2006/main">
  <p:tag name="KSO_WM_BEAUTIFY_FLAG" val=""/>
</p:tagLst>
</file>

<file path=ppt/tags/tag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90.xml><?xml version="1.0" encoding="utf-8"?>
<p:tagLst xmlns:p="http://schemas.openxmlformats.org/presentationml/2006/main">
  <p:tag name="KSO_WM_BEAUTIFY_FLAG" val=""/>
</p:tagLst>
</file>

<file path=ppt/tags/tag891.xml><?xml version="1.0" encoding="utf-8"?>
<p:tagLst xmlns:p="http://schemas.openxmlformats.org/presentationml/2006/main">
  <p:tag name="KSO_WM_BEAUTIFY_FLAG" val=""/>
</p:tagLst>
</file>

<file path=ppt/tags/tag892.xml><?xml version="1.0" encoding="utf-8"?>
<p:tagLst xmlns:p="http://schemas.openxmlformats.org/presentationml/2006/main">
  <p:tag name="KSO_WM_BEAUTIFY_FLAG" val=""/>
</p:tagLst>
</file>

<file path=ppt/tags/tag893.xml><?xml version="1.0" encoding="utf-8"?>
<p:tagLst xmlns:p="http://schemas.openxmlformats.org/presentationml/2006/main">
  <p:tag name="KSO_WM_BEAUTIFY_FLAG" val=""/>
</p:tagLst>
</file>

<file path=ppt/tags/tag894.xml><?xml version="1.0" encoding="utf-8"?>
<p:tagLst xmlns:p="http://schemas.openxmlformats.org/presentationml/2006/main">
  <p:tag name="KSO_WM_BEAUTIFY_FLAG" val=""/>
</p:tagLst>
</file>

<file path=ppt/tags/tag895.xml><?xml version="1.0" encoding="utf-8"?>
<p:tagLst xmlns:p="http://schemas.openxmlformats.org/presentationml/2006/main">
  <p:tag name="KSO_WM_BEAUTIFY_FLAG" val=""/>
</p:tagLst>
</file>

<file path=ppt/tags/tag896.xml><?xml version="1.0" encoding="utf-8"?>
<p:tagLst xmlns:p="http://schemas.openxmlformats.org/presentationml/2006/main">
  <p:tag name="KSO_WM_BEAUTIFY_FLAG" val=""/>
</p:tagLst>
</file>

<file path=ppt/tags/tag897.xml><?xml version="1.0" encoding="utf-8"?>
<p:tagLst xmlns:p="http://schemas.openxmlformats.org/presentationml/2006/main">
  <p:tag name="KSO_WM_BEAUTIFY_FLAG" val=""/>
</p:tagLst>
</file>

<file path=ppt/tags/tag898.xml><?xml version="1.0" encoding="utf-8"?>
<p:tagLst xmlns:p="http://schemas.openxmlformats.org/presentationml/2006/main">
  <p:tag name="KSO_WM_BEAUTIFY_FLAG" val=""/>
</p:tagLst>
</file>

<file path=ppt/tags/tag899.xml><?xml version="1.0" encoding="utf-8"?>
<p:tagLst xmlns:p="http://schemas.openxmlformats.org/presentationml/2006/main">
  <p:tag name="KSO_WM_BEAUTIFY_FLAG" val=""/>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00.xml><?xml version="1.0" encoding="utf-8"?>
<p:tagLst xmlns:p="http://schemas.openxmlformats.org/presentationml/2006/main">
  <p:tag name="KSO_WM_BEAUTIFY_FLAG" val=""/>
</p:tagLst>
</file>

<file path=ppt/tags/tag901.xml><?xml version="1.0" encoding="utf-8"?>
<p:tagLst xmlns:p="http://schemas.openxmlformats.org/presentationml/2006/main">
  <p:tag name="KSO_WM_BEAUTIFY_FLAG" val=""/>
</p:tagLst>
</file>

<file path=ppt/tags/tag902.xml><?xml version="1.0" encoding="utf-8"?>
<p:tagLst xmlns:p="http://schemas.openxmlformats.org/presentationml/2006/main">
  <p:tag name="KSO_WM_BEAUTIFY_FLAG" val=""/>
</p:tagLst>
</file>

<file path=ppt/tags/tag903.xml><?xml version="1.0" encoding="utf-8"?>
<p:tagLst xmlns:p="http://schemas.openxmlformats.org/presentationml/2006/main">
  <p:tag name="KSO_WM_BEAUTIFY_FLAG" val=""/>
</p:tagLst>
</file>

<file path=ppt/tags/tag904.xml><?xml version="1.0" encoding="utf-8"?>
<p:tagLst xmlns:p="http://schemas.openxmlformats.org/presentationml/2006/main">
  <p:tag name="KSO_WM_BEAUTIFY_FLAG" val=""/>
</p:tagLst>
</file>

<file path=ppt/tags/tag905.xml><?xml version="1.0" encoding="utf-8"?>
<p:tagLst xmlns:p="http://schemas.openxmlformats.org/presentationml/2006/main">
  <p:tag name="KSO_WM_BEAUTIFY_FLAG" val=""/>
</p:tagLst>
</file>

<file path=ppt/tags/tag906.xml><?xml version="1.0" encoding="utf-8"?>
<p:tagLst xmlns:p="http://schemas.openxmlformats.org/presentationml/2006/main">
  <p:tag name="KSO_WM_BEAUTIFY_FLAG" val=""/>
</p:tagLst>
</file>

<file path=ppt/tags/tag907.xml><?xml version="1.0" encoding="utf-8"?>
<p:tagLst xmlns:p="http://schemas.openxmlformats.org/presentationml/2006/main">
  <p:tag name="KSO_WM_BEAUTIFY_FLAG" val=""/>
</p:tagLst>
</file>

<file path=ppt/tags/tag908.xml><?xml version="1.0" encoding="utf-8"?>
<p:tagLst xmlns:p="http://schemas.openxmlformats.org/presentationml/2006/main">
  <p:tag name="KSO_WM_BEAUTIFY_FLAG" val=""/>
</p:tagLst>
</file>

<file path=ppt/tags/tag909.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 name="KSO_WM_SPECIAL_SOURCE" val="bdnull"/>
</p:tagLst>
</file>

<file path=ppt/tags/tag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10.xml><?xml version="1.0" encoding="utf-8"?>
<p:tagLst xmlns:p="http://schemas.openxmlformats.org/presentationml/2006/main">
  <p:tag name="KSO_WM_BEAUTIFY_FLAG" val=""/>
</p:tagLst>
</file>

<file path=ppt/tags/tag911.xml><?xml version="1.0" encoding="utf-8"?>
<p:tagLst xmlns:p="http://schemas.openxmlformats.org/presentationml/2006/main">
  <p:tag name="KSO_WM_BEAUTIFY_FLAG" val=""/>
</p:tagLst>
</file>

<file path=ppt/tags/tag912.xml><?xml version="1.0" encoding="utf-8"?>
<p:tagLst xmlns:p="http://schemas.openxmlformats.org/presentationml/2006/main">
  <p:tag name="KSO_WM_BEAUTIFY_FLAG" val=""/>
</p:tagLst>
</file>

<file path=ppt/tags/tag913.xml><?xml version="1.0" encoding="utf-8"?>
<p:tagLst xmlns:p="http://schemas.openxmlformats.org/presentationml/2006/main">
  <p:tag name="KSO_WM_BEAUTIFY_FLAG" val=""/>
</p:tagLst>
</file>

<file path=ppt/tags/tag914.xml><?xml version="1.0" encoding="utf-8"?>
<p:tagLst xmlns:p="http://schemas.openxmlformats.org/presentationml/2006/main">
  <p:tag name="KSO_WM_BEAUTIFY_FLAG" val=""/>
</p:tagLst>
</file>

<file path=ppt/tags/tag915.xml><?xml version="1.0" encoding="utf-8"?>
<p:tagLst xmlns:p="http://schemas.openxmlformats.org/presentationml/2006/main">
  <p:tag name="KSO_WM_BEAUTIFY_FLAG" val=""/>
</p:tagLst>
</file>

<file path=ppt/tags/tag916.xml><?xml version="1.0" encoding="utf-8"?>
<p:tagLst xmlns:p="http://schemas.openxmlformats.org/presentationml/2006/main">
  <p:tag name="KSO_WM_BEAUTIFY_FLAG" val=""/>
</p:tagLst>
</file>

<file path=ppt/tags/tag917.xml><?xml version="1.0" encoding="utf-8"?>
<p:tagLst xmlns:p="http://schemas.openxmlformats.org/presentationml/2006/main">
  <p:tag name="KSO_WM_BEAUTIFY_FLAG" val=""/>
</p:tagLst>
</file>

<file path=ppt/tags/tag918.xml><?xml version="1.0" encoding="utf-8"?>
<p:tagLst xmlns:p="http://schemas.openxmlformats.org/presentationml/2006/main">
  <p:tag name="KSO_WM_BEAUTIFY_FLAG" val=""/>
</p:tagLst>
</file>

<file path=ppt/tags/tag919.xml><?xml version="1.0" encoding="utf-8"?>
<p:tagLst xmlns:p="http://schemas.openxmlformats.org/presentationml/2006/main">
  <p:tag name="KSO_WM_BEAUTIFY_FLAG" val=""/>
  <p:tag name="KSO_WM_UNIT_PLACING_PICTURE_USER_VIEWPORT" val="{&quot;height&quot;:3895,&quot;width&quot;:7705}"/>
</p:tagLst>
</file>

<file path=ppt/tags/tag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20.xml><?xml version="1.0" encoding="utf-8"?>
<p:tagLst xmlns:p="http://schemas.openxmlformats.org/presentationml/2006/main">
  <p:tag name="KSO_WM_BEAUTIFY_FLAG" val=""/>
</p:tagLst>
</file>

<file path=ppt/tags/tag921.xml><?xml version="1.0" encoding="utf-8"?>
<p:tagLst xmlns:p="http://schemas.openxmlformats.org/presentationml/2006/main">
  <p:tag name="KSO_WM_BEAUTIFY_FLAG" val=""/>
</p:tagLst>
</file>

<file path=ppt/tags/tag922.xml><?xml version="1.0" encoding="utf-8"?>
<p:tagLst xmlns:p="http://schemas.openxmlformats.org/presentationml/2006/main">
  <p:tag name="KSO_WM_BEAUTIFY_FLAG" val=""/>
</p:tagLst>
</file>

<file path=ppt/tags/tag923.xml><?xml version="1.0" encoding="utf-8"?>
<p:tagLst xmlns:p="http://schemas.openxmlformats.org/presentationml/2006/main">
  <p:tag name="KSO_WM_BEAUTIFY_FLAG" val=""/>
</p:tagLst>
</file>

<file path=ppt/tags/tag924.xml><?xml version="1.0" encoding="utf-8"?>
<p:tagLst xmlns:p="http://schemas.openxmlformats.org/presentationml/2006/main">
  <p:tag name="KSO_WM_BEAUTIFY_FLAG" val=""/>
</p:tagLst>
</file>

<file path=ppt/tags/tag925.xml><?xml version="1.0" encoding="utf-8"?>
<p:tagLst xmlns:p="http://schemas.openxmlformats.org/presentationml/2006/main">
  <p:tag name="KSO_WM_BEAUTIFY_FLAG" val=""/>
</p:tagLst>
</file>

<file path=ppt/tags/tag926.xml><?xml version="1.0" encoding="utf-8"?>
<p:tagLst xmlns:p="http://schemas.openxmlformats.org/presentationml/2006/main">
  <p:tag name="KSO_WM_BEAUTIFY_FLAG" val=""/>
</p:tagLst>
</file>

<file path=ppt/tags/tag927.xml><?xml version="1.0" encoding="utf-8"?>
<p:tagLst xmlns:p="http://schemas.openxmlformats.org/presentationml/2006/main">
  <p:tag name="KSO_WM_BEAUTIFY_FLAG" val=""/>
</p:tagLst>
</file>

<file path=ppt/tags/tag928.xml><?xml version="1.0" encoding="utf-8"?>
<p:tagLst xmlns:p="http://schemas.openxmlformats.org/presentationml/2006/main">
  <p:tag name="KSO_WM_BEAUTIFY_FLAG" val=""/>
</p:tagLst>
</file>

<file path=ppt/tags/tag929.xml><?xml version="1.0" encoding="utf-8"?>
<p:tagLst xmlns:p="http://schemas.openxmlformats.org/presentationml/2006/main">
  <p:tag name="KSO_WM_BEAUTIFY_FLAG" val=""/>
</p:tagLst>
</file>

<file path=ppt/tags/tag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930.xml><?xml version="1.0" encoding="utf-8"?>
<p:tagLst xmlns:p="http://schemas.openxmlformats.org/presentationml/2006/main">
  <p:tag name="KSO_WM_UNIT_DIAGRAM_MODELTYPE" val="stripeEnum"/>
  <p:tag name="KSO_WM_UNIT_ISCONTENTSTITLE" val="0"/>
  <p:tag name="KSO_WM_UNIT_PRESET_TEXT" val="添加标题"/>
  <p:tag name="KSO_WM_UNIT_NOCLEAR" val="0"/>
  <p:tag name="KSO_WM_UNIT_VALUE" val="4"/>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187929_1*l_h_a*1_1_1"/>
  <p:tag name="KSO_WM_TEMPLATE_CATEGORY" val="diagram"/>
  <p:tag name="KSO_WM_TEMPLATE_INDEX" val="20187929"/>
  <p:tag name="KSO_WM_UNIT_LAYERLEVEL" val="1_1_1"/>
  <p:tag name="KSO_WM_TAG_VERSION" val="1.0"/>
  <p:tag name="KSO_WM_BEAUTIFY_FLAG" val=""/>
  <p:tag name="KSO_WM_UNIT_TEXT_FILL_FORE_SCHEMECOLOR_INDEX" val="13"/>
  <p:tag name="KSO_WM_UNIT_TEXT_FILL_TYPE" val="1"/>
  <p:tag name="KSO_WM_UNIT_USESOURCEFORMAT_APPLY" val="1"/>
</p:tagLst>
</file>

<file path=ppt/tags/tag931.xml><?xml version="1.0" encoding="utf-8"?>
<p:tagLst xmlns:p="http://schemas.openxmlformats.org/presentationml/2006/main">
  <p:tag name="KSO_WM_BEAUTIFY_FLAG" val=""/>
</p:tagLst>
</file>

<file path=ppt/tags/tag932.xml><?xml version="1.0" encoding="utf-8"?>
<p:tagLst xmlns:p="http://schemas.openxmlformats.org/presentationml/2006/main">
  <p:tag name="KSO_WM_BEAUTIFY_FLAG" val=""/>
</p:tagLst>
</file>

<file path=ppt/tags/tag933.xml><?xml version="1.0" encoding="utf-8"?>
<p:tagLst xmlns:p="http://schemas.openxmlformats.org/presentationml/2006/main">
  <p:tag name="KSO_WM_BEAUTIFY_FLAG" val=""/>
</p:tagLst>
</file>

<file path=ppt/tags/tag934.xml><?xml version="1.0" encoding="utf-8"?>
<p:tagLst xmlns:p="http://schemas.openxmlformats.org/presentationml/2006/main">
  <p:tag name="KSO_WM_BEAUTIFY_FLAG" val=""/>
</p:tagLst>
</file>

<file path=ppt/tags/tag935.xml><?xml version="1.0" encoding="utf-8"?>
<p:tagLst xmlns:p="http://schemas.openxmlformats.org/presentationml/2006/main">
  <p:tag name="KSO_WM_BEAUTIFY_FLAG" val=""/>
</p:tagLst>
</file>

<file path=ppt/tags/tag936.xml><?xml version="1.0" encoding="utf-8"?>
<p:tagLst xmlns:p="http://schemas.openxmlformats.org/presentationml/2006/main">
  <p:tag name="KSO_WM_BEAUTIFY_FLAG" val=""/>
</p:tagLst>
</file>

<file path=ppt/tags/tag937.xml><?xml version="1.0" encoding="utf-8"?>
<p:tagLst xmlns:p="http://schemas.openxmlformats.org/presentationml/2006/main">
  <p:tag name="KSO_WM_BEAUTIFY_FLAG" val=""/>
</p:tagLst>
</file>

<file path=ppt/tags/tag938.xml><?xml version="1.0" encoding="utf-8"?>
<p:tagLst xmlns:p="http://schemas.openxmlformats.org/presentationml/2006/main">
  <p:tag name="KSO_WM_BEAUTIFY_FLAG" val=""/>
</p:tagLst>
</file>

<file path=ppt/tags/tag939.xml><?xml version="1.0" encoding="utf-8"?>
<p:tagLst xmlns:p="http://schemas.openxmlformats.org/presentationml/2006/main">
  <p:tag name="KSO_WM_SPECIAL_SOURCE" val="bdnull"/>
</p:tagLst>
</file>

<file path=ppt/tags/tag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940.xml><?xml version="1.0" encoding="utf-8"?>
<p:tagLst xmlns:p="http://schemas.openxmlformats.org/presentationml/2006/main">
  <p:tag name="KSO_WM_BEAUTIFY_FLAG" val=""/>
</p:tagLst>
</file>

<file path=ppt/tags/tag941.xml><?xml version="1.0" encoding="utf-8"?>
<p:tagLst xmlns:p="http://schemas.openxmlformats.org/presentationml/2006/main">
  <p:tag name="KSO_WM_BEAUTIFY_FLAG" val=""/>
</p:tagLst>
</file>

<file path=ppt/tags/tag942.xml><?xml version="1.0" encoding="utf-8"?>
<p:tagLst xmlns:p="http://schemas.openxmlformats.org/presentationml/2006/main">
  <p:tag name="KSO_WM_SPECIAL_SOURCE" val="bdnull"/>
</p:tagLst>
</file>

<file path=ppt/tags/tag943.xml><?xml version="1.0" encoding="utf-8"?>
<p:tagLst xmlns:p="http://schemas.openxmlformats.org/presentationml/2006/main">
  <p:tag name="KSO_WM_BEAUTIFY_FLAG" val=""/>
</p:tagLst>
</file>

<file path=ppt/tags/tag944.xml><?xml version="1.0" encoding="utf-8"?>
<p:tagLst xmlns:p="http://schemas.openxmlformats.org/presentationml/2006/main">
  <p:tag name="KSO_WM_BEAUTIFY_FLAG" val=""/>
</p:tagLst>
</file>

<file path=ppt/tags/tag945.xml><?xml version="1.0" encoding="utf-8"?>
<p:tagLst xmlns:p="http://schemas.openxmlformats.org/presentationml/2006/main">
  <p:tag name="KSO_WM_BEAUTIFY_FLAG" val=""/>
</p:tagLst>
</file>

<file path=ppt/tags/tag946.xml><?xml version="1.0" encoding="utf-8"?>
<p:tagLst xmlns:p="http://schemas.openxmlformats.org/presentationml/2006/main">
  <p:tag name="KSO_WM_BEAUTIFY_FLAG" val=""/>
</p:tagLst>
</file>

<file path=ppt/tags/tag947.xml><?xml version="1.0" encoding="utf-8"?>
<p:tagLst xmlns:p="http://schemas.openxmlformats.org/presentationml/2006/main">
  <p:tag name="KSO_WM_BEAUTIFY_FLAG" val=""/>
</p:tagLst>
</file>

<file path=ppt/tags/tag948.xml><?xml version="1.0" encoding="utf-8"?>
<p:tagLst xmlns:p="http://schemas.openxmlformats.org/presentationml/2006/main">
  <p:tag name="KSO_WM_BEAUTIFY_FLAG" val=""/>
</p:tagLst>
</file>

<file path=ppt/tags/tag949.xml><?xml version="1.0" encoding="utf-8"?>
<p:tagLst xmlns:p="http://schemas.openxmlformats.org/presentationml/2006/main">
  <p:tag name="KSO_WM_BEAUTIFY_FLAG" val=""/>
</p:tagLst>
</file>

<file path=ppt/tags/tag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950.xml><?xml version="1.0" encoding="utf-8"?>
<p:tagLst xmlns:p="http://schemas.openxmlformats.org/presentationml/2006/main">
  <p:tag name="KSO_WM_BEAUTIFY_FLAG" val=""/>
</p:tagLst>
</file>

<file path=ppt/tags/tag951.xml><?xml version="1.0" encoding="utf-8"?>
<p:tagLst xmlns:p="http://schemas.openxmlformats.org/presentationml/2006/main">
  <p:tag name="KSO_WM_BEAUTIFY_FLAG" val=""/>
</p:tagLst>
</file>

<file path=ppt/tags/tag952.xml><?xml version="1.0" encoding="utf-8"?>
<p:tagLst xmlns:p="http://schemas.openxmlformats.org/presentationml/2006/main">
  <p:tag name="KSO_WM_BEAUTIFY_FLAG" val=""/>
</p:tagLst>
</file>

<file path=ppt/tags/tag953.xml><?xml version="1.0" encoding="utf-8"?>
<p:tagLst xmlns:p="http://schemas.openxmlformats.org/presentationml/2006/main">
  <p:tag name="KSO_WM_BEAUTIFY_FLAG" val=""/>
</p:tagLst>
</file>

<file path=ppt/tags/tag954.xml><?xml version="1.0" encoding="utf-8"?>
<p:tagLst xmlns:p="http://schemas.openxmlformats.org/presentationml/2006/main">
  <p:tag name="KSO_WM_BEAUTIFY_FLAG" val=""/>
</p:tagLst>
</file>

<file path=ppt/tags/tag955.xml><?xml version="1.0" encoding="utf-8"?>
<p:tagLst xmlns:p="http://schemas.openxmlformats.org/presentationml/2006/main">
  <p:tag name="KSO_WM_BEAUTIFY_FLAG" val=""/>
</p:tagLst>
</file>

<file path=ppt/tags/tag956.xml><?xml version="1.0" encoding="utf-8"?>
<p:tagLst xmlns:p="http://schemas.openxmlformats.org/presentationml/2006/main">
  <p:tag name="KSO_WM_BEAUTIFY_FLAG" val=""/>
</p:tagLst>
</file>

<file path=ppt/tags/tag957.xml><?xml version="1.0" encoding="utf-8"?>
<p:tagLst xmlns:p="http://schemas.openxmlformats.org/presentationml/2006/main">
  <p:tag name="KSO_WM_BEAUTIFY_FLAG" val=""/>
</p:tagLst>
</file>

<file path=ppt/tags/tag958.xml><?xml version="1.0" encoding="utf-8"?>
<p:tagLst xmlns:p="http://schemas.openxmlformats.org/presentationml/2006/main">
  <p:tag name="KSO_WM_BEAUTIFY_FLAG" val=""/>
</p:tagLst>
</file>

<file path=ppt/tags/tag959.xml><?xml version="1.0" encoding="utf-8"?>
<p:tagLst xmlns:p="http://schemas.openxmlformats.org/presentationml/2006/main">
  <p:tag name="KSO_WM_BEAUTIFY_FLAG" val=""/>
</p:tagLst>
</file>

<file path=ppt/tags/tag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960.xml><?xml version="1.0" encoding="utf-8"?>
<p:tagLst xmlns:p="http://schemas.openxmlformats.org/presentationml/2006/main">
  <p:tag name="KSO_WM_BEAUTIFY_FLAG" val=""/>
</p:tagLst>
</file>

<file path=ppt/tags/tag961.xml><?xml version="1.0" encoding="utf-8"?>
<p:tagLst xmlns:p="http://schemas.openxmlformats.org/presentationml/2006/main">
  <p:tag name="KSO_WM_BEAUTIFY_FLAG" val=""/>
</p:tagLst>
</file>

<file path=ppt/tags/tag962.xml><?xml version="1.0" encoding="utf-8"?>
<p:tagLst xmlns:p="http://schemas.openxmlformats.org/presentationml/2006/main">
  <p:tag name="KSO_WM_BEAUTIFY_FLAG" val=""/>
</p:tagLst>
</file>

<file path=ppt/tags/tag963.xml><?xml version="1.0" encoding="utf-8"?>
<p:tagLst xmlns:p="http://schemas.openxmlformats.org/presentationml/2006/main">
  <p:tag name="KSO_WM_BEAUTIFY_FLAG" val=""/>
</p:tagLst>
</file>

<file path=ppt/tags/tag964.xml><?xml version="1.0" encoding="utf-8"?>
<p:tagLst xmlns:p="http://schemas.openxmlformats.org/presentationml/2006/main">
  <p:tag name="KSO_WM_BEAUTIFY_FLAG" val=""/>
</p:tagLst>
</file>

<file path=ppt/tags/tag965.xml><?xml version="1.0" encoding="utf-8"?>
<p:tagLst xmlns:p="http://schemas.openxmlformats.org/presentationml/2006/main">
  <p:tag name="KSO_WM_BEAUTIFY_FLAG" val=""/>
</p:tagLst>
</file>

<file path=ppt/tags/tag966.xml><?xml version="1.0" encoding="utf-8"?>
<p:tagLst xmlns:p="http://schemas.openxmlformats.org/presentationml/2006/main">
  <p:tag name="KSO_WM_BEAUTIFY_FLAG" val=""/>
</p:tagLst>
</file>

<file path=ppt/tags/tag967.xml><?xml version="1.0" encoding="utf-8"?>
<p:tagLst xmlns:p="http://schemas.openxmlformats.org/presentationml/2006/main">
  <p:tag name="KSO_WM_BEAUTIFY_FLAG" val=""/>
</p:tagLst>
</file>

<file path=ppt/tags/tag968.xml><?xml version="1.0" encoding="utf-8"?>
<p:tagLst xmlns:p="http://schemas.openxmlformats.org/presentationml/2006/main">
  <p:tag name="KSO_WM_BEAUTIFY_FLAG" val=""/>
</p:tagLst>
</file>

<file path=ppt/tags/tag969.xml><?xml version="1.0" encoding="utf-8"?>
<p:tagLst xmlns:p="http://schemas.openxmlformats.org/presentationml/2006/main">
  <p:tag name="KSO_WM_BEAUTIFY_FLAG" val=""/>
</p:tagLst>
</file>

<file path=ppt/tags/tag9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970.xml><?xml version="1.0" encoding="utf-8"?>
<p:tagLst xmlns:p="http://schemas.openxmlformats.org/presentationml/2006/main">
  <p:tag name="KSO_WM_BEAUTIFY_FLAG" val=""/>
</p:tagLst>
</file>

<file path=ppt/tags/tag971.xml><?xml version="1.0" encoding="utf-8"?>
<p:tagLst xmlns:p="http://schemas.openxmlformats.org/presentationml/2006/main">
  <p:tag name="KSO_WM_BEAUTIFY_FLAG" val=""/>
</p:tagLst>
</file>

<file path=ppt/tags/tag972.xml><?xml version="1.0" encoding="utf-8"?>
<p:tagLst xmlns:p="http://schemas.openxmlformats.org/presentationml/2006/main">
  <p:tag name="KSO_WM_BEAUTIFY_FLAG" val=""/>
</p:tagLst>
</file>

<file path=ppt/tags/tag973.xml><?xml version="1.0" encoding="utf-8"?>
<p:tagLst xmlns:p="http://schemas.openxmlformats.org/presentationml/2006/main">
  <p:tag name="KSO_WM_SPECIAL_SOURCE" val="bdnull"/>
</p:tagLst>
</file>

<file path=ppt/tags/tag974.xml><?xml version="1.0" encoding="utf-8"?>
<p:tagLst xmlns:p="http://schemas.openxmlformats.org/presentationml/2006/main">
  <p:tag name="KSO_WM_BEAUTIFY_FLAG" val=""/>
</p:tagLst>
</file>

<file path=ppt/tags/tag975.xml><?xml version="1.0" encoding="utf-8"?>
<p:tagLst xmlns:p="http://schemas.openxmlformats.org/presentationml/2006/main">
  <p:tag name="KSO_WM_BEAUTIFY_FLAG" val=""/>
</p:tagLst>
</file>

<file path=ppt/tags/tag976.xml><?xml version="1.0" encoding="utf-8"?>
<p:tagLst xmlns:p="http://schemas.openxmlformats.org/presentationml/2006/main">
  <p:tag name="KSO_WM_BEAUTIFY_FLAG" val=""/>
</p:tagLst>
</file>

<file path=ppt/tags/tag977.xml><?xml version="1.0" encoding="utf-8"?>
<p:tagLst xmlns:p="http://schemas.openxmlformats.org/presentationml/2006/main">
  <p:tag name="KSO_WM_BEAUTIFY_FLAG" val=""/>
</p:tagLst>
</file>

<file path=ppt/tags/tag978.xml><?xml version="1.0" encoding="utf-8"?>
<p:tagLst xmlns:p="http://schemas.openxmlformats.org/presentationml/2006/main">
  <p:tag name="KSO_WM_BEAUTIFY_FLAG" val=""/>
</p:tagLst>
</file>

<file path=ppt/tags/tag979.xml><?xml version="1.0" encoding="utf-8"?>
<p:tagLst xmlns:p="http://schemas.openxmlformats.org/presentationml/2006/main">
  <p:tag name="KSO_WM_BEAUTIFY_FLAG" val=""/>
</p:tagLst>
</file>

<file path=ppt/tags/tag9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980.xml><?xml version="1.0" encoding="utf-8"?>
<p:tagLst xmlns:p="http://schemas.openxmlformats.org/presentationml/2006/main">
  <p:tag name="KSO_WM_BEAUTIFY_FLAG" val=""/>
</p:tagLst>
</file>

<file path=ppt/tags/tag981.xml><?xml version="1.0" encoding="utf-8"?>
<p:tagLst xmlns:p="http://schemas.openxmlformats.org/presentationml/2006/main">
  <p:tag name="KSO_WM_BEAUTIFY_FLAG" val=""/>
</p:tagLst>
</file>

<file path=ppt/tags/tag982.xml><?xml version="1.0" encoding="utf-8"?>
<p:tagLst xmlns:p="http://schemas.openxmlformats.org/presentationml/2006/main">
  <p:tag name="KSO_WM_SPECIAL_SOURCE" val="bdnull"/>
</p:tagLst>
</file>

<file path=ppt/tags/tag983.xml><?xml version="1.0" encoding="utf-8"?>
<p:tagLst xmlns:p="http://schemas.openxmlformats.org/presentationml/2006/main">
  <p:tag name="KSO_WM_BEAUTIFY_FLAG" val=""/>
</p:tagLst>
</file>

<file path=ppt/tags/tag984.xml><?xml version="1.0" encoding="utf-8"?>
<p:tagLst xmlns:p="http://schemas.openxmlformats.org/presentationml/2006/main">
  <p:tag name="KSO_WM_UNIT_PLACING_PICTURE_USER_VIEWPORT" val="{&quot;height&quot;:3535.2949002217283,&quot;width&quot;:5421.523976806109}"/>
  <p:tag name="KSO_WM_BEAUTIFY_FLAG" val=""/>
</p:tagLst>
</file>

<file path=ppt/tags/tag985.xml><?xml version="1.0" encoding="utf-8"?>
<p:tagLst xmlns:p="http://schemas.openxmlformats.org/presentationml/2006/main">
  <p:tag name="KSO_WM_BEAUTIFY_FLAG" val=""/>
</p:tagLst>
</file>

<file path=ppt/tags/tag986.xml><?xml version="1.0" encoding="utf-8"?>
<p:tagLst xmlns:p="http://schemas.openxmlformats.org/presentationml/2006/main">
  <p:tag name="KSO_WM_BEAUTIFY_FLAG" val=""/>
</p:tagLst>
</file>

<file path=ppt/tags/tag987.xml><?xml version="1.0" encoding="utf-8"?>
<p:tagLst xmlns:p="http://schemas.openxmlformats.org/presentationml/2006/main">
  <p:tag name="KSO_WM_BEAUTIFY_FLAG" val=""/>
</p:tagLst>
</file>

<file path=ppt/tags/tag988.xml><?xml version="1.0" encoding="utf-8"?>
<p:tagLst xmlns:p="http://schemas.openxmlformats.org/presentationml/2006/main">
  <p:tag name="KSO_WM_BEAUTIFY_FLAG" val=""/>
</p:tagLst>
</file>

<file path=ppt/tags/tag989.xml><?xml version="1.0" encoding="utf-8"?>
<p:tagLst xmlns:p="http://schemas.openxmlformats.org/presentationml/2006/main">
  <p:tag name="KSO_WM_BEAUTIFY_FLAG" val=""/>
</p:tagLst>
</file>

<file path=ppt/tags/tag9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990.xml><?xml version="1.0" encoding="utf-8"?>
<p:tagLst xmlns:p="http://schemas.openxmlformats.org/presentationml/2006/main">
  <p:tag name="KSO_WM_BEAUTIFY_FLAG" val=""/>
</p:tagLst>
</file>

<file path=ppt/tags/tag991.xml><?xml version="1.0" encoding="utf-8"?>
<p:tagLst xmlns:p="http://schemas.openxmlformats.org/presentationml/2006/main">
  <p:tag name="KSO_WM_BEAUTIFY_FLAG" val=""/>
</p:tagLst>
</file>

<file path=ppt/tags/tag992.xml><?xml version="1.0" encoding="utf-8"?>
<p:tagLst xmlns:p="http://schemas.openxmlformats.org/presentationml/2006/main">
  <p:tag name="KSO_WM_BEAUTIFY_FLAG" val=""/>
</p:tagLst>
</file>

<file path=ppt/tags/tag993.xml><?xml version="1.0" encoding="utf-8"?>
<p:tagLst xmlns:p="http://schemas.openxmlformats.org/presentationml/2006/main">
  <p:tag name="KSO_WM_BEAUTIFY_FLAG" val=""/>
</p:tagLst>
</file>

<file path=ppt/tags/tag994.xml><?xml version="1.0" encoding="utf-8"?>
<p:tagLst xmlns:p="http://schemas.openxmlformats.org/presentationml/2006/main">
  <p:tag name="KSO_WM_BEAUTIFY_FLAG" val=""/>
</p:tagLst>
</file>

<file path=ppt/tags/tag995.xml><?xml version="1.0" encoding="utf-8"?>
<p:tagLst xmlns:p="http://schemas.openxmlformats.org/presentationml/2006/main">
  <p:tag name="KSO_WM_BEAUTIFY_FLAG" val=""/>
</p:tagLst>
</file>

<file path=ppt/tags/tag996.xml><?xml version="1.0" encoding="utf-8"?>
<p:tagLst xmlns:p="http://schemas.openxmlformats.org/presentationml/2006/main">
  <p:tag name="KSO_WM_BEAUTIFY_FLAG" val=""/>
</p:tagLst>
</file>

<file path=ppt/tags/tag997.xml><?xml version="1.0" encoding="utf-8"?>
<p:tagLst xmlns:p="http://schemas.openxmlformats.org/presentationml/2006/main">
  <p:tag name="KSO_WM_BEAUTIFY_FLAG" val=""/>
</p:tagLst>
</file>

<file path=ppt/tags/tag998.xml><?xml version="1.0" encoding="utf-8"?>
<p:tagLst xmlns:p="http://schemas.openxmlformats.org/presentationml/2006/main">
  <p:tag name="KSO_WM_BEAUTIFY_FLAG" val=""/>
</p:tagLst>
</file>

<file path=ppt/tags/tag999.xml><?xml version="1.0" encoding="utf-8"?>
<p:tagLst xmlns:p="http://schemas.openxmlformats.org/presentationml/2006/main">
  <p:tag name="KSO_WM_BEAUTIFY_FLAG" val=""/>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WeblySleek UI Semilight"/>
        <a:ea typeface=""/>
        <a:cs typeface=""/>
        <a:font script="Jpan" typeface="ＭＳ Ｐゴシック"/>
        <a:font script="Hang" typeface="맑은 고딕"/>
        <a:font script="Hans" typeface="思源黑体 CN Regular"/>
        <a:font script="Hant" typeface="新細明體"/>
        <a:font script="Arab" typeface="WeblySleek UI Semilight"/>
        <a:font script="Hebr" typeface="WeblySleek UI Semilight"/>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WeblySleek UI Semilight"/>
        <a:font script="Uigh" typeface="Microsoft Uighur"/>
        <a:font script="Geor" typeface="Sylfaen"/>
      </a:majorFont>
      <a:minorFont>
        <a:latin typeface="WeblySleek UI Semilight"/>
        <a:ea typeface=""/>
        <a:cs typeface=""/>
        <a:font script="Jpan" typeface="ＭＳ Ｐゴシック"/>
        <a:font script="Hang" typeface="맑은 고딕"/>
        <a:font script="Hans" typeface="思源黑体 CN Regular"/>
        <a:font script="Hant" typeface="新細明體"/>
        <a:font script="Arab" typeface="WeblySleek UI Semilight"/>
        <a:font script="Hebr" typeface="WeblySleek UI Semilight"/>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WeblySleek UI Semilight"/>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lumMod val="75000"/>
          </a:schemeClr>
        </a:solidFill>
      </a:spPr>
      <a:bodyPr rtlCol="0" anchor="ctr"/>
      <a:lstStyle>
        <a:defPPr algn="ctr">
          <a:defRPr lang="zh-CN" altLang="en-US"/>
        </a:defPPr>
      </a:lstStyle>
      <a:style>
        <a:lnRef idx="2">
          <a:schemeClr val="accent1">
            <a:shade val="50000"/>
          </a:schemeClr>
        </a:lnRef>
        <a:fillRef idx="1">
          <a:schemeClr val="accent1"/>
        </a:fillRef>
        <a:effectRef idx="0">
          <a:schemeClr val="accent1"/>
        </a:effectRef>
        <a:fontRef idx="minor">
          <a:schemeClr val="lt1"/>
        </a:fontRef>
      </a:style>
    </a:sp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福袋蓝色系">
  <a:themeElements>
    <a:clrScheme name="福袋蓝色系">
      <a:dk1>
        <a:srgbClr val="000000"/>
      </a:dk1>
      <a:lt1>
        <a:srgbClr val="FFFFFF"/>
      </a:lt1>
      <a:dk2>
        <a:srgbClr val="44546A"/>
      </a:dk2>
      <a:lt2>
        <a:srgbClr val="E7E6E6"/>
      </a:lt2>
      <a:accent1>
        <a:srgbClr val="01A7F1"/>
      </a:accent1>
      <a:accent2>
        <a:srgbClr val="0153DA"/>
      </a:accent2>
      <a:accent3>
        <a:srgbClr val="0169DB"/>
      </a:accent3>
      <a:accent4>
        <a:srgbClr val="0183DB"/>
      </a:accent4>
      <a:accent5>
        <a:srgbClr val="019EBD"/>
      </a:accent5>
      <a:accent6>
        <a:srgbClr val="01958E"/>
      </a:accent6>
      <a:hlink>
        <a:srgbClr val="958301"/>
      </a:hlink>
      <a:folHlink>
        <a:srgbClr val="954F72"/>
      </a:folHlink>
    </a:clrScheme>
    <a:fontScheme name="福袋字体搭配">
      <a:majorFont>
        <a:latin typeface="Roboto Bold"/>
        <a:ea typeface="思源黑体 CN Bold"/>
        <a:cs typeface=""/>
      </a:majorFont>
      <a:minorFont>
        <a:latin typeface="Roboto Light"/>
        <a:ea typeface="思源黑体 CN Norm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gs>
            <a:gs pos="100000">
              <a:schemeClr val="phClr">
                <a:lumMod val="85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主题​​">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WeblySleek UI Semilight"/>
        <a:ea typeface=""/>
        <a:cs typeface=""/>
        <a:font script="Jpan" typeface="ＭＳ Ｐゴシック"/>
        <a:font script="Hang" typeface="맑은 고딕"/>
        <a:font script="Hans" typeface="思源黑体 CN Regular"/>
        <a:font script="Hant" typeface="新細明體"/>
        <a:font script="Arab" typeface="WeblySleek UI Semilight"/>
        <a:font script="Hebr" typeface="WeblySleek UI Semilight"/>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WeblySleek UI Semilight"/>
        <a:font script="Uigh" typeface="Microsoft Uighur"/>
        <a:font script="Geor" typeface="Sylfaen"/>
      </a:majorFont>
      <a:minorFont>
        <a:latin typeface="WeblySleek UI Semilight"/>
        <a:ea typeface=""/>
        <a:cs typeface=""/>
        <a:font script="Jpan" typeface="ＭＳ Ｐゴシック"/>
        <a:font script="Hang" typeface="맑은 고딕"/>
        <a:font script="Hans" typeface="思源黑体 CN Regular"/>
        <a:font script="Hant" typeface="新細明體"/>
        <a:font script="Arab" typeface="WeblySleek UI Semilight"/>
        <a:font script="Hebr" typeface="WeblySleek UI Semilight"/>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WeblySleek UI Semilight"/>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WeblySleek UI Semilight"/>
        <a:ea typeface=""/>
        <a:cs typeface=""/>
        <a:font script="Jpan" typeface="ＭＳ Ｐゴシック"/>
        <a:font script="Hang" typeface="맑은 고딕"/>
        <a:font script="Hans" typeface="思源黑体 CN Regular"/>
        <a:font script="Hant" typeface="新細明體"/>
        <a:font script="Arab" typeface="WeblySleek UI Semilight"/>
        <a:font script="Hebr" typeface="WeblySleek UI Semilight"/>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WeblySleek UI Semilight"/>
        <a:font script="Uigh" typeface="Microsoft Uighur"/>
        <a:font script="Geor" typeface="Sylfaen"/>
      </a:majorFont>
      <a:minorFont>
        <a:latin typeface="WeblySleek UI Semilight"/>
        <a:ea typeface=""/>
        <a:cs typeface=""/>
        <a:font script="Jpan" typeface="ＭＳ Ｐゴシック"/>
        <a:font script="Hang" typeface="맑은 고딕"/>
        <a:font script="Hans" typeface="思源黑体 CN Regular"/>
        <a:font script="Hant" typeface="新細明體"/>
        <a:font script="Arab" typeface="WeblySleek UI Semilight"/>
        <a:font script="Hebr" typeface="WeblySleek UI Semilight"/>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WeblySleek UI Semilight"/>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15144</Words>
  <Application>WPS 演示</Application>
  <PresentationFormat>宽屏</PresentationFormat>
  <Paragraphs>1872</Paragraphs>
  <Slides>76</Slides>
  <Notes>56</Notes>
  <HiddenSlides>0</HiddenSlides>
  <MMClips>0</MMClips>
  <ScaleCrop>false</ScaleCrop>
  <HeadingPairs>
    <vt:vector size="8" baseType="variant">
      <vt:variant>
        <vt:lpstr>已用的字体</vt:lpstr>
      </vt:variant>
      <vt:variant>
        <vt:i4>38</vt:i4>
      </vt:variant>
      <vt:variant>
        <vt:lpstr>主题</vt:lpstr>
      </vt:variant>
      <vt:variant>
        <vt:i4>4</vt:i4>
      </vt:variant>
      <vt:variant>
        <vt:lpstr>幻灯片标题</vt:lpstr>
      </vt:variant>
      <vt:variant>
        <vt:i4>76</vt:i4>
      </vt:variant>
      <vt:variant>
        <vt:lpstr>自定义放映</vt:lpstr>
      </vt:variant>
      <vt:variant>
        <vt:i4>1</vt:i4>
      </vt:variant>
    </vt:vector>
  </HeadingPairs>
  <TitlesOfParts>
    <vt:vector size="119" baseType="lpstr">
      <vt:lpstr>Arial</vt:lpstr>
      <vt:lpstr>宋体</vt:lpstr>
      <vt:lpstr>Wingdings</vt:lpstr>
      <vt:lpstr>WeblySleek UI Semilight</vt:lpstr>
      <vt:lpstr>Univers LT 49 LightUltraCn</vt:lpstr>
      <vt:lpstr>思源黑体 CN Regular</vt:lpstr>
      <vt:lpstr>Arial Black</vt:lpstr>
      <vt:lpstr>等线</vt:lpstr>
      <vt:lpstr>微软雅黑</vt:lpstr>
      <vt:lpstr>Wingdings</vt:lpstr>
      <vt:lpstr>WeblySleek UI Semibold</vt:lpstr>
      <vt:lpstr>Segoe UI Semibold</vt:lpstr>
      <vt:lpstr>思源黑体 CN Heavy</vt:lpstr>
      <vt:lpstr>Roboto</vt:lpstr>
      <vt:lpstr>思源黑体 CN Normal</vt:lpstr>
      <vt:lpstr>思源黑体 CN Medium</vt:lpstr>
      <vt:lpstr>阿里巴巴普惠体</vt:lpstr>
      <vt:lpstr>Arial Unicode MS</vt:lpstr>
      <vt:lpstr>DIN-BlackItalic</vt:lpstr>
      <vt:lpstr>MS PGothic</vt:lpstr>
      <vt:lpstr>微软雅黑 Light</vt:lpstr>
      <vt:lpstr>阿里巴巴普惠体 Medium</vt:lpstr>
      <vt:lpstr>思源黑体 CN Light</vt:lpstr>
      <vt:lpstr>Wingdings 2</vt:lpstr>
      <vt:lpstr>阿里巴巴普惠体 R</vt:lpstr>
      <vt:lpstr>Calibri</vt:lpstr>
      <vt:lpstr>Helvetica</vt:lpstr>
      <vt:lpstr>Arial 常规体</vt:lpstr>
      <vt:lpstr>Roboto Light</vt:lpstr>
      <vt:lpstr>Times New Roman</vt:lpstr>
      <vt:lpstr>思源黑体 CN</vt:lpstr>
      <vt:lpstr>WeblySleek UI Light</vt:lpstr>
      <vt:lpstr>阿里巴巴普惠体 B</vt:lpstr>
      <vt:lpstr>阿里巴巴普惠体 L</vt:lpstr>
      <vt:lpstr>Roboto Bold</vt:lpstr>
      <vt:lpstr>思源黑体 CN Bold</vt:lpstr>
      <vt:lpstr>黑体</vt:lpstr>
      <vt:lpstr>Younger than me</vt:lpstr>
      <vt:lpstr>Office 主题</vt:lpstr>
      <vt:lpstr>福袋蓝色系</vt:lpstr>
      <vt:lpstr>1_Office 主题​​</vt:lpstr>
      <vt:lpstr>2_Office 主题​​</vt:lpstr>
      <vt:lpstr>绿色低碳建筑产品解决方案</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自定义放映 1</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2红色商务实用办公PPT模板</dc:title>
  <dc:creator>andy</dc:creator>
  <cp:lastModifiedBy>Camille</cp:lastModifiedBy>
  <cp:revision>2104</cp:revision>
  <dcterms:created xsi:type="dcterms:W3CDTF">2019-04-09T06:58:00Z</dcterms:created>
  <dcterms:modified xsi:type="dcterms:W3CDTF">2025-05-15T07:01:55Z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2052-12.1.0.20305</vt:lpwstr>
  </property>
  <property fmtid="{D5CDD505-2E9C-101B-9397-08002B2CF9AE}" pid="3" name="ICV">
    <vt:lpwstr>113130C987A44ECA8EBEA99EF7B82B81_12</vt:lpwstr>
  </property>
  <property fmtid="{D5CDD505-2E9C-101B-9397-08002B2CF9AE}" pid="4" name="KSORubyTemplateID">
    <vt:lpwstr>13</vt:lpwstr>
  </property>
</Properties>
</file>