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1" r:id="rId3"/>
    <p:sldMasterId id="2147483663" r:id="rId4"/>
  </p:sldMasterIdLst>
  <p:notesMasterIdLst>
    <p:notesMasterId r:id="rId15"/>
  </p:notesMasterIdLst>
  <p:handoutMasterIdLst>
    <p:handoutMasterId r:id="rId16"/>
  </p:handoutMasterIdLst>
  <p:sldIdLst>
    <p:sldId id="2530" r:id="rId5"/>
    <p:sldId id="2803" r:id="rId6"/>
    <p:sldId id="2884" r:id="rId7"/>
    <p:sldId id="2781" r:id="rId8"/>
    <p:sldId id="2885" r:id="rId9"/>
    <p:sldId id="2887" r:id="rId10"/>
    <p:sldId id="2888" r:id="rId11"/>
    <p:sldId id="2886" r:id="rId12"/>
    <p:sldId id="2553" r:id="rId13"/>
    <p:sldId id="286" r:id="rId14"/>
  </p:sldIdLst>
  <p:sldSz cx="12192000" cy="6858000"/>
  <p:notesSz cx="6858000" cy="9144000"/>
  <p:embeddedFontLst>
    <p:embeddedFont>
      <p:font typeface="微软雅黑" panose="020B0503020204020204" pitchFamily="34" charset="-122"/>
      <p:regular r:id="rId21"/>
    </p:embeddedFont>
    <p:embeddedFont>
      <p:font typeface="方正悠黑体加粗" panose="02010600010101010101" charset="-122"/>
      <p:regular r:id="rId22"/>
    </p:embeddedFont>
    <p:embeddedFont>
      <p:font typeface="仿宋" panose="02010609060101010101" charset="-122"/>
      <p:regular r:id="rId23"/>
    </p:embeddedFont>
    <p:embeddedFont>
      <p:font typeface="Segoe UI Black" panose="020B0A02040204020203" pitchFamily="34" charset="0"/>
      <p:bold r:id="rId24"/>
    </p:embeddedFont>
    <p:embeddedFont>
      <p:font typeface="等线" panose="02010600030101010101" charset="-122"/>
      <p:regular r:id="rId25"/>
    </p:embeddedFont>
    <p:embeddedFont>
      <p:font typeface="Arial Black" panose="020B0A04020102020204" charset="0"/>
      <p:bold r:id="rId26"/>
    </p:embeddedFont>
    <p:embeddedFont>
      <p:font typeface="黑体" panose="02010609060101010101" charset="-122"/>
      <p:regular r:id="rId27"/>
    </p:embeddedFont>
    <p:embeddedFont>
      <p:font typeface="方正小标宋_GBK" panose="02000000000000000000" charset="-122"/>
      <p:regular r:id="rId2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义成 高" initials="义成"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96600"/>
    <a:srgbClr val="33CCCC"/>
    <a:srgbClr val="000000"/>
    <a:srgbClr val="FFFFFF"/>
    <a:srgbClr val="2582C4"/>
    <a:srgbClr val="62CBC3"/>
    <a:srgbClr val="104E8B"/>
    <a:srgbClr val="1B262C"/>
    <a:srgbClr val="0070C0"/>
    <a:srgbClr val="BBE1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97479" autoAdjust="0"/>
  </p:normalViewPr>
  <p:slideViewPr>
    <p:cSldViewPr snapToGrid="0">
      <p:cViewPr>
        <p:scale>
          <a:sx n="75" d="100"/>
          <a:sy n="75" d="100"/>
        </p:scale>
        <p:origin x="248" y="-480"/>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22" d="100"/>
          <a:sy n="122" d="100"/>
        </p:scale>
        <p:origin x="3476" y="9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8" Type="http://schemas.openxmlformats.org/officeDocument/2006/relationships/font" Target="fonts/font8.fntdata"/><Relationship Id="rId27" Type="http://schemas.openxmlformats.org/officeDocument/2006/relationships/font" Target="fonts/font7.fntdata"/><Relationship Id="rId26" Type="http://schemas.openxmlformats.org/officeDocument/2006/relationships/font" Target="fonts/font6.fntdata"/><Relationship Id="rId25" Type="http://schemas.openxmlformats.org/officeDocument/2006/relationships/font" Target="fonts/font5.fntdata"/><Relationship Id="rId24" Type="http://schemas.openxmlformats.org/officeDocument/2006/relationships/font" Target="fonts/font4.fntdata"/><Relationship Id="rId23" Type="http://schemas.openxmlformats.org/officeDocument/2006/relationships/font" Target="fonts/font3.fntdata"/><Relationship Id="rId22" Type="http://schemas.openxmlformats.org/officeDocument/2006/relationships/font" Target="fonts/font2.fntdata"/><Relationship Id="rId21" Type="http://schemas.openxmlformats.org/officeDocument/2006/relationships/font" Target="fonts/font1.fntdata"/><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notesMaster" Target="notesMasters/notesMaster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060C5F-E39F-479F-A438-E3F2007BF22D}"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4577CC-8F63-4B46-9719-0153AB067FB3}"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89D67-8BF4-4D62-87AB-0698BEF8322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D6F3AD-7425-48E0-BAB3-7910215870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任意多边形: 形状 13"/>
          <p:cNvSpPr/>
          <p:nvPr userDrawn="1"/>
        </p:nvSpPr>
        <p:spPr>
          <a:xfrm>
            <a:off x="3088998" y="0"/>
            <a:ext cx="10173701" cy="6858000"/>
          </a:xfrm>
          <a:custGeom>
            <a:avLst/>
            <a:gdLst>
              <a:gd name="connsiteX0" fmla="*/ 6663996 w 10173701"/>
              <a:gd name="connsiteY0" fmla="*/ 0 h 6858000"/>
              <a:gd name="connsiteX1" fmla="*/ 10173701 w 10173701"/>
              <a:gd name="connsiteY1" fmla="*/ 0 h 6858000"/>
              <a:gd name="connsiteX2" fmla="*/ 10173701 w 10173701"/>
              <a:gd name="connsiteY2" fmla="*/ 6858000 h 6858000"/>
              <a:gd name="connsiteX3" fmla="*/ 0 w 101737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173701" h="6858000">
                <a:moveTo>
                  <a:pt x="6663996" y="0"/>
                </a:moveTo>
                <a:lnTo>
                  <a:pt x="10173701" y="0"/>
                </a:lnTo>
                <a:lnTo>
                  <a:pt x="10173701" y="6858000"/>
                </a:lnTo>
                <a:lnTo>
                  <a:pt x="0" y="6858000"/>
                </a:lnTo>
                <a:close/>
              </a:path>
            </a:pathLst>
          </a:custGeom>
          <a:solidFill>
            <a:srgbClr val="1B262C">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Text Placeholder 9"/>
          <p:cNvSpPr>
            <a:spLocks noGrp="1"/>
          </p:cNvSpPr>
          <p:nvPr>
            <p:ph type="body" sz="quarter" idx="12" hasCustomPrompt="1"/>
          </p:nvPr>
        </p:nvSpPr>
        <p:spPr>
          <a:xfrm>
            <a:off x="5775162" y="2520367"/>
            <a:ext cx="5979695" cy="432048"/>
          </a:xfrm>
          <a:prstGeom prst="rect">
            <a:avLst/>
          </a:prstGeom>
        </p:spPr>
        <p:txBody>
          <a:bodyPr anchor="ctr"/>
          <a:lstStyle>
            <a:lvl1pPr marL="0" indent="0" algn="r">
              <a:buNone/>
              <a:defRPr sz="1800" b="0" baseline="0">
                <a:solidFill>
                  <a:schemeClr val="bg1"/>
                </a:solidFill>
                <a:effectLst/>
                <a:latin typeface="微软雅黑" panose="020B0503020204020204" pitchFamily="34" charset="-122"/>
                <a:ea typeface="微软雅黑" panose="020B0503020204020204" pitchFamily="34" charset="-122"/>
                <a:cs typeface="Arial" panose="020B0604020202020204" pitchFamily="34" charset="0"/>
              </a:defRPr>
            </a:lvl1pPr>
          </a:lstStyle>
          <a:p>
            <a:pPr lvl="0"/>
            <a:r>
              <a:rPr lang="zh-CN" altLang="en-US" dirty="0"/>
              <a:t>单击此处插入副标题内容</a:t>
            </a:r>
            <a:endParaRPr lang="en-US" altLang="ko-KR" dirty="0"/>
          </a:p>
        </p:txBody>
      </p:sp>
      <p:sp>
        <p:nvSpPr>
          <p:cNvPr id="4" name="Title Placeholder 1"/>
          <p:cNvSpPr>
            <a:spLocks noGrp="1"/>
          </p:cNvSpPr>
          <p:nvPr>
            <p:ph type="title" hasCustomPrompt="1"/>
          </p:nvPr>
        </p:nvSpPr>
        <p:spPr>
          <a:xfrm>
            <a:off x="5775162" y="3259888"/>
            <a:ext cx="5979695" cy="1604039"/>
          </a:xfrm>
          <a:prstGeom prst="rect">
            <a:avLst/>
          </a:prstGeom>
        </p:spPr>
        <p:txBody>
          <a:bodyPr vert="horz" lIns="91440" tIns="45720" rIns="91440" bIns="45720" rtlCol="0" anchor="ctr">
            <a:noAutofit/>
          </a:bodyPr>
          <a:lstStyle>
            <a:lvl1pPr algn="r">
              <a:defRPr sz="5400">
                <a:solidFill>
                  <a:schemeClr val="bg1"/>
                </a:solidFill>
                <a:latin typeface="微软雅黑" panose="020B0503020204020204" pitchFamily="34" charset="-122"/>
                <a:ea typeface="微软雅黑" panose="020B0503020204020204" pitchFamily="34" charset="-122"/>
              </a:defRPr>
            </a:lvl1pPr>
          </a:lstStyle>
          <a:p>
            <a:r>
              <a:rPr lang="zh-CN" altLang="en-US" dirty="0"/>
              <a:t>单击</a:t>
            </a:r>
            <a:br>
              <a:rPr lang="en-US" dirty="0"/>
            </a:br>
            <a:r>
              <a:rPr lang="zh-CN" altLang="en-US" dirty="0"/>
              <a:t>此处插入标题内容</a:t>
            </a:r>
            <a:endParaRPr lang="en-US" dirty="0"/>
          </a:p>
        </p:txBody>
      </p:sp>
      <p:cxnSp>
        <p:nvCxnSpPr>
          <p:cNvPr id="26" name="直接连接符 25"/>
          <p:cNvCxnSpPr/>
          <p:nvPr userDrawn="1"/>
        </p:nvCxnSpPr>
        <p:spPr>
          <a:xfrm flipH="1">
            <a:off x="10004030" y="5067300"/>
            <a:ext cx="175082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直角三角形 28"/>
          <p:cNvSpPr/>
          <p:nvPr userDrawn="1"/>
        </p:nvSpPr>
        <p:spPr>
          <a:xfrm rot="5400000">
            <a:off x="-82960" y="82961"/>
            <a:ext cx="4564190" cy="4398267"/>
          </a:xfrm>
          <a:prstGeom prst="rtTriangle">
            <a:avLst/>
          </a:prstGeom>
          <a:solidFill>
            <a:srgbClr val="1B262C">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直角三角形 29"/>
          <p:cNvSpPr/>
          <p:nvPr userDrawn="1"/>
        </p:nvSpPr>
        <p:spPr>
          <a:xfrm rot="5400000">
            <a:off x="-571498" y="-334242"/>
            <a:ext cx="4564190" cy="4398267"/>
          </a:xfrm>
          <a:prstGeom prst="rtTriangle">
            <a:avLst/>
          </a:prstGeom>
          <a:solidFill>
            <a:srgbClr val="0F4C7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直角三角形 30"/>
          <p:cNvSpPr/>
          <p:nvPr userDrawn="1"/>
        </p:nvSpPr>
        <p:spPr>
          <a:xfrm rot="5400000">
            <a:off x="-1060038" y="-751442"/>
            <a:ext cx="4564190" cy="4398267"/>
          </a:xfrm>
          <a:prstGeom prst="rtTriangle">
            <a:avLst/>
          </a:prstGeom>
          <a:solidFill>
            <a:srgbClr val="BBE1FA">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 Placeholder 9"/>
          <p:cNvSpPr>
            <a:spLocks noGrp="1"/>
          </p:cNvSpPr>
          <p:nvPr>
            <p:ph type="body" sz="quarter" idx="13" hasCustomPrompt="1"/>
          </p:nvPr>
        </p:nvSpPr>
        <p:spPr>
          <a:xfrm>
            <a:off x="9010650" y="5803317"/>
            <a:ext cx="2744206" cy="432048"/>
          </a:xfrm>
          <a:prstGeom prst="rect">
            <a:avLst/>
          </a:prstGeom>
        </p:spPr>
        <p:txBody>
          <a:bodyPr anchor="ctr"/>
          <a:lstStyle>
            <a:lvl1pPr marL="0" indent="0" algn="r">
              <a:buNone/>
              <a:defRPr sz="1800" b="0" baseline="0">
                <a:solidFill>
                  <a:schemeClr val="bg1"/>
                </a:solidFill>
                <a:effectLst/>
                <a:latin typeface="微软雅黑" panose="020B0503020204020204" pitchFamily="34" charset="-122"/>
                <a:ea typeface="微软雅黑" panose="020B0503020204020204" pitchFamily="34" charset="-122"/>
                <a:cs typeface="Arial" panose="020B0604020202020204" pitchFamily="34" charset="0"/>
              </a:defRPr>
            </a:lvl1pPr>
          </a:lstStyle>
          <a:p>
            <a:pPr lvl="0"/>
            <a:r>
              <a:rPr lang="zh-CN" altLang="en-US" dirty="0"/>
              <a:t>单击此处插入副标题内容</a:t>
            </a:r>
            <a:endParaRPr lang="en-US" altLang="ko-K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版式7">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739178" y="3886722"/>
            <a:ext cx="2556000" cy="2052001"/>
          </a:xfrm>
          <a:prstGeom prst="rect">
            <a:avLst/>
          </a:prstGeom>
          <a:solidFill>
            <a:srgbClr val="BEBFBF">
              <a:alpha val="30000"/>
            </a:srgbClr>
          </a:solidFill>
        </p:spPr>
        <p:txBody>
          <a:bodyPr tIns="180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14" name="Picture Placeholder 10"/>
          <p:cNvSpPr>
            <a:spLocks noGrp="1"/>
          </p:cNvSpPr>
          <p:nvPr>
            <p:ph type="pic" sz="quarter" idx="12" hasCustomPrompt="1"/>
          </p:nvPr>
        </p:nvSpPr>
        <p:spPr>
          <a:xfrm>
            <a:off x="3458863" y="1654724"/>
            <a:ext cx="2556000" cy="2052000"/>
          </a:xfrm>
          <a:prstGeom prst="rect">
            <a:avLst/>
          </a:prstGeom>
          <a:solidFill>
            <a:srgbClr val="BEBFBF">
              <a:alpha val="30000"/>
            </a:srgbClr>
          </a:solidFill>
        </p:spPr>
        <p:txBody>
          <a:bodyPr tIns="180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17" name="Picture Placeholder 10"/>
          <p:cNvSpPr>
            <a:spLocks noGrp="1"/>
          </p:cNvSpPr>
          <p:nvPr>
            <p:ph type="pic" sz="quarter" idx="14" hasCustomPrompt="1"/>
          </p:nvPr>
        </p:nvSpPr>
        <p:spPr>
          <a:xfrm>
            <a:off x="6178548" y="3886724"/>
            <a:ext cx="2556000" cy="2052000"/>
          </a:xfrm>
          <a:prstGeom prst="rect">
            <a:avLst/>
          </a:prstGeom>
          <a:solidFill>
            <a:srgbClr val="BEBFBF">
              <a:alpha val="30000"/>
            </a:srgbClr>
          </a:solidFill>
        </p:spPr>
        <p:txBody>
          <a:bodyPr tIns="180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18" name="Picture Placeholder 10"/>
          <p:cNvSpPr>
            <a:spLocks noGrp="1"/>
          </p:cNvSpPr>
          <p:nvPr>
            <p:ph type="pic" sz="quarter" idx="15" hasCustomPrompt="1"/>
          </p:nvPr>
        </p:nvSpPr>
        <p:spPr>
          <a:xfrm>
            <a:off x="8898232" y="1654724"/>
            <a:ext cx="2556000" cy="2052000"/>
          </a:xfrm>
          <a:prstGeom prst="rect">
            <a:avLst/>
          </a:prstGeom>
          <a:solidFill>
            <a:srgbClr val="BEBFBF">
              <a:alpha val="30000"/>
            </a:srgbClr>
          </a:solidFill>
        </p:spPr>
        <p:txBody>
          <a:bodyPr tIns="180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6178548" y="1654724"/>
            <a:ext cx="2556000" cy="2052000"/>
          </a:xfrm>
          <a:prstGeom prst="rect">
            <a:avLst/>
          </a:prstGeom>
          <a:solidFill>
            <a:srgbClr val="BBE1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1800"/>
          </a:p>
        </p:txBody>
      </p:sp>
      <p:sp>
        <p:nvSpPr>
          <p:cNvPr id="19" name="Rectangle 18"/>
          <p:cNvSpPr/>
          <p:nvPr userDrawn="1"/>
        </p:nvSpPr>
        <p:spPr>
          <a:xfrm>
            <a:off x="3458863" y="3886724"/>
            <a:ext cx="2556000" cy="2052000"/>
          </a:xfrm>
          <a:prstGeom prst="rect">
            <a:avLst/>
          </a:prstGeom>
          <a:solidFill>
            <a:srgbClr val="1B262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1800"/>
          </a:p>
        </p:txBody>
      </p:sp>
      <p:sp>
        <p:nvSpPr>
          <p:cNvPr id="15" name="Text Placeholder 9"/>
          <p:cNvSpPr>
            <a:spLocks noGrp="1"/>
          </p:cNvSpPr>
          <p:nvPr>
            <p:ph type="body" sz="quarter" idx="16" hasCustomPrompt="1"/>
          </p:nvPr>
        </p:nvSpPr>
        <p:spPr>
          <a:xfrm>
            <a:off x="614149" y="287254"/>
            <a:ext cx="11282576" cy="724247"/>
          </a:xfrm>
          <a:prstGeom prst="rect">
            <a:avLst/>
          </a:prstGeom>
        </p:spPr>
        <p:txBody>
          <a:bodyPr anchor="ctr"/>
          <a:lstStyle>
            <a:lvl1pPr marL="0" indent="0" algn="l">
              <a:buNone/>
              <a:defRPr sz="5400" b="0" baseline="0">
                <a:solidFill>
                  <a:srgbClr val="1B262C"/>
                </a:solidFill>
                <a:latin typeface="微软雅黑" panose="020B0503020204020204" pitchFamily="34" charset="-122"/>
                <a:ea typeface="微软雅黑" panose="020B0503020204020204" pitchFamily="34" charset="-122"/>
                <a:cs typeface="Arial" panose="020B0604020202020204" pitchFamily="34" charset="0"/>
              </a:defRPr>
            </a:lvl1pPr>
          </a:lstStyle>
          <a:p>
            <a:pPr lvl="0"/>
            <a:r>
              <a:rPr lang="zh-CN" altLang="en-US" dirty="0"/>
              <a:t>版式</a:t>
            </a:r>
            <a:r>
              <a:rPr lang="en-US" altLang="zh-CN" dirty="0"/>
              <a:t>7</a:t>
            </a:r>
            <a:endParaRPr lang="en-US" altLang="ko-KR" dirty="0"/>
          </a:p>
        </p:txBody>
      </p:sp>
      <p:sp>
        <p:nvSpPr>
          <p:cNvPr id="16" name="Rectangle 11"/>
          <p:cNvSpPr/>
          <p:nvPr userDrawn="1"/>
        </p:nvSpPr>
        <p:spPr>
          <a:xfrm>
            <a:off x="0" y="287254"/>
            <a:ext cx="295275" cy="724247"/>
          </a:xfrm>
          <a:prstGeom prst="rect">
            <a:avLst/>
          </a:prstGeom>
          <a:solidFill>
            <a:srgbClr val="BBE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p:cNvSpPr/>
          <p:nvPr userDrawn="1"/>
        </p:nvSpPr>
        <p:spPr>
          <a:xfrm>
            <a:off x="-9843" y="287254"/>
            <a:ext cx="171128" cy="724247"/>
          </a:xfrm>
          <a:prstGeom prst="rect">
            <a:avLst/>
          </a:prstGeom>
          <a:solidFill>
            <a:srgbClr val="1B2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7"/>
          <p:cNvSpPr/>
          <p:nvPr userDrawn="1"/>
        </p:nvSpPr>
        <p:spPr>
          <a:xfrm>
            <a:off x="11368585" y="6441740"/>
            <a:ext cx="823415" cy="211540"/>
          </a:xfrm>
          <a:prstGeom prst="rect">
            <a:avLst/>
          </a:prstGeom>
          <a:solidFill>
            <a:srgbClr val="BBE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3"/>
          <p:cNvSpPr/>
          <p:nvPr userDrawn="1"/>
        </p:nvSpPr>
        <p:spPr>
          <a:xfrm>
            <a:off x="-19687" y="6441740"/>
            <a:ext cx="10951543" cy="211540"/>
          </a:xfrm>
          <a:prstGeom prst="rect">
            <a:avLst/>
          </a:prstGeom>
          <a:solidFill>
            <a:srgbClr val="1B2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8"/>
          <p:cNvSpPr/>
          <p:nvPr userDrawn="1"/>
        </p:nvSpPr>
        <p:spPr>
          <a:xfrm>
            <a:off x="737768" y="1654724"/>
            <a:ext cx="2556000" cy="2052000"/>
          </a:xfrm>
          <a:prstGeom prst="rect">
            <a:avLst/>
          </a:prstGeom>
          <a:solidFill>
            <a:srgbClr val="1B262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1800"/>
          </a:p>
        </p:txBody>
      </p:sp>
      <p:sp>
        <p:nvSpPr>
          <p:cNvPr id="23" name="Rectangle 1"/>
          <p:cNvSpPr/>
          <p:nvPr userDrawn="1"/>
        </p:nvSpPr>
        <p:spPr>
          <a:xfrm>
            <a:off x="8898232" y="3886723"/>
            <a:ext cx="2556000" cy="2052000"/>
          </a:xfrm>
          <a:prstGeom prst="rect">
            <a:avLst/>
          </a:prstGeom>
          <a:solidFill>
            <a:srgbClr val="BBE1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1800"/>
          </a:p>
        </p:txBody>
      </p:sp>
      <p:sp>
        <p:nvSpPr>
          <p:cNvPr id="3" name="等腰三角形 2"/>
          <p:cNvSpPr/>
          <p:nvPr userDrawn="1"/>
        </p:nvSpPr>
        <p:spPr>
          <a:xfrm rot="19800000">
            <a:off x="3197898" y="1753263"/>
            <a:ext cx="212141" cy="182880"/>
          </a:xfrm>
          <a:prstGeom prst="triangle">
            <a:avLst/>
          </a:prstGeom>
          <a:solidFill>
            <a:srgbClr val="1B2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userDrawn="1"/>
        </p:nvSpPr>
        <p:spPr>
          <a:xfrm rot="19800000">
            <a:off x="8638678" y="1753264"/>
            <a:ext cx="212141" cy="182880"/>
          </a:xfrm>
          <a:prstGeom prst="triangle">
            <a:avLst/>
          </a:prstGeom>
          <a:solidFill>
            <a:srgbClr val="BBE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userDrawn="1"/>
        </p:nvSpPr>
        <p:spPr>
          <a:xfrm rot="9000000">
            <a:off x="3353107" y="4039498"/>
            <a:ext cx="212141" cy="182880"/>
          </a:xfrm>
          <a:prstGeom prst="triangle">
            <a:avLst/>
          </a:prstGeom>
          <a:solidFill>
            <a:srgbClr val="1B2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userDrawn="1"/>
        </p:nvSpPr>
        <p:spPr>
          <a:xfrm rot="9000000">
            <a:off x="8792162" y="4036787"/>
            <a:ext cx="212141" cy="182880"/>
          </a:xfrm>
          <a:prstGeom prst="triangle">
            <a:avLst/>
          </a:prstGeom>
          <a:solidFill>
            <a:srgbClr val="BBE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版式8">
    <p:spTree>
      <p:nvGrpSpPr>
        <p:cNvPr id="1" name=""/>
        <p:cNvGrpSpPr/>
        <p:nvPr/>
      </p:nvGrpSpPr>
      <p:grpSpPr>
        <a:xfrm>
          <a:off x="0" y="0"/>
          <a:ext cx="0" cy="0"/>
          <a:chOff x="0" y="0"/>
          <a:chExt cx="0" cy="0"/>
        </a:xfrm>
      </p:grpSpPr>
      <p:sp>
        <p:nvSpPr>
          <p:cNvPr id="5" name="Rectangle 4"/>
          <p:cNvSpPr/>
          <p:nvPr userDrawn="1"/>
        </p:nvSpPr>
        <p:spPr>
          <a:xfrm>
            <a:off x="0" y="1631633"/>
            <a:ext cx="12192000" cy="2858451"/>
          </a:xfrm>
          <a:prstGeom prst="rect">
            <a:avLst/>
          </a:prstGeom>
          <a:solidFill>
            <a:srgbClr val="BBE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4" name="그림 개체 틀 2"/>
          <p:cNvSpPr>
            <a:spLocks noGrp="1"/>
          </p:cNvSpPr>
          <p:nvPr>
            <p:ph type="pic" sz="quarter" idx="16" hasCustomPrompt="1"/>
          </p:nvPr>
        </p:nvSpPr>
        <p:spPr>
          <a:xfrm>
            <a:off x="5486631" y="1787843"/>
            <a:ext cx="1883635" cy="118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7" name="그림 개체 틀 2"/>
          <p:cNvSpPr>
            <a:spLocks noGrp="1"/>
          </p:cNvSpPr>
          <p:nvPr>
            <p:ph type="pic" sz="quarter" idx="17" hasCustomPrompt="1"/>
          </p:nvPr>
        </p:nvSpPr>
        <p:spPr>
          <a:xfrm>
            <a:off x="7542257" y="1787843"/>
            <a:ext cx="1883635" cy="118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8" name="그림 개체 틀 2"/>
          <p:cNvSpPr>
            <a:spLocks noGrp="1"/>
          </p:cNvSpPr>
          <p:nvPr>
            <p:ph type="pic" sz="quarter" idx="18" hasCustomPrompt="1"/>
          </p:nvPr>
        </p:nvSpPr>
        <p:spPr>
          <a:xfrm>
            <a:off x="9597883" y="1787843"/>
            <a:ext cx="1883635" cy="118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9" name="그림 개체 틀 2"/>
          <p:cNvSpPr>
            <a:spLocks noGrp="1"/>
          </p:cNvSpPr>
          <p:nvPr>
            <p:ph type="pic" sz="quarter" idx="19" hasCustomPrompt="1"/>
          </p:nvPr>
        </p:nvSpPr>
        <p:spPr>
          <a:xfrm>
            <a:off x="5486631" y="3144246"/>
            <a:ext cx="1883635" cy="118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0" name="그림 개체 틀 2"/>
          <p:cNvSpPr>
            <a:spLocks noGrp="1"/>
          </p:cNvSpPr>
          <p:nvPr>
            <p:ph type="pic" sz="quarter" idx="20" hasCustomPrompt="1"/>
          </p:nvPr>
        </p:nvSpPr>
        <p:spPr>
          <a:xfrm>
            <a:off x="7542257" y="3144246"/>
            <a:ext cx="1883635" cy="118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1" name="그림 개체 틀 2"/>
          <p:cNvSpPr>
            <a:spLocks noGrp="1"/>
          </p:cNvSpPr>
          <p:nvPr>
            <p:ph type="pic" sz="quarter" idx="21" hasCustomPrompt="1"/>
          </p:nvPr>
        </p:nvSpPr>
        <p:spPr>
          <a:xfrm>
            <a:off x="9597883" y="3144246"/>
            <a:ext cx="1883635" cy="1188000"/>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17" name="Rectangle 16"/>
          <p:cNvSpPr/>
          <p:nvPr userDrawn="1"/>
        </p:nvSpPr>
        <p:spPr>
          <a:xfrm>
            <a:off x="0" y="4542335"/>
            <a:ext cx="12192000" cy="165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9" name="Text Placeholder 9"/>
          <p:cNvSpPr>
            <a:spLocks noGrp="1"/>
          </p:cNvSpPr>
          <p:nvPr>
            <p:ph type="body" sz="quarter" idx="10" hasCustomPrompt="1"/>
          </p:nvPr>
        </p:nvSpPr>
        <p:spPr>
          <a:xfrm>
            <a:off x="614149" y="287254"/>
            <a:ext cx="11282576" cy="724247"/>
          </a:xfrm>
          <a:prstGeom prst="rect">
            <a:avLst/>
          </a:prstGeom>
        </p:spPr>
        <p:txBody>
          <a:bodyPr anchor="ctr"/>
          <a:lstStyle>
            <a:lvl1pPr marL="0" indent="0" algn="l">
              <a:buNone/>
              <a:defRPr sz="5400" b="0" baseline="0">
                <a:solidFill>
                  <a:srgbClr val="1B262C"/>
                </a:solidFill>
                <a:latin typeface="微软雅黑" panose="020B0503020204020204" pitchFamily="34" charset="-122"/>
                <a:ea typeface="微软雅黑" panose="020B0503020204020204" pitchFamily="34" charset="-122"/>
                <a:cs typeface="Arial" panose="020B0604020202020204" pitchFamily="34" charset="0"/>
              </a:defRPr>
            </a:lvl1pPr>
          </a:lstStyle>
          <a:p>
            <a:pPr lvl="0"/>
            <a:r>
              <a:rPr lang="zh-CN" altLang="en-US" dirty="0"/>
              <a:t>版式</a:t>
            </a:r>
            <a:r>
              <a:rPr lang="en-US" altLang="zh-CN" dirty="0"/>
              <a:t>8</a:t>
            </a:r>
            <a:endParaRPr lang="en-US" altLang="ko-KR" dirty="0"/>
          </a:p>
        </p:txBody>
      </p:sp>
      <p:sp>
        <p:nvSpPr>
          <p:cNvPr id="20" name="Rectangle 11"/>
          <p:cNvSpPr/>
          <p:nvPr userDrawn="1"/>
        </p:nvSpPr>
        <p:spPr>
          <a:xfrm>
            <a:off x="0" y="287254"/>
            <a:ext cx="295275" cy="724247"/>
          </a:xfrm>
          <a:prstGeom prst="rect">
            <a:avLst/>
          </a:prstGeom>
          <a:solidFill>
            <a:srgbClr val="BBE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p:cNvSpPr/>
          <p:nvPr userDrawn="1"/>
        </p:nvSpPr>
        <p:spPr>
          <a:xfrm>
            <a:off x="-9843" y="287254"/>
            <a:ext cx="171128" cy="724247"/>
          </a:xfrm>
          <a:prstGeom prst="rect">
            <a:avLst/>
          </a:prstGeom>
          <a:solidFill>
            <a:srgbClr val="1B2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7"/>
          <p:cNvSpPr/>
          <p:nvPr userDrawn="1"/>
        </p:nvSpPr>
        <p:spPr>
          <a:xfrm>
            <a:off x="11368585" y="6441740"/>
            <a:ext cx="823415" cy="211540"/>
          </a:xfrm>
          <a:prstGeom prst="rect">
            <a:avLst/>
          </a:prstGeom>
          <a:solidFill>
            <a:srgbClr val="BBE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p:cNvSpPr/>
          <p:nvPr userDrawn="1"/>
        </p:nvSpPr>
        <p:spPr>
          <a:xfrm>
            <a:off x="-19687" y="6441740"/>
            <a:ext cx="10951543" cy="211540"/>
          </a:xfrm>
          <a:prstGeom prst="rect">
            <a:avLst/>
          </a:prstGeom>
          <a:solidFill>
            <a:srgbClr val="1B2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9" name="TextBox 45"/>
          <p:cNvSpPr txBox="1"/>
          <p:nvPr/>
        </p:nvSpPr>
        <p:spPr>
          <a:xfrm>
            <a:off x="10154539" y="6113165"/>
            <a:ext cx="1576248" cy="369332"/>
          </a:xfrm>
          <a:prstGeom prst="rect">
            <a:avLst/>
          </a:prstGeom>
          <a:noFill/>
        </p:spPr>
        <p:txBody>
          <a:bodyPr wrap="square" rtlCol="0" anchor="ctr">
            <a:spAutoFit/>
          </a:bodyPr>
          <a:lstStyle>
            <a:defPPr>
              <a:defRPr lang="id-ID"/>
            </a:defPPr>
            <a:lvl1pPr>
              <a:defRPr sz="1600" spc="300">
                <a:solidFill>
                  <a:schemeClr val="bg1"/>
                </a:solidFill>
                <a:latin typeface="Rajdhani Bold" panose="02000000000000000000" pitchFamily="2" charset="0"/>
                <a:cs typeface="Rajdhani Bold" panose="02000000000000000000" pitchFamily="2" charset="0"/>
              </a:defRPr>
            </a:lvl1pPr>
          </a:lstStyle>
          <a:p>
            <a:pPr algn="dist"/>
            <a:r>
              <a:rPr lang="en-US" sz="1800" dirty="0">
                <a:solidFill>
                  <a:schemeClr val="bg1"/>
                </a:solidFill>
                <a:effectLst/>
                <a:latin typeface="Arial" panose="020B0604020202020204" pitchFamily="34" charset="0"/>
                <a:ea typeface="方正悠黑体加粗" panose="02010600010101010101" charset="-122"/>
                <a:cs typeface="Arial" panose="020B0604020202020204" pitchFamily="34" charset="0"/>
                <a:sym typeface="方正悠黑体加粗" panose="02010600010101010101" charset="-122"/>
              </a:rPr>
              <a:t>LOGO</a:t>
            </a:r>
            <a:endParaRPr lang="id-ID" sz="1800" dirty="0">
              <a:solidFill>
                <a:schemeClr val="bg1"/>
              </a:solidFill>
              <a:effectLst/>
              <a:latin typeface="Arial" panose="020B0604020202020204" pitchFamily="34" charset="0"/>
              <a:ea typeface="方正悠黑体加粗" panose="02010600010101010101" charset="-122"/>
              <a:cs typeface="Arial" panose="020B0604020202020204" pitchFamily="34" charset="0"/>
              <a:sym typeface="方正悠黑体加粗" panose="02010600010101010101" charset="-122"/>
            </a:endParaRPr>
          </a:p>
        </p:txBody>
      </p:sp>
      <p:cxnSp>
        <p:nvCxnSpPr>
          <p:cNvPr id="10" name="Straight Connector 28"/>
          <p:cNvCxnSpPr/>
          <p:nvPr userDrawn="1"/>
        </p:nvCxnSpPr>
        <p:spPr>
          <a:xfrm>
            <a:off x="500830" y="885307"/>
            <a:ext cx="473224" cy="0"/>
          </a:xfrm>
          <a:prstGeom prst="line">
            <a:avLst/>
          </a:prstGeom>
          <a:ln w="38100">
            <a:solidFill>
              <a:srgbClr val="00ADB5"/>
            </a:solidFill>
          </a:ln>
        </p:spPr>
        <p:style>
          <a:lnRef idx="1">
            <a:schemeClr val="accent1"/>
          </a:lnRef>
          <a:fillRef idx="0">
            <a:schemeClr val="accent1"/>
          </a:fillRef>
          <a:effectRef idx="0">
            <a:schemeClr val="accent1"/>
          </a:effectRef>
          <a:fontRef idx="minor">
            <a:schemeClr val="tx1"/>
          </a:fontRef>
        </p:style>
      </p:cxnSp>
      <p:sp>
        <p:nvSpPr>
          <p:cNvPr id="13" name="文本占位符 12"/>
          <p:cNvSpPr>
            <a:spLocks noGrp="1"/>
          </p:cNvSpPr>
          <p:nvPr>
            <p:ph type="body" sz="quarter" idx="10" hasCustomPrompt="1"/>
          </p:nvPr>
        </p:nvSpPr>
        <p:spPr>
          <a:xfrm>
            <a:off x="443248" y="357222"/>
            <a:ext cx="3209539" cy="528637"/>
          </a:xfrm>
        </p:spPr>
        <p:txBody>
          <a:bodyPr>
            <a:normAutofit/>
          </a:bodyPr>
          <a:lstStyle>
            <a:lvl1pPr marL="0" indent="0">
              <a:buNone/>
              <a:defRPr sz="2400">
                <a:solidFill>
                  <a:srgbClr val="00ADB5"/>
                </a:solidFill>
                <a:latin typeface="微软雅黑" panose="020B0503020204020204" pitchFamily="34" charset="-122"/>
                <a:ea typeface="微软雅黑" panose="020B0503020204020204" pitchFamily="34" charset="-122"/>
              </a:defRPr>
            </a:lvl1pPr>
          </a:lstStyle>
          <a:p>
            <a:pPr lvl="0"/>
            <a:r>
              <a:rPr lang="zh-CN" altLang="en-US" dirty="0"/>
              <a:t>单击此处编辑</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72328" y="164156"/>
            <a:ext cx="10515600" cy="462189"/>
          </a:xfrm>
        </p:spPr>
        <p:txBody>
          <a:bodyPr>
            <a:normAutofit/>
          </a:bodyPr>
          <a:lstStyle>
            <a:lvl1pPr>
              <a:defRPr sz="3200" b="1">
                <a:solidFill>
                  <a:schemeClr val="tx2"/>
                </a:solidFill>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565CE74E-AB26-4998-AD42-012C4C1AD076}" type="slidenum">
              <a:rPr lang="zh-CN" altLang="en-US" smtClean="0"/>
            </a:fld>
            <a:endParaRPr lang="zh-CN" altLang="en-US"/>
          </a:p>
        </p:txBody>
      </p:sp>
      <p:sp>
        <p:nvSpPr>
          <p:cNvPr id="6" name="矩形 5"/>
          <p:cNvSpPr/>
          <p:nvPr userDrawn="1"/>
        </p:nvSpPr>
        <p:spPr>
          <a:xfrm>
            <a:off x="0" y="696685"/>
            <a:ext cx="12192000" cy="6024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过渡页">
    <p:bg>
      <p:bgPr>
        <a:blipFill dpi="0" rotWithShape="1">
          <a:blip r:embed="rId2">
            <a:alphaModFix amt="74000"/>
            <a:lum/>
          </a:blip>
          <a:srcRect/>
          <a:stretch>
            <a:fillRect/>
          </a:stretch>
        </a:blipFill>
        <a:effectLst/>
      </p:bgPr>
    </p:bg>
    <p:spTree>
      <p:nvGrpSpPr>
        <p:cNvPr id="1" name=""/>
        <p:cNvGrpSpPr/>
        <p:nvPr/>
      </p:nvGrpSpPr>
      <p:grpSpPr>
        <a:xfrm>
          <a:off x="0" y="0"/>
          <a:ext cx="0" cy="0"/>
          <a:chOff x="0" y="0"/>
          <a:chExt cx="0" cy="0"/>
        </a:xfrm>
      </p:grpSpPr>
      <p:sp>
        <p:nvSpPr>
          <p:cNvPr id="10" name="Freeform 50"/>
          <p:cNvSpPr/>
          <p:nvPr userDrawn="1"/>
        </p:nvSpPr>
        <p:spPr>
          <a:xfrm>
            <a:off x="3956051" y="2722958"/>
            <a:ext cx="8286750" cy="2045892"/>
          </a:xfrm>
          <a:custGeom>
            <a:avLst/>
            <a:gdLst>
              <a:gd name="connsiteX0" fmla="*/ 774359 w 7798495"/>
              <a:gd name="connsiteY0" fmla="*/ 0 h 1842440"/>
              <a:gd name="connsiteX1" fmla="*/ 7798495 w 7798495"/>
              <a:gd name="connsiteY1" fmla="*/ 0 h 1842440"/>
              <a:gd name="connsiteX2" fmla="*/ 7798495 w 7798495"/>
              <a:gd name="connsiteY2" fmla="*/ 1842440 h 1842440"/>
              <a:gd name="connsiteX3" fmla="*/ 0 w 7798495"/>
              <a:gd name="connsiteY3" fmla="*/ 1842440 h 1842440"/>
            </a:gdLst>
            <a:ahLst/>
            <a:cxnLst>
              <a:cxn ang="0">
                <a:pos x="connsiteX0" y="connsiteY0"/>
              </a:cxn>
              <a:cxn ang="0">
                <a:pos x="connsiteX1" y="connsiteY1"/>
              </a:cxn>
              <a:cxn ang="0">
                <a:pos x="connsiteX2" y="connsiteY2"/>
              </a:cxn>
              <a:cxn ang="0">
                <a:pos x="connsiteX3" y="connsiteY3"/>
              </a:cxn>
            </a:cxnLst>
            <a:rect l="l" t="t" r="r" b="b"/>
            <a:pathLst>
              <a:path w="7798495" h="1842440">
                <a:moveTo>
                  <a:pt x="774359" y="0"/>
                </a:moveTo>
                <a:lnTo>
                  <a:pt x="7798495" y="0"/>
                </a:lnTo>
                <a:lnTo>
                  <a:pt x="7798495" y="1842440"/>
                </a:lnTo>
                <a:lnTo>
                  <a:pt x="0" y="1842440"/>
                </a:lnTo>
                <a:close/>
              </a:path>
            </a:pathLst>
          </a:custGeom>
          <a:solidFill>
            <a:srgbClr val="BBE1F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userDrawn="1"/>
        </p:nvSpPr>
        <p:spPr>
          <a:xfrm>
            <a:off x="4549922" y="2507780"/>
            <a:ext cx="7642078" cy="1842440"/>
          </a:xfrm>
          <a:custGeom>
            <a:avLst/>
            <a:gdLst>
              <a:gd name="connsiteX0" fmla="*/ 774359 w 7798495"/>
              <a:gd name="connsiteY0" fmla="*/ 0 h 1842440"/>
              <a:gd name="connsiteX1" fmla="*/ 7798495 w 7798495"/>
              <a:gd name="connsiteY1" fmla="*/ 0 h 1842440"/>
              <a:gd name="connsiteX2" fmla="*/ 7798495 w 7798495"/>
              <a:gd name="connsiteY2" fmla="*/ 1842440 h 1842440"/>
              <a:gd name="connsiteX3" fmla="*/ 0 w 7798495"/>
              <a:gd name="connsiteY3" fmla="*/ 1842440 h 1842440"/>
            </a:gdLst>
            <a:ahLst/>
            <a:cxnLst>
              <a:cxn ang="0">
                <a:pos x="connsiteX0" y="connsiteY0"/>
              </a:cxn>
              <a:cxn ang="0">
                <a:pos x="connsiteX1" y="connsiteY1"/>
              </a:cxn>
              <a:cxn ang="0">
                <a:pos x="connsiteX2" y="connsiteY2"/>
              </a:cxn>
              <a:cxn ang="0">
                <a:pos x="connsiteX3" y="connsiteY3"/>
              </a:cxn>
            </a:cxnLst>
            <a:rect l="l" t="t" r="r" b="b"/>
            <a:pathLst>
              <a:path w="7798495" h="1842440">
                <a:moveTo>
                  <a:pt x="774359" y="0"/>
                </a:moveTo>
                <a:lnTo>
                  <a:pt x="7798495" y="0"/>
                </a:lnTo>
                <a:lnTo>
                  <a:pt x="7798495" y="1842440"/>
                </a:lnTo>
                <a:lnTo>
                  <a:pt x="0" y="1842440"/>
                </a:lnTo>
                <a:close/>
              </a:path>
            </a:pathLst>
          </a:custGeom>
          <a:solidFill>
            <a:srgbClr val="1B262C">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6679342" y="2959258"/>
            <a:ext cx="5212801" cy="677416"/>
          </a:xfrm>
          <a:prstGeom prst="rect">
            <a:avLst/>
          </a:prstGeom>
        </p:spPr>
        <p:txBody>
          <a:bodyPr anchor="ctr"/>
          <a:lstStyle>
            <a:lvl1pPr marL="0" indent="0" algn="l">
              <a:buNone/>
              <a:defRPr sz="5400" b="0" baseline="0">
                <a:solidFill>
                  <a:schemeClr val="bg1"/>
                </a:solidFill>
                <a:latin typeface="微软雅黑" panose="020B0503020204020204" pitchFamily="34" charset="-122"/>
                <a:ea typeface="微软雅黑" panose="020B0503020204020204" pitchFamily="34" charset="-122"/>
                <a:cs typeface="Arial" panose="020B0604020202020204" pitchFamily="34" charset="0"/>
              </a:defRPr>
            </a:lvl1pPr>
          </a:lstStyle>
          <a:p>
            <a:pPr lvl="0"/>
            <a:r>
              <a:rPr lang="zh-CN" altLang="en-US" dirty="0"/>
              <a:t>输入大标题内容</a:t>
            </a:r>
            <a:endParaRPr lang="en-US" altLang="ko-KR" dirty="0"/>
          </a:p>
        </p:txBody>
      </p:sp>
      <p:sp>
        <p:nvSpPr>
          <p:cNvPr id="3" name="Text Placeholder 9"/>
          <p:cNvSpPr>
            <a:spLocks noGrp="1"/>
          </p:cNvSpPr>
          <p:nvPr>
            <p:ph type="body" sz="quarter" idx="11" hasCustomPrompt="1"/>
          </p:nvPr>
        </p:nvSpPr>
        <p:spPr>
          <a:xfrm>
            <a:off x="6679341" y="3811508"/>
            <a:ext cx="5212801" cy="288032"/>
          </a:xfrm>
          <a:prstGeom prst="rect">
            <a:avLst/>
          </a:prstGeom>
        </p:spPr>
        <p:txBody>
          <a:bodyPr anchor="ctr"/>
          <a:lstStyle>
            <a:lvl1pPr marL="0" indent="0" algn="l">
              <a:buNone/>
              <a:defRPr sz="1800" b="0" baseline="0">
                <a:solidFill>
                  <a:schemeClr val="bg1"/>
                </a:solidFill>
                <a:latin typeface="微软雅黑" panose="020B0503020204020204" pitchFamily="34" charset="-122"/>
                <a:ea typeface="微软雅黑" panose="020B0503020204020204" pitchFamily="34" charset="-122"/>
                <a:cs typeface="Arial" panose="020B0604020202020204" pitchFamily="34" charset="0"/>
              </a:defRPr>
            </a:lvl1pPr>
          </a:lstStyle>
          <a:p>
            <a:pPr lvl="0"/>
            <a:r>
              <a:rPr lang="zh-CN" altLang="en-US" dirty="0"/>
              <a:t>输入副标题内容</a:t>
            </a:r>
            <a:endParaRPr lang="en-US" altLang="ko-KR" dirty="0"/>
          </a:p>
        </p:txBody>
      </p:sp>
      <p:sp>
        <p:nvSpPr>
          <p:cNvPr id="66" name="Freeform 65"/>
          <p:cNvSpPr/>
          <p:nvPr userDrawn="1"/>
        </p:nvSpPr>
        <p:spPr>
          <a:xfrm flipH="1" flipV="1">
            <a:off x="0" y="2507780"/>
            <a:ext cx="771496" cy="1842440"/>
          </a:xfrm>
          <a:custGeom>
            <a:avLst/>
            <a:gdLst>
              <a:gd name="connsiteX0" fmla="*/ 771496 w 771496"/>
              <a:gd name="connsiteY0" fmla="*/ 1842440 h 1842440"/>
              <a:gd name="connsiteX1" fmla="*/ 0 w 771496"/>
              <a:gd name="connsiteY1" fmla="*/ 1842440 h 1842440"/>
              <a:gd name="connsiteX2" fmla="*/ 758827 w 771496"/>
              <a:gd name="connsiteY2" fmla="*/ 0 h 1842440"/>
              <a:gd name="connsiteX3" fmla="*/ 771496 w 771496"/>
              <a:gd name="connsiteY3" fmla="*/ 0 h 1842440"/>
            </a:gdLst>
            <a:ahLst/>
            <a:cxnLst>
              <a:cxn ang="0">
                <a:pos x="connsiteX0" y="connsiteY0"/>
              </a:cxn>
              <a:cxn ang="0">
                <a:pos x="connsiteX1" y="connsiteY1"/>
              </a:cxn>
              <a:cxn ang="0">
                <a:pos x="connsiteX2" y="connsiteY2"/>
              </a:cxn>
              <a:cxn ang="0">
                <a:pos x="connsiteX3" y="connsiteY3"/>
              </a:cxn>
            </a:cxnLst>
            <a:rect l="l" t="t" r="r" b="b"/>
            <a:pathLst>
              <a:path w="771496" h="1842440">
                <a:moveTo>
                  <a:pt x="771496" y="1842440"/>
                </a:moveTo>
                <a:lnTo>
                  <a:pt x="0" y="1842440"/>
                </a:lnTo>
                <a:lnTo>
                  <a:pt x="758827" y="0"/>
                </a:lnTo>
                <a:lnTo>
                  <a:pt x="771496" y="0"/>
                </a:lnTo>
                <a:close/>
              </a:path>
            </a:pathLst>
          </a:custGeom>
          <a:solidFill>
            <a:srgbClr val="BBE1FA">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userDrawn="1"/>
        </p:nvGrpSpPr>
        <p:grpSpPr>
          <a:xfrm rot="10800000">
            <a:off x="171052" y="0"/>
            <a:ext cx="1619987" cy="1468586"/>
            <a:chOff x="10248163" y="5404899"/>
            <a:chExt cx="1619987" cy="1468586"/>
          </a:xfrm>
          <a:solidFill>
            <a:srgbClr val="BBE1FA">
              <a:alpha val="83000"/>
            </a:srgbClr>
          </a:solidFill>
        </p:grpSpPr>
        <p:sp>
          <p:nvSpPr>
            <p:cNvPr id="63" name="Freeform 62"/>
            <p:cNvSpPr/>
            <p:nvPr userDrawn="1"/>
          </p:nvSpPr>
          <p:spPr>
            <a:xfrm>
              <a:off x="10798323" y="5404899"/>
              <a:ext cx="1069827" cy="1468586"/>
            </a:xfrm>
            <a:custGeom>
              <a:avLst/>
              <a:gdLst>
                <a:gd name="connsiteX0" fmla="*/ 758827 w 1342170"/>
                <a:gd name="connsiteY0" fmla="*/ 0 h 1842440"/>
                <a:gd name="connsiteX1" fmla="*/ 1342170 w 1342170"/>
                <a:gd name="connsiteY1" fmla="*/ 0 h 1842440"/>
                <a:gd name="connsiteX2" fmla="*/ 583342 w 1342170"/>
                <a:gd name="connsiteY2" fmla="*/ 1842440 h 1842440"/>
                <a:gd name="connsiteX3" fmla="*/ 0 w 1342170"/>
                <a:gd name="connsiteY3" fmla="*/ 1842440 h 1842440"/>
              </a:gdLst>
              <a:ahLst/>
              <a:cxnLst>
                <a:cxn ang="0">
                  <a:pos x="connsiteX0" y="connsiteY0"/>
                </a:cxn>
                <a:cxn ang="0">
                  <a:pos x="connsiteX1" y="connsiteY1"/>
                </a:cxn>
                <a:cxn ang="0">
                  <a:pos x="connsiteX2" y="connsiteY2"/>
                </a:cxn>
                <a:cxn ang="0">
                  <a:pos x="connsiteX3" y="connsiteY3"/>
                </a:cxn>
              </a:cxnLst>
              <a:rect l="l" t="t" r="r" b="b"/>
              <a:pathLst>
                <a:path w="1342170" h="1842440">
                  <a:moveTo>
                    <a:pt x="758827" y="0"/>
                  </a:moveTo>
                  <a:lnTo>
                    <a:pt x="1342170" y="0"/>
                  </a:lnTo>
                  <a:lnTo>
                    <a:pt x="583342" y="1842440"/>
                  </a:lnTo>
                  <a:lnTo>
                    <a:pt x="0" y="184244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userDrawn="1"/>
          </p:nvSpPr>
          <p:spPr>
            <a:xfrm>
              <a:off x="10248163" y="5814881"/>
              <a:ext cx="900972" cy="1058604"/>
            </a:xfrm>
            <a:custGeom>
              <a:avLst/>
              <a:gdLst>
                <a:gd name="connsiteX0" fmla="*/ 546987 w 1130330"/>
                <a:gd name="connsiteY0" fmla="*/ 0 h 1328090"/>
                <a:gd name="connsiteX1" fmla="*/ 1130330 w 1130330"/>
                <a:gd name="connsiteY1" fmla="*/ 0 h 1328090"/>
                <a:gd name="connsiteX2" fmla="*/ 583342 w 1130330"/>
                <a:gd name="connsiteY2" fmla="*/ 1328090 h 1328090"/>
                <a:gd name="connsiteX3" fmla="*/ 0 w 1130330"/>
                <a:gd name="connsiteY3" fmla="*/ 1328090 h 1328090"/>
              </a:gdLst>
              <a:ahLst/>
              <a:cxnLst>
                <a:cxn ang="0">
                  <a:pos x="connsiteX0" y="connsiteY0"/>
                </a:cxn>
                <a:cxn ang="0">
                  <a:pos x="connsiteX1" y="connsiteY1"/>
                </a:cxn>
                <a:cxn ang="0">
                  <a:pos x="connsiteX2" y="connsiteY2"/>
                </a:cxn>
                <a:cxn ang="0">
                  <a:pos x="connsiteX3" y="connsiteY3"/>
                </a:cxn>
              </a:cxnLst>
              <a:rect l="l" t="t" r="r" b="b"/>
              <a:pathLst>
                <a:path w="1130330" h="1328090">
                  <a:moveTo>
                    <a:pt x="546987" y="0"/>
                  </a:moveTo>
                  <a:lnTo>
                    <a:pt x="1130330" y="0"/>
                  </a:lnTo>
                  <a:lnTo>
                    <a:pt x="583342" y="1328090"/>
                  </a:lnTo>
                  <a:lnTo>
                    <a:pt x="0" y="132809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文本占位符 4"/>
          <p:cNvSpPr>
            <a:spLocks noGrp="1"/>
          </p:cNvSpPr>
          <p:nvPr>
            <p:ph type="body" sz="quarter" idx="12" hasCustomPrompt="1"/>
          </p:nvPr>
        </p:nvSpPr>
        <p:spPr>
          <a:xfrm>
            <a:off x="5070780" y="2294445"/>
            <a:ext cx="1571780" cy="2056471"/>
          </a:xfrm>
          <a:prstGeom prst="rect">
            <a:avLst/>
          </a:prstGeom>
          <a:noFill/>
        </p:spPr>
        <p:txBody>
          <a:bodyPr/>
          <a:lstStyle>
            <a:lvl1pPr marL="0" indent="0">
              <a:buNone/>
              <a:defRPr sz="18800" i="0">
                <a:solidFill>
                  <a:schemeClr val="bg1">
                    <a:alpha val="20000"/>
                  </a:schemeClr>
                </a:solidFill>
                <a:latin typeface="微软雅黑" panose="020B0503020204020204" pitchFamily="34" charset="-122"/>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1</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目录5">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
        <p:nvSpPr>
          <p:cNvPr id="4" name="矩形 3"/>
          <p:cNvSpPr/>
          <p:nvPr userDrawn="1"/>
        </p:nvSpPr>
        <p:spPr>
          <a:xfrm>
            <a:off x="0" y="0"/>
            <a:ext cx="12192000" cy="6858000"/>
          </a:xfrm>
          <a:prstGeom prst="rect">
            <a:avLst/>
          </a:prstGeom>
          <a:solidFill>
            <a:srgbClr val="1B262C">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5085485" y="0"/>
            <a:ext cx="709900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TextBox 1"/>
          <p:cNvSpPr txBox="1"/>
          <p:nvPr userDrawn="1"/>
        </p:nvSpPr>
        <p:spPr>
          <a:xfrm>
            <a:off x="1706967" y="1710850"/>
            <a:ext cx="1671551" cy="3046988"/>
          </a:xfrm>
          <a:prstGeom prst="rect">
            <a:avLst/>
          </a:prstGeom>
          <a:noFill/>
        </p:spPr>
        <p:txBody>
          <a:bodyPr wrap="square" rtlCol="0" anchor="ctr">
            <a:spAutoFit/>
          </a:bodyPr>
          <a:lstStyle/>
          <a:p>
            <a:r>
              <a:rPr lang="zh-CN" altLang="en-US" sz="9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目录</a:t>
            </a:r>
            <a:endParaRPr lang="ko-KR" altLang="en-US" sz="9600" b="1" dirty="0">
              <a:solidFill>
                <a:schemeClr val="bg1"/>
              </a:solidFill>
              <a:latin typeface="微软雅黑" panose="020B0503020204020204" pitchFamily="34" charset="-122"/>
              <a:cs typeface="Arial" panose="020B0604020202020204" pitchFamily="34" charset="0"/>
            </a:endParaRPr>
          </a:p>
        </p:txBody>
      </p:sp>
      <p:sp>
        <p:nvSpPr>
          <p:cNvPr id="9" name="TextBox 6"/>
          <p:cNvSpPr txBox="1"/>
          <p:nvPr/>
        </p:nvSpPr>
        <p:spPr>
          <a:xfrm>
            <a:off x="5592482" y="807684"/>
            <a:ext cx="958096" cy="830997"/>
          </a:xfrm>
          <a:prstGeom prst="rect">
            <a:avLst/>
          </a:prstGeom>
          <a:noFill/>
        </p:spPr>
        <p:txBody>
          <a:bodyPr wrap="square" lIns="108000" rIns="108000" rtlCol="0">
            <a:spAutoFit/>
          </a:bodyPr>
          <a:lstStyle/>
          <a:p>
            <a:pPr algn="ctr"/>
            <a:r>
              <a:rPr lang="en-US" altLang="ko-KR" sz="4800" b="1" dirty="0">
                <a:solidFill>
                  <a:srgbClr val="1B262C"/>
                </a:solidFill>
                <a:latin typeface="Arial" panose="020B0604020202020204" pitchFamily="34" charset="0"/>
                <a:cs typeface="Arial" panose="020B0604020202020204" pitchFamily="34" charset="0"/>
              </a:rPr>
              <a:t>01</a:t>
            </a:r>
            <a:endParaRPr lang="ko-KR" altLang="en-US" sz="4800" b="1" dirty="0">
              <a:solidFill>
                <a:srgbClr val="1B262C"/>
              </a:solidFill>
              <a:latin typeface="Arial" panose="020B0604020202020204" pitchFamily="34" charset="0"/>
              <a:cs typeface="Arial" panose="020B0604020202020204" pitchFamily="34" charset="0"/>
            </a:endParaRPr>
          </a:p>
        </p:txBody>
      </p:sp>
      <p:sp>
        <p:nvSpPr>
          <p:cNvPr id="10" name="Half Frame 4"/>
          <p:cNvSpPr/>
          <p:nvPr/>
        </p:nvSpPr>
        <p:spPr>
          <a:xfrm rot="8100000">
            <a:off x="6256514" y="904242"/>
            <a:ext cx="637881" cy="637881"/>
          </a:xfrm>
          <a:prstGeom prst="halfFrame">
            <a:avLst>
              <a:gd name="adj1" fmla="val 20434"/>
              <a:gd name="adj2" fmla="val 20083"/>
            </a:avLst>
          </a:prstGeom>
          <a:solidFill>
            <a:srgbClr val="1B2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B262C"/>
              </a:solidFill>
            </a:endParaRPr>
          </a:p>
        </p:txBody>
      </p:sp>
      <p:sp>
        <p:nvSpPr>
          <p:cNvPr id="15" name="TextBox 11"/>
          <p:cNvSpPr txBox="1"/>
          <p:nvPr userDrawn="1"/>
        </p:nvSpPr>
        <p:spPr>
          <a:xfrm>
            <a:off x="5600498" y="1936276"/>
            <a:ext cx="958096" cy="830997"/>
          </a:xfrm>
          <a:prstGeom prst="rect">
            <a:avLst/>
          </a:prstGeom>
          <a:noFill/>
        </p:spPr>
        <p:txBody>
          <a:bodyPr wrap="square" lIns="108000" rIns="108000" rtlCol="0">
            <a:spAutoFit/>
          </a:bodyPr>
          <a:lstStyle/>
          <a:p>
            <a:pPr algn="ctr"/>
            <a:r>
              <a:rPr lang="en-US" altLang="ko-KR" sz="4800" b="1" dirty="0">
                <a:solidFill>
                  <a:srgbClr val="1B262C"/>
                </a:solidFill>
                <a:latin typeface="Arial" panose="020B0604020202020204" pitchFamily="34" charset="0"/>
                <a:cs typeface="Arial" panose="020B0604020202020204" pitchFamily="34" charset="0"/>
              </a:rPr>
              <a:t>02</a:t>
            </a:r>
            <a:endParaRPr lang="ko-KR" altLang="en-US" sz="4800" b="1" dirty="0">
              <a:solidFill>
                <a:srgbClr val="1B262C"/>
              </a:solidFill>
              <a:latin typeface="Arial" panose="020B0604020202020204" pitchFamily="34" charset="0"/>
              <a:cs typeface="Arial" panose="020B0604020202020204" pitchFamily="34" charset="0"/>
            </a:endParaRPr>
          </a:p>
        </p:txBody>
      </p:sp>
      <p:sp>
        <p:nvSpPr>
          <p:cNvPr id="16" name="Half Frame 12"/>
          <p:cNvSpPr/>
          <p:nvPr userDrawn="1"/>
        </p:nvSpPr>
        <p:spPr>
          <a:xfrm rot="8100000">
            <a:off x="6264530" y="2032834"/>
            <a:ext cx="637881" cy="637881"/>
          </a:xfrm>
          <a:prstGeom prst="halfFrame">
            <a:avLst>
              <a:gd name="adj1" fmla="val 20434"/>
              <a:gd name="adj2" fmla="val 20083"/>
            </a:avLst>
          </a:prstGeom>
          <a:solidFill>
            <a:srgbClr val="1B2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B262C"/>
              </a:solidFill>
            </a:endParaRPr>
          </a:p>
        </p:txBody>
      </p:sp>
      <p:sp>
        <p:nvSpPr>
          <p:cNvPr id="21" name="TextBox 17"/>
          <p:cNvSpPr txBox="1"/>
          <p:nvPr userDrawn="1"/>
        </p:nvSpPr>
        <p:spPr>
          <a:xfrm>
            <a:off x="5608514" y="3064868"/>
            <a:ext cx="958096" cy="830997"/>
          </a:xfrm>
          <a:prstGeom prst="rect">
            <a:avLst/>
          </a:prstGeom>
          <a:noFill/>
        </p:spPr>
        <p:txBody>
          <a:bodyPr wrap="square" lIns="108000" rIns="108000" rtlCol="0">
            <a:spAutoFit/>
          </a:bodyPr>
          <a:lstStyle/>
          <a:p>
            <a:pPr algn="ctr"/>
            <a:r>
              <a:rPr lang="en-US" altLang="ko-KR" sz="4800" b="1" dirty="0">
                <a:solidFill>
                  <a:srgbClr val="1B262C"/>
                </a:solidFill>
                <a:latin typeface="Arial" panose="020B0604020202020204" pitchFamily="34" charset="0"/>
                <a:cs typeface="Arial" panose="020B0604020202020204" pitchFamily="34" charset="0"/>
              </a:rPr>
              <a:t>03</a:t>
            </a:r>
            <a:endParaRPr lang="ko-KR" altLang="en-US" sz="4800" b="1" dirty="0">
              <a:solidFill>
                <a:srgbClr val="1B262C"/>
              </a:solidFill>
              <a:latin typeface="Arial" panose="020B0604020202020204" pitchFamily="34" charset="0"/>
              <a:cs typeface="Arial" panose="020B0604020202020204" pitchFamily="34" charset="0"/>
            </a:endParaRPr>
          </a:p>
        </p:txBody>
      </p:sp>
      <p:sp>
        <p:nvSpPr>
          <p:cNvPr id="22" name="Half Frame 18"/>
          <p:cNvSpPr/>
          <p:nvPr userDrawn="1"/>
        </p:nvSpPr>
        <p:spPr>
          <a:xfrm rot="8100000">
            <a:off x="6272546" y="3161426"/>
            <a:ext cx="637881" cy="637881"/>
          </a:xfrm>
          <a:prstGeom prst="halfFrame">
            <a:avLst>
              <a:gd name="adj1" fmla="val 20434"/>
              <a:gd name="adj2" fmla="val 20083"/>
            </a:avLst>
          </a:prstGeom>
          <a:solidFill>
            <a:srgbClr val="1B2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B262C"/>
              </a:solidFill>
            </a:endParaRPr>
          </a:p>
        </p:txBody>
      </p:sp>
      <p:grpSp>
        <p:nvGrpSpPr>
          <p:cNvPr id="25" name="Group 21"/>
          <p:cNvGrpSpPr/>
          <p:nvPr userDrawn="1"/>
        </p:nvGrpSpPr>
        <p:grpSpPr>
          <a:xfrm>
            <a:off x="5616530" y="4193460"/>
            <a:ext cx="1301913" cy="830997"/>
            <a:chOff x="5484141" y="1775144"/>
            <a:chExt cx="1301913" cy="830997"/>
          </a:xfrm>
        </p:grpSpPr>
        <p:sp>
          <p:nvSpPr>
            <p:cNvPr id="27" name="TextBox 23"/>
            <p:cNvSpPr txBox="1"/>
            <p:nvPr/>
          </p:nvSpPr>
          <p:spPr>
            <a:xfrm>
              <a:off x="5484141" y="1775144"/>
              <a:ext cx="958096" cy="830997"/>
            </a:xfrm>
            <a:prstGeom prst="rect">
              <a:avLst/>
            </a:prstGeom>
            <a:noFill/>
          </p:spPr>
          <p:txBody>
            <a:bodyPr wrap="square" lIns="108000" rIns="108000" rtlCol="0">
              <a:spAutoFit/>
            </a:bodyPr>
            <a:lstStyle>
              <a:defPPr>
                <a:defRPr lang="zh-CN"/>
              </a:defPPr>
              <a:lvl1pPr algn="ctr">
                <a:defRPr sz="4800" b="1">
                  <a:solidFill>
                    <a:srgbClr val="1B262C"/>
                  </a:solidFill>
                  <a:cs typeface="Arial" panose="020B0604020202020204" pitchFamily="34" charset="0"/>
                </a:defRPr>
              </a:lvl1pPr>
            </a:lstStyle>
            <a:p>
              <a:r>
                <a:rPr lang="en-US" altLang="ko-KR" dirty="0">
                  <a:latin typeface="Arial" panose="020B0604020202020204" pitchFamily="34" charset="0"/>
                </a:rPr>
                <a:t>04</a:t>
              </a:r>
              <a:endParaRPr lang="ko-KR" altLang="en-US" dirty="0">
                <a:latin typeface="Arial" panose="020B0604020202020204" pitchFamily="34" charset="0"/>
              </a:endParaRPr>
            </a:p>
          </p:txBody>
        </p:sp>
        <p:sp>
          <p:nvSpPr>
            <p:cNvPr id="28" name="Half Frame 24"/>
            <p:cNvSpPr/>
            <p:nvPr/>
          </p:nvSpPr>
          <p:spPr>
            <a:xfrm rot="8100000">
              <a:off x="6148173" y="1871702"/>
              <a:ext cx="637881" cy="637881"/>
            </a:xfrm>
            <a:prstGeom prst="halfFrame">
              <a:avLst>
                <a:gd name="adj1" fmla="val 20434"/>
                <a:gd name="adj2" fmla="val 20083"/>
              </a:avLst>
            </a:prstGeom>
            <a:solidFill>
              <a:srgbClr val="1B2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B262C"/>
                </a:solidFill>
              </a:endParaRPr>
            </a:p>
          </p:txBody>
        </p:sp>
      </p:grpSp>
      <p:grpSp>
        <p:nvGrpSpPr>
          <p:cNvPr id="31" name="Group 21"/>
          <p:cNvGrpSpPr/>
          <p:nvPr userDrawn="1"/>
        </p:nvGrpSpPr>
        <p:grpSpPr>
          <a:xfrm>
            <a:off x="5616530" y="5322052"/>
            <a:ext cx="1301913" cy="830997"/>
            <a:chOff x="5484141" y="1775144"/>
            <a:chExt cx="1301913" cy="830997"/>
          </a:xfrm>
        </p:grpSpPr>
        <p:sp>
          <p:nvSpPr>
            <p:cNvPr id="33" name="TextBox 23"/>
            <p:cNvSpPr txBox="1"/>
            <p:nvPr/>
          </p:nvSpPr>
          <p:spPr>
            <a:xfrm>
              <a:off x="5484141" y="1775144"/>
              <a:ext cx="958096" cy="830997"/>
            </a:xfrm>
            <a:prstGeom prst="rect">
              <a:avLst/>
            </a:prstGeom>
            <a:noFill/>
          </p:spPr>
          <p:txBody>
            <a:bodyPr wrap="square" lIns="108000" rIns="108000" rtlCol="0">
              <a:spAutoFit/>
            </a:bodyPr>
            <a:lstStyle>
              <a:defPPr>
                <a:defRPr lang="zh-CN"/>
              </a:defPPr>
              <a:lvl1pPr algn="ctr">
                <a:defRPr sz="4800" b="1">
                  <a:solidFill>
                    <a:srgbClr val="1B262C"/>
                  </a:solidFill>
                  <a:cs typeface="Arial" panose="020B0604020202020204" pitchFamily="34" charset="0"/>
                </a:defRPr>
              </a:lvl1pPr>
            </a:lstStyle>
            <a:p>
              <a:r>
                <a:rPr lang="en-US" altLang="zh-CN" dirty="0">
                  <a:latin typeface="Arial" panose="020B0604020202020204" pitchFamily="34" charset="0"/>
                </a:rPr>
                <a:t>05</a:t>
              </a:r>
              <a:endParaRPr lang="ko-KR" altLang="en-US" dirty="0">
                <a:latin typeface="Arial" panose="020B0604020202020204" pitchFamily="34" charset="0"/>
              </a:endParaRPr>
            </a:p>
          </p:txBody>
        </p:sp>
        <p:sp>
          <p:nvSpPr>
            <p:cNvPr id="34" name="Half Frame 24"/>
            <p:cNvSpPr/>
            <p:nvPr/>
          </p:nvSpPr>
          <p:spPr>
            <a:xfrm rot="8100000">
              <a:off x="6148173" y="1871702"/>
              <a:ext cx="637881" cy="637881"/>
            </a:xfrm>
            <a:prstGeom prst="halfFrame">
              <a:avLst>
                <a:gd name="adj1" fmla="val 20434"/>
                <a:gd name="adj2" fmla="val 20083"/>
              </a:avLst>
            </a:prstGeom>
            <a:solidFill>
              <a:srgbClr val="1B2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B262C"/>
                </a:solidFill>
              </a:endParaRPr>
            </a:p>
          </p:txBody>
        </p:sp>
      </p:grpSp>
      <p:sp>
        <p:nvSpPr>
          <p:cNvPr id="37" name="文本占位符 36"/>
          <p:cNvSpPr>
            <a:spLocks noGrp="1"/>
          </p:cNvSpPr>
          <p:nvPr userDrawn="1">
            <p:ph type="body" sz="quarter" idx="10" hasCustomPrompt="1"/>
          </p:nvPr>
        </p:nvSpPr>
        <p:spPr>
          <a:xfrm>
            <a:off x="7184105" y="828413"/>
            <a:ext cx="4319587" cy="417512"/>
          </a:xfrm>
          <a:prstGeom prst="rect">
            <a:avLst/>
          </a:prstGeom>
        </p:spPr>
        <p:txBody>
          <a:bodyPr/>
          <a:lstStyle>
            <a:lvl1pPr marL="0" indent="0">
              <a:buFontTx/>
              <a:buNone/>
              <a:defRPr sz="2800" b="1">
                <a:solidFill>
                  <a:srgbClr val="0F4C75"/>
                </a:solidFill>
                <a:latin typeface="微软雅黑" panose="020B0503020204020204" pitchFamily="34" charset="-122"/>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单击此处编辑母版文本</a:t>
            </a:r>
            <a:endParaRPr lang="zh-CN" altLang="en-US" dirty="0"/>
          </a:p>
        </p:txBody>
      </p:sp>
      <p:sp>
        <p:nvSpPr>
          <p:cNvPr id="39" name="文本占位符 38"/>
          <p:cNvSpPr>
            <a:spLocks noGrp="1"/>
          </p:cNvSpPr>
          <p:nvPr userDrawn="1">
            <p:ph type="body" sz="quarter" idx="11" hasCustomPrompt="1"/>
          </p:nvPr>
        </p:nvSpPr>
        <p:spPr>
          <a:xfrm>
            <a:off x="7184104" y="1269744"/>
            <a:ext cx="4319588" cy="442012"/>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sz="1200">
                <a:latin typeface="微软雅黑" panose="020B0503020204020204" pitchFamily="34" charset="-122"/>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单击此处编辑母版文本单击此处编辑母版文本单击此处编辑母版文本单击此处编辑母版文本</a:t>
            </a:r>
            <a:endParaRPr lang="zh-CN" altLang="en-US" dirty="0"/>
          </a:p>
        </p:txBody>
      </p:sp>
      <p:sp>
        <p:nvSpPr>
          <p:cNvPr id="45" name="文本占位符 36"/>
          <p:cNvSpPr>
            <a:spLocks noGrp="1"/>
          </p:cNvSpPr>
          <p:nvPr>
            <p:ph type="body" sz="quarter" idx="12" hasCustomPrompt="1"/>
          </p:nvPr>
        </p:nvSpPr>
        <p:spPr>
          <a:xfrm>
            <a:off x="7184104" y="1936276"/>
            <a:ext cx="4319587" cy="417512"/>
          </a:xfrm>
          <a:prstGeom prst="rect">
            <a:avLst/>
          </a:prstGeom>
        </p:spPr>
        <p:txBody>
          <a:bodyPr/>
          <a:lstStyle>
            <a:lvl1pPr marL="0" indent="0">
              <a:buFontTx/>
              <a:buNone/>
              <a:defRPr sz="2800" b="1">
                <a:solidFill>
                  <a:srgbClr val="0F4C75"/>
                </a:solidFill>
                <a:latin typeface="微软雅黑" panose="020B0503020204020204" pitchFamily="34" charset="-122"/>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单击此处编辑母版文本</a:t>
            </a:r>
            <a:endParaRPr lang="zh-CN" altLang="en-US" dirty="0"/>
          </a:p>
        </p:txBody>
      </p:sp>
      <p:sp>
        <p:nvSpPr>
          <p:cNvPr id="46" name="文本占位符 38"/>
          <p:cNvSpPr>
            <a:spLocks noGrp="1"/>
          </p:cNvSpPr>
          <p:nvPr>
            <p:ph type="body" sz="quarter" idx="13" hasCustomPrompt="1"/>
          </p:nvPr>
        </p:nvSpPr>
        <p:spPr>
          <a:xfrm>
            <a:off x="7184103" y="2377607"/>
            <a:ext cx="4319588" cy="442012"/>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sz="1200">
                <a:latin typeface="微软雅黑" panose="020B0503020204020204" pitchFamily="34" charset="-122"/>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单击此处编辑母版文本单击此处编辑母版文本单击此处编辑母版文本单击此处编辑母版文本</a:t>
            </a:r>
            <a:endParaRPr lang="zh-CN" altLang="en-US" dirty="0"/>
          </a:p>
        </p:txBody>
      </p:sp>
      <p:sp>
        <p:nvSpPr>
          <p:cNvPr id="47" name="文本占位符 36"/>
          <p:cNvSpPr>
            <a:spLocks noGrp="1"/>
          </p:cNvSpPr>
          <p:nvPr>
            <p:ph type="body" sz="quarter" idx="14" hasCustomPrompt="1"/>
          </p:nvPr>
        </p:nvSpPr>
        <p:spPr>
          <a:xfrm>
            <a:off x="7184104" y="3067958"/>
            <a:ext cx="4319587" cy="417512"/>
          </a:xfrm>
          <a:prstGeom prst="rect">
            <a:avLst/>
          </a:prstGeom>
        </p:spPr>
        <p:txBody>
          <a:bodyPr/>
          <a:lstStyle>
            <a:lvl1pPr marL="0" indent="0">
              <a:buFontTx/>
              <a:buNone/>
              <a:defRPr sz="2800" b="1">
                <a:solidFill>
                  <a:srgbClr val="0F4C75"/>
                </a:solidFill>
                <a:latin typeface="微软雅黑" panose="020B0503020204020204" pitchFamily="34" charset="-122"/>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单击此处编辑母版文本</a:t>
            </a:r>
            <a:endParaRPr lang="zh-CN" altLang="en-US" dirty="0"/>
          </a:p>
        </p:txBody>
      </p:sp>
      <p:sp>
        <p:nvSpPr>
          <p:cNvPr id="48" name="文本占位符 38"/>
          <p:cNvSpPr>
            <a:spLocks noGrp="1"/>
          </p:cNvSpPr>
          <p:nvPr>
            <p:ph type="body" sz="quarter" idx="15" hasCustomPrompt="1"/>
          </p:nvPr>
        </p:nvSpPr>
        <p:spPr>
          <a:xfrm>
            <a:off x="7184103" y="3509289"/>
            <a:ext cx="4319588" cy="442012"/>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sz="1200">
                <a:latin typeface="微软雅黑" panose="020B0503020204020204" pitchFamily="34" charset="-122"/>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单击此处编辑母版文本单击此处编辑母版文本单击此处编辑母版文本单击此处编辑母版文本</a:t>
            </a:r>
            <a:endParaRPr lang="zh-CN" altLang="en-US" dirty="0"/>
          </a:p>
        </p:txBody>
      </p:sp>
      <p:sp>
        <p:nvSpPr>
          <p:cNvPr id="49" name="文本占位符 36"/>
          <p:cNvSpPr>
            <a:spLocks noGrp="1"/>
          </p:cNvSpPr>
          <p:nvPr>
            <p:ph type="body" sz="quarter" idx="16" hasCustomPrompt="1"/>
          </p:nvPr>
        </p:nvSpPr>
        <p:spPr>
          <a:xfrm>
            <a:off x="7184103" y="4193460"/>
            <a:ext cx="4319587" cy="417512"/>
          </a:xfrm>
          <a:prstGeom prst="rect">
            <a:avLst/>
          </a:prstGeom>
        </p:spPr>
        <p:txBody>
          <a:bodyPr/>
          <a:lstStyle>
            <a:lvl1pPr marL="0" indent="0">
              <a:buFontTx/>
              <a:buNone/>
              <a:defRPr sz="2800" b="1">
                <a:solidFill>
                  <a:srgbClr val="0F4C75"/>
                </a:solidFill>
                <a:latin typeface="微软雅黑" panose="020B0503020204020204" pitchFamily="34" charset="-122"/>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单击此处编辑母版文本</a:t>
            </a:r>
            <a:endParaRPr lang="zh-CN" altLang="en-US" dirty="0"/>
          </a:p>
        </p:txBody>
      </p:sp>
      <p:sp>
        <p:nvSpPr>
          <p:cNvPr id="50" name="文本占位符 38"/>
          <p:cNvSpPr>
            <a:spLocks noGrp="1"/>
          </p:cNvSpPr>
          <p:nvPr>
            <p:ph type="body" sz="quarter" idx="17" hasCustomPrompt="1"/>
          </p:nvPr>
        </p:nvSpPr>
        <p:spPr>
          <a:xfrm>
            <a:off x="7184102" y="4634791"/>
            <a:ext cx="4319588" cy="442012"/>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sz="1200">
                <a:latin typeface="微软雅黑" panose="020B0503020204020204" pitchFamily="34" charset="-122"/>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单击此处编辑母版文本单击此处编辑母版文本单击此处编辑母版文本单击此处编辑母版文本</a:t>
            </a:r>
            <a:endParaRPr lang="zh-CN" altLang="en-US" dirty="0"/>
          </a:p>
        </p:txBody>
      </p:sp>
      <p:sp>
        <p:nvSpPr>
          <p:cNvPr id="51" name="文本占位符 36"/>
          <p:cNvSpPr>
            <a:spLocks noGrp="1"/>
          </p:cNvSpPr>
          <p:nvPr>
            <p:ph type="body" sz="quarter" idx="18" hasCustomPrompt="1"/>
          </p:nvPr>
        </p:nvSpPr>
        <p:spPr>
          <a:xfrm>
            <a:off x="7178628" y="5316974"/>
            <a:ext cx="4319587" cy="417512"/>
          </a:xfrm>
          <a:prstGeom prst="rect">
            <a:avLst/>
          </a:prstGeom>
        </p:spPr>
        <p:txBody>
          <a:bodyPr/>
          <a:lstStyle>
            <a:lvl1pPr marL="0" indent="0">
              <a:buFontTx/>
              <a:buNone/>
              <a:defRPr sz="2800" b="1">
                <a:solidFill>
                  <a:srgbClr val="0F4C75"/>
                </a:solidFill>
                <a:latin typeface="微软雅黑" panose="020B0503020204020204" pitchFamily="34" charset="-122"/>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单击此处编辑母版文本</a:t>
            </a:r>
            <a:endParaRPr lang="zh-CN" altLang="en-US" dirty="0"/>
          </a:p>
        </p:txBody>
      </p:sp>
      <p:sp>
        <p:nvSpPr>
          <p:cNvPr id="52" name="文本占位符 38"/>
          <p:cNvSpPr>
            <a:spLocks noGrp="1"/>
          </p:cNvSpPr>
          <p:nvPr>
            <p:ph type="body" sz="quarter" idx="19" hasCustomPrompt="1"/>
          </p:nvPr>
        </p:nvSpPr>
        <p:spPr>
          <a:xfrm>
            <a:off x="7178627" y="5758305"/>
            <a:ext cx="4319588" cy="442012"/>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sz="1200">
                <a:latin typeface="微软雅黑" panose="020B0503020204020204" pitchFamily="34" charset="-122"/>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单击此处编辑母版文本单击此处编辑母版文本单击此处编辑母版文本单击此处编辑母版文本</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目录4">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
        <p:nvSpPr>
          <p:cNvPr id="4" name="矩形 3"/>
          <p:cNvSpPr/>
          <p:nvPr userDrawn="1"/>
        </p:nvSpPr>
        <p:spPr>
          <a:xfrm>
            <a:off x="0" y="0"/>
            <a:ext cx="12192000" cy="6858000"/>
          </a:xfrm>
          <a:prstGeom prst="rect">
            <a:avLst/>
          </a:prstGeom>
          <a:solidFill>
            <a:srgbClr val="1B262C">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5085485" y="0"/>
            <a:ext cx="709900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TextBox 1"/>
          <p:cNvSpPr txBox="1"/>
          <p:nvPr userDrawn="1"/>
        </p:nvSpPr>
        <p:spPr>
          <a:xfrm>
            <a:off x="1706967" y="1710850"/>
            <a:ext cx="1671551" cy="3046988"/>
          </a:xfrm>
          <a:prstGeom prst="rect">
            <a:avLst/>
          </a:prstGeom>
          <a:noFill/>
        </p:spPr>
        <p:txBody>
          <a:bodyPr wrap="square" rtlCol="0" anchor="ctr">
            <a:spAutoFit/>
          </a:bodyPr>
          <a:lstStyle/>
          <a:p>
            <a:r>
              <a:rPr lang="zh-CN" altLang="en-US" sz="9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目录</a:t>
            </a:r>
            <a:endParaRPr lang="ko-KR" altLang="en-US" sz="9600" b="1" dirty="0">
              <a:solidFill>
                <a:schemeClr val="bg1"/>
              </a:solidFill>
              <a:latin typeface="微软雅黑" panose="020B0503020204020204" pitchFamily="34" charset="-122"/>
              <a:cs typeface="Arial" panose="020B0604020202020204" pitchFamily="34" charset="0"/>
            </a:endParaRPr>
          </a:p>
        </p:txBody>
      </p:sp>
      <p:grpSp>
        <p:nvGrpSpPr>
          <p:cNvPr id="7" name="Group 5"/>
          <p:cNvGrpSpPr/>
          <p:nvPr userDrawn="1"/>
        </p:nvGrpSpPr>
        <p:grpSpPr>
          <a:xfrm>
            <a:off x="5614151" y="1210713"/>
            <a:ext cx="1301913" cy="830997"/>
            <a:chOff x="5484141" y="1775144"/>
            <a:chExt cx="1301913" cy="830997"/>
          </a:xfrm>
        </p:grpSpPr>
        <p:sp>
          <p:nvSpPr>
            <p:cNvPr id="9" name="TextBox 6"/>
            <p:cNvSpPr txBox="1"/>
            <p:nvPr/>
          </p:nvSpPr>
          <p:spPr>
            <a:xfrm>
              <a:off x="5484141" y="1775144"/>
              <a:ext cx="958096" cy="830997"/>
            </a:xfrm>
            <a:prstGeom prst="rect">
              <a:avLst/>
            </a:prstGeom>
            <a:noFill/>
          </p:spPr>
          <p:txBody>
            <a:bodyPr wrap="square" lIns="108000" rIns="108000" rtlCol="0">
              <a:spAutoFit/>
            </a:bodyPr>
            <a:lstStyle/>
            <a:p>
              <a:pPr algn="ctr"/>
              <a:r>
                <a:rPr lang="en-US" altLang="ko-KR" sz="4800" b="1" dirty="0">
                  <a:solidFill>
                    <a:srgbClr val="1B262C"/>
                  </a:solidFill>
                  <a:latin typeface="Arial" panose="020B0604020202020204" pitchFamily="34" charset="0"/>
                  <a:cs typeface="Arial" panose="020B0604020202020204" pitchFamily="34" charset="0"/>
                </a:rPr>
                <a:t>01</a:t>
              </a:r>
              <a:endParaRPr lang="ko-KR" altLang="en-US" sz="4800" b="1" dirty="0">
                <a:solidFill>
                  <a:srgbClr val="1B262C"/>
                </a:solidFill>
                <a:latin typeface="Arial" panose="020B0604020202020204" pitchFamily="34" charset="0"/>
                <a:cs typeface="Arial" panose="020B0604020202020204" pitchFamily="34" charset="0"/>
              </a:endParaRPr>
            </a:p>
          </p:txBody>
        </p:sp>
        <p:sp>
          <p:nvSpPr>
            <p:cNvPr id="10" name="Half Frame 4"/>
            <p:cNvSpPr/>
            <p:nvPr/>
          </p:nvSpPr>
          <p:spPr>
            <a:xfrm rot="8100000">
              <a:off x="6148173" y="1871702"/>
              <a:ext cx="637881" cy="637881"/>
            </a:xfrm>
            <a:prstGeom prst="halfFrame">
              <a:avLst>
                <a:gd name="adj1" fmla="val 20434"/>
                <a:gd name="adj2" fmla="val 20083"/>
              </a:avLst>
            </a:prstGeom>
            <a:solidFill>
              <a:srgbClr val="1B2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B262C"/>
                </a:solidFill>
              </a:endParaRPr>
            </a:p>
          </p:txBody>
        </p:sp>
      </p:grpSp>
      <p:grpSp>
        <p:nvGrpSpPr>
          <p:cNvPr id="13" name="Group 9"/>
          <p:cNvGrpSpPr/>
          <p:nvPr userDrawn="1"/>
        </p:nvGrpSpPr>
        <p:grpSpPr>
          <a:xfrm>
            <a:off x="5622167" y="2377777"/>
            <a:ext cx="1301913" cy="830997"/>
            <a:chOff x="5484141" y="1775144"/>
            <a:chExt cx="1301913" cy="830997"/>
          </a:xfrm>
        </p:grpSpPr>
        <p:sp>
          <p:nvSpPr>
            <p:cNvPr id="15" name="TextBox 11"/>
            <p:cNvSpPr txBox="1"/>
            <p:nvPr/>
          </p:nvSpPr>
          <p:spPr>
            <a:xfrm>
              <a:off x="5484141" y="1775144"/>
              <a:ext cx="958096" cy="830997"/>
            </a:xfrm>
            <a:prstGeom prst="rect">
              <a:avLst/>
            </a:prstGeom>
            <a:noFill/>
          </p:spPr>
          <p:txBody>
            <a:bodyPr wrap="square" lIns="108000" rIns="108000" rtlCol="0">
              <a:spAutoFit/>
            </a:bodyPr>
            <a:lstStyle/>
            <a:p>
              <a:pPr algn="ctr"/>
              <a:r>
                <a:rPr lang="en-US" altLang="ko-KR" sz="4800" b="1" dirty="0">
                  <a:solidFill>
                    <a:srgbClr val="1B262C"/>
                  </a:solidFill>
                  <a:latin typeface="Arial" panose="020B0604020202020204" pitchFamily="34" charset="0"/>
                  <a:cs typeface="Arial" panose="020B0604020202020204" pitchFamily="34" charset="0"/>
                </a:rPr>
                <a:t>02</a:t>
              </a:r>
              <a:endParaRPr lang="ko-KR" altLang="en-US" sz="4800" b="1" dirty="0">
                <a:solidFill>
                  <a:srgbClr val="1B262C"/>
                </a:solidFill>
                <a:latin typeface="Arial" panose="020B0604020202020204" pitchFamily="34" charset="0"/>
                <a:cs typeface="Arial" panose="020B0604020202020204" pitchFamily="34" charset="0"/>
              </a:endParaRPr>
            </a:p>
          </p:txBody>
        </p:sp>
        <p:sp>
          <p:nvSpPr>
            <p:cNvPr id="16" name="Half Frame 12"/>
            <p:cNvSpPr/>
            <p:nvPr/>
          </p:nvSpPr>
          <p:spPr>
            <a:xfrm rot="8100000">
              <a:off x="6148173" y="1871702"/>
              <a:ext cx="637881" cy="637881"/>
            </a:xfrm>
            <a:prstGeom prst="halfFrame">
              <a:avLst>
                <a:gd name="adj1" fmla="val 20434"/>
                <a:gd name="adj2" fmla="val 20083"/>
              </a:avLst>
            </a:prstGeom>
            <a:solidFill>
              <a:srgbClr val="1B2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B262C"/>
                </a:solidFill>
              </a:endParaRPr>
            </a:p>
          </p:txBody>
        </p:sp>
      </p:grpSp>
      <p:grpSp>
        <p:nvGrpSpPr>
          <p:cNvPr id="19" name="Group 15"/>
          <p:cNvGrpSpPr/>
          <p:nvPr userDrawn="1"/>
        </p:nvGrpSpPr>
        <p:grpSpPr>
          <a:xfrm>
            <a:off x="5630183" y="3544841"/>
            <a:ext cx="1301913" cy="830997"/>
            <a:chOff x="5484141" y="1775144"/>
            <a:chExt cx="1301913" cy="830997"/>
          </a:xfrm>
        </p:grpSpPr>
        <p:sp>
          <p:nvSpPr>
            <p:cNvPr id="21" name="TextBox 17"/>
            <p:cNvSpPr txBox="1"/>
            <p:nvPr/>
          </p:nvSpPr>
          <p:spPr>
            <a:xfrm>
              <a:off x="5484141" y="1775144"/>
              <a:ext cx="958096" cy="830997"/>
            </a:xfrm>
            <a:prstGeom prst="rect">
              <a:avLst/>
            </a:prstGeom>
            <a:noFill/>
          </p:spPr>
          <p:txBody>
            <a:bodyPr wrap="square" lIns="108000" rIns="108000" rtlCol="0">
              <a:spAutoFit/>
            </a:bodyPr>
            <a:lstStyle/>
            <a:p>
              <a:pPr algn="ctr"/>
              <a:r>
                <a:rPr lang="en-US" altLang="ko-KR" sz="4800" b="1" dirty="0">
                  <a:solidFill>
                    <a:srgbClr val="1B262C"/>
                  </a:solidFill>
                  <a:latin typeface="Arial" panose="020B0604020202020204" pitchFamily="34" charset="0"/>
                  <a:cs typeface="Arial" panose="020B0604020202020204" pitchFamily="34" charset="0"/>
                </a:rPr>
                <a:t>03</a:t>
              </a:r>
              <a:endParaRPr lang="ko-KR" altLang="en-US" sz="4800" b="1" dirty="0">
                <a:solidFill>
                  <a:srgbClr val="1B262C"/>
                </a:solidFill>
                <a:latin typeface="Arial" panose="020B0604020202020204" pitchFamily="34" charset="0"/>
                <a:cs typeface="Arial" panose="020B0604020202020204" pitchFamily="34" charset="0"/>
              </a:endParaRPr>
            </a:p>
          </p:txBody>
        </p:sp>
        <p:sp>
          <p:nvSpPr>
            <p:cNvPr id="22" name="Half Frame 18"/>
            <p:cNvSpPr/>
            <p:nvPr/>
          </p:nvSpPr>
          <p:spPr>
            <a:xfrm rot="8100000">
              <a:off x="6148173" y="1871702"/>
              <a:ext cx="637881" cy="637881"/>
            </a:xfrm>
            <a:prstGeom prst="halfFrame">
              <a:avLst>
                <a:gd name="adj1" fmla="val 20434"/>
                <a:gd name="adj2" fmla="val 20083"/>
              </a:avLst>
            </a:prstGeom>
            <a:solidFill>
              <a:srgbClr val="1B2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B262C"/>
                </a:solidFill>
              </a:endParaRPr>
            </a:p>
          </p:txBody>
        </p:sp>
      </p:grpSp>
      <p:grpSp>
        <p:nvGrpSpPr>
          <p:cNvPr id="25" name="Group 21"/>
          <p:cNvGrpSpPr/>
          <p:nvPr userDrawn="1"/>
        </p:nvGrpSpPr>
        <p:grpSpPr>
          <a:xfrm>
            <a:off x="5638199" y="4711905"/>
            <a:ext cx="1301913" cy="830997"/>
            <a:chOff x="5484141" y="1775144"/>
            <a:chExt cx="1301913" cy="830997"/>
          </a:xfrm>
        </p:grpSpPr>
        <p:sp>
          <p:nvSpPr>
            <p:cNvPr id="27" name="TextBox 23"/>
            <p:cNvSpPr txBox="1"/>
            <p:nvPr/>
          </p:nvSpPr>
          <p:spPr>
            <a:xfrm>
              <a:off x="5484141" y="1775144"/>
              <a:ext cx="958096" cy="830997"/>
            </a:xfrm>
            <a:prstGeom prst="rect">
              <a:avLst/>
            </a:prstGeom>
            <a:noFill/>
          </p:spPr>
          <p:txBody>
            <a:bodyPr wrap="square" lIns="108000" rIns="108000" rtlCol="0">
              <a:spAutoFit/>
            </a:bodyPr>
            <a:lstStyle>
              <a:defPPr>
                <a:defRPr lang="zh-CN"/>
              </a:defPPr>
              <a:lvl1pPr algn="ctr">
                <a:defRPr sz="4800" b="1">
                  <a:solidFill>
                    <a:srgbClr val="1B262C"/>
                  </a:solidFill>
                  <a:cs typeface="Arial" panose="020B0604020202020204" pitchFamily="34" charset="0"/>
                </a:defRPr>
              </a:lvl1pPr>
            </a:lstStyle>
            <a:p>
              <a:r>
                <a:rPr lang="en-US" altLang="ko-KR" dirty="0">
                  <a:latin typeface="Arial" panose="020B0604020202020204" pitchFamily="34" charset="0"/>
                </a:rPr>
                <a:t>04</a:t>
              </a:r>
              <a:endParaRPr lang="ko-KR" altLang="en-US" dirty="0">
                <a:latin typeface="Arial" panose="020B0604020202020204" pitchFamily="34" charset="0"/>
              </a:endParaRPr>
            </a:p>
          </p:txBody>
        </p:sp>
        <p:sp>
          <p:nvSpPr>
            <p:cNvPr id="28" name="Half Frame 24"/>
            <p:cNvSpPr/>
            <p:nvPr/>
          </p:nvSpPr>
          <p:spPr>
            <a:xfrm rot="8100000">
              <a:off x="6148173" y="1871702"/>
              <a:ext cx="637881" cy="637881"/>
            </a:xfrm>
            <a:prstGeom prst="halfFrame">
              <a:avLst>
                <a:gd name="adj1" fmla="val 20434"/>
                <a:gd name="adj2" fmla="val 20083"/>
              </a:avLst>
            </a:prstGeom>
            <a:solidFill>
              <a:srgbClr val="1B2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B262C"/>
                </a:solidFill>
              </a:endParaRPr>
            </a:p>
          </p:txBody>
        </p:sp>
      </p:grpSp>
      <p:sp>
        <p:nvSpPr>
          <p:cNvPr id="31" name="文本占位符 36"/>
          <p:cNvSpPr>
            <a:spLocks noGrp="1"/>
          </p:cNvSpPr>
          <p:nvPr>
            <p:ph type="body" sz="quarter" idx="10" hasCustomPrompt="1"/>
          </p:nvPr>
        </p:nvSpPr>
        <p:spPr>
          <a:xfrm>
            <a:off x="7303457" y="1210713"/>
            <a:ext cx="4319587" cy="417512"/>
          </a:xfrm>
          <a:prstGeom prst="rect">
            <a:avLst/>
          </a:prstGeom>
        </p:spPr>
        <p:txBody>
          <a:bodyPr/>
          <a:lstStyle>
            <a:lvl1pPr marL="0" indent="0">
              <a:buFontTx/>
              <a:buNone/>
              <a:defRPr sz="2800" b="1">
                <a:solidFill>
                  <a:srgbClr val="0F4C75"/>
                </a:solidFill>
                <a:latin typeface="微软雅黑" panose="020B0503020204020204" pitchFamily="34" charset="-122"/>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单击此处编辑母版文本</a:t>
            </a:r>
            <a:endParaRPr lang="zh-CN" altLang="en-US" dirty="0"/>
          </a:p>
        </p:txBody>
      </p:sp>
      <p:sp>
        <p:nvSpPr>
          <p:cNvPr id="32" name="文本占位符 38"/>
          <p:cNvSpPr>
            <a:spLocks noGrp="1"/>
          </p:cNvSpPr>
          <p:nvPr>
            <p:ph type="body" sz="quarter" idx="11" hasCustomPrompt="1"/>
          </p:nvPr>
        </p:nvSpPr>
        <p:spPr>
          <a:xfrm>
            <a:off x="7303456" y="1652044"/>
            <a:ext cx="4319588" cy="442012"/>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sz="1200">
                <a:latin typeface="微软雅黑" panose="020B0503020204020204" pitchFamily="34" charset="-122"/>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单击此处编辑母版文本单击此处编辑母版文本单击此处编辑母版文本单击此处编辑母版文本</a:t>
            </a:r>
            <a:endParaRPr lang="zh-CN" altLang="en-US" dirty="0"/>
          </a:p>
        </p:txBody>
      </p:sp>
      <p:sp>
        <p:nvSpPr>
          <p:cNvPr id="35" name="文本占位符 36"/>
          <p:cNvSpPr>
            <a:spLocks noGrp="1"/>
          </p:cNvSpPr>
          <p:nvPr>
            <p:ph type="body" sz="quarter" idx="12" hasCustomPrompt="1"/>
          </p:nvPr>
        </p:nvSpPr>
        <p:spPr>
          <a:xfrm>
            <a:off x="7303456" y="2377777"/>
            <a:ext cx="4319587" cy="417512"/>
          </a:xfrm>
          <a:prstGeom prst="rect">
            <a:avLst/>
          </a:prstGeom>
        </p:spPr>
        <p:txBody>
          <a:bodyPr/>
          <a:lstStyle>
            <a:lvl1pPr marL="0" indent="0">
              <a:buFontTx/>
              <a:buNone/>
              <a:defRPr sz="2800" b="1">
                <a:solidFill>
                  <a:srgbClr val="0F4C75"/>
                </a:solidFill>
                <a:latin typeface="微软雅黑" panose="020B0503020204020204" pitchFamily="34" charset="-122"/>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单击此处编辑母版文本</a:t>
            </a:r>
            <a:endParaRPr lang="zh-CN" altLang="en-US" dirty="0"/>
          </a:p>
        </p:txBody>
      </p:sp>
      <p:sp>
        <p:nvSpPr>
          <p:cNvPr id="36" name="文本占位符 38"/>
          <p:cNvSpPr>
            <a:spLocks noGrp="1"/>
          </p:cNvSpPr>
          <p:nvPr>
            <p:ph type="body" sz="quarter" idx="13" hasCustomPrompt="1"/>
          </p:nvPr>
        </p:nvSpPr>
        <p:spPr>
          <a:xfrm>
            <a:off x="7303455" y="2819108"/>
            <a:ext cx="4319588" cy="442012"/>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sz="1200">
                <a:latin typeface="微软雅黑" panose="020B0503020204020204" pitchFamily="34" charset="-122"/>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单击此处编辑母版文本单击此处编辑母版文本单击此处编辑母版文本单击此处编辑母版文本</a:t>
            </a:r>
            <a:endParaRPr lang="zh-CN" altLang="en-US" dirty="0"/>
          </a:p>
        </p:txBody>
      </p:sp>
      <p:sp>
        <p:nvSpPr>
          <p:cNvPr id="37" name="文本占位符 36"/>
          <p:cNvSpPr>
            <a:spLocks noGrp="1"/>
          </p:cNvSpPr>
          <p:nvPr>
            <p:ph type="body" sz="quarter" idx="14" hasCustomPrompt="1"/>
          </p:nvPr>
        </p:nvSpPr>
        <p:spPr>
          <a:xfrm>
            <a:off x="7303455" y="3505025"/>
            <a:ext cx="4319587" cy="417512"/>
          </a:xfrm>
          <a:prstGeom prst="rect">
            <a:avLst/>
          </a:prstGeom>
        </p:spPr>
        <p:txBody>
          <a:bodyPr/>
          <a:lstStyle>
            <a:lvl1pPr marL="0" indent="0">
              <a:buFontTx/>
              <a:buNone/>
              <a:defRPr sz="2800" b="1">
                <a:solidFill>
                  <a:srgbClr val="0F4C75"/>
                </a:solidFill>
                <a:latin typeface="微软雅黑" panose="020B0503020204020204" pitchFamily="34" charset="-122"/>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单击此处编辑母版文本</a:t>
            </a:r>
            <a:endParaRPr lang="zh-CN" altLang="en-US" dirty="0"/>
          </a:p>
        </p:txBody>
      </p:sp>
      <p:sp>
        <p:nvSpPr>
          <p:cNvPr id="38" name="文本占位符 38"/>
          <p:cNvSpPr>
            <a:spLocks noGrp="1"/>
          </p:cNvSpPr>
          <p:nvPr>
            <p:ph type="body" sz="quarter" idx="15" hasCustomPrompt="1"/>
          </p:nvPr>
        </p:nvSpPr>
        <p:spPr>
          <a:xfrm>
            <a:off x="7303454" y="3946356"/>
            <a:ext cx="4319588" cy="442012"/>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sz="1200">
                <a:latin typeface="微软雅黑" panose="020B0503020204020204" pitchFamily="34" charset="-122"/>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单击此处编辑母版文本单击此处编辑母版文本单击此处编辑母版文本单击此处编辑母版文本</a:t>
            </a:r>
            <a:endParaRPr lang="zh-CN" altLang="en-US" dirty="0"/>
          </a:p>
        </p:txBody>
      </p:sp>
      <p:sp>
        <p:nvSpPr>
          <p:cNvPr id="43" name="文本占位符 36"/>
          <p:cNvSpPr>
            <a:spLocks noGrp="1"/>
          </p:cNvSpPr>
          <p:nvPr>
            <p:ph type="body" sz="quarter" idx="16" hasCustomPrompt="1"/>
          </p:nvPr>
        </p:nvSpPr>
        <p:spPr>
          <a:xfrm>
            <a:off x="7303455" y="4757838"/>
            <a:ext cx="4319587" cy="417512"/>
          </a:xfrm>
          <a:prstGeom prst="rect">
            <a:avLst/>
          </a:prstGeom>
        </p:spPr>
        <p:txBody>
          <a:bodyPr/>
          <a:lstStyle>
            <a:lvl1pPr marL="0" indent="0">
              <a:buFontTx/>
              <a:buNone/>
              <a:defRPr sz="2800" b="1">
                <a:solidFill>
                  <a:srgbClr val="0F4C75"/>
                </a:solidFill>
                <a:latin typeface="微软雅黑" panose="020B0503020204020204" pitchFamily="34" charset="-122"/>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单击此处编辑母版文本</a:t>
            </a:r>
            <a:endParaRPr lang="zh-CN" altLang="en-US" dirty="0"/>
          </a:p>
        </p:txBody>
      </p:sp>
      <p:sp>
        <p:nvSpPr>
          <p:cNvPr id="44" name="文本占位符 38"/>
          <p:cNvSpPr>
            <a:spLocks noGrp="1"/>
          </p:cNvSpPr>
          <p:nvPr>
            <p:ph type="body" sz="quarter" idx="17" hasCustomPrompt="1"/>
          </p:nvPr>
        </p:nvSpPr>
        <p:spPr>
          <a:xfrm>
            <a:off x="7303454" y="5199169"/>
            <a:ext cx="4319588" cy="442012"/>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sz="1200">
                <a:latin typeface="微软雅黑" panose="020B0503020204020204" pitchFamily="34" charset="-122"/>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单击此处编辑母版文本单击此处编辑母版文本单击此处编辑母版文本单击此处编辑母版文本</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目录3">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
        <p:nvSpPr>
          <p:cNvPr id="4" name="矩形 3"/>
          <p:cNvSpPr/>
          <p:nvPr userDrawn="1"/>
        </p:nvSpPr>
        <p:spPr>
          <a:xfrm>
            <a:off x="0" y="0"/>
            <a:ext cx="12192000" cy="6858000"/>
          </a:xfrm>
          <a:prstGeom prst="rect">
            <a:avLst/>
          </a:prstGeom>
          <a:solidFill>
            <a:srgbClr val="1B262C">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5085485" y="0"/>
            <a:ext cx="709900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 name="Group 5"/>
          <p:cNvGrpSpPr/>
          <p:nvPr userDrawn="1"/>
        </p:nvGrpSpPr>
        <p:grpSpPr>
          <a:xfrm>
            <a:off x="5535494" y="1555676"/>
            <a:ext cx="1301913" cy="830997"/>
            <a:chOff x="5484141" y="1775144"/>
            <a:chExt cx="1301913" cy="830997"/>
          </a:xfrm>
        </p:grpSpPr>
        <p:sp>
          <p:nvSpPr>
            <p:cNvPr id="9" name="TextBox 6"/>
            <p:cNvSpPr txBox="1"/>
            <p:nvPr/>
          </p:nvSpPr>
          <p:spPr>
            <a:xfrm>
              <a:off x="5484141" y="1775144"/>
              <a:ext cx="958096" cy="830997"/>
            </a:xfrm>
            <a:prstGeom prst="rect">
              <a:avLst/>
            </a:prstGeom>
            <a:noFill/>
          </p:spPr>
          <p:txBody>
            <a:bodyPr wrap="square" lIns="108000" rIns="108000" rtlCol="0">
              <a:spAutoFit/>
            </a:bodyPr>
            <a:lstStyle/>
            <a:p>
              <a:pPr algn="ctr"/>
              <a:r>
                <a:rPr lang="en-US" altLang="ko-KR" sz="4800" b="1" dirty="0">
                  <a:solidFill>
                    <a:srgbClr val="1B262C"/>
                  </a:solidFill>
                  <a:latin typeface="Arial" panose="020B0604020202020204" pitchFamily="34" charset="0"/>
                  <a:cs typeface="Arial" panose="020B0604020202020204" pitchFamily="34" charset="0"/>
                </a:rPr>
                <a:t>01</a:t>
              </a:r>
              <a:endParaRPr lang="ko-KR" altLang="en-US" sz="4800" b="1" dirty="0">
                <a:solidFill>
                  <a:srgbClr val="1B262C"/>
                </a:solidFill>
                <a:latin typeface="Arial" panose="020B0604020202020204" pitchFamily="34" charset="0"/>
                <a:cs typeface="Arial" panose="020B0604020202020204" pitchFamily="34" charset="0"/>
              </a:endParaRPr>
            </a:p>
          </p:txBody>
        </p:sp>
        <p:sp>
          <p:nvSpPr>
            <p:cNvPr id="10" name="Half Frame 4"/>
            <p:cNvSpPr/>
            <p:nvPr/>
          </p:nvSpPr>
          <p:spPr>
            <a:xfrm rot="8100000">
              <a:off x="6148173" y="1871702"/>
              <a:ext cx="637881" cy="637881"/>
            </a:xfrm>
            <a:prstGeom prst="halfFrame">
              <a:avLst>
                <a:gd name="adj1" fmla="val 20434"/>
                <a:gd name="adj2" fmla="val 20083"/>
              </a:avLst>
            </a:prstGeom>
            <a:solidFill>
              <a:srgbClr val="1B2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B262C"/>
                </a:solidFill>
              </a:endParaRPr>
            </a:p>
          </p:txBody>
        </p:sp>
      </p:grpSp>
      <p:grpSp>
        <p:nvGrpSpPr>
          <p:cNvPr id="13" name="Group 9"/>
          <p:cNvGrpSpPr/>
          <p:nvPr userDrawn="1"/>
        </p:nvGrpSpPr>
        <p:grpSpPr>
          <a:xfrm>
            <a:off x="5535494" y="2878402"/>
            <a:ext cx="1301913" cy="830997"/>
            <a:chOff x="5484141" y="1775144"/>
            <a:chExt cx="1301913" cy="830997"/>
          </a:xfrm>
        </p:grpSpPr>
        <p:sp>
          <p:nvSpPr>
            <p:cNvPr id="15" name="TextBox 11"/>
            <p:cNvSpPr txBox="1"/>
            <p:nvPr/>
          </p:nvSpPr>
          <p:spPr>
            <a:xfrm>
              <a:off x="5484141" y="1775144"/>
              <a:ext cx="958096" cy="830997"/>
            </a:xfrm>
            <a:prstGeom prst="rect">
              <a:avLst/>
            </a:prstGeom>
            <a:noFill/>
          </p:spPr>
          <p:txBody>
            <a:bodyPr wrap="square" lIns="108000" rIns="108000" rtlCol="0">
              <a:spAutoFit/>
            </a:bodyPr>
            <a:lstStyle/>
            <a:p>
              <a:pPr algn="ctr"/>
              <a:r>
                <a:rPr lang="en-US" altLang="ko-KR" sz="4800" b="1" dirty="0">
                  <a:solidFill>
                    <a:srgbClr val="1B262C"/>
                  </a:solidFill>
                  <a:latin typeface="Arial" panose="020B0604020202020204" pitchFamily="34" charset="0"/>
                  <a:cs typeface="Arial" panose="020B0604020202020204" pitchFamily="34" charset="0"/>
                </a:rPr>
                <a:t>02</a:t>
              </a:r>
              <a:endParaRPr lang="ko-KR" altLang="en-US" sz="4800" b="1" dirty="0">
                <a:solidFill>
                  <a:srgbClr val="1B262C"/>
                </a:solidFill>
                <a:latin typeface="Arial" panose="020B0604020202020204" pitchFamily="34" charset="0"/>
                <a:cs typeface="Arial" panose="020B0604020202020204" pitchFamily="34" charset="0"/>
              </a:endParaRPr>
            </a:p>
          </p:txBody>
        </p:sp>
        <p:sp>
          <p:nvSpPr>
            <p:cNvPr id="16" name="Half Frame 12"/>
            <p:cNvSpPr/>
            <p:nvPr/>
          </p:nvSpPr>
          <p:spPr>
            <a:xfrm rot="8100000">
              <a:off x="6148173" y="1871702"/>
              <a:ext cx="637881" cy="637881"/>
            </a:xfrm>
            <a:prstGeom prst="halfFrame">
              <a:avLst>
                <a:gd name="adj1" fmla="val 20434"/>
                <a:gd name="adj2" fmla="val 20083"/>
              </a:avLst>
            </a:prstGeom>
            <a:solidFill>
              <a:srgbClr val="1B2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B262C"/>
                </a:solidFill>
              </a:endParaRPr>
            </a:p>
          </p:txBody>
        </p:sp>
      </p:grpSp>
      <p:grpSp>
        <p:nvGrpSpPr>
          <p:cNvPr id="19" name="Group 15"/>
          <p:cNvGrpSpPr/>
          <p:nvPr userDrawn="1"/>
        </p:nvGrpSpPr>
        <p:grpSpPr>
          <a:xfrm>
            <a:off x="5535494" y="4201129"/>
            <a:ext cx="1301913" cy="830997"/>
            <a:chOff x="5484141" y="1775144"/>
            <a:chExt cx="1301913" cy="830997"/>
          </a:xfrm>
        </p:grpSpPr>
        <p:sp>
          <p:nvSpPr>
            <p:cNvPr id="21" name="TextBox 17"/>
            <p:cNvSpPr txBox="1"/>
            <p:nvPr/>
          </p:nvSpPr>
          <p:spPr>
            <a:xfrm>
              <a:off x="5484141" y="1775144"/>
              <a:ext cx="958096" cy="830997"/>
            </a:xfrm>
            <a:prstGeom prst="rect">
              <a:avLst/>
            </a:prstGeom>
            <a:noFill/>
          </p:spPr>
          <p:txBody>
            <a:bodyPr wrap="square" lIns="108000" rIns="108000" rtlCol="0">
              <a:spAutoFit/>
            </a:bodyPr>
            <a:lstStyle/>
            <a:p>
              <a:pPr algn="ctr"/>
              <a:r>
                <a:rPr lang="en-US" altLang="ko-KR" sz="4800" b="1" dirty="0">
                  <a:solidFill>
                    <a:srgbClr val="1B262C"/>
                  </a:solidFill>
                  <a:latin typeface="Arial" panose="020B0604020202020204" pitchFamily="34" charset="0"/>
                  <a:cs typeface="Arial" panose="020B0604020202020204" pitchFamily="34" charset="0"/>
                </a:rPr>
                <a:t>03</a:t>
              </a:r>
              <a:endParaRPr lang="ko-KR" altLang="en-US" sz="4800" b="1" dirty="0">
                <a:solidFill>
                  <a:srgbClr val="1B262C"/>
                </a:solidFill>
                <a:latin typeface="Arial" panose="020B0604020202020204" pitchFamily="34" charset="0"/>
                <a:cs typeface="Arial" panose="020B0604020202020204" pitchFamily="34" charset="0"/>
              </a:endParaRPr>
            </a:p>
          </p:txBody>
        </p:sp>
        <p:sp>
          <p:nvSpPr>
            <p:cNvPr id="22" name="Half Frame 18"/>
            <p:cNvSpPr/>
            <p:nvPr/>
          </p:nvSpPr>
          <p:spPr>
            <a:xfrm rot="8100000">
              <a:off x="6148173" y="1871702"/>
              <a:ext cx="637881" cy="637881"/>
            </a:xfrm>
            <a:prstGeom prst="halfFrame">
              <a:avLst>
                <a:gd name="adj1" fmla="val 20434"/>
                <a:gd name="adj2" fmla="val 20083"/>
              </a:avLst>
            </a:prstGeom>
            <a:solidFill>
              <a:srgbClr val="1B2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B262C"/>
                </a:solidFill>
              </a:endParaRPr>
            </a:p>
          </p:txBody>
        </p:sp>
      </p:grpSp>
      <p:sp>
        <p:nvSpPr>
          <p:cNvPr id="31" name="TextBox 1"/>
          <p:cNvSpPr txBox="1"/>
          <p:nvPr userDrawn="1"/>
        </p:nvSpPr>
        <p:spPr>
          <a:xfrm>
            <a:off x="1706967" y="1710850"/>
            <a:ext cx="1671551" cy="3046988"/>
          </a:xfrm>
          <a:prstGeom prst="rect">
            <a:avLst/>
          </a:prstGeom>
          <a:noFill/>
        </p:spPr>
        <p:txBody>
          <a:bodyPr wrap="square" rtlCol="0" anchor="ctr">
            <a:spAutoFit/>
          </a:bodyPr>
          <a:lstStyle/>
          <a:p>
            <a:r>
              <a:rPr lang="zh-CN" altLang="en-US" sz="9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目录</a:t>
            </a:r>
            <a:endParaRPr lang="ko-KR" altLang="en-US" sz="9600" b="1" dirty="0">
              <a:solidFill>
                <a:schemeClr val="bg1"/>
              </a:solidFill>
              <a:latin typeface="微软雅黑" panose="020B0503020204020204" pitchFamily="34" charset="-122"/>
              <a:cs typeface="Arial" panose="020B0604020202020204" pitchFamily="34" charset="0"/>
            </a:endParaRPr>
          </a:p>
        </p:txBody>
      </p:sp>
      <p:sp>
        <p:nvSpPr>
          <p:cNvPr id="25" name="文本占位符 36"/>
          <p:cNvSpPr>
            <a:spLocks noGrp="1"/>
          </p:cNvSpPr>
          <p:nvPr>
            <p:ph type="body" sz="quarter" idx="10" hasCustomPrompt="1"/>
          </p:nvPr>
        </p:nvSpPr>
        <p:spPr>
          <a:xfrm>
            <a:off x="7198933" y="1555676"/>
            <a:ext cx="4319587" cy="417512"/>
          </a:xfrm>
          <a:prstGeom prst="rect">
            <a:avLst/>
          </a:prstGeom>
        </p:spPr>
        <p:txBody>
          <a:bodyPr/>
          <a:lstStyle>
            <a:lvl1pPr marL="0" indent="0">
              <a:buFontTx/>
              <a:buNone/>
              <a:defRPr sz="2800" b="1">
                <a:solidFill>
                  <a:srgbClr val="0F4C75"/>
                </a:solidFill>
                <a:latin typeface="微软雅黑" panose="020B0503020204020204" pitchFamily="34" charset="-122"/>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单击此处编辑母版文本</a:t>
            </a:r>
            <a:endParaRPr lang="zh-CN" altLang="en-US" dirty="0"/>
          </a:p>
        </p:txBody>
      </p:sp>
      <p:sp>
        <p:nvSpPr>
          <p:cNvPr id="26" name="文本占位符 38"/>
          <p:cNvSpPr>
            <a:spLocks noGrp="1"/>
          </p:cNvSpPr>
          <p:nvPr>
            <p:ph type="body" sz="quarter" idx="11" hasCustomPrompt="1"/>
          </p:nvPr>
        </p:nvSpPr>
        <p:spPr>
          <a:xfrm>
            <a:off x="7198932" y="1997007"/>
            <a:ext cx="4319588" cy="442012"/>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sz="1200">
                <a:latin typeface="微软雅黑" panose="020B0503020204020204" pitchFamily="34" charset="-122"/>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单击此处编辑母版文本单击此处编辑母版文本单击此处编辑母版文本单击此处编辑母版文本</a:t>
            </a:r>
            <a:endParaRPr lang="zh-CN" altLang="en-US" dirty="0"/>
          </a:p>
        </p:txBody>
      </p:sp>
      <p:sp>
        <p:nvSpPr>
          <p:cNvPr id="27" name="文本占位符 36"/>
          <p:cNvSpPr>
            <a:spLocks noGrp="1"/>
          </p:cNvSpPr>
          <p:nvPr>
            <p:ph type="body" sz="quarter" idx="12" hasCustomPrompt="1"/>
          </p:nvPr>
        </p:nvSpPr>
        <p:spPr>
          <a:xfrm>
            <a:off x="7198933" y="2842850"/>
            <a:ext cx="4319587" cy="417512"/>
          </a:xfrm>
          <a:prstGeom prst="rect">
            <a:avLst/>
          </a:prstGeom>
        </p:spPr>
        <p:txBody>
          <a:bodyPr/>
          <a:lstStyle>
            <a:lvl1pPr marL="0" indent="0">
              <a:buFontTx/>
              <a:buNone/>
              <a:defRPr sz="2800" b="1">
                <a:solidFill>
                  <a:srgbClr val="0F4C75"/>
                </a:solidFill>
                <a:latin typeface="微软雅黑" panose="020B0503020204020204" pitchFamily="34" charset="-122"/>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单击此处编辑母版文本</a:t>
            </a:r>
            <a:endParaRPr lang="zh-CN" altLang="en-US" dirty="0"/>
          </a:p>
        </p:txBody>
      </p:sp>
      <p:sp>
        <p:nvSpPr>
          <p:cNvPr id="28" name="文本占位符 38"/>
          <p:cNvSpPr>
            <a:spLocks noGrp="1"/>
          </p:cNvSpPr>
          <p:nvPr>
            <p:ph type="body" sz="quarter" idx="13" hasCustomPrompt="1"/>
          </p:nvPr>
        </p:nvSpPr>
        <p:spPr>
          <a:xfrm>
            <a:off x="7198932" y="3284181"/>
            <a:ext cx="4319588" cy="442012"/>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sz="1200">
                <a:latin typeface="微软雅黑" panose="020B0503020204020204" pitchFamily="34" charset="-122"/>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单击此处编辑母版文本单击此处编辑母版文本单击此处编辑母版文本单击此处编辑母版文本</a:t>
            </a:r>
            <a:endParaRPr lang="zh-CN" altLang="en-US" dirty="0"/>
          </a:p>
        </p:txBody>
      </p:sp>
      <p:sp>
        <p:nvSpPr>
          <p:cNvPr id="29" name="文本占位符 36"/>
          <p:cNvSpPr>
            <a:spLocks noGrp="1"/>
          </p:cNvSpPr>
          <p:nvPr>
            <p:ph type="body" sz="quarter" idx="14" hasCustomPrompt="1"/>
          </p:nvPr>
        </p:nvSpPr>
        <p:spPr>
          <a:xfrm>
            <a:off x="7198932" y="4165577"/>
            <a:ext cx="4319587" cy="417512"/>
          </a:xfrm>
          <a:prstGeom prst="rect">
            <a:avLst/>
          </a:prstGeom>
        </p:spPr>
        <p:txBody>
          <a:bodyPr/>
          <a:lstStyle>
            <a:lvl1pPr marL="0" indent="0">
              <a:buFontTx/>
              <a:buNone/>
              <a:defRPr sz="2800" b="1">
                <a:solidFill>
                  <a:srgbClr val="0F4C75"/>
                </a:solidFill>
                <a:latin typeface="微软雅黑" panose="020B0503020204020204" pitchFamily="34" charset="-122"/>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单击此处编辑母版文本</a:t>
            </a:r>
            <a:endParaRPr lang="zh-CN" altLang="en-US" dirty="0"/>
          </a:p>
        </p:txBody>
      </p:sp>
      <p:sp>
        <p:nvSpPr>
          <p:cNvPr id="30" name="文本占位符 38"/>
          <p:cNvSpPr>
            <a:spLocks noGrp="1"/>
          </p:cNvSpPr>
          <p:nvPr>
            <p:ph type="body" sz="quarter" idx="15" hasCustomPrompt="1"/>
          </p:nvPr>
        </p:nvSpPr>
        <p:spPr>
          <a:xfrm>
            <a:off x="7198931" y="4606908"/>
            <a:ext cx="4319588" cy="442012"/>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sz="1200">
                <a:latin typeface="微软雅黑" panose="020B0503020204020204" pitchFamily="34" charset="-122"/>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单击此处编辑母版文本单击此处编辑母版文本单击此处编辑母版文本单击此处编辑母版文本</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版式1">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14149" y="287254"/>
            <a:ext cx="11282576" cy="724247"/>
          </a:xfrm>
          <a:prstGeom prst="rect">
            <a:avLst/>
          </a:prstGeom>
        </p:spPr>
        <p:txBody>
          <a:bodyPr anchor="ctr"/>
          <a:lstStyle>
            <a:lvl1pPr marL="0" indent="0" algn="l">
              <a:buNone/>
              <a:defRPr sz="5400" b="0" baseline="0">
                <a:solidFill>
                  <a:srgbClr val="1B262C"/>
                </a:solidFill>
                <a:latin typeface="微软雅黑" panose="020B0503020204020204" pitchFamily="34" charset="-122"/>
                <a:ea typeface="微软雅黑" panose="020B0503020204020204" pitchFamily="34" charset="-122"/>
                <a:cs typeface="Arial" panose="020B0604020202020204" pitchFamily="34" charset="0"/>
              </a:defRPr>
            </a:lvl1pPr>
          </a:lstStyle>
          <a:p>
            <a:pPr lvl="0"/>
            <a:r>
              <a:rPr lang="zh-CN" altLang="en-US" dirty="0"/>
              <a:t>版式</a:t>
            </a:r>
            <a:r>
              <a:rPr lang="en-US" altLang="zh-CN" dirty="0"/>
              <a:t>1</a:t>
            </a:r>
            <a:endParaRPr lang="en-US" altLang="ko-KR" dirty="0"/>
          </a:p>
        </p:txBody>
      </p:sp>
      <p:sp>
        <p:nvSpPr>
          <p:cNvPr id="12" name="Rectangle 11"/>
          <p:cNvSpPr/>
          <p:nvPr userDrawn="1"/>
        </p:nvSpPr>
        <p:spPr>
          <a:xfrm>
            <a:off x="0" y="287254"/>
            <a:ext cx="295275" cy="724247"/>
          </a:xfrm>
          <a:prstGeom prst="rect">
            <a:avLst/>
          </a:prstGeom>
          <a:solidFill>
            <a:srgbClr val="BBE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9843" y="287254"/>
            <a:ext cx="171128" cy="724247"/>
          </a:xfrm>
          <a:prstGeom prst="rect">
            <a:avLst/>
          </a:prstGeom>
          <a:solidFill>
            <a:srgbClr val="1B2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368585" y="6441740"/>
            <a:ext cx="823415" cy="211540"/>
          </a:xfrm>
          <a:prstGeom prst="rect">
            <a:avLst/>
          </a:prstGeom>
          <a:solidFill>
            <a:srgbClr val="BBE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9687" y="6441740"/>
            <a:ext cx="10951543" cy="211540"/>
          </a:xfrm>
          <a:prstGeom prst="rect">
            <a:avLst/>
          </a:prstGeom>
          <a:solidFill>
            <a:srgbClr val="1B2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封底">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任意多边形: 形状 9"/>
          <p:cNvSpPr/>
          <p:nvPr userDrawn="1"/>
        </p:nvSpPr>
        <p:spPr>
          <a:xfrm>
            <a:off x="2018149" y="0"/>
            <a:ext cx="10173701" cy="6858000"/>
          </a:xfrm>
          <a:custGeom>
            <a:avLst/>
            <a:gdLst>
              <a:gd name="connsiteX0" fmla="*/ 6663996 w 10173701"/>
              <a:gd name="connsiteY0" fmla="*/ 0 h 6858000"/>
              <a:gd name="connsiteX1" fmla="*/ 10173701 w 10173701"/>
              <a:gd name="connsiteY1" fmla="*/ 0 h 6858000"/>
              <a:gd name="connsiteX2" fmla="*/ 10173701 w 10173701"/>
              <a:gd name="connsiteY2" fmla="*/ 6858000 h 6858000"/>
              <a:gd name="connsiteX3" fmla="*/ 0 w 101737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173701" h="6858000">
                <a:moveTo>
                  <a:pt x="6663996" y="0"/>
                </a:moveTo>
                <a:lnTo>
                  <a:pt x="10173701" y="0"/>
                </a:lnTo>
                <a:lnTo>
                  <a:pt x="10173701" y="6858000"/>
                </a:lnTo>
                <a:lnTo>
                  <a:pt x="0" y="6858000"/>
                </a:lnTo>
                <a:close/>
              </a:path>
            </a:pathLst>
          </a:custGeom>
          <a:solidFill>
            <a:srgbClr val="1B262C">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Text Placeholder 9"/>
          <p:cNvSpPr>
            <a:spLocks noGrp="1"/>
          </p:cNvSpPr>
          <p:nvPr>
            <p:ph type="body" sz="quarter" idx="10" hasCustomPrompt="1"/>
          </p:nvPr>
        </p:nvSpPr>
        <p:spPr>
          <a:xfrm>
            <a:off x="6318912" y="3376967"/>
            <a:ext cx="5873087" cy="957012"/>
          </a:xfrm>
          <a:prstGeom prst="rect">
            <a:avLst/>
          </a:prstGeom>
        </p:spPr>
        <p:txBody>
          <a:bodyPr anchor="ctr"/>
          <a:lstStyle>
            <a:lvl1pPr marL="0" indent="0" algn="l">
              <a:buNone/>
              <a:defRPr sz="6600" b="0" baseline="0">
                <a:solidFill>
                  <a:schemeClr val="bg1"/>
                </a:solidFill>
                <a:latin typeface="微软雅黑" panose="020B0503020204020204" pitchFamily="34" charset="-122"/>
                <a:ea typeface="微软雅黑" panose="020B0503020204020204" pitchFamily="34" charset="-122"/>
                <a:cs typeface="Arial" panose="020B0604020202020204" pitchFamily="34" charset="0"/>
              </a:defRPr>
            </a:lvl1pPr>
          </a:lstStyle>
          <a:p>
            <a:pPr lvl="0"/>
            <a:r>
              <a:rPr lang="zh-CN" altLang="en-US" dirty="0"/>
              <a:t>谢谢</a:t>
            </a:r>
            <a:endParaRPr lang="en-US" altLang="ko-KR" dirty="0"/>
          </a:p>
        </p:txBody>
      </p:sp>
      <p:sp>
        <p:nvSpPr>
          <p:cNvPr id="7" name="Text Placeholder 9"/>
          <p:cNvSpPr>
            <a:spLocks noGrp="1"/>
          </p:cNvSpPr>
          <p:nvPr>
            <p:ph type="body" sz="quarter" idx="11" hasCustomPrompt="1"/>
          </p:nvPr>
        </p:nvSpPr>
        <p:spPr>
          <a:xfrm>
            <a:off x="6318764" y="4402219"/>
            <a:ext cx="5873087" cy="288032"/>
          </a:xfrm>
          <a:prstGeom prst="rect">
            <a:avLst/>
          </a:prstGeom>
        </p:spPr>
        <p:txBody>
          <a:bodyPr anchor="ctr"/>
          <a:lstStyle>
            <a:lvl1pPr marL="0" indent="0" algn="l">
              <a:buNone/>
              <a:defRPr sz="1800" b="0" baseline="0">
                <a:solidFill>
                  <a:schemeClr val="bg1"/>
                </a:solidFill>
                <a:latin typeface="微软雅黑" panose="020B0503020204020204" pitchFamily="34" charset="-122"/>
                <a:ea typeface="微软雅黑" panose="020B0503020204020204" pitchFamily="34" charset="-122"/>
                <a:cs typeface="Arial" panose="020B0604020202020204" pitchFamily="34" charset="0"/>
              </a:defRPr>
            </a:lvl1pPr>
          </a:lstStyle>
          <a:p>
            <a:pPr lvl="0"/>
            <a:r>
              <a:rPr lang="zh-CN" altLang="en-US" dirty="0"/>
              <a:t>单击此处插入副标题内容</a:t>
            </a:r>
            <a:endParaRPr lang="en-US" altLang="ko-KR" dirty="0"/>
          </a:p>
        </p:txBody>
      </p:sp>
      <p:sp>
        <p:nvSpPr>
          <p:cNvPr id="8" name="直角三角形 7"/>
          <p:cNvSpPr/>
          <p:nvPr userDrawn="1"/>
        </p:nvSpPr>
        <p:spPr>
          <a:xfrm rot="5400000">
            <a:off x="-82962" y="82962"/>
            <a:ext cx="4564190" cy="4398267"/>
          </a:xfrm>
          <a:prstGeom prst="rtTriangle">
            <a:avLst/>
          </a:prstGeom>
          <a:solidFill>
            <a:srgbClr val="1B262C">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ight Triangle 1"/>
          <p:cNvSpPr/>
          <p:nvPr userDrawn="1"/>
        </p:nvSpPr>
        <p:spPr>
          <a:xfrm flipH="1">
            <a:off x="8572500" y="3142992"/>
            <a:ext cx="3619352" cy="3715008"/>
          </a:xfrm>
          <a:prstGeom prst="rtTriangle">
            <a:avLst/>
          </a:prstGeom>
          <a:solidFill>
            <a:schemeClr val="tx2">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版式1">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14149" y="287254"/>
            <a:ext cx="11282576" cy="724247"/>
          </a:xfrm>
          <a:prstGeom prst="rect">
            <a:avLst/>
          </a:prstGeom>
        </p:spPr>
        <p:txBody>
          <a:bodyPr anchor="ctr"/>
          <a:lstStyle>
            <a:lvl1pPr marL="0" indent="0" algn="l">
              <a:buNone/>
              <a:defRPr sz="5400" b="0" baseline="0">
                <a:solidFill>
                  <a:srgbClr val="1B262C"/>
                </a:solidFill>
                <a:latin typeface="微软雅黑" panose="020B0503020204020204" pitchFamily="34" charset="-122"/>
                <a:ea typeface="微软雅黑" panose="020B0503020204020204" pitchFamily="34" charset="-122"/>
                <a:cs typeface="Arial" panose="020B0604020202020204" pitchFamily="34" charset="0"/>
              </a:defRPr>
            </a:lvl1pPr>
          </a:lstStyle>
          <a:p>
            <a:pPr lvl="0"/>
            <a:r>
              <a:rPr lang="zh-CN" altLang="en-US" dirty="0"/>
              <a:t>版式</a:t>
            </a:r>
            <a:r>
              <a:rPr lang="en-US" altLang="zh-CN" dirty="0"/>
              <a:t>1</a:t>
            </a:r>
            <a:endParaRPr lang="en-US" altLang="ko-KR" dirty="0"/>
          </a:p>
        </p:txBody>
      </p:sp>
      <p:sp>
        <p:nvSpPr>
          <p:cNvPr id="12" name="Rectangle 11"/>
          <p:cNvSpPr/>
          <p:nvPr userDrawn="1"/>
        </p:nvSpPr>
        <p:spPr>
          <a:xfrm>
            <a:off x="0" y="287254"/>
            <a:ext cx="295275" cy="724247"/>
          </a:xfrm>
          <a:prstGeom prst="rect">
            <a:avLst/>
          </a:prstGeom>
          <a:solidFill>
            <a:srgbClr val="BBE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9843" y="287254"/>
            <a:ext cx="171128" cy="724247"/>
          </a:xfrm>
          <a:prstGeom prst="rect">
            <a:avLst/>
          </a:prstGeom>
          <a:solidFill>
            <a:srgbClr val="1B2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368585" y="6441740"/>
            <a:ext cx="823415" cy="211540"/>
          </a:xfrm>
          <a:prstGeom prst="rect">
            <a:avLst/>
          </a:prstGeom>
          <a:solidFill>
            <a:srgbClr val="BBE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9687" y="6441740"/>
            <a:ext cx="10951543" cy="211540"/>
          </a:xfrm>
          <a:prstGeom prst="rect">
            <a:avLst/>
          </a:prstGeom>
          <a:solidFill>
            <a:srgbClr val="1B2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版式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7"/>
          <p:cNvSpPr/>
          <p:nvPr userDrawn="1"/>
        </p:nvSpPr>
        <p:spPr>
          <a:xfrm>
            <a:off x="0" y="2523281"/>
            <a:ext cx="12192000" cy="2395960"/>
          </a:xfrm>
          <a:prstGeom prst="rect">
            <a:avLst/>
          </a:prstGeom>
          <a:solidFill>
            <a:srgbClr val="1B262C">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 Placeholder 9"/>
          <p:cNvSpPr>
            <a:spLocks noGrp="1"/>
          </p:cNvSpPr>
          <p:nvPr userDrawn="1">
            <p:ph type="body" sz="quarter" idx="10" hasCustomPrompt="1"/>
          </p:nvPr>
        </p:nvSpPr>
        <p:spPr>
          <a:xfrm>
            <a:off x="881847" y="3314034"/>
            <a:ext cx="3441297" cy="724247"/>
          </a:xfrm>
          <a:prstGeom prst="rect">
            <a:avLst/>
          </a:prstGeom>
        </p:spPr>
        <p:txBody>
          <a:bodyPr anchor="ctr"/>
          <a:lstStyle>
            <a:lvl1pPr marL="0" indent="0" algn="l">
              <a:buNone/>
              <a:defRPr sz="5400" b="0" baseline="0">
                <a:solidFill>
                  <a:schemeClr val="bg1"/>
                </a:solidFill>
                <a:latin typeface="微软雅黑" panose="020B0503020204020204" pitchFamily="34" charset="-122"/>
                <a:ea typeface="微软雅黑" panose="020B0503020204020204" pitchFamily="34" charset="-122"/>
                <a:cs typeface="Arial" panose="020B0604020202020204" pitchFamily="34" charset="0"/>
              </a:defRPr>
            </a:lvl1pPr>
          </a:lstStyle>
          <a:p>
            <a:pPr lvl="0"/>
            <a:r>
              <a:rPr lang="zh-CN" altLang="en-US" dirty="0"/>
              <a:t>版式</a:t>
            </a:r>
            <a:r>
              <a:rPr lang="en-US" altLang="zh-CN" dirty="0"/>
              <a:t>2</a:t>
            </a:r>
            <a:endParaRPr lang="en-US" altLang="ko-K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版式3">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614150" y="287254"/>
            <a:ext cx="4693784" cy="724247"/>
          </a:xfrm>
          <a:prstGeom prst="rect">
            <a:avLst/>
          </a:prstGeom>
        </p:spPr>
        <p:txBody>
          <a:bodyPr anchor="ctr"/>
          <a:lstStyle>
            <a:lvl1pPr marL="0" indent="0" algn="l">
              <a:buNone/>
              <a:defRPr sz="5400" b="0" baseline="0">
                <a:solidFill>
                  <a:srgbClr val="1B262C"/>
                </a:solidFill>
                <a:latin typeface="微软雅黑" panose="020B0503020204020204" pitchFamily="34" charset="-122"/>
                <a:ea typeface="微软雅黑" panose="020B0503020204020204" pitchFamily="34" charset="-122"/>
                <a:cs typeface="Arial" panose="020B0604020202020204" pitchFamily="34" charset="0"/>
              </a:defRPr>
            </a:lvl1pPr>
          </a:lstStyle>
          <a:p>
            <a:pPr lvl="0"/>
            <a:r>
              <a:rPr lang="zh-CN" altLang="en-US" dirty="0"/>
              <a:t>版式</a:t>
            </a:r>
            <a:r>
              <a:rPr lang="en-US" altLang="zh-CN" dirty="0"/>
              <a:t>3</a:t>
            </a:r>
            <a:endParaRPr lang="en-US" altLang="ko-KR" dirty="0"/>
          </a:p>
        </p:txBody>
      </p:sp>
      <p:sp>
        <p:nvSpPr>
          <p:cNvPr id="7" name="Rectangle 11"/>
          <p:cNvSpPr/>
          <p:nvPr userDrawn="1"/>
        </p:nvSpPr>
        <p:spPr>
          <a:xfrm>
            <a:off x="0" y="287254"/>
            <a:ext cx="295275" cy="724247"/>
          </a:xfrm>
          <a:prstGeom prst="rect">
            <a:avLst/>
          </a:prstGeom>
          <a:solidFill>
            <a:srgbClr val="BBE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p:cNvSpPr/>
          <p:nvPr userDrawn="1"/>
        </p:nvSpPr>
        <p:spPr>
          <a:xfrm>
            <a:off x="-9843" y="287254"/>
            <a:ext cx="171128" cy="724247"/>
          </a:xfrm>
          <a:prstGeom prst="rect">
            <a:avLst/>
          </a:prstGeom>
          <a:solidFill>
            <a:srgbClr val="1B2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文本占位符 8"/>
          <p:cNvSpPr>
            <a:spLocks noGrp="1"/>
          </p:cNvSpPr>
          <p:nvPr>
            <p:ph type="body" sz="quarter" idx="11" hasCustomPrompt="1"/>
          </p:nvPr>
        </p:nvSpPr>
        <p:spPr>
          <a:xfrm>
            <a:off x="661321" y="2343116"/>
            <a:ext cx="4646612" cy="3148013"/>
          </a:xfrm>
          <a:prstGeom prst="rect">
            <a:avLst/>
          </a:prstGeom>
        </p:spPr>
        <p:txBody>
          <a:bodyPr/>
          <a:lstStyle>
            <a:lvl1pPr marL="0" indent="0">
              <a:buNone/>
              <a:defRPr sz="1800">
                <a:latin typeface="微软雅黑" panose="020B0503020204020204" pitchFamily="34" charset="-122"/>
                <a:ea typeface="微软雅黑" panose="020B0503020204020204" pitchFamily="34" charset="-122"/>
              </a:defRPr>
            </a:lvl1pPr>
          </a:lstStyle>
          <a:p>
            <a:pPr lvl="0"/>
            <a:r>
              <a:rPr lang="zh-CN" altLang="en-US" dirty="0"/>
              <a:t>单击此处编辑母版文本样</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版式4">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724276" y="1581522"/>
            <a:ext cx="3570781" cy="4314254"/>
          </a:xfrm>
          <a:prstGeom prst="rect">
            <a:avLst/>
          </a:prstGeom>
          <a:solidFill>
            <a:schemeClr val="bg1">
              <a:lumMod val="95000"/>
            </a:schemeClr>
          </a:solidFill>
        </p:spPr>
        <p:txBody>
          <a:bodyPr lIns="0" tIns="1080000" anchor="ctr"/>
          <a:lstStyle>
            <a:lvl1pPr marL="0" indent="0" algn="ctr">
              <a:buNone/>
              <a:defRPr sz="1200" baseline="0">
                <a:solidFill>
                  <a:schemeClr val="tx1">
                    <a:lumMod val="75000"/>
                    <a:lumOff val="25000"/>
                  </a:schemeClr>
                </a:solidFill>
                <a:latin typeface="+mn-lt"/>
                <a:cs typeface="Arial" panose="020B0604020202020204" pitchFamily="34" charset="0"/>
              </a:defRPr>
            </a:lvl1pPr>
          </a:lstStyle>
          <a:p>
            <a:r>
              <a:rPr lang="en-US" altLang="ko-KR" dirty="0"/>
              <a:t>Insert Your Image</a:t>
            </a:r>
            <a:endParaRPr lang="ko-KR" altLang="en-US" dirty="0"/>
          </a:p>
        </p:txBody>
      </p:sp>
      <p:sp>
        <p:nvSpPr>
          <p:cNvPr id="11" name="Text Placeholder 9"/>
          <p:cNvSpPr>
            <a:spLocks noGrp="1"/>
          </p:cNvSpPr>
          <p:nvPr>
            <p:ph type="body" sz="quarter" idx="11" hasCustomPrompt="1"/>
          </p:nvPr>
        </p:nvSpPr>
        <p:spPr>
          <a:xfrm>
            <a:off x="614149" y="287254"/>
            <a:ext cx="11282576" cy="724247"/>
          </a:xfrm>
          <a:prstGeom prst="rect">
            <a:avLst/>
          </a:prstGeom>
        </p:spPr>
        <p:txBody>
          <a:bodyPr anchor="ctr"/>
          <a:lstStyle>
            <a:lvl1pPr marL="0" indent="0" algn="l">
              <a:buNone/>
              <a:defRPr sz="5400" b="0" baseline="0">
                <a:solidFill>
                  <a:srgbClr val="1B262C"/>
                </a:solidFill>
                <a:latin typeface="微软雅黑" panose="020B0503020204020204" pitchFamily="34" charset="-122"/>
                <a:ea typeface="微软雅黑" panose="020B0503020204020204" pitchFamily="34" charset="-122"/>
                <a:cs typeface="Arial" panose="020B0604020202020204" pitchFamily="34" charset="0"/>
              </a:defRPr>
            </a:lvl1pPr>
          </a:lstStyle>
          <a:p>
            <a:pPr lvl="0"/>
            <a:r>
              <a:rPr lang="zh-CN" altLang="en-US" dirty="0"/>
              <a:t>版式</a:t>
            </a:r>
            <a:r>
              <a:rPr lang="en-US" altLang="zh-CN" dirty="0"/>
              <a:t>4</a:t>
            </a:r>
            <a:endParaRPr lang="en-US" altLang="ko-KR" dirty="0"/>
          </a:p>
        </p:txBody>
      </p:sp>
      <p:sp>
        <p:nvSpPr>
          <p:cNvPr id="18" name="Rectangle 11"/>
          <p:cNvSpPr/>
          <p:nvPr userDrawn="1"/>
        </p:nvSpPr>
        <p:spPr>
          <a:xfrm>
            <a:off x="0" y="287254"/>
            <a:ext cx="295275" cy="724247"/>
          </a:xfrm>
          <a:prstGeom prst="rect">
            <a:avLst/>
          </a:prstGeom>
          <a:solidFill>
            <a:srgbClr val="BBE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p:cNvSpPr/>
          <p:nvPr userDrawn="1"/>
        </p:nvSpPr>
        <p:spPr>
          <a:xfrm>
            <a:off x="-9843" y="287254"/>
            <a:ext cx="171128" cy="724247"/>
          </a:xfrm>
          <a:prstGeom prst="rect">
            <a:avLst/>
          </a:prstGeom>
          <a:solidFill>
            <a:srgbClr val="1B2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7"/>
          <p:cNvSpPr/>
          <p:nvPr userDrawn="1"/>
        </p:nvSpPr>
        <p:spPr>
          <a:xfrm>
            <a:off x="11368585" y="6441740"/>
            <a:ext cx="823415" cy="211540"/>
          </a:xfrm>
          <a:prstGeom prst="rect">
            <a:avLst/>
          </a:prstGeom>
          <a:solidFill>
            <a:srgbClr val="BBE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3"/>
          <p:cNvSpPr/>
          <p:nvPr userDrawn="1"/>
        </p:nvSpPr>
        <p:spPr>
          <a:xfrm>
            <a:off x="-19687" y="6441740"/>
            <a:ext cx="10951543" cy="211540"/>
          </a:xfrm>
          <a:prstGeom prst="rect">
            <a:avLst/>
          </a:prstGeom>
          <a:solidFill>
            <a:srgbClr val="1B2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版式5">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614149" y="287254"/>
            <a:ext cx="11282576" cy="724247"/>
          </a:xfrm>
          <a:prstGeom prst="rect">
            <a:avLst/>
          </a:prstGeom>
        </p:spPr>
        <p:txBody>
          <a:bodyPr anchor="ctr"/>
          <a:lstStyle>
            <a:lvl1pPr marL="0" indent="0" algn="l">
              <a:buNone/>
              <a:defRPr sz="5400" b="0" baseline="0">
                <a:solidFill>
                  <a:srgbClr val="1B262C"/>
                </a:solidFill>
                <a:latin typeface="微软雅黑" panose="020B0503020204020204" pitchFamily="34" charset="-122"/>
                <a:ea typeface="微软雅黑" panose="020B0503020204020204" pitchFamily="34" charset="-122"/>
                <a:cs typeface="Arial" panose="020B0604020202020204" pitchFamily="34" charset="0"/>
              </a:defRPr>
            </a:lvl1pPr>
          </a:lstStyle>
          <a:p>
            <a:pPr lvl="0"/>
            <a:r>
              <a:rPr lang="zh-CN" altLang="en-US" dirty="0"/>
              <a:t>版式</a:t>
            </a:r>
            <a:r>
              <a:rPr lang="en-US" altLang="zh-CN" dirty="0"/>
              <a:t>5</a:t>
            </a:r>
            <a:endParaRPr lang="en-US" altLang="ko-KR" dirty="0"/>
          </a:p>
        </p:txBody>
      </p:sp>
      <p:sp>
        <p:nvSpPr>
          <p:cNvPr id="14" name="Rectangle 11"/>
          <p:cNvSpPr/>
          <p:nvPr userDrawn="1"/>
        </p:nvSpPr>
        <p:spPr>
          <a:xfrm>
            <a:off x="0" y="287254"/>
            <a:ext cx="295275" cy="724247"/>
          </a:xfrm>
          <a:prstGeom prst="rect">
            <a:avLst/>
          </a:prstGeom>
          <a:solidFill>
            <a:srgbClr val="BBE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2"/>
          <p:cNvSpPr/>
          <p:nvPr userDrawn="1"/>
        </p:nvSpPr>
        <p:spPr>
          <a:xfrm>
            <a:off x="-9843" y="287254"/>
            <a:ext cx="171128" cy="724247"/>
          </a:xfrm>
          <a:prstGeom prst="rect">
            <a:avLst/>
          </a:prstGeom>
          <a:solidFill>
            <a:srgbClr val="1B2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
          <p:cNvSpPr/>
          <p:nvPr userDrawn="1"/>
        </p:nvSpPr>
        <p:spPr>
          <a:xfrm>
            <a:off x="1444625" y="1525270"/>
            <a:ext cx="2160000" cy="4751705"/>
          </a:xfrm>
          <a:prstGeom prst="rect">
            <a:avLst/>
          </a:prstGeom>
          <a:solidFill>
            <a:srgbClr val="1B262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Rectangle 6"/>
          <p:cNvSpPr/>
          <p:nvPr userDrawn="1"/>
        </p:nvSpPr>
        <p:spPr>
          <a:xfrm>
            <a:off x="1406525" y="1525270"/>
            <a:ext cx="2160000" cy="4751705"/>
          </a:xfrm>
          <a:prstGeom prst="rect">
            <a:avLst/>
          </a:prstGeom>
          <a:solidFill>
            <a:srgbClr val="1B262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6"/>
          <p:cNvSpPr/>
          <p:nvPr userDrawn="1"/>
        </p:nvSpPr>
        <p:spPr>
          <a:xfrm>
            <a:off x="3855386" y="1525499"/>
            <a:ext cx="2160000" cy="4752000"/>
          </a:xfrm>
          <a:prstGeom prst="rect">
            <a:avLst/>
          </a:prstGeom>
          <a:solidFill>
            <a:srgbClr val="BBE1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7"/>
          <p:cNvSpPr/>
          <p:nvPr userDrawn="1"/>
        </p:nvSpPr>
        <p:spPr>
          <a:xfrm>
            <a:off x="8672795" y="1525499"/>
            <a:ext cx="2160000" cy="4752000"/>
          </a:xfrm>
          <a:prstGeom prst="rect">
            <a:avLst/>
          </a:prstGeom>
          <a:solidFill>
            <a:srgbClr val="BBE1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7"/>
          <p:cNvSpPr/>
          <p:nvPr userDrawn="1"/>
        </p:nvSpPr>
        <p:spPr>
          <a:xfrm>
            <a:off x="6266922" y="1525499"/>
            <a:ext cx="2160000" cy="4752000"/>
          </a:xfrm>
          <a:prstGeom prst="rect">
            <a:avLst/>
          </a:prstGeom>
          <a:solidFill>
            <a:srgbClr val="1B262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版式6">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788622" y="1523176"/>
            <a:ext cx="2571107" cy="2295361"/>
          </a:xfrm>
          <a:prstGeom prst="rect">
            <a:avLst/>
          </a:prstGeom>
          <a:solidFill>
            <a:schemeClr val="bg1">
              <a:lumMod val="95000"/>
            </a:schemeClr>
          </a:solidFill>
        </p:spPr>
        <p:txBody>
          <a:bodyPr tIns="360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16" name="Picture Placeholder 5"/>
          <p:cNvSpPr>
            <a:spLocks noGrp="1"/>
          </p:cNvSpPr>
          <p:nvPr>
            <p:ph type="pic" sz="quarter" idx="12" hasCustomPrompt="1"/>
          </p:nvPr>
        </p:nvSpPr>
        <p:spPr>
          <a:xfrm>
            <a:off x="3524893" y="1523173"/>
            <a:ext cx="2571107" cy="2295361"/>
          </a:xfrm>
          <a:prstGeom prst="rect">
            <a:avLst/>
          </a:prstGeom>
          <a:solidFill>
            <a:schemeClr val="bg1">
              <a:lumMod val="95000"/>
            </a:schemeClr>
          </a:solidFill>
        </p:spPr>
        <p:txBody>
          <a:bodyPr tIns="360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5" name="Picture Placeholder 5"/>
          <p:cNvSpPr>
            <a:spLocks noGrp="1"/>
          </p:cNvSpPr>
          <p:nvPr>
            <p:ph type="pic" sz="quarter" idx="13" hasCustomPrompt="1"/>
          </p:nvPr>
        </p:nvSpPr>
        <p:spPr>
          <a:xfrm>
            <a:off x="6261164" y="1523172"/>
            <a:ext cx="2571107" cy="2295361"/>
          </a:xfrm>
          <a:prstGeom prst="rect">
            <a:avLst/>
          </a:prstGeom>
          <a:solidFill>
            <a:schemeClr val="bg1">
              <a:lumMod val="95000"/>
            </a:schemeClr>
          </a:solidFill>
        </p:spPr>
        <p:txBody>
          <a:bodyPr tIns="360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7" name="Picture Placeholder 5"/>
          <p:cNvSpPr>
            <a:spLocks noGrp="1"/>
          </p:cNvSpPr>
          <p:nvPr>
            <p:ph type="pic" sz="quarter" idx="14" hasCustomPrompt="1"/>
          </p:nvPr>
        </p:nvSpPr>
        <p:spPr>
          <a:xfrm>
            <a:off x="8997435" y="1523172"/>
            <a:ext cx="2571107" cy="2295361"/>
          </a:xfrm>
          <a:prstGeom prst="rect">
            <a:avLst/>
          </a:prstGeom>
          <a:solidFill>
            <a:schemeClr val="bg1">
              <a:lumMod val="95000"/>
            </a:schemeClr>
          </a:solidFill>
        </p:spPr>
        <p:txBody>
          <a:bodyPr tIns="360000" anchor="ctr"/>
          <a:lstStyle>
            <a:lvl1pPr marL="0" marR="0" indent="0" algn="ctr" defTabSz="914400" rtl="0" eaLnBrk="1" fontAlgn="auto" latinLnBrk="1" hangingPunct="1">
              <a:lnSpc>
                <a:spcPct val="100000"/>
              </a:lnSpc>
              <a:spcBef>
                <a:spcPct val="20000"/>
              </a:spcBef>
              <a:spcAft>
                <a:spcPts val="0"/>
              </a:spcAft>
              <a:buClrTx/>
              <a:buSzTx/>
              <a:buFont typeface="Arial" panose="020B0604020202020204" pitchFamily="34" charset="0"/>
              <a:buNone/>
              <a:defRPr sz="1200">
                <a:latin typeface="+mn-lt"/>
                <a:cs typeface="Arial" panose="020B0604020202020204" pitchFamily="34" charset="0"/>
              </a:defRPr>
            </a:lvl1pPr>
          </a:lstStyle>
          <a:p>
            <a:r>
              <a:rPr lang="en-US" altLang="ko-KR" dirty="0"/>
              <a:t>Insert Your Image</a:t>
            </a:r>
            <a:endParaRPr lang="ko-KR" altLang="en-US" dirty="0"/>
          </a:p>
          <a:p>
            <a:endParaRPr lang="ko-KR" altLang="en-US" dirty="0"/>
          </a:p>
        </p:txBody>
      </p:sp>
      <p:sp>
        <p:nvSpPr>
          <p:cNvPr id="8" name="文本占位符 8"/>
          <p:cNvSpPr>
            <a:spLocks noGrp="1"/>
          </p:cNvSpPr>
          <p:nvPr>
            <p:ph type="body" sz="quarter" idx="15" hasCustomPrompt="1"/>
          </p:nvPr>
        </p:nvSpPr>
        <p:spPr>
          <a:xfrm>
            <a:off x="788622" y="4067741"/>
            <a:ext cx="2571106" cy="411658"/>
          </a:xfrm>
          <a:prstGeom prst="rect">
            <a:avLst/>
          </a:prstGeom>
        </p:spPr>
        <p:txBody>
          <a:bodyPr/>
          <a:lstStyle>
            <a:lvl1pPr marL="0" indent="0">
              <a:buNone/>
              <a:defRPr sz="18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r>
              <a:rPr lang="zh-CN" altLang="en-US" dirty="0"/>
              <a:t>单击此处编辑母版文本</a:t>
            </a:r>
            <a:endParaRPr lang="zh-CN" altLang="en-US" dirty="0"/>
          </a:p>
        </p:txBody>
      </p:sp>
      <p:sp>
        <p:nvSpPr>
          <p:cNvPr id="11" name="文本占位符 8"/>
          <p:cNvSpPr>
            <a:spLocks noGrp="1"/>
          </p:cNvSpPr>
          <p:nvPr>
            <p:ph type="body" sz="quarter" idx="16" hasCustomPrompt="1"/>
          </p:nvPr>
        </p:nvSpPr>
        <p:spPr>
          <a:xfrm>
            <a:off x="788622" y="4612862"/>
            <a:ext cx="2571106" cy="1614317"/>
          </a:xfrm>
          <a:prstGeom prst="rect">
            <a:avLst/>
          </a:prstGeom>
        </p:spPr>
        <p:txBody>
          <a:bodyPr/>
          <a:lstStyle>
            <a:lvl1pPr marL="0" indent="0">
              <a:lnSpc>
                <a:spcPct val="130000"/>
              </a:lnSpc>
              <a:buNone/>
              <a:defRPr sz="1200">
                <a:solidFill>
                  <a:schemeClr val="bg2">
                    <a:lumMod val="50000"/>
                  </a:schemeClr>
                </a:solidFill>
                <a:latin typeface="微软雅黑" panose="020B0503020204020204" pitchFamily="34" charset="-122"/>
                <a:ea typeface="微软雅黑" panose="020B0503020204020204" pitchFamily="34" charset="-122"/>
              </a:defRPr>
            </a:lvl1pPr>
          </a:lstStyle>
          <a:p>
            <a:pPr lvl="0"/>
            <a:r>
              <a:rPr lang="zh-CN" altLang="en-US" dirty="0"/>
              <a:t>单击此处编辑母版文本</a:t>
            </a:r>
            <a:endParaRPr lang="zh-CN" altLang="en-US" dirty="0"/>
          </a:p>
        </p:txBody>
      </p:sp>
      <p:sp>
        <p:nvSpPr>
          <p:cNvPr id="12" name="文本占位符 8"/>
          <p:cNvSpPr>
            <a:spLocks noGrp="1"/>
          </p:cNvSpPr>
          <p:nvPr>
            <p:ph type="body" sz="quarter" idx="17" hasCustomPrompt="1"/>
          </p:nvPr>
        </p:nvSpPr>
        <p:spPr>
          <a:xfrm>
            <a:off x="3524894" y="4067741"/>
            <a:ext cx="2571106" cy="411658"/>
          </a:xfrm>
          <a:prstGeom prst="rect">
            <a:avLst/>
          </a:prstGeom>
        </p:spPr>
        <p:txBody>
          <a:bodyPr/>
          <a:lstStyle>
            <a:lvl1pPr marL="0" indent="0">
              <a:buNone/>
              <a:defRPr sz="18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r>
              <a:rPr lang="zh-CN" altLang="en-US" dirty="0"/>
              <a:t>单击此处编辑母版文本</a:t>
            </a:r>
            <a:endParaRPr lang="zh-CN" altLang="en-US" dirty="0"/>
          </a:p>
        </p:txBody>
      </p:sp>
      <p:sp>
        <p:nvSpPr>
          <p:cNvPr id="13" name="文本占位符 8"/>
          <p:cNvSpPr>
            <a:spLocks noGrp="1"/>
          </p:cNvSpPr>
          <p:nvPr>
            <p:ph type="body" sz="quarter" idx="18" hasCustomPrompt="1"/>
          </p:nvPr>
        </p:nvSpPr>
        <p:spPr>
          <a:xfrm>
            <a:off x="3524894" y="4612862"/>
            <a:ext cx="2571106" cy="1614317"/>
          </a:xfrm>
          <a:prstGeom prst="rect">
            <a:avLst/>
          </a:prstGeom>
        </p:spPr>
        <p:txBody>
          <a:bodyPr/>
          <a:lstStyle>
            <a:lvl1pPr marL="0" indent="0">
              <a:lnSpc>
                <a:spcPct val="130000"/>
              </a:lnSpc>
              <a:buNone/>
              <a:defRPr sz="1200">
                <a:solidFill>
                  <a:schemeClr val="bg2">
                    <a:lumMod val="50000"/>
                  </a:schemeClr>
                </a:solidFill>
                <a:latin typeface="微软雅黑" panose="020B0503020204020204" pitchFamily="34" charset="-122"/>
                <a:ea typeface="微软雅黑" panose="020B0503020204020204" pitchFamily="34" charset="-122"/>
              </a:defRPr>
            </a:lvl1pPr>
          </a:lstStyle>
          <a:p>
            <a:pPr lvl="0"/>
            <a:r>
              <a:rPr lang="zh-CN" altLang="en-US" dirty="0"/>
              <a:t>单击此处编辑母版文本</a:t>
            </a:r>
            <a:endParaRPr lang="zh-CN" altLang="en-US" dirty="0"/>
          </a:p>
        </p:txBody>
      </p:sp>
      <p:sp>
        <p:nvSpPr>
          <p:cNvPr id="18" name="文本占位符 8"/>
          <p:cNvSpPr>
            <a:spLocks noGrp="1"/>
          </p:cNvSpPr>
          <p:nvPr>
            <p:ph type="body" sz="quarter" idx="19" hasCustomPrompt="1"/>
          </p:nvPr>
        </p:nvSpPr>
        <p:spPr>
          <a:xfrm>
            <a:off x="6261164" y="4067741"/>
            <a:ext cx="2571106" cy="411658"/>
          </a:xfrm>
          <a:prstGeom prst="rect">
            <a:avLst/>
          </a:prstGeom>
        </p:spPr>
        <p:txBody>
          <a:bodyPr/>
          <a:lstStyle>
            <a:lvl1pPr marL="0" indent="0">
              <a:buNone/>
              <a:defRPr sz="18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r>
              <a:rPr lang="zh-CN" altLang="en-US" dirty="0"/>
              <a:t>单击此处编辑母版文本</a:t>
            </a:r>
            <a:endParaRPr lang="zh-CN" altLang="en-US" dirty="0"/>
          </a:p>
        </p:txBody>
      </p:sp>
      <p:sp>
        <p:nvSpPr>
          <p:cNvPr id="19" name="文本占位符 8"/>
          <p:cNvSpPr>
            <a:spLocks noGrp="1"/>
          </p:cNvSpPr>
          <p:nvPr>
            <p:ph type="body" sz="quarter" idx="20" hasCustomPrompt="1"/>
          </p:nvPr>
        </p:nvSpPr>
        <p:spPr>
          <a:xfrm>
            <a:off x="6261164" y="4612862"/>
            <a:ext cx="2571106" cy="1614317"/>
          </a:xfrm>
          <a:prstGeom prst="rect">
            <a:avLst/>
          </a:prstGeom>
        </p:spPr>
        <p:txBody>
          <a:bodyPr/>
          <a:lstStyle>
            <a:lvl1pPr marL="0" indent="0">
              <a:lnSpc>
                <a:spcPct val="130000"/>
              </a:lnSpc>
              <a:buNone/>
              <a:defRPr sz="1200">
                <a:solidFill>
                  <a:schemeClr val="bg2">
                    <a:lumMod val="50000"/>
                  </a:schemeClr>
                </a:solidFill>
                <a:latin typeface="微软雅黑" panose="020B0503020204020204" pitchFamily="34" charset="-122"/>
                <a:ea typeface="微软雅黑" panose="020B0503020204020204" pitchFamily="34" charset="-122"/>
              </a:defRPr>
            </a:lvl1pPr>
          </a:lstStyle>
          <a:p>
            <a:pPr lvl="0"/>
            <a:r>
              <a:rPr lang="zh-CN" altLang="en-US" dirty="0"/>
              <a:t>单击此处编辑母版文本</a:t>
            </a:r>
            <a:endParaRPr lang="zh-CN" altLang="en-US" dirty="0"/>
          </a:p>
        </p:txBody>
      </p:sp>
      <p:sp>
        <p:nvSpPr>
          <p:cNvPr id="20" name="文本占位符 8"/>
          <p:cNvSpPr>
            <a:spLocks noGrp="1"/>
          </p:cNvSpPr>
          <p:nvPr>
            <p:ph type="body" sz="quarter" idx="21" hasCustomPrompt="1"/>
          </p:nvPr>
        </p:nvSpPr>
        <p:spPr>
          <a:xfrm>
            <a:off x="8997436" y="4067741"/>
            <a:ext cx="2571106" cy="411658"/>
          </a:xfrm>
          <a:prstGeom prst="rect">
            <a:avLst/>
          </a:prstGeom>
        </p:spPr>
        <p:txBody>
          <a:bodyPr/>
          <a:lstStyle>
            <a:lvl1pPr marL="0" indent="0">
              <a:buNone/>
              <a:defRPr sz="18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lvl="0"/>
            <a:r>
              <a:rPr lang="zh-CN" altLang="en-US" dirty="0"/>
              <a:t>单击此处编辑母版文本</a:t>
            </a:r>
            <a:endParaRPr lang="zh-CN" altLang="en-US" dirty="0"/>
          </a:p>
        </p:txBody>
      </p:sp>
      <p:sp>
        <p:nvSpPr>
          <p:cNvPr id="21" name="文本占位符 8"/>
          <p:cNvSpPr>
            <a:spLocks noGrp="1"/>
          </p:cNvSpPr>
          <p:nvPr>
            <p:ph type="body" sz="quarter" idx="22" hasCustomPrompt="1"/>
          </p:nvPr>
        </p:nvSpPr>
        <p:spPr>
          <a:xfrm>
            <a:off x="8997436" y="4612862"/>
            <a:ext cx="2571106" cy="1614317"/>
          </a:xfrm>
          <a:prstGeom prst="rect">
            <a:avLst/>
          </a:prstGeom>
        </p:spPr>
        <p:txBody>
          <a:bodyPr/>
          <a:lstStyle>
            <a:lvl1pPr marL="0" indent="0">
              <a:lnSpc>
                <a:spcPct val="130000"/>
              </a:lnSpc>
              <a:buNone/>
              <a:defRPr sz="1200">
                <a:solidFill>
                  <a:schemeClr val="bg2">
                    <a:lumMod val="50000"/>
                  </a:schemeClr>
                </a:solidFill>
                <a:latin typeface="微软雅黑" panose="020B0503020204020204" pitchFamily="34" charset="-122"/>
                <a:ea typeface="微软雅黑" panose="020B0503020204020204" pitchFamily="34" charset="-122"/>
              </a:defRPr>
            </a:lvl1pPr>
          </a:lstStyle>
          <a:p>
            <a:pPr lvl="0"/>
            <a:r>
              <a:rPr lang="zh-CN" altLang="en-US" dirty="0"/>
              <a:t>单击此处编辑母版文本</a:t>
            </a:r>
            <a:endParaRPr lang="zh-CN" altLang="en-US" dirty="0"/>
          </a:p>
        </p:txBody>
      </p:sp>
      <p:sp>
        <p:nvSpPr>
          <p:cNvPr id="22" name="Text Placeholder 9"/>
          <p:cNvSpPr>
            <a:spLocks noGrp="1"/>
          </p:cNvSpPr>
          <p:nvPr>
            <p:ph type="body" sz="quarter" idx="23" hasCustomPrompt="1"/>
          </p:nvPr>
        </p:nvSpPr>
        <p:spPr>
          <a:xfrm>
            <a:off x="614149" y="287254"/>
            <a:ext cx="11282576" cy="724247"/>
          </a:xfrm>
          <a:prstGeom prst="rect">
            <a:avLst/>
          </a:prstGeom>
        </p:spPr>
        <p:txBody>
          <a:bodyPr anchor="ctr"/>
          <a:lstStyle>
            <a:lvl1pPr marL="0" indent="0" algn="l">
              <a:buNone/>
              <a:defRPr sz="5400" b="0" baseline="0">
                <a:solidFill>
                  <a:srgbClr val="1B262C"/>
                </a:solidFill>
                <a:latin typeface="微软雅黑" panose="020B0503020204020204" pitchFamily="34" charset="-122"/>
                <a:ea typeface="微软雅黑" panose="020B0503020204020204" pitchFamily="34" charset="-122"/>
                <a:cs typeface="Arial" panose="020B0604020202020204" pitchFamily="34" charset="0"/>
              </a:defRPr>
            </a:lvl1pPr>
          </a:lstStyle>
          <a:p>
            <a:pPr lvl="0"/>
            <a:r>
              <a:rPr lang="zh-CN" altLang="en-US" dirty="0"/>
              <a:t>版式</a:t>
            </a:r>
            <a:r>
              <a:rPr lang="en-US" altLang="zh-CN" dirty="0"/>
              <a:t>6</a:t>
            </a:r>
            <a:endParaRPr lang="en-US" altLang="ko-KR" dirty="0"/>
          </a:p>
        </p:txBody>
      </p:sp>
      <p:sp>
        <p:nvSpPr>
          <p:cNvPr id="23" name="Rectangle 11"/>
          <p:cNvSpPr/>
          <p:nvPr userDrawn="1"/>
        </p:nvSpPr>
        <p:spPr>
          <a:xfrm>
            <a:off x="0" y="287254"/>
            <a:ext cx="295275" cy="724247"/>
          </a:xfrm>
          <a:prstGeom prst="rect">
            <a:avLst/>
          </a:prstGeom>
          <a:solidFill>
            <a:srgbClr val="BBE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2"/>
          <p:cNvSpPr/>
          <p:nvPr userDrawn="1"/>
        </p:nvSpPr>
        <p:spPr>
          <a:xfrm>
            <a:off x="-9843" y="287254"/>
            <a:ext cx="171128" cy="724247"/>
          </a:xfrm>
          <a:prstGeom prst="rect">
            <a:avLst/>
          </a:prstGeom>
          <a:solidFill>
            <a:srgbClr val="1B2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7"/>
          <p:cNvSpPr/>
          <p:nvPr userDrawn="1"/>
        </p:nvSpPr>
        <p:spPr>
          <a:xfrm>
            <a:off x="11368585" y="6441740"/>
            <a:ext cx="823415" cy="211540"/>
          </a:xfrm>
          <a:prstGeom prst="rect">
            <a:avLst/>
          </a:prstGeom>
          <a:solidFill>
            <a:srgbClr val="BBE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3"/>
          <p:cNvSpPr/>
          <p:nvPr userDrawn="1"/>
        </p:nvSpPr>
        <p:spPr>
          <a:xfrm>
            <a:off x="-19687" y="6441740"/>
            <a:ext cx="10951543" cy="211540"/>
          </a:xfrm>
          <a:prstGeom prst="rect">
            <a:avLst/>
          </a:prstGeom>
          <a:solidFill>
            <a:srgbClr val="1B2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slideLayout" Target="../slideLayouts/slideLayout10.xml"/><Relationship Id="rId7" Type="http://schemas.openxmlformats.org/officeDocument/2006/relationships/slideLayout" Target="../slideLayouts/slideLayout9.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3" Type="http://schemas.openxmlformats.org/officeDocument/2006/relationships/slideLayout" Target="../slideLayouts/slideLayout5.xml"/><Relationship Id="rId2" Type="http://schemas.openxmlformats.org/officeDocument/2006/relationships/slideLayout" Target="../slideLayouts/slideLayout4.xml"/><Relationship Id="rId12" Type="http://schemas.openxmlformats.org/officeDocument/2006/relationships/theme" Target="../theme/theme2.xml"/><Relationship Id="rId11" Type="http://schemas.openxmlformats.org/officeDocument/2006/relationships/slideLayout" Target="../slideLayouts/slideLayout13.xml"/><Relationship Id="rId10" Type="http://schemas.openxmlformats.org/officeDocument/2006/relationships/slideLayout" Target="../slideLayouts/slideLayout1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291205" y="2755900"/>
            <a:ext cx="8996680" cy="1995805"/>
          </a:xfrm>
        </p:spPr>
        <p:txBody>
          <a:bodyPr/>
          <a:lstStyle/>
          <a:p>
            <a:pPr marL="0" indent="0" algn="r" fontAlgn="auto">
              <a:lnSpc>
                <a:spcPct val="100000"/>
              </a:lnSpc>
              <a:spcBef>
                <a:spcPts val="1200"/>
              </a:spcBef>
            </a:pPr>
            <a:r>
              <a:rPr lang="zh-CN" altLang="en-US" dirty="0"/>
              <a:t>多层级、多区域</a:t>
            </a:r>
            <a:br>
              <a:rPr lang="zh-CN" altLang="en-US" dirty="0"/>
            </a:br>
            <a:r>
              <a:rPr lang="zh-CN" altLang="en-US" dirty="0"/>
              <a:t>智慧停车管理系统</a:t>
            </a:r>
            <a:r>
              <a:rPr lang="en-US" altLang="zh-CN" dirty="0"/>
              <a:t> </a:t>
            </a:r>
            <a:endParaRPr lang="zh-CN" alt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195445" y="3171825"/>
            <a:ext cx="3053080" cy="839470"/>
          </a:xfrm>
        </p:spPr>
        <p:txBody>
          <a:bodyPr/>
          <a:lstStyle/>
          <a:p>
            <a:r>
              <a:rPr lang="zh-CN" altLang="en-US" dirty="0"/>
              <a:t>谢谢观看！</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a:t>业务背景</a:t>
            </a:r>
            <a:endParaRPr lang="zh-CN" altLang="en-US"/>
          </a:p>
        </p:txBody>
      </p:sp>
      <p:sp>
        <p:nvSpPr>
          <p:cNvPr id="5" name="文本框 4"/>
          <p:cNvSpPr txBox="1"/>
          <p:nvPr/>
        </p:nvSpPr>
        <p:spPr>
          <a:xfrm>
            <a:off x="675640" y="1649095"/>
            <a:ext cx="5247640" cy="506730"/>
          </a:xfrm>
          <a:prstGeom prst="rect">
            <a:avLst/>
          </a:prstGeom>
          <a:noFill/>
        </p:spPr>
        <p:txBody>
          <a:bodyPr wrap="square" rtlCol="0" anchor="t">
            <a:spAutoFit/>
          </a:bodyPr>
          <a:lstStyle/>
          <a:p>
            <a:pPr indent="0" fontAlgn="auto">
              <a:lnSpc>
                <a:spcPct val="150000"/>
              </a:lnSpc>
              <a:buFont typeface="Wingdings" panose="05000000000000000000" charset="0"/>
              <a:buNone/>
            </a:pPr>
            <a:r>
              <a:rPr lang="en-US" sz="9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sz="900" dirty="0">
                <a:latin typeface="微软雅黑" panose="020B0503020204020204" pitchFamily="34" charset="-122"/>
                <a:ea typeface="微软雅黑" panose="020B0503020204020204" pitchFamily="34" charset="-122"/>
                <a:cs typeface="微软雅黑" panose="020B0503020204020204" pitchFamily="34" charset="-122"/>
                <a:sym typeface="+mn-ea"/>
              </a:rPr>
              <a:t>2021年中国机动车保有量达3.95亿辆，较2020年增加了0.23亿辆，同比增长6.18%，其中汽车保有量达3.02亿辆，较2020年增加了0.21亿辆，同比增长7.47%。</a:t>
            </a:r>
            <a:endParaRPr sz="9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777240" y="1399540"/>
            <a:ext cx="5293360" cy="306705"/>
          </a:xfrm>
          <a:prstGeom prst="rect">
            <a:avLst/>
          </a:prstGeom>
          <a:noFill/>
        </p:spPr>
        <p:txBody>
          <a:bodyPr wrap="square" rtlCol="0">
            <a:spAutoFit/>
          </a:bodyPr>
          <a:lstStyle/>
          <a:p>
            <a:pPr marL="285750" indent="-285750" algn="l">
              <a:lnSpc>
                <a:spcPct val="100000"/>
              </a:lnSpc>
              <a:spcBef>
                <a:spcPts val="0"/>
              </a:spcBef>
              <a:buClrTx/>
              <a:buSzTx/>
              <a:buFont typeface="Wingdings" panose="05000000000000000000" charset="0"/>
              <a:buChar char="l"/>
            </a:pPr>
            <a:r>
              <a:rPr lang="zh-CN" altLang="en-US" sz="1400" b="1">
                <a:latin typeface="微软雅黑" panose="020B0503020204020204" pitchFamily="34" charset="-122"/>
                <a:ea typeface="微软雅黑" panose="020B0503020204020204" pitchFamily="34" charset="-122"/>
              </a:rPr>
              <a:t>汽车保有量激增</a:t>
            </a:r>
            <a:endParaRPr lang="zh-CN" altLang="en-US" sz="1400" b="1">
              <a:latin typeface="微软雅黑" panose="020B0503020204020204" pitchFamily="34" charset="-122"/>
              <a:ea typeface="微软雅黑" panose="020B0503020204020204" pitchFamily="34" charset="-122"/>
            </a:endParaRPr>
          </a:p>
        </p:txBody>
      </p:sp>
      <p:pic>
        <p:nvPicPr>
          <p:cNvPr id="100" name="图片 99"/>
          <p:cNvPicPr/>
          <p:nvPr/>
        </p:nvPicPr>
        <p:blipFill>
          <a:blip r:embed="rId1"/>
          <a:stretch>
            <a:fillRect/>
          </a:stretch>
        </p:blipFill>
        <p:spPr>
          <a:xfrm>
            <a:off x="6396990" y="1399540"/>
            <a:ext cx="3952875" cy="2195830"/>
          </a:xfrm>
          <a:prstGeom prst="rect">
            <a:avLst/>
          </a:prstGeom>
          <a:noFill/>
          <a:ln w="9525">
            <a:noFill/>
          </a:ln>
        </p:spPr>
      </p:pic>
      <p:sp>
        <p:nvSpPr>
          <p:cNvPr id="7" name="文本框 6"/>
          <p:cNvSpPr txBox="1"/>
          <p:nvPr/>
        </p:nvSpPr>
        <p:spPr>
          <a:xfrm>
            <a:off x="777240" y="2621280"/>
            <a:ext cx="5293360" cy="306705"/>
          </a:xfrm>
          <a:prstGeom prst="rect">
            <a:avLst/>
          </a:prstGeom>
          <a:noFill/>
        </p:spPr>
        <p:txBody>
          <a:bodyPr wrap="square" rtlCol="0">
            <a:spAutoFit/>
          </a:bodyPr>
          <a:lstStyle/>
          <a:p>
            <a:pPr marL="285750" indent="-285750" algn="l">
              <a:lnSpc>
                <a:spcPct val="100000"/>
              </a:lnSpc>
              <a:spcBef>
                <a:spcPts val="0"/>
              </a:spcBef>
              <a:buClrTx/>
              <a:buSzTx/>
              <a:buFont typeface="Wingdings" panose="05000000000000000000" charset="0"/>
              <a:buChar char="l"/>
            </a:pPr>
            <a:r>
              <a:rPr lang="zh-CN" altLang="en-US" sz="1400" b="1">
                <a:latin typeface="微软雅黑" panose="020B0503020204020204" pitchFamily="34" charset="-122"/>
                <a:ea typeface="微软雅黑" panose="020B0503020204020204" pitchFamily="34" charset="-122"/>
              </a:rPr>
              <a:t>城市停车位供给和需求矛盾进一步加剧</a:t>
            </a:r>
            <a:endParaRPr lang="zh-CN" altLang="en-US" sz="1400" b="1">
              <a:latin typeface="微软雅黑" panose="020B0503020204020204" pitchFamily="34" charset="-122"/>
              <a:ea typeface="微软雅黑" panose="020B0503020204020204" pitchFamily="34" charset="-122"/>
            </a:endParaRPr>
          </a:p>
        </p:txBody>
      </p:sp>
      <p:sp>
        <p:nvSpPr>
          <p:cNvPr id="8" name="文本框 7"/>
          <p:cNvSpPr txBox="1"/>
          <p:nvPr/>
        </p:nvSpPr>
        <p:spPr>
          <a:xfrm>
            <a:off x="675640" y="2893060"/>
            <a:ext cx="5247640" cy="506730"/>
          </a:xfrm>
          <a:prstGeom prst="rect">
            <a:avLst/>
          </a:prstGeom>
          <a:noFill/>
        </p:spPr>
        <p:txBody>
          <a:bodyPr wrap="square" rtlCol="0" anchor="t">
            <a:spAutoFit/>
          </a:bodyPr>
          <a:lstStyle/>
          <a:p>
            <a:pPr indent="0" fontAlgn="auto">
              <a:lnSpc>
                <a:spcPct val="150000"/>
              </a:lnSpc>
              <a:buFont typeface="Wingdings" panose="05000000000000000000" charset="0"/>
              <a:buNone/>
            </a:pPr>
            <a:r>
              <a:rPr lang="en-US" sz="9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sz="900" dirty="0">
                <a:latin typeface="微软雅黑" panose="020B0503020204020204" pitchFamily="34" charset="-122"/>
                <a:ea typeface="微软雅黑" panose="020B0503020204020204" pitchFamily="34" charset="-122"/>
                <a:cs typeface="微软雅黑" panose="020B0503020204020204" pitchFamily="34" charset="-122"/>
                <a:sym typeface="+mn-ea"/>
              </a:rPr>
              <a:t>2021年全国79个城市汽车保有量超过100万辆。全国有79个城市的汽车保有量超过百万辆，同比增加9个城市，35个城市超200万辆，20个城市超300万辆</a:t>
            </a:r>
            <a:r>
              <a:rPr lang="zh-CN" sz="9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sz="9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3" name="组合 2"/>
          <p:cNvGrpSpPr/>
          <p:nvPr/>
        </p:nvGrpSpPr>
        <p:grpSpPr>
          <a:xfrm>
            <a:off x="6116955" y="4029710"/>
            <a:ext cx="5779770" cy="1494155"/>
            <a:chOff x="9827" y="6338"/>
            <a:chExt cx="9102" cy="2353"/>
          </a:xfrm>
        </p:grpSpPr>
        <p:sp>
          <p:nvSpPr>
            <p:cNvPr id="4" name="文本框 3"/>
            <p:cNvSpPr txBox="1"/>
            <p:nvPr/>
          </p:nvSpPr>
          <p:spPr>
            <a:xfrm>
              <a:off x="9827" y="6338"/>
              <a:ext cx="6966" cy="483"/>
            </a:xfrm>
            <a:prstGeom prst="rect">
              <a:avLst/>
            </a:prstGeom>
            <a:noFill/>
          </p:spPr>
          <p:txBody>
            <a:bodyPr wrap="square" rtlCol="0" anchor="t">
              <a:spAutoFit/>
            </a:bodyPr>
            <a:lstStyle/>
            <a:p>
              <a:pPr marL="285750" indent="-285750" algn="l">
                <a:spcBef>
                  <a:spcPts val="0"/>
                </a:spcBef>
                <a:buClrTx/>
                <a:buSzTx/>
                <a:buFont typeface="Wingdings" panose="05000000000000000000" charset="0"/>
                <a:buChar char="l"/>
              </a:pPr>
              <a:r>
                <a:rPr lang="zh-CN" altLang="en-US" sz="1400" b="1">
                  <a:latin typeface="微软雅黑" panose="020B0503020204020204" pitchFamily="34" charset="-122"/>
                  <a:ea typeface="微软雅黑" panose="020B0503020204020204" pitchFamily="34" charset="-122"/>
                </a:rPr>
                <a:t>停车设施新基建受到中央和地方各类政策的支持</a:t>
              </a:r>
              <a:endParaRPr lang="zh-CN" altLang="en-US" sz="1400" b="1">
                <a:latin typeface="微软雅黑" panose="020B0503020204020204" pitchFamily="34" charset="-122"/>
                <a:ea typeface="微软雅黑" panose="020B0503020204020204" pitchFamily="34" charset="-122"/>
              </a:endParaRPr>
            </a:p>
          </p:txBody>
        </p:sp>
        <p:sp>
          <p:nvSpPr>
            <p:cNvPr id="9" name="文本框 8"/>
            <p:cNvSpPr txBox="1"/>
            <p:nvPr/>
          </p:nvSpPr>
          <p:spPr>
            <a:xfrm>
              <a:off x="9827" y="6768"/>
              <a:ext cx="9102" cy="1125"/>
            </a:xfrm>
            <a:prstGeom prst="rect">
              <a:avLst/>
            </a:prstGeom>
            <a:noFill/>
          </p:spPr>
          <p:txBody>
            <a:bodyPr wrap="square" rtlCol="0" anchor="t">
              <a:spAutoFit/>
            </a:bodyPr>
            <a:lstStyle/>
            <a:p>
              <a:pPr indent="0" fontAlgn="auto">
                <a:lnSpc>
                  <a:spcPct val="150000"/>
                </a:lnSpc>
                <a:buFont typeface="Wingdings" panose="05000000000000000000" charset="0"/>
                <a:buNone/>
              </a:pPr>
              <a:r>
                <a:rPr lang="zh-CN" sz="9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900" dirty="0">
                  <a:latin typeface="微软雅黑" panose="020B0503020204020204" pitchFamily="34" charset="-122"/>
                  <a:ea typeface="微软雅黑" panose="020B0503020204020204" pitchFamily="34" charset="-122"/>
                  <a:cs typeface="微软雅黑" panose="020B0503020204020204" pitchFamily="34" charset="-122"/>
                  <a:sym typeface="+mn-ea"/>
                </a:rPr>
                <a:t>国务院办公厅转发国家发展改革委等部门关于推动城市停车设施发展意见的通知</a:t>
              </a:r>
              <a:r>
                <a:rPr lang="zh-CN" sz="9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900" dirty="0">
                  <a:latin typeface="微软雅黑" panose="020B0503020204020204" pitchFamily="34" charset="-122"/>
                  <a:ea typeface="微软雅黑" panose="020B0503020204020204" pitchFamily="34" charset="-122"/>
                  <a:cs typeface="微软雅黑" panose="020B0503020204020204" pitchFamily="34" charset="-122"/>
                  <a:sym typeface="+mn-ea"/>
                </a:rPr>
                <a:t>国办函〔2021〕46号</a:t>
              </a:r>
              <a:r>
                <a:rPr lang="zh-CN" sz="9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sz="9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ct val="150000"/>
                </a:lnSpc>
                <a:buFont typeface="Wingdings" panose="05000000000000000000" charset="0"/>
                <a:buNone/>
              </a:pPr>
              <a:r>
                <a:rPr lang="en-US" altLang="zh-CN" sz="9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900" dirty="0">
                  <a:latin typeface="微软雅黑" panose="020B0503020204020204" pitchFamily="34" charset="-122"/>
                  <a:ea typeface="微软雅黑" panose="020B0503020204020204" pitchFamily="34" charset="-122"/>
                  <a:cs typeface="微软雅黑" panose="020B0503020204020204" pitchFamily="34" charset="-122"/>
                  <a:sym typeface="+mn-ea"/>
                </a:rPr>
                <a:t>目标：</a:t>
              </a:r>
              <a:r>
                <a:rPr lang="zh-CN" sz="900" dirty="0">
                  <a:latin typeface="微软雅黑" panose="020B0503020204020204" pitchFamily="34" charset="-122"/>
                  <a:ea typeface="微软雅黑" panose="020B0503020204020204" pitchFamily="34" charset="-122"/>
                  <a:cs typeface="微软雅黑" panose="020B0503020204020204" pitchFamily="34" charset="-122"/>
                  <a:sym typeface="+mn-ea"/>
                </a:rPr>
                <a:t>到2035年，布局合理、供给充足、智能高效、便捷可及的城市停车系统全面建成，为现代城市发展提供有力支撑。</a:t>
              </a:r>
              <a:endParaRPr lang="zh-CN" sz="9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文本框 10"/>
            <p:cNvSpPr txBox="1"/>
            <p:nvPr/>
          </p:nvSpPr>
          <p:spPr>
            <a:xfrm>
              <a:off x="9827" y="7893"/>
              <a:ext cx="9102" cy="798"/>
            </a:xfrm>
            <a:prstGeom prst="rect">
              <a:avLst/>
            </a:prstGeom>
            <a:noFill/>
          </p:spPr>
          <p:txBody>
            <a:bodyPr wrap="square" rtlCol="0" anchor="t">
              <a:spAutoFit/>
            </a:bodyPr>
            <a:lstStyle/>
            <a:p>
              <a:pPr indent="228600" fontAlgn="auto">
                <a:lnSpc>
                  <a:spcPct val="150000"/>
                </a:lnSpc>
                <a:buFont typeface="Wingdings" panose="05000000000000000000" charset="0"/>
                <a:buNone/>
                <a:extLst>
                  <a:ext uri="{35155182-B16C-46BC-9424-99874614C6A1}">
                    <wpsdc:indentchars xmlns:wpsdc="http://www.wps.cn/officeDocument/2017/drawingmlCustomData" val="200" checksum="982035570"/>
                  </a:ext>
                </a:extLst>
              </a:pPr>
              <a:r>
                <a:rPr lang="zh-CN" sz="900" dirty="0">
                  <a:latin typeface="微软雅黑" panose="020B0503020204020204" pitchFamily="34" charset="-122"/>
                  <a:ea typeface="微软雅黑" panose="020B0503020204020204" pitchFamily="34" charset="-122"/>
                  <a:cs typeface="微软雅黑" panose="020B0503020204020204" pitchFamily="34" charset="-122"/>
                  <a:sym typeface="+mn-ea"/>
                </a:rPr>
                <a:t>江苏、广东、山东、云南、重庆、四川、湖南、河北、安徽、辽宁、吉林、内蒙古、福建、陕西、宁夏、甘肃、广西、江西等省份各种出台停车设施发展的规划和实施意见，大力推动城市停车设施的发展。</a:t>
              </a:r>
              <a:endParaRPr lang="zh-CN" sz="9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pic>
        <p:nvPicPr>
          <p:cNvPr id="12" name="图片 11"/>
          <p:cNvPicPr>
            <a:picLocks noChangeAspect="1"/>
          </p:cNvPicPr>
          <p:nvPr/>
        </p:nvPicPr>
        <p:blipFill>
          <a:blip r:embed="rId2"/>
          <a:stretch>
            <a:fillRect/>
          </a:stretch>
        </p:blipFill>
        <p:spPr>
          <a:xfrm>
            <a:off x="715010" y="3894455"/>
            <a:ext cx="2428875" cy="1621155"/>
          </a:xfrm>
          <a:prstGeom prst="rect">
            <a:avLst/>
          </a:prstGeom>
        </p:spPr>
      </p:pic>
      <p:pic>
        <p:nvPicPr>
          <p:cNvPr id="13" name="图片 12"/>
          <p:cNvPicPr>
            <a:picLocks noChangeAspect="1"/>
          </p:cNvPicPr>
          <p:nvPr/>
        </p:nvPicPr>
        <p:blipFill>
          <a:blip r:embed="rId3"/>
          <a:stretch>
            <a:fillRect/>
          </a:stretch>
        </p:blipFill>
        <p:spPr>
          <a:xfrm>
            <a:off x="3321050" y="4004945"/>
            <a:ext cx="1468120" cy="1543685"/>
          </a:xfrm>
          <a:prstGeom prst="rect">
            <a:avLst/>
          </a:prstGeom>
        </p:spPr>
      </p:pic>
      <p:pic>
        <p:nvPicPr>
          <p:cNvPr id="14" name="图片 13"/>
          <p:cNvPicPr>
            <a:picLocks noChangeAspect="1"/>
          </p:cNvPicPr>
          <p:nvPr/>
        </p:nvPicPr>
        <p:blipFill>
          <a:blip r:embed="rId4"/>
          <a:stretch>
            <a:fillRect/>
          </a:stretch>
        </p:blipFill>
        <p:spPr>
          <a:xfrm>
            <a:off x="4156710" y="4331335"/>
            <a:ext cx="1605915" cy="13938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lstStyle/>
          <a:p>
            <a:pPr algn="l">
              <a:buClrTx/>
              <a:buSzTx/>
            </a:pPr>
            <a:r>
              <a:rPr lang="zh-CN" altLang="en-US" sz="5400" dirty="0"/>
              <a:t>系统概述</a:t>
            </a:r>
            <a:endParaRPr lang="zh-CN" altLang="en-US" sz="5400" dirty="0"/>
          </a:p>
        </p:txBody>
      </p:sp>
      <p:sp>
        <p:nvSpPr>
          <p:cNvPr id="16" name="文本框 15"/>
          <p:cNvSpPr txBox="1"/>
          <p:nvPr/>
        </p:nvSpPr>
        <p:spPr>
          <a:xfrm>
            <a:off x="614045" y="1303020"/>
            <a:ext cx="5367655" cy="1706880"/>
          </a:xfrm>
          <a:prstGeom prst="rect">
            <a:avLst/>
          </a:prstGeom>
          <a:noFill/>
        </p:spPr>
        <p:txBody>
          <a:bodyPr wrap="square" rtlCol="0" anchor="t">
            <a:spAutoFit/>
          </a:bodyPr>
          <a:lstStyle/>
          <a:p>
            <a:pPr indent="355600" algn="l" fontAlgn="auto">
              <a:lnSpc>
                <a:spcPct val="150000"/>
              </a:lnSpc>
              <a:buClrTx/>
              <a:buSzTx/>
              <a:buFont typeface="Wingdings" panose="05000000000000000000" charset="0"/>
              <a:buNone/>
              <a:extLst>
                <a:ext uri="{35155182-B16C-46BC-9424-99874614C6A1}">
                  <wpsdc:indentchars xmlns:wpsdc="http://www.wps.cn/officeDocument/2017/drawingmlCustomData" val="200" checksum="3837665281"/>
                </a:ext>
              </a:extLst>
            </a:pPr>
            <a:r>
              <a:rPr lang="zh-CN" altLang="en-US" sz="1400" dirty="0">
                <a:latin typeface="+mj-ea"/>
                <a:ea typeface="+mj-ea"/>
                <a:cs typeface="+mj-ea"/>
                <a:sym typeface="+mn-ea"/>
              </a:rPr>
              <a:t>平台采用了高可靠性的边缘计算架构，结合精巧高效的边缘容器管理、设备虚拟器、远程设备管理等计算，可轻松的接入各类型、各品牌的设备和系统，满足客户统一运营路内和路外、平面和立体、停车机器人等各种类型停车场，快速扩展接入域内分布停车设施，提升停车运营的业务连续性。</a:t>
            </a:r>
            <a:endParaRPr lang="zh-CN" altLang="en-US" sz="1400" dirty="0">
              <a:latin typeface="+mj-ea"/>
              <a:ea typeface="+mj-ea"/>
              <a:cs typeface="+mj-ea"/>
              <a:sym typeface="+mn-ea"/>
            </a:endParaRPr>
          </a:p>
        </p:txBody>
      </p:sp>
      <p:sp>
        <p:nvSpPr>
          <p:cNvPr id="17" name="矩形 16"/>
          <p:cNvSpPr/>
          <p:nvPr/>
        </p:nvSpPr>
        <p:spPr>
          <a:xfrm>
            <a:off x="798830" y="3439160"/>
            <a:ext cx="2001520" cy="1073785"/>
          </a:xfrm>
          <a:prstGeom prst="rect">
            <a:avLst/>
          </a:prstGeom>
          <a:solidFill>
            <a:srgbClr val="BBE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CN" altLang="en-US" sz="2000" b="1">
                <a:solidFill>
                  <a:srgbClr val="104E8B"/>
                </a:solidFill>
              </a:rPr>
              <a:t>软件定义</a:t>
            </a:r>
            <a:endParaRPr lang="zh-CN" altLang="en-US" sz="2000" b="1">
              <a:solidFill>
                <a:srgbClr val="104E8B"/>
              </a:solidFill>
            </a:endParaRPr>
          </a:p>
          <a:p>
            <a:pPr algn="ctr"/>
            <a:endParaRPr lang="zh-CN" altLang="en-US" sz="1600">
              <a:solidFill>
                <a:srgbClr val="104E8B"/>
              </a:solidFill>
              <a:latin typeface="仿宋" panose="02010609060101010101" charset="-122"/>
              <a:ea typeface="仿宋" panose="02010609060101010101" charset="-122"/>
              <a:cs typeface="仿宋" panose="02010609060101010101" charset="-122"/>
            </a:endParaRPr>
          </a:p>
          <a:p>
            <a:pPr algn="ctr"/>
            <a:r>
              <a:rPr lang="zh-CN" altLang="en-US" sz="1200">
                <a:solidFill>
                  <a:srgbClr val="104E8B"/>
                </a:solidFill>
                <a:latin typeface="仿宋" panose="02010609060101010101" charset="-122"/>
                <a:ea typeface="仿宋" panose="02010609060101010101" charset="-122"/>
                <a:cs typeface="仿宋" panose="02010609060101010101" charset="-122"/>
              </a:rPr>
              <a:t>基于</a:t>
            </a:r>
            <a:r>
              <a:rPr lang="en-US" altLang="zh-CN" sz="1200">
                <a:solidFill>
                  <a:srgbClr val="104E8B"/>
                </a:solidFill>
                <a:latin typeface="仿宋" panose="02010609060101010101" charset="-122"/>
                <a:ea typeface="仿宋" panose="02010609060101010101" charset="-122"/>
                <a:cs typeface="仿宋" panose="02010609060101010101" charset="-122"/>
              </a:rPr>
              <a:t>K8S</a:t>
            </a:r>
            <a:r>
              <a:rPr lang="zh-CN" altLang="en-US" sz="1200">
                <a:solidFill>
                  <a:srgbClr val="104E8B"/>
                </a:solidFill>
                <a:latin typeface="仿宋" panose="02010609060101010101" charset="-122"/>
                <a:ea typeface="仿宋" panose="02010609060101010101" charset="-122"/>
                <a:cs typeface="仿宋" panose="02010609060101010101" charset="-122"/>
              </a:rPr>
              <a:t>边缘架构</a:t>
            </a:r>
            <a:endParaRPr lang="zh-CN" altLang="en-US" sz="1200">
              <a:solidFill>
                <a:srgbClr val="104E8B"/>
              </a:solidFill>
              <a:latin typeface="仿宋" panose="02010609060101010101" charset="-122"/>
              <a:ea typeface="仿宋" panose="02010609060101010101" charset="-122"/>
              <a:cs typeface="仿宋" panose="02010609060101010101" charset="-122"/>
            </a:endParaRPr>
          </a:p>
          <a:p>
            <a:pPr algn="ctr"/>
            <a:r>
              <a:rPr lang="zh-CN" altLang="en-US" sz="1200">
                <a:solidFill>
                  <a:srgbClr val="104E8B"/>
                </a:solidFill>
                <a:latin typeface="仿宋" panose="02010609060101010101" charset="-122"/>
                <a:ea typeface="仿宋" panose="02010609060101010101" charset="-122"/>
                <a:cs typeface="仿宋" panose="02010609060101010101" charset="-122"/>
              </a:rPr>
              <a:t>适配各类公私有云</a:t>
            </a:r>
            <a:endParaRPr lang="zh-CN" altLang="en-US" sz="1200">
              <a:solidFill>
                <a:srgbClr val="104E8B"/>
              </a:solidFill>
              <a:latin typeface="仿宋" panose="02010609060101010101" charset="-122"/>
              <a:ea typeface="仿宋" panose="02010609060101010101" charset="-122"/>
              <a:cs typeface="仿宋" panose="02010609060101010101" charset="-122"/>
            </a:endParaRPr>
          </a:p>
        </p:txBody>
      </p:sp>
      <p:sp>
        <p:nvSpPr>
          <p:cNvPr id="41" name="矩形 40"/>
          <p:cNvSpPr/>
          <p:nvPr/>
        </p:nvSpPr>
        <p:spPr>
          <a:xfrm>
            <a:off x="3726180" y="3426460"/>
            <a:ext cx="2001520" cy="1073785"/>
          </a:xfrm>
          <a:prstGeom prst="rect">
            <a:avLst/>
          </a:prstGeom>
          <a:solidFill>
            <a:srgbClr val="BBE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CN" altLang="en-US" sz="2000" b="1">
                <a:solidFill>
                  <a:srgbClr val="104E8B"/>
                </a:solidFill>
              </a:rPr>
              <a:t>横向扩展</a:t>
            </a:r>
            <a:endParaRPr lang="zh-CN" altLang="en-US" sz="2000" b="1">
              <a:solidFill>
                <a:srgbClr val="104E8B"/>
              </a:solidFill>
            </a:endParaRPr>
          </a:p>
          <a:p>
            <a:pPr algn="ctr"/>
            <a:endParaRPr lang="zh-CN" altLang="en-US" sz="1600">
              <a:solidFill>
                <a:srgbClr val="104E8B"/>
              </a:solidFill>
              <a:latin typeface="仿宋" panose="02010609060101010101" charset="-122"/>
              <a:ea typeface="仿宋" panose="02010609060101010101" charset="-122"/>
              <a:cs typeface="仿宋" panose="02010609060101010101" charset="-122"/>
            </a:endParaRPr>
          </a:p>
          <a:p>
            <a:pPr algn="ctr"/>
            <a:r>
              <a:rPr lang="zh-CN" altLang="en-US" sz="1200">
                <a:solidFill>
                  <a:srgbClr val="104E8B"/>
                </a:solidFill>
                <a:latin typeface="仿宋" panose="02010609060101010101" charset="-122"/>
                <a:ea typeface="仿宋" panose="02010609060101010101" charset="-122"/>
                <a:cs typeface="仿宋" panose="02010609060101010101" charset="-122"/>
              </a:rPr>
              <a:t>支持多类型设备接入</a:t>
            </a:r>
            <a:endParaRPr lang="zh-CN" altLang="en-US" sz="1200">
              <a:solidFill>
                <a:srgbClr val="104E8B"/>
              </a:solidFill>
              <a:latin typeface="仿宋" panose="02010609060101010101" charset="-122"/>
              <a:ea typeface="仿宋" panose="02010609060101010101" charset="-122"/>
              <a:cs typeface="仿宋" panose="02010609060101010101" charset="-122"/>
            </a:endParaRPr>
          </a:p>
          <a:p>
            <a:pPr algn="ctr"/>
            <a:r>
              <a:rPr lang="zh-CN" altLang="en-US" sz="1200">
                <a:solidFill>
                  <a:srgbClr val="104E8B"/>
                </a:solidFill>
                <a:latin typeface="仿宋" panose="02010609060101010101" charset="-122"/>
                <a:ea typeface="仿宋" panose="02010609060101010101" charset="-122"/>
                <a:cs typeface="仿宋" panose="02010609060101010101" charset="-122"/>
              </a:rPr>
              <a:t>动态性能提升</a:t>
            </a:r>
            <a:endParaRPr lang="zh-CN" altLang="en-US" sz="1200">
              <a:solidFill>
                <a:srgbClr val="104E8B"/>
              </a:solidFill>
              <a:latin typeface="仿宋" panose="02010609060101010101" charset="-122"/>
              <a:ea typeface="仿宋" panose="02010609060101010101" charset="-122"/>
              <a:cs typeface="仿宋" panose="02010609060101010101" charset="-122"/>
            </a:endParaRPr>
          </a:p>
        </p:txBody>
      </p:sp>
      <p:sp>
        <p:nvSpPr>
          <p:cNvPr id="42" name="矩形 41"/>
          <p:cNvSpPr/>
          <p:nvPr/>
        </p:nvSpPr>
        <p:spPr>
          <a:xfrm>
            <a:off x="798830" y="4780280"/>
            <a:ext cx="2001520" cy="1084580"/>
          </a:xfrm>
          <a:prstGeom prst="rect">
            <a:avLst/>
          </a:prstGeom>
          <a:solidFill>
            <a:srgbClr val="BBE1F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b" anchorCtr="1" forceAA="0" compatLnSpc="1">
            <a:noAutofit/>
          </a:bodyPr>
          <a:lstStyle/>
          <a:p>
            <a:pPr lvl="0" algn="ctr">
              <a:buClrTx/>
              <a:buSzTx/>
              <a:buFontTx/>
            </a:pPr>
            <a:r>
              <a:rPr lang="zh-CN" altLang="en-US" sz="2000" b="1">
                <a:solidFill>
                  <a:srgbClr val="104E8B"/>
                </a:solidFill>
                <a:sym typeface="+mn-ea"/>
              </a:rPr>
              <a:t>高性能硬件</a:t>
            </a:r>
            <a:endParaRPr lang="zh-CN" altLang="en-US" sz="2000" b="1">
              <a:solidFill>
                <a:srgbClr val="104E8B"/>
              </a:solidFill>
              <a:sym typeface="+mn-ea"/>
            </a:endParaRPr>
          </a:p>
          <a:p>
            <a:pPr lvl="0" algn="ctr">
              <a:buClrTx/>
              <a:buSzTx/>
              <a:buFontTx/>
            </a:pPr>
            <a:endParaRPr lang="zh-CN" altLang="en-US" sz="2000" b="1">
              <a:solidFill>
                <a:srgbClr val="104E8B"/>
              </a:solidFill>
              <a:sym typeface="+mn-ea"/>
            </a:endParaRPr>
          </a:p>
          <a:p>
            <a:pPr lvl="0" algn="ctr">
              <a:buClrTx/>
              <a:buSzTx/>
              <a:buFontTx/>
            </a:pPr>
            <a:r>
              <a:rPr lang="zh-CN" altLang="en-US" sz="1200">
                <a:solidFill>
                  <a:srgbClr val="104E8B"/>
                </a:solidFill>
                <a:latin typeface="仿宋" panose="02010609060101010101" charset="-122"/>
                <a:ea typeface="仿宋" panose="02010609060101010101" charset="-122"/>
                <a:cs typeface="仿宋" panose="02010609060101010101" charset="-122"/>
                <a:sym typeface="+mn-ea"/>
              </a:rPr>
              <a:t>低延迟视频无线传输</a:t>
            </a:r>
            <a:endParaRPr lang="zh-CN" altLang="en-US" sz="1200">
              <a:solidFill>
                <a:srgbClr val="104E8B"/>
              </a:solidFill>
              <a:latin typeface="仿宋" panose="02010609060101010101" charset="-122"/>
              <a:ea typeface="仿宋" panose="02010609060101010101" charset="-122"/>
              <a:cs typeface="仿宋" panose="02010609060101010101" charset="-122"/>
              <a:sym typeface="+mn-ea"/>
            </a:endParaRPr>
          </a:p>
          <a:p>
            <a:pPr lvl="0" algn="ctr">
              <a:buClrTx/>
              <a:buSzTx/>
              <a:buFontTx/>
            </a:pPr>
            <a:r>
              <a:rPr lang="zh-CN" altLang="en-US" sz="1200">
                <a:solidFill>
                  <a:srgbClr val="104E8B"/>
                </a:solidFill>
                <a:latin typeface="仿宋" panose="02010609060101010101" charset="-122"/>
                <a:ea typeface="仿宋" panose="02010609060101010101" charset="-122"/>
                <a:cs typeface="仿宋" panose="02010609060101010101" charset="-122"/>
                <a:sym typeface="+mn-ea"/>
              </a:rPr>
              <a:t>支持</a:t>
            </a:r>
            <a:r>
              <a:rPr lang="en-US" altLang="zh-CN" sz="1200">
                <a:solidFill>
                  <a:srgbClr val="104E8B"/>
                </a:solidFill>
                <a:latin typeface="仿宋" panose="02010609060101010101" charset="-122"/>
                <a:ea typeface="仿宋" panose="02010609060101010101" charset="-122"/>
                <a:cs typeface="仿宋" panose="02010609060101010101" charset="-122"/>
                <a:sym typeface="+mn-ea"/>
              </a:rPr>
              <a:t>5G+</a:t>
            </a:r>
            <a:endParaRPr lang="en-US" altLang="zh-CN" sz="1200">
              <a:solidFill>
                <a:srgbClr val="104E8B"/>
              </a:solidFill>
              <a:latin typeface="仿宋" panose="02010609060101010101" charset="-122"/>
              <a:ea typeface="仿宋" panose="02010609060101010101" charset="-122"/>
              <a:cs typeface="仿宋" panose="02010609060101010101" charset="-122"/>
              <a:sym typeface="+mn-ea"/>
            </a:endParaRPr>
          </a:p>
        </p:txBody>
      </p:sp>
      <p:sp>
        <p:nvSpPr>
          <p:cNvPr id="43" name="矩形 42"/>
          <p:cNvSpPr/>
          <p:nvPr/>
        </p:nvSpPr>
        <p:spPr>
          <a:xfrm>
            <a:off x="3726180" y="4780280"/>
            <a:ext cx="2001520" cy="1084580"/>
          </a:xfrm>
          <a:prstGeom prst="rect">
            <a:avLst/>
          </a:prstGeom>
          <a:solidFill>
            <a:srgbClr val="BBE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zh-CN" altLang="en-US" sz="2000" b="1">
                <a:solidFill>
                  <a:srgbClr val="104E8B"/>
                </a:solidFill>
              </a:rPr>
              <a:t>开放平台</a:t>
            </a:r>
            <a:endParaRPr lang="zh-CN" altLang="en-US" sz="2000" b="1">
              <a:solidFill>
                <a:srgbClr val="104E8B"/>
              </a:solidFill>
            </a:endParaRPr>
          </a:p>
          <a:p>
            <a:pPr algn="ctr"/>
            <a:endParaRPr lang="zh-CN" altLang="en-US" sz="1600">
              <a:solidFill>
                <a:srgbClr val="104E8B"/>
              </a:solidFill>
              <a:latin typeface="仿宋" panose="02010609060101010101" charset="-122"/>
              <a:ea typeface="仿宋" panose="02010609060101010101" charset="-122"/>
              <a:cs typeface="仿宋" panose="02010609060101010101" charset="-122"/>
            </a:endParaRPr>
          </a:p>
          <a:p>
            <a:pPr algn="ctr"/>
            <a:r>
              <a:rPr lang="zh-CN" altLang="en-US" sz="1200">
                <a:solidFill>
                  <a:srgbClr val="104E8B"/>
                </a:solidFill>
                <a:latin typeface="仿宋" panose="02010609060101010101" charset="-122"/>
                <a:ea typeface="仿宋" panose="02010609060101010101" charset="-122"/>
                <a:cs typeface="仿宋" panose="02010609060101010101" charset="-122"/>
              </a:rPr>
              <a:t>开发底层接口和数据</a:t>
            </a:r>
            <a:endParaRPr lang="zh-CN" altLang="en-US" sz="1200">
              <a:solidFill>
                <a:srgbClr val="104E8B"/>
              </a:solidFill>
              <a:latin typeface="仿宋" panose="02010609060101010101" charset="-122"/>
              <a:ea typeface="仿宋" panose="02010609060101010101" charset="-122"/>
              <a:cs typeface="仿宋" panose="02010609060101010101" charset="-122"/>
            </a:endParaRPr>
          </a:p>
          <a:p>
            <a:pPr algn="ctr"/>
            <a:r>
              <a:rPr lang="zh-CN" altLang="en-US" sz="1200">
                <a:solidFill>
                  <a:srgbClr val="104E8B"/>
                </a:solidFill>
                <a:latin typeface="仿宋" panose="02010609060101010101" charset="-122"/>
                <a:ea typeface="仿宋" panose="02010609060101010101" charset="-122"/>
                <a:cs typeface="仿宋" panose="02010609060101010101" charset="-122"/>
              </a:rPr>
              <a:t>支持各种应用整合</a:t>
            </a:r>
            <a:endParaRPr lang="zh-CN" altLang="en-US" sz="1200">
              <a:solidFill>
                <a:srgbClr val="104E8B"/>
              </a:solidFill>
              <a:latin typeface="仿宋" panose="02010609060101010101" charset="-122"/>
              <a:ea typeface="仿宋" panose="02010609060101010101" charset="-122"/>
              <a:cs typeface="仿宋" panose="02010609060101010101" charset="-122"/>
            </a:endParaRPr>
          </a:p>
        </p:txBody>
      </p:sp>
      <p:sp>
        <p:nvSpPr>
          <p:cNvPr id="46" name="流程图: 联系 11"/>
          <p:cNvSpPr/>
          <p:nvPr/>
        </p:nvSpPr>
        <p:spPr>
          <a:xfrm>
            <a:off x="2425700" y="4163060"/>
            <a:ext cx="1753235" cy="795020"/>
          </a:xfrm>
          <a:prstGeom prst="flowChartConnector">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t>高业务连续性</a:t>
            </a:r>
            <a:endParaRPr lang="zh-CN" altLang="en-US" sz="1200"/>
          </a:p>
        </p:txBody>
      </p:sp>
      <p:pic>
        <p:nvPicPr>
          <p:cNvPr id="54" name="图片 53"/>
          <p:cNvPicPr>
            <a:picLocks noChangeAspect="1"/>
          </p:cNvPicPr>
          <p:nvPr/>
        </p:nvPicPr>
        <p:blipFill>
          <a:blip r:embed="rId1"/>
          <a:stretch>
            <a:fillRect/>
          </a:stretch>
        </p:blipFill>
        <p:spPr>
          <a:xfrm>
            <a:off x="6190615" y="1303020"/>
            <a:ext cx="5476875" cy="45612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14149" y="287254"/>
            <a:ext cx="11282576" cy="724247"/>
          </a:xfrm>
        </p:spPr>
        <p:txBody>
          <a:bodyPr/>
          <a:lstStyle/>
          <a:p>
            <a:r>
              <a:rPr lang="zh-CN" altLang="en-US" dirty="0"/>
              <a:t>技术框架</a:t>
            </a:r>
            <a:endParaRPr lang="zh-CN" altLang="en-US" sz="2000" dirty="0">
              <a:latin typeface="方正小标宋简体" panose="02000000000000000000" charset="-122"/>
              <a:ea typeface="方正小标宋简体" panose="02000000000000000000" charset="-122"/>
              <a:sym typeface="+mn-ea"/>
            </a:endParaRPr>
          </a:p>
        </p:txBody>
      </p:sp>
      <p:sp>
        <p:nvSpPr>
          <p:cNvPr id="109" name="文本框 108"/>
          <p:cNvSpPr txBox="1"/>
          <p:nvPr/>
        </p:nvSpPr>
        <p:spPr>
          <a:xfrm>
            <a:off x="1031240" y="1144270"/>
            <a:ext cx="367030" cy="741045"/>
          </a:xfrm>
          <a:prstGeom prst="rect">
            <a:avLst/>
          </a:prstGeom>
          <a:noFill/>
        </p:spPr>
        <p:txBody>
          <a:bodyPr vert="eaVert" wrap="square" rtlCol="0">
            <a:spAutoFit/>
          </a:bodyPr>
          <a:lstStyle/>
          <a:p>
            <a:pPr algn="ctr"/>
            <a:r>
              <a:rPr lang="zh-CN" altLang="en-US" sz="1200" b="1" dirty="0">
                <a:solidFill>
                  <a:schemeClr val="tx1"/>
                </a:solidFill>
                <a:latin typeface="微软雅黑" panose="020B0503020204020204" pitchFamily="34" charset="-122"/>
                <a:ea typeface="微软雅黑" panose="020B0503020204020204" pitchFamily="34" charset="-122"/>
              </a:rPr>
              <a:t>运营层</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968375" y="3243898"/>
            <a:ext cx="551815" cy="701040"/>
          </a:xfrm>
          <a:prstGeom prst="rect">
            <a:avLst/>
          </a:prstGeom>
          <a:noFill/>
        </p:spPr>
        <p:txBody>
          <a:bodyPr vert="eaVert" wrap="none" rtlCol="0">
            <a:spAutoFit/>
          </a:bodyPr>
          <a:lstStyle/>
          <a:p>
            <a:pPr algn="ctr"/>
            <a:r>
              <a:rPr lang="zh-CN" altLang="en-US" sz="1200" b="1" dirty="0">
                <a:solidFill>
                  <a:schemeClr val="tx1"/>
                </a:solidFill>
                <a:latin typeface="微软雅黑" panose="020B0503020204020204" pitchFamily="34" charset="-122"/>
                <a:ea typeface="微软雅黑" panose="020B0503020204020204" pitchFamily="34" charset="-122"/>
              </a:rPr>
              <a:t>（赋能）</a:t>
            </a:r>
            <a:endParaRPr lang="en-US" altLang="zh-CN" sz="1200" b="1" dirty="0">
              <a:solidFill>
                <a:schemeClr val="tx1"/>
              </a:solidFill>
              <a:latin typeface="微软雅黑" panose="020B0503020204020204" pitchFamily="34" charset="-122"/>
              <a:ea typeface="微软雅黑" panose="020B0503020204020204" pitchFamily="34" charset="-122"/>
            </a:endParaRPr>
          </a:p>
          <a:p>
            <a:pPr algn="ctr"/>
            <a:r>
              <a:rPr lang="zh-CN" altLang="en-US" sz="1200" b="1" dirty="0">
                <a:solidFill>
                  <a:schemeClr val="tx1"/>
                </a:solidFill>
                <a:latin typeface="微软雅黑" panose="020B0503020204020204" pitchFamily="34" charset="-122"/>
                <a:ea typeface="微软雅黑" panose="020B0503020204020204" pitchFamily="34" charset="-122"/>
              </a:rPr>
              <a:t>支撑层</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grpSp>
        <p:nvGrpSpPr>
          <p:cNvPr id="42" name="组合 41"/>
          <p:cNvGrpSpPr/>
          <p:nvPr/>
        </p:nvGrpSpPr>
        <p:grpSpPr>
          <a:xfrm>
            <a:off x="4857829" y="3240185"/>
            <a:ext cx="1953990" cy="295153"/>
            <a:chOff x="1870" y="1669"/>
            <a:chExt cx="9470" cy="453"/>
          </a:xfrm>
          <a:solidFill>
            <a:srgbClr val="000000"/>
          </a:solidFill>
        </p:grpSpPr>
        <p:sp>
          <p:nvSpPr>
            <p:cNvPr id="84" name="圆角矩形 77"/>
            <p:cNvSpPr/>
            <p:nvPr/>
          </p:nvSpPr>
          <p:spPr>
            <a:xfrm>
              <a:off x="1870" y="1669"/>
              <a:ext cx="9470" cy="45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sp>
          <p:nvSpPr>
            <p:cNvPr id="85" name="矩形 84"/>
            <p:cNvSpPr/>
            <p:nvPr/>
          </p:nvSpPr>
          <p:spPr>
            <a:xfrm>
              <a:off x="2510" y="1685"/>
              <a:ext cx="8455" cy="4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200">
                  <a:solidFill>
                    <a:schemeClr val="bg1"/>
                  </a:solidFill>
                  <a:latin typeface="微软雅黑" panose="020B0503020204020204" pitchFamily="34" charset="-122"/>
                  <a:ea typeface="微软雅黑" panose="020B0503020204020204" pitchFamily="34" charset="-122"/>
                  <a:sym typeface="+mn-ea"/>
                </a:rPr>
                <a:t>物联网引擎（IOT）</a:t>
              </a: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grpSp>
      <p:grpSp>
        <p:nvGrpSpPr>
          <p:cNvPr id="43" name="组合 42"/>
          <p:cNvGrpSpPr/>
          <p:nvPr/>
        </p:nvGrpSpPr>
        <p:grpSpPr>
          <a:xfrm>
            <a:off x="6997700" y="3240405"/>
            <a:ext cx="2576195" cy="285750"/>
            <a:chOff x="1870" y="1669"/>
            <a:chExt cx="9470" cy="453"/>
          </a:xfrm>
          <a:solidFill>
            <a:srgbClr val="000000"/>
          </a:solidFill>
        </p:grpSpPr>
        <p:sp>
          <p:nvSpPr>
            <p:cNvPr id="82" name="圆角矩形 80"/>
            <p:cNvSpPr/>
            <p:nvPr/>
          </p:nvSpPr>
          <p:spPr>
            <a:xfrm>
              <a:off x="1870" y="1669"/>
              <a:ext cx="9470" cy="45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sp>
          <p:nvSpPr>
            <p:cNvPr id="83" name="矩形 82"/>
            <p:cNvSpPr/>
            <p:nvPr/>
          </p:nvSpPr>
          <p:spPr>
            <a:xfrm>
              <a:off x="2172" y="1689"/>
              <a:ext cx="8792" cy="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200">
                  <a:solidFill>
                    <a:schemeClr val="bg1"/>
                  </a:solidFill>
                  <a:latin typeface="微软雅黑" panose="020B0503020204020204" pitchFamily="34" charset="-122"/>
                  <a:ea typeface="微软雅黑" panose="020B0503020204020204" pitchFamily="34" charset="-122"/>
                  <a:sym typeface="+mn-ea"/>
                </a:rPr>
                <a:t>AI计算引擎（机器视觉）</a:t>
              </a: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grpSp>
      <p:sp>
        <p:nvSpPr>
          <p:cNvPr id="79" name="文本框 78"/>
          <p:cNvSpPr txBox="1"/>
          <p:nvPr/>
        </p:nvSpPr>
        <p:spPr>
          <a:xfrm>
            <a:off x="987425" y="4277995"/>
            <a:ext cx="551815" cy="701675"/>
          </a:xfrm>
          <a:prstGeom prst="rect">
            <a:avLst/>
          </a:prstGeom>
          <a:noFill/>
        </p:spPr>
        <p:txBody>
          <a:bodyPr vert="eaVert" wrap="none" rtlCol="0">
            <a:spAutoFit/>
          </a:bodyPr>
          <a:lstStyle/>
          <a:p>
            <a:pPr algn="ctr"/>
            <a:r>
              <a:rPr lang="zh-CN" altLang="en-US" sz="1200" b="1" dirty="0">
                <a:solidFill>
                  <a:schemeClr val="tx1"/>
                </a:solidFill>
                <a:latin typeface="微软雅黑" panose="020B0503020204020204" pitchFamily="34" charset="-122"/>
                <a:ea typeface="微软雅黑" panose="020B0503020204020204" pitchFamily="34" charset="-122"/>
              </a:rPr>
              <a:t>（边端）</a:t>
            </a:r>
            <a:endParaRPr lang="en-US" altLang="zh-CN" sz="1200" b="1" dirty="0">
              <a:solidFill>
                <a:schemeClr val="tx1"/>
              </a:solidFill>
              <a:latin typeface="微软雅黑" panose="020B0503020204020204" pitchFamily="34" charset="-122"/>
              <a:ea typeface="微软雅黑" panose="020B0503020204020204" pitchFamily="34" charset="-122"/>
            </a:endParaRPr>
          </a:p>
          <a:p>
            <a:pPr algn="ctr"/>
            <a:r>
              <a:rPr lang="zh-CN" altLang="en-US" sz="1200" b="1" dirty="0">
                <a:solidFill>
                  <a:schemeClr val="tx1"/>
                </a:solidFill>
                <a:latin typeface="微软雅黑" panose="020B0503020204020204" pitchFamily="34" charset="-122"/>
                <a:ea typeface="微软雅黑" panose="020B0503020204020204" pitchFamily="34" charset="-122"/>
              </a:rPr>
              <a:t>控制层</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1079500" y="5370195"/>
            <a:ext cx="367030" cy="548640"/>
          </a:xfrm>
          <a:prstGeom prst="rect">
            <a:avLst/>
          </a:prstGeom>
          <a:noFill/>
        </p:spPr>
        <p:txBody>
          <a:bodyPr vert="eaVert" wrap="none" rtlCol="0">
            <a:spAutoFit/>
          </a:bodyPr>
          <a:lstStyle/>
          <a:p>
            <a:pPr algn="ctr"/>
            <a:r>
              <a:rPr lang="zh-CN" altLang="en-US" sz="1200" b="1" dirty="0">
                <a:solidFill>
                  <a:schemeClr val="tx1"/>
                </a:solidFill>
                <a:latin typeface="微软雅黑" panose="020B0503020204020204" pitchFamily="34" charset="-122"/>
                <a:ea typeface="微软雅黑" panose="020B0503020204020204" pitchFamily="34" charset="-122"/>
              </a:rPr>
              <a:t>设备层</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grpSp>
        <p:nvGrpSpPr>
          <p:cNvPr id="48" name="组合 47"/>
          <p:cNvGrpSpPr/>
          <p:nvPr/>
        </p:nvGrpSpPr>
        <p:grpSpPr>
          <a:xfrm>
            <a:off x="1931277" y="4309374"/>
            <a:ext cx="2201849" cy="314754"/>
            <a:chOff x="1870" y="1669"/>
            <a:chExt cx="9470" cy="453"/>
          </a:xfrm>
          <a:solidFill>
            <a:srgbClr val="000000"/>
          </a:solidFill>
        </p:grpSpPr>
        <p:sp>
          <p:nvSpPr>
            <p:cNvPr id="74" name="圆角矩形 93"/>
            <p:cNvSpPr/>
            <p:nvPr/>
          </p:nvSpPr>
          <p:spPr>
            <a:xfrm>
              <a:off x="1870" y="1669"/>
              <a:ext cx="9470" cy="45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sp>
          <p:nvSpPr>
            <p:cNvPr id="75" name="矩形 74"/>
            <p:cNvSpPr/>
            <p:nvPr/>
          </p:nvSpPr>
          <p:spPr>
            <a:xfrm>
              <a:off x="2510" y="1698"/>
              <a:ext cx="8455" cy="3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200">
                  <a:solidFill>
                    <a:schemeClr val="bg1"/>
                  </a:solidFill>
                  <a:latin typeface="微软雅黑" panose="020B0503020204020204" pitchFamily="34" charset="-122"/>
                  <a:ea typeface="微软雅黑" panose="020B0503020204020204" pitchFamily="34" charset="-122"/>
                  <a:sym typeface="+mn-ea"/>
                </a:rPr>
                <a:t>道闸控制及车牌识别系统</a:t>
              </a: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grpSp>
      <p:grpSp>
        <p:nvGrpSpPr>
          <p:cNvPr id="49" name="组合 48"/>
          <p:cNvGrpSpPr/>
          <p:nvPr/>
        </p:nvGrpSpPr>
        <p:grpSpPr>
          <a:xfrm>
            <a:off x="4513063" y="4309374"/>
            <a:ext cx="2377012" cy="314754"/>
            <a:chOff x="1870" y="1669"/>
            <a:chExt cx="9470" cy="453"/>
          </a:xfrm>
          <a:solidFill>
            <a:srgbClr val="000000"/>
          </a:solidFill>
        </p:grpSpPr>
        <p:sp>
          <p:nvSpPr>
            <p:cNvPr id="72" name="圆角矩形 96"/>
            <p:cNvSpPr/>
            <p:nvPr/>
          </p:nvSpPr>
          <p:spPr>
            <a:xfrm>
              <a:off x="1870" y="1669"/>
              <a:ext cx="9470" cy="45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sp>
          <p:nvSpPr>
            <p:cNvPr id="73" name="矩形 72"/>
            <p:cNvSpPr/>
            <p:nvPr/>
          </p:nvSpPr>
          <p:spPr>
            <a:xfrm>
              <a:off x="2172" y="1689"/>
              <a:ext cx="8792" cy="3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200">
                  <a:solidFill>
                    <a:schemeClr val="bg1"/>
                  </a:solidFill>
                  <a:latin typeface="微软雅黑" panose="020B0503020204020204" pitchFamily="34" charset="-122"/>
                  <a:ea typeface="微软雅黑" panose="020B0503020204020204" pitchFamily="34" charset="-122"/>
                  <a:sym typeface="+mn-ea"/>
                </a:rPr>
                <a:t>路侧收费感知系统</a:t>
              </a: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grpSp>
      <p:grpSp>
        <p:nvGrpSpPr>
          <p:cNvPr id="51" name="组合 50"/>
          <p:cNvGrpSpPr/>
          <p:nvPr/>
        </p:nvGrpSpPr>
        <p:grpSpPr>
          <a:xfrm>
            <a:off x="1970405" y="5293360"/>
            <a:ext cx="7602855" cy="295910"/>
            <a:chOff x="1870" y="1669"/>
            <a:chExt cx="9470" cy="453"/>
          </a:xfrm>
          <a:solidFill>
            <a:srgbClr val="000000"/>
          </a:solidFill>
        </p:grpSpPr>
        <p:sp>
          <p:nvSpPr>
            <p:cNvPr id="70" name="圆角矩形 106"/>
            <p:cNvSpPr/>
            <p:nvPr/>
          </p:nvSpPr>
          <p:spPr>
            <a:xfrm>
              <a:off x="1870" y="1669"/>
              <a:ext cx="9470" cy="45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sp>
          <p:nvSpPr>
            <p:cNvPr id="71" name="矩形 70"/>
            <p:cNvSpPr/>
            <p:nvPr/>
          </p:nvSpPr>
          <p:spPr>
            <a:xfrm>
              <a:off x="4488" y="1689"/>
              <a:ext cx="4534" cy="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200">
                  <a:solidFill>
                    <a:schemeClr val="bg1"/>
                  </a:solidFill>
                  <a:latin typeface="微软雅黑" panose="020B0503020204020204" pitchFamily="34" charset="-122"/>
                  <a:ea typeface="微软雅黑" panose="020B0503020204020204" pitchFamily="34" charset="-122"/>
                  <a:sym typeface="+mn-ea"/>
                </a:rPr>
                <a:t>现场网络与通信（PLC/工业以太网/WIFI/互联网）</a:t>
              </a: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grpSp>
      <p:grpSp>
        <p:nvGrpSpPr>
          <p:cNvPr id="52" name="组合 51"/>
          <p:cNvGrpSpPr/>
          <p:nvPr/>
        </p:nvGrpSpPr>
        <p:grpSpPr>
          <a:xfrm>
            <a:off x="1965960" y="5735955"/>
            <a:ext cx="1101725" cy="313690"/>
            <a:chOff x="1844" y="2462"/>
            <a:chExt cx="2171" cy="453"/>
          </a:xfrm>
          <a:solidFill>
            <a:srgbClr val="000000"/>
          </a:solidFill>
        </p:grpSpPr>
        <p:sp>
          <p:nvSpPr>
            <p:cNvPr id="68" name="圆角矩形 109"/>
            <p:cNvSpPr/>
            <p:nvPr/>
          </p:nvSpPr>
          <p:spPr>
            <a:xfrm>
              <a:off x="1844" y="2462"/>
              <a:ext cx="2171" cy="45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sp>
          <p:nvSpPr>
            <p:cNvPr id="69" name="矩形 68"/>
            <p:cNvSpPr/>
            <p:nvPr/>
          </p:nvSpPr>
          <p:spPr>
            <a:xfrm>
              <a:off x="1930" y="2482"/>
              <a:ext cx="1999" cy="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200">
                  <a:solidFill>
                    <a:schemeClr val="bg1"/>
                  </a:solidFill>
                  <a:latin typeface="微软雅黑" panose="020B0503020204020204" pitchFamily="34" charset="-122"/>
                  <a:ea typeface="微软雅黑" panose="020B0503020204020204" pitchFamily="34" charset="-122"/>
                  <a:sym typeface="+mn-ea"/>
                </a:rPr>
                <a:t>道闸设备</a:t>
              </a: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grpSp>
      <p:grpSp>
        <p:nvGrpSpPr>
          <p:cNvPr id="54" name="组合 53"/>
          <p:cNvGrpSpPr/>
          <p:nvPr/>
        </p:nvGrpSpPr>
        <p:grpSpPr>
          <a:xfrm>
            <a:off x="3165085" y="5723077"/>
            <a:ext cx="1199382" cy="326922"/>
            <a:chOff x="1844" y="2462"/>
            <a:chExt cx="2171" cy="453"/>
          </a:xfrm>
          <a:solidFill>
            <a:srgbClr val="000000"/>
          </a:solidFill>
        </p:grpSpPr>
        <p:sp>
          <p:nvSpPr>
            <p:cNvPr id="64" name="圆角矩形 115"/>
            <p:cNvSpPr/>
            <p:nvPr/>
          </p:nvSpPr>
          <p:spPr>
            <a:xfrm>
              <a:off x="1844" y="2462"/>
              <a:ext cx="2171" cy="45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sp>
          <p:nvSpPr>
            <p:cNvPr id="65" name="矩形 64"/>
            <p:cNvSpPr/>
            <p:nvPr/>
          </p:nvSpPr>
          <p:spPr>
            <a:xfrm>
              <a:off x="1930" y="2482"/>
              <a:ext cx="1999" cy="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200">
                  <a:solidFill>
                    <a:schemeClr val="bg1"/>
                  </a:solidFill>
                  <a:latin typeface="微软雅黑" panose="020B0503020204020204" pitchFamily="34" charset="-122"/>
                  <a:ea typeface="微软雅黑" panose="020B0503020204020204" pitchFamily="34" charset="-122"/>
                  <a:sym typeface="+mn-ea"/>
                </a:rPr>
                <a:t>视觉设备</a:t>
              </a: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grpSp>
      <p:grpSp>
        <p:nvGrpSpPr>
          <p:cNvPr id="55" name="组合 54"/>
          <p:cNvGrpSpPr/>
          <p:nvPr/>
        </p:nvGrpSpPr>
        <p:grpSpPr>
          <a:xfrm>
            <a:off x="5774566" y="5719287"/>
            <a:ext cx="1372525" cy="318443"/>
            <a:chOff x="1844" y="2462"/>
            <a:chExt cx="2171" cy="453"/>
          </a:xfrm>
          <a:solidFill>
            <a:srgbClr val="000000"/>
          </a:solidFill>
        </p:grpSpPr>
        <p:sp>
          <p:nvSpPr>
            <p:cNvPr id="62" name="圆角矩形 118"/>
            <p:cNvSpPr/>
            <p:nvPr/>
          </p:nvSpPr>
          <p:spPr>
            <a:xfrm>
              <a:off x="1844" y="2462"/>
              <a:ext cx="2171" cy="45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sp>
          <p:nvSpPr>
            <p:cNvPr id="63" name="矩形 62"/>
            <p:cNvSpPr/>
            <p:nvPr/>
          </p:nvSpPr>
          <p:spPr>
            <a:xfrm>
              <a:off x="1930" y="2482"/>
              <a:ext cx="1999" cy="3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200">
                  <a:solidFill>
                    <a:schemeClr val="bg1"/>
                  </a:solidFill>
                  <a:latin typeface="微软雅黑" panose="020B0503020204020204" pitchFamily="34" charset="-122"/>
                  <a:ea typeface="微软雅黑" panose="020B0503020204020204" pitchFamily="34" charset="-122"/>
                  <a:sym typeface="+mn-ea"/>
                </a:rPr>
                <a:t>地磁设备</a:t>
              </a: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grpSp>
      <p:grpSp>
        <p:nvGrpSpPr>
          <p:cNvPr id="56" name="组合 55"/>
          <p:cNvGrpSpPr/>
          <p:nvPr/>
        </p:nvGrpSpPr>
        <p:grpSpPr>
          <a:xfrm>
            <a:off x="9885903" y="1082832"/>
            <a:ext cx="539404" cy="5089716"/>
            <a:chOff x="510" y="1555"/>
            <a:chExt cx="680" cy="3302"/>
          </a:xfrm>
          <a:solidFill>
            <a:schemeClr val="accent2">
              <a:lumMod val="60000"/>
              <a:lumOff val="40000"/>
            </a:schemeClr>
          </a:solidFill>
        </p:grpSpPr>
        <p:sp>
          <p:nvSpPr>
            <p:cNvPr id="60" name="矩形 59"/>
            <p:cNvSpPr/>
            <p:nvPr/>
          </p:nvSpPr>
          <p:spPr>
            <a:xfrm>
              <a:off x="510" y="1555"/>
              <a:ext cx="680" cy="33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61" name="文本框 60"/>
            <p:cNvSpPr txBox="1"/>
            <p:nvPr/>
          </p:nvSpPr>
          <p:spPr>
            <a:xfrm>
              <a:off x="597" y="1782"/>
              <a:ext cx="504" cy="2784"/>
            </a:xfrm>
            <a:prstGeom prst="rect">
              <a:avLst/>
            </a:prstGeom>
            <a:grpFill/>
          </p:spPr>
          <p:txBody>
            <a:bodyPr vert="eaVert"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安全体系</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标准化体系</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10526843" y="1082832"/>
            <a:ext cx="539404" cy="5089716"/>
            <a:chOff x="510" y="1555"/>
            <a:chExt cx="680" cy="3302"/>
          </a:xfrm>
          <a:solidFill>
            <a:srgbClr val="000000"/>
          </a:solidFill>
        </p:grpSpPr>
        <p:sp>
          <p:nvSpPr>
            <p:cNvPr id="58" name="矩形 57"/>
            <p:cNvSpPr/>
            <p:nvPr/>
          </p:nvSpPr>
          <p:spPr>
            <a:xfrm>
              <a:off x="510" y="1555"/>
              <a:ext cx="680" cy="33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atin typeface="微软雅黑" panose="020B0503020204020204" pitchFamily="34" charset="-122"/>
                <a:ea typeface="微软雅黑" panose="020B0503020204020204" pitchFamily="34" charset="-122"/>
              </a:endParaRPr>
            </a:p>
          </p:txBody>
        </p:sp>
        <p:sp>
          <p:nvSpPr>
            <p:cNvPr id="59" name="文本框 58"/>
            <p:cNvSpPr txBox="1"/>
            <p:nvPr/>
          </p:nvSpPr>
          <p:spPr>
            <a:xfrm>
              <a:off x="597" y="1775"/>
              <a:ext cx="504" cy="2784"/>
            </a:xfrm>
            <a:prstGeom prst="rect">
              <a:avLst/>
            </a:prstGeom>
            <a:grpFill/>
          </p:spPr>
          <p:txBody>
            <a:bodyPr vert="eaVert" wrap="square" rtlCol="0">
              <a:spAutoFit/>
            </a:bodyPr>
            <a:lstStyle/>
            <a:p>
              <a:pPr algn="ctr"/>
              <a:r>
                <a:rPr lang="zh-CN" sz="1400" dirty="0">
                  <a:solidFill>
                    <a:schemeClr val="bg1"/>
                  </a:solidFill>
                  <a:latin typeface="微软雅黑" panose="020B0503020204020204" pitchFamily="34" charset="-122"/>
                  <a:ea typeface="微软雅黑" panose="020B0503020204020204" pitchFamily="34" charset="-122"/>
                </a:rPr>
                <a:t>运维体系</a:t>
              </a:r>
              <a:endParaRPr lang="zh-CN" sz="1400" dirty="0">
                <a:solidFill>
                  <a:schemeClr val="bg1"/>
                </a:solidFill>
                <a:latin typeface="微软雅黑" panose="020B0503020204020204" pitchFamily="34" charset="-122"/>
                <a:ea typeface="微软雅黑" panose="020B0503020204020204" pitchFamily="34" charset="-122"/>
              </a:endParaRPr>
            </a:p>
          </p:txBody>
        </p:sp>
      </p:grpSp>
      <p:sp>
        <p:nvSpPr>
          <p:cNvPr id="113" name="文本框 112"/>
          <p:cNvSpPr txBox="1"/>
          <p:nvPr/>
        </p:nvSpPr>
        <p:spPr>
          <a:xfrm>
            <a:off x="939165" y="2204085"/>
            <a:ext cx="551815" cy="701675"/>
          </a:xfrm>
          <a:prstGeom prst="rect">
            <a:avLst/>
          </a:prstGeom>
          <a:noFill/>
        </p:spPr>
        <p:txBody>
          <a:bodyPr vert="eaVert" wrap="none" rtlCol="0">
            <a:spAutoFit/>
          </a:bodyPr>
          <a:lstStyle/>
          <a:p>
            <a:pPr algn="ctr"/>
            <a:r>
              <a:rPr lang="zh-CN" altLang="en-US" sz="1200" b="1" dirty="0">
                <a:solidFill>
                  <a:schemeClr val="tx1"/>
                </a:solidFill>
                <a:latin typeface="微软雅黑" panose="020B0503020204020204" pitchFamily="34" charset="-122"/>
                <a:ea typeface="微软雅黑" panose="020B0503020204020204" pitchFamily="34" charset="-122"/>
              </a:rPr>
              <a:t>（云端）</a:t>
            </a:r>
            <a:endParaRPr lang="en-US" altLang="zh-CN" sz="1200" b="1" dirty="0">
              <a:solidFill>
                <a:schemeClr val="tx1"/>
              </a:solidFill>
              <a:latin typeface="微软雅黑" panose="020B0503020204020204" pitchFamily="34" charset="-122"/>
              <a:ea typeface="微软雅黑" panose="020B0503020204020204" pitchFamily="34" charset="-122"/>
            </a:endParaRPr>
          </a:p>
          <a:p>
            <a:pPr algn="ctr"/>
            <a:r>
              <a:rPr lang="zh-CN" altLang="en-US" sz="1200" b="1" dirty="0">
                <a:solidFill>
                  <a:schemeClr val="tx1"/>
                </a:solidFill>
                <a:latin typeface="微软雅黑" panose="020B0503020204020204" pitchFamily="34" charset="-122"/>
                <a:ea typeface="微软雅黑" panose="020B0503020204020204" pitchFamily="34" charset="-122"/>
              </a:rPr>
              <a:t>平台层</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grpSp>
        <p:nvGrpSpPr>
          <p:cNvPr id="114" name="组合 113"/>
          <p:cNvGrpSpPr/>
          <p:nvPr/>
        </p:nvGrpSpPr>
        <p:grpSpPr>
          <a:xfrm>
            <a:off x="1931277" y="2186096"/>
            <a:ext cx="1719921" cy="300294"/>
            <a:chOff x="1870" y="1669"/>
            <a:chExt cx="9470" cy="453"/>
          </a:xfrm>
          <a:solidFill>
            <a:srgbClr val="000000"/>
          </a:solidFill>
        </p:grpSpPr>
        <p:sp>
          <p:nvSpPr>
            <p:cNvPr id="115" name="圆角矩形 77"/>
            <p:cNvSpPr/>
            <p:nvPr/>
          </p:nvSpPr>
          <p:spPr>
            <a:xfrm>
              <a:off x="1870" y="1669"/>
              <a:ext cx="9470" cy="45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sp>
          <p:nvSpPr>
            <p:cNvPr id="116" name="矩形 115"/>
            <p:cNvSpPr/>
            <p:nvPr/>
          </p:nvSpPr>
          <p:spPr>
            <a:xfrm>
              <a:off x="2510" y="1689"/>
              <a:ext cx="8455" cy="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200">
                  <a:solidFill>
                    <a:schemeClr val="bg1"/>
                  </a:solidFill>
                  <a:latin typeface="微软雅黑" panose="020B0503020204020204" pitchFamily="34" charset="-122"/>
                  <a:ea typeface="微软雅黑" panose="020B0503020204020204" pitchFamily="34" charset="-122"/>
                  <a:sym typeface="+mn-ea"/>
                </a:rPr>
                <a:t>停车场管理</a:t>
              </a: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grpSp>
      <p:grpSp>
        <p:nvGrpSpPr>
          <p:cNvPr id="123" name="组合 122"/>
          <p:cNvGrpSpPr/>
          <p:nvPr/>
        </p:nvGrpSpPr>
        <p:grpSpPr>
          <a:xfrm>
            <a:off x="7232015" y="4309110"/>
            <a:ext cx="2341245" cy="315595"/>
            <a:chOff x="1870" y="1669"/>
            <a:chExt cx="9470" cy="453"/>
          </a:xfrm>
          <a:solidFill>
            <a:srgbClr val="000000"/>
          </a:solidFill>
        </p:grpSpPr>
        <p:sp>
          <p:nvSpPr>
            <p:cNvPr id="124" name="圆角矩形 96"/>
            <p:cNvSpPr/>
            <p:nvPr/>
          </p:nvSpPr>
          <p:spPr>
            <a:xfrm>
              <a:off x="1870" y="1669"/>
              <a:ext cx="9470" cy="45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sp>
          <p:nvSpPr>
            <p:cNvPr id="125" name="矩形 124"/>
            <p:cNvSpPr/>
            <p:nvPr/>
          </p:nvSpPr>
          <p:spPr>
            <a:xfrm>
              <a:off x="2096" y="1724"/>
              <a:ext cx="8792" cy="3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200">
                  <a:solidFill>
                    <a:schemeClr val="bg1"/>
                  </a:solidFill>
                  <a:latin typeface="微软雅黑" panose="020B0503020204020204" pitchFamily="34" charset="-122"/>
                  <a:ea typeface="微软雅黑" panose="020B0503020204020204" pitchFamily="34" charset="-122"/>
                  <a:sym typeface="+mn-ea"/>
                </a:rPr>
                <a:t>立体车库控制及调度系统</a:t>
              </a: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grpSp>
      <p:grpSp>
        <p:nvGrpSpPr>
          <p:cNvPr id="126" name="组合 125"/>
          <p:cNvGrpSpPr/>
          <p:nvPr/>
        </p:nvGrpSpPr>
        <p:grpSpPr>
          <a:xfrm>
            <a:off x="1951990" y="4676775"/>
            <a:ext cx="7639050" cy="334010"/>
            <a:chOff x="1870" y="1619"/>
            <a:chExt cx="9470" cy="554"/>
          </a:xfrm>
          <a:solidFill>
            <a:schemeClr val="accent1">
              <a:lumMod val="75000"/>
            </a:schemeClr>
          </a:solidFill>
        </p:grpSpPr>
        <p:sp>
          <p:nvSpPr>
            <p:cNvPr id="127" name="圆角矩形 83"/>
            <p:cNvSpPr/>
            <p:nvPr/>
          </p:nvSpPr>
          <p:spPr>
            <a:xfrm>
              <a:off x="1870" y="1669"/>
              <a:ext cx="9470" cy="453"/>
            </a:xfrm>
            <a:prstGeom prst="roundRect">
              <a:avLst/>
            </a:prstGeom>
            <a:solidFill>
              <a:srgbClr val="BBE1F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tx1"/>
                </a:solidFill>
                <a:latin typeface="微软雅黑" panose="020B0503020204020204" pitchFamily="34" charset="-122"/>
                <a:ea typeface="微软雅黑" panose="020B0503020204020204" pitchFamily="34" charset="-122"/>
                <a:sym typeface="+mn-ea"/>
              </a:endParaRPr>
            </a:p>
          </p:txBody>
        </p:sp>
        <p:sp>
          <p:nvSpPr>
            <p:cNvPr id="128" name="矩形 127"/>
            <p:cNvSpPr/>
            <p:nvPr/>
          </p:nvSpPr>
          <p:spPr>
            <a:xfrm>
              <a:off x="2510" y="1619"/>
              <a:ext cx="8455" cy="554"/>
            </a:xfrm>
            <a:prstGeom prst="rect">
              <a:avLst/>
            </a:prstGeom>
            <a:noFill/>
            <a:ln>
              <a:noFill/>
            </a:ln>
            <a:extLst>
              <a:ext uri="{909E8E84-426E-40DD-AFC4-6F175D3DCCD1}">
                <a14:hiddenFill xmlns:a14="http://schemas.microsoft.com/office/drawing/2010/main">
                  <a:solidFill>
                    <a:srgbClr val="BBE1F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200">
                  <a:solidFill>
                    <a:schemeClr val="tx1"/>
                  </a:solidFill>
                  <a:latin typeface="微软雅黑" panose="020B0503020204020204" pitchFamily="34" charset="-122"/>
                  <a:ea typeface="微软雅黑" panose="020B0503020204020204" pitchFamily="34" charset="-122"/>
                  <a:sym typeface="+mn-ea"/>
                </a:rPr>
                <a:t>第三方接入与控制总线</a:t>
              </a:r>
              <a:endParaRPr lang="zh-CN" altLang="en-US" sz="1200">
                <a:solidFill>
                  <a:schemeClr val="tx1"/>
                </a:solidFill>
                <a:latin typeface="微软雅黑" panose="020B0503020204020204" pitchFamily="34" charset="-122"/>
                <a:ea typeface="微软雅黑" panose="020B0503020204020204" pitchFamily="34" charset="-122"/>
                <a:sym typeface="+mn-ea"/>
              </a:endParaRPr>
            </a:p>
          </p:txBody>
        </p:sp>
      </p:grpSp>
      <p:grpSp>
        <p:nvGrpSpPr>
          <p:cNvPr id="129" name="组合 128"/>
          <p:cNvGrpSpPr/>
          <p:nvPr/>
        </p:nvGrpSpPr>
        <p:grpSpPr>
          <a:xfrm>
            <a:off x="4472461" y="5713802"/>
            <a:ext cx="1199382" cy="326922"/>
            <a:chOff x="1844" y="2462"/>
            <a:chExt cx="2171" cy="453"/>
          </a:xfrm>
          <a:solidFill>
            <a:srgbClr val="000000"/>
          </a:solidFill>
        </p:grpSpPr>
        <p:sp>
          <p:nvSpPr>
            <p:cNvPr id="130" name="圆角矩形 115"/>
            <p:cNvSpPr/>
            <p:nvPr/>
          </p:nvSpPr>
          <p:spPr>
            <a:xfrm>
              <a:off x="1844" y="2462"/>
              <a:ext cx="2171" cy="45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sp>
          <p:nvSpPr>
            <p:cNvPr id="131" name="矩形 130"/>
            <p:cNvSpPr/>
            <p:nvPr/>
          </p:nvSpPr>
          <p:spPr>
            <a:xfrm>
              <a:off x="1930" y="2482"/>
              <a:ext cx="1999" cy="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200">
                  <a:solidFill>
                    <a:schemeClr val="bg1"/>
                  </a:solidFill>
                  <a:latin typeface="微软雅黑" panose="020B0503020204020204" pitchFamily="34" charset="-122"/>
                  <a:ea typeface="微软雅黑" panose="020B0503020204020204" pitchFamily="34" charset="-122"/>
                  <a:sym typeface="+mn-ea"/>
                </a:rPr>
                <a:t>机器人</a:t>
              </a: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grpSp>
      <p:grpSp>
        <p:nvGrpSpPr>
          <p:cNvPr id="132" name="组合 131"/>
          <p:cNvGrpSpPr/>
          <p:nvPr/>
        </p:nvGrpSpPr>
        <p:grpSpPr>
          <a:xfrm>
            <a:off x="1940704" y="3683187"/>
            <a:ext cx="3778210" cy="300911"/>
            <a:chOff x="1870" y="1669"/>
            <a:chExt cx="9470" cy="453"/>
          </a:xfrm>
          <a:solidFill>
            <a:srgbClr val="000000"/>
          </a:solidFill>
        </p:grpSpPr>
        <p:sp>
          <p:nvSpPr>
            <p:cNvPr id="133" name="圆角矩形 77"/>
            <p:cNvSpPr/>
            <p:nvPr/>
          </p:nvSpPr>
          <p:spPr>
            <a:xfrm>
              <a:off x="1870" y="1669"/>
              <a:ext cx="9470" cy="45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sp>
          <p:nvSpPr>
            <p:cNvPr id="134" name="矩形 133"/>
            <p:cNvSpPr/>
            <p:nvPr/>
          </p:nvSpPr>
          <p:spPr>
            <a:xfrm>
              <a:off x="2510" y="1689"/>
              <a:ext cx="8455" cy="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200">
                  <a:solidFill>
                    <a:schemeClr val="bg1"/>
                  </a:solidFill>
                  <a:latin typeface="微软雅黑" panose="020B0503020204020204" pitchFamily="34" charset="-122"/>
                  <a:ea typeface="微软雅黑" panose="020B0503020204020204" pitchFamily="34" charset="-122"/>
                  <a:sym typeface="+mn-ea"/>
                </a:rPr>
                <a:t>三维仿真引擎（数字孪生）</a:t>
              </a: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grpSp>
      <p:grpSp>
        <p:nvGrpSpPr>
          <p:cNvPr id="135" name="组合 134"/>
          <p:cNvGrpSpPr/>
          <p:nvPr/>
        </p:nvGrpSpPr>
        <p:grpSpPr>
          <a:xfrm>
            <a:off x="5866765" y="3673475"/>
            <a:ext cx="3707130" cy="310515"/>
            <a:chOff x="1870" y="1669"/>
            <a:chExt cx="9470" cy="453"/>
          </a:xfrm>
          <a:solidFill>
            <a:srgbClr val="000000"/>
          </a:solidFill>
        </p:grpSpPr>
        <p:sp>
          <p:nvSpPr>
            <p:cNvPr id="136" name="圆角矩形 77"/>
            <p:cNvSpPr/>
            <p:nvPr/>
          </p:nvSpPr>
          <p:spPr>
            <a:xfrm>
              <a:off x="1870" y="1669"/>
              <a:ext cx="9470" cy="45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sp>
          <p:nvSpPr>
            <p:cNvPr id="137" name="矩形 136"/>
            <p:cNvSpPr/>
            <p:nvPr/>
          </p:nvSpPr>
          <p:spPr>
            <a:xfrm>
              <a:off x="2510" y="1689"/>
              <a:ext cx="8455" cy="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200">
                  <a:solidFill>
                    <a:schemeClr val="bg1"/>
                  </a:solidFill>
                  <a:latin typeface="微软雅黑" panose="020B0503020204020204" pitchFamily="34" charset="-122"/>
                  <a:ea typeface="微软雅黑" panose="020B0503020204020204" pitchFamily="34" charset="-122"/>
                  <a:sym typeface="+mn-ea"/>
                </a:rPr>
                <a:t>5G精准定位</a:t>
              </a: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grpSp>
      <p:grpSp>
        <p:nvGrpSpPr>
          <p:cNvPr id="138" name="组合 137"/>
          <p:cNvGrpSpPr/>
          <p:nvPr/>
        </p:nvGrpSpPr>
        <p:grpSpPr>
          <a:xfrm>
            <a:off x="7265977" y="5717889"/>
            <a:ext cx="1372525" cy="318443"/>
            <a:chOff x="1844" y="2462"/>
            <a:chExt cx="2171" cy="453"/>
          </a:xfrm>
          <a:solidFill>
            <a:srgbClr val="000000"/>
          </a:solidFill>
        </p:grpSpPr>
        <p:sp>
          <p:nvSpPr>
            <p:cNvPr id="139" name="圆角矩形 118"/>
            <p:cNvSpPr/>
            <p:nvPr/>
          </p:nvSpPr>
          <p:spPr>
            <a:xfrm>
              <a:off x="1844" y="2462"/>
              <a:ext cx="2171" cy="45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sp>
          <p:nvSpPr>
            <p:cNvPr id="140" name="矩形 139"/>
            <p:cNvSpPr/>
            <p:nvPr/>
          </p:nvSpPr>
          <p:spPr>
            <a:xfrm>
              <a:off x="1930" y="2482"/>
              <a:ext cx="1999" cy="3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200">
                  <a:solidFill>
                    <a:schemeClr val="bg1"/>
                  </a:solidFill>
                  <a:latin typeface="微软雅黑" panose="020B0503020204020204" pitchFamily="34" charset="-122"/>
                  <a:ea typeface="微软雅黑" panose="020B0503020204020204" pitchFamily="34" charset="-122"/>
                  <a:sym typeface="+mn-ea"/>
                </a:rPr>
                <a:t>网络设备</a:t>
              </a: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grpSp>
      <p:grpSp>
        <p:nvGrpSpPr>
          <p:cNvPr id="141" name="组合 140"/>
          <p:cNvGrpSpPr/>
          <p:nvPr/>
        </p:nvGrpSpPr>
        <p:grpSpPr>
          <a:xfrm>
            <a:off x="8724900" y="5718810"/>
            <a:ext cx="848360" cy="317500"/>
            <a:chOff x="1844" y="2462"/>
            <a:chExt cx="2171" cy="453"/>
          </a:xfrm>
          <a:solidFill>
            <a:srgbClr val="000000"/>
          </a:solidFill>
        </p:grpSpPr>
        <p:sp>
          <p:nvSpPr>
            <p:cNvPr id="142" name="圆角矩形 118"/>
            <p:cNvSpPr/>
            <p:nvPr/>
          </p:nvSpPr>
          <p:spPr>
            <a:xfrm>
              <a:off x="1844" y="2462"/>
              <a:ext cx="2171" cy="45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sp>
          <p:nvSpPr>
            <p:cNvPr id="143" name="矩形 142"/>
            <p:cNvSpPr/>
            <p:nvPr/>
          </p:nvSpPr>
          <p:spPr>
            <a:xfrm>
              <a:off x="1930" y="2481"/>
              <a:ext cx="1999" cy="3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200">
                  <a:solidFill>
                    <a:schemeClr val="bg1"/>
                  </a:solidFill>
                  <a:latin typeface="微软雅黑" panose="020B0503020204020204" pitchFamily="34" charset="-122"/>
                  <a:ea typeface="微软雅黑" panose="020B0503020204020204" pitchFamily="34" charset="-122"/>
                  <a:sym typeface="+mn-ea"/>
                </a:rPr>
                <a:t>其他</a:t>
              </a: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grpSp>
      <p:grpSp>
        <p:nvGrpSpPr>
          <p:cNvPr id="144" name="组合 143"/>
          <p:cNvGrpSpPr/>
          <p:nvPr/>
        </p:nvGrpSpPr>
        <p:grpSpPr>
          <a:xfrm>
            <a:off x="3708699" y="2186095"/>
            <a:ext cx="1719921" cy="300294"/>
            <a:chOff x="1870" y="1669"/>
            <a:chExt cx="9470" cy="453"/>
          </a:xfrm>
          <a:solidFill>
            <a:srgbClr val="000000"/>
          </a:solidFill>
        </p:grpSpPr>
        <p:sp>
          <p:nvSpPr>
            <p:cNvPr id="145" name="圆角矩形 77"/>
            <p:cNvSpPr/>
            <p:nvPr/>
          </p:nvSpPr>
          <p:spPr>
            <a:xfrm>
              <a:off x="1870" y="1669"/>
              <a:ext cx="9470" cy="45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sp>
          <p:nvSpPr>
            <p:cNvPr id="146" name="矩形 145"/>
            <p:cNvSpPr/>
            <p:nvPr/>
          </p:nvSpPr>
          <p:spPr>
            <a:xfrm>
              <a:off x="2510" y="1689"/>
              <a:ext cx="8455" cy="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200">
                  <a:solidFill>
                    <a:schemeClr val="bg1"/>
                  </a:solidFill>
                  <a:latin typeface="微软雅黑" panose="020B0503020204020204" pitchFamily="34" charset="-122"/>
                  <a:ea typeface="微软雅黑" panose="020B0503020204020204" pitchFamily="34" charset="-122"/>
                  <a:sym typeface="+mn-ea"/>
                </a:rPr>
                <a:t>角色与权限管理</a:t>
              </a: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grpSp>
      <p:grpSp>
        <p:nvGrpSpPr>
          <p:cNvPr id="147" name="组合 146"/>
          <p:cNvGrpSpPr/>
          <p:nvPr/>
        </p:nvGrpSpPr>
        <p:grpSpPr>
          <a:xfrm>
            <a:off x="5524416" y="2178199"/>
            <a:ext cx="1719921" cy="300294"/>
            <a:chOff x="1870" y="1669"/>
            <a:chExt cx="9470" cy="453"/>
          </a:xfrm>
          <a:solidFill>
            <a:srgbClr val="000000"/>
          </a:solidFill>
        </p:grpSpPr>
        <p:sp>
          <p:nvSpPr>
            <p:cNvPr id="148" name="圆角矩形 77"/>
            <p:cNvSpPr/>
            <p:nvPr/>
          </p:nvSpPr>
          <p:spPr>
            <a:xfrm>
              <a:off x="1870" y="1669"/>
              <a:ext cx="9470" cy="45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sp>
          <p:nvSpPr>
            <p:cNvPr id="149" name="矩形 148"/>
            <p:cNvSpPr/>
            <p:nvPr/>
          </p:nvSpPr>
          <p:spPr>
            <a:xfrm>
              <a:off x="2510" y="1689"/>
              <a:ext cx="8455" cy="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200">
                  <a:solidFill>
                    <a:schemeClr val="bg1"/>
                  </a:solidFill>
                  <a:latin typeface="微软雅黑" panose="020B0503020204020204" pitchFamily="34" charset="-122"/>
                  <a:ea typeface="微软雅黑" panose="020B0503020204020204" pitchFamily="34" charset="-122"/>
                  <a:sym typeface="+mn-ea"/>
                </a:rPr>
                <a:t>订单管理</a:t>
              </a: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grpSp>
      <p:grpSp>
        <p:nvGrpSpPr>
          <p:cNvPr id="150" name="组合 149"/>
          <p:cNvGrpSpPr/>
          <p:nvPr/>
        </p:nvGrpSpPr>
        <p:grpSpPr>
          <a:xfrm>
            <a:off x="7307737" y="2177689"/>
            <a:ext cx="2266200" cy="297431"/>
            <a:chOff x="1870" y="1669"/>
            <a:chExt cx="9470" cy="453"/>
          </a:xfrm>
          <a:solidFill>
            <a:srgbClr val="000000"/>
          </a:solidFill>
        </p:grpSpPr>
        <p:sp>
          <p:nvSpPr>
            <p:cNvPr id="151" name="圆角矩形 77"/>
            <p:cNvSpPr/>
            <p:nvPr/>
          </p:nvSpPr>
          <p:spPr>
            <a:xfrm>
              <a:off x="1870" y="1669"/>
              <a:ext cx="9470" cy="45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sp>
          <p:nvSpPr>
            <p:cNvPr id="152" name="矩形 151"/>
            <p:cNvSpPr/>
            <p:nvPr/>
          </p:nvSpPr>
          <p:spPr>
            <a:xfrm>
              <a:off x="2510" y="1689"/>
              <a:ext cx="8455" cy="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200">
                  <a:solidFill>
                    <a:schemeClr val="bg1"/>
                  </a:solidFill>
                  <a:latin typeface="微软雅黑" panose="020B0503020204020204" pitchFamily="34" charset="-122"/>
                  <a:ea typeface="微软雅黑" panose="020B0503020204020204" pitchFamily="34" charset="-122"/>
                  <a:sym typeface="+mn-ea"/>
                </a:rPr>
                <a:t>统一支付管理</a:t>
              </a: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grpSp>
      <p:grpSp>
        <p:nvGrpSpPr>
          <p:cNvPr id="153" name="组合 152"/>
          <p:cNvGrpSpPr/>
          <p:nvPr/>
        </p:nvGrpSpPr>
        <p:grpSpPr>
          <a:xfrm>
            <a:off x="1931277" y="2599712"/>
            <a:ext cx="1719921" cy="300294"/>
            <a:chOff x="1870" y="1669"/>
            <a:chExt cx="9470" cy="453"/>
          </a:xfrm>
          <a:solidFill>
            <a:srgbClr val="000000"/>
          </a:solidFill>
        </p:grpSpPr>
        <p:sp>
          <p:nvSpPr>
            <p:cNvPr id="154" name="圆角矩形 77"/>
            <p:cNvSpPr/>
            <p:nvPr/>
          </p:nvSpPr>
          <p:spPr>
            <a:xfrm>
              <a:off x="1870" y="1669"/>
              <a:ext cx="9470" cy="45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sp>
          <p:nvSpPr>
            <p:cNvPr id="155" name="矩形 154"/>
            <p:cNvSpPr/>
            <p:nvPr/>
          </p:nvSpPr>
          <p:spPr>
            <a:xfrm>
              <a:off x="2510" y="1689"/>
              <a:ext cx="8455" cy="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200">
                  <a:solidFill>
                    <a:schemeClr val="bg1"/>
                  </a:solidFill>
                  <a:latin typeface="微软雅黑" panose="020B0503020204020204" pitchFamily="34" charset="-122"/>
                  <a:ea typeface="微软雅黑" panose="020B0503020204020204" pitchFamily="34" charset="-122"/>
                  <a:sym typeface="+mn-ea"/>
                </a:rPr>
                <a:t>规则管理</a:t>
              </a: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grpSp>
      <p:grpSp>
        <p:nvGrpSpPr>
          <p:cNvPr id="156" name="组合 155"/>
          <p:cNvGrpSpPr/>
          <p:nvPr/>
        </p:nvGrpSpPr>
        <p:grpSpPr>
          <a:xfrm>
            <a:off x="3708698" y="2599712"/>
            <a:ext cx="1719921" cy="300294"/>
            <a:chOff x="1870" y="1669"/>
            <a:chExt cx="9470" cy="453"/>
          </a:xfrm>
          <a:solidFill>
            <a:srgbClr val="000000"/>
          </a:solidFill>
        </p:grpSpPr>
        <p:sp>
          <p:nvSpPr>
            <p:cNvPr id="157" name="圆角矩形 77"/>
            <p:cNvSpPr/>
            <p:nvPr/>
          </p:nvSpPr>
          <p:spPr>
            <a:xfrm>
              <a:off x="1870" y="1669"/>
              <a:ext cx="9470" cy="45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sp>
          <p:nvSpPr>
            <p:cNvPr id="158" name="矩形 157"/>
            <p:cNvSpPr/>
            <p:nvPr/>
          </p:nvSpPr>
          <p:spPr>
            <a:xfrm>
              <a:off x="2510" y="1689"/>
              <a:ext cx="8455" cy="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200">
                  <a:solidFill>
                    <a:schemeClr val="bg1"/>
                  </a:solidFill>
                  <a:latin typeface="微软雅黑" panose="020B0503020204020204" pitchFamily="34" charset="-122"/>
                  <a:ea typeface="微软雅黑" panose="020B0503020204020204" pitchFamily="34" charset="-122"/>
                  <a:sym typeface="+mn-ea"/>
                </a:rPr>
                <a:t>设备管理与运维</a:t>
              </a: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grpSp>
      <p:grpSp>
        <p:nvGrpSpPr>
          <p:cNvPr id="159" name="组合 158"/>
          <p:cNvGrpSpPr/>
          <p:nvPr/>
        </p:nvGrpSpPr>
        <p:grpSpPr>
          <a:xfrm>
            <a:off x="5524416" y="2590611"/>
            <a:ext cx="1719921" cy="300294"/>
            <a:chOff x="1870" y="1669"/>
            <a:chExt cx="9470" cy="453"/>
          </a:xfrm>
          <a:solidFill>
            <a:srgbClr val="000000"/>
          </a:solidFill>
        </p:grpSpPr>
        <p:sp>
          <p:nvSpPr>
            <p:cNvPr id="160" name="圆角矩形 77"/>
            <p:cNvSpPr/>
            <p:nvPr/>
          </p:nvSpPr>
          <p:spPr>
            <a:xfrm>
              <a:off x="1870" y="1669"/>
              <a:ext cx="9470" cy="45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sp>
          <p:nvSpPr>
            <p:cNvPr id="161" name="矩形 160"/>
            <p:cNvSpPr/>
            <p:nvPr/>
          </p:nvSpPr>
          <p:spPr>
            <a:xfrm>
              <a:off x="2510" y="1689"/>
              <a:ext cx="8455" cy="4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200">
                  <a:solidFill>
                    <a:schemeClr val="bg1"/>
                  </a:solidFill>
                  <a:latin typeface="微软雅黑" panose="020B0503020204020204" pitchFamily="34" charset="-122"/>
                  <a:ea typeface="微软雅黑" panose="020B0503020204020204" pitchFamily="34" charset="-122"/>
                  <a:sym typeface="+mn-ea"/>
                </a:rPr>
                <a:t>对账管理</a:t>
              </a: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grpSp>
      <p:grpSp>
        <p:nvGrpSpPr>
          <p:cNvPr id="162" name="组合 161"/>
          <p:cNvGrpSpPr/>
          <p:nvPr/>
        </p:nvGrpSpPr>
        <p:grpSpPr>
          <a:xfrm>
            <a:off x="7311390" y="2580640"/>
            <a:ext cx="2261870" cy="319405"/>
            <a:chOff x="1870" y="1669"/>
            <a:chExt cx="9470" cy="453"/>
          </a:xfrm>
          <a:solidFill>
            <a:srgbClr val="000000"/>
          </a:solidFill>
        </p:grpSpPr>
        <p:sp>
          <p:nvSpPr>
            <p:cNvPr id="163" name="圆角矩形 77"/>
            <p:cNvSpPr/>
            <p:nvPr/>
          </p:nvSpPr>
          <p:spPr>
            <a:xfrm>
              <a:off x="1870" y="1669"/>
              <a:ext cx="9470" cy="45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sp>
          <p:nvSpPr>
            <p:cNvPr id="164" name="矩形 163"/>
            <p:cNvSpPr/>
            <p:nvPr/>
          </p:nvSpPr>
          <p:spPr>
            <a:xfrm>
              <a:off x="2510" y="1687"/>
              <a:ext cx="8455" cy="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200">
                  <a:solidFill>
                    <a:schemeClr val="bg1"/>
                  </a:solidFill>
                  <a:latin typeface="微软雅黑" panose="020B0503020204020204" pitchFamily="34" charset="-122"/>
                  <a:ea typeface="微软雅黑" panose="020B0503020204020204" pitchFamily="34" charset="-122"/>
                  <a:sym typeface="+mn-ea"/>
                </a:rPr>
                <a:t>统计报表管理</a:t>
              </a: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grpSp>
      <p:grpSp>
        <p:nvGrpSpPr>
          <p:cNvPr id="165" name="组合 164"/>
          <p:cNvGrpSpPr/>
          <p:nvPr/>
        </p:nvGrpSpPr>
        <p:grpSpPr>
          <a:xfrm>
            <a:off x="1914146" y="1110470"/>
            <a:ext cx="3757863" cy="368002"/>
            <a:chOff x="1754" y="1623"/>
            <a:chExt cx="9419" cy="554"/>
          </a:xfrm>
          <a:solidFill>
            <a:schemeClr val="accent1"/>
          </a:solidFill>
        </p:grpSpPr>
        <p:sp>
          <p:nvSpPr>
            <p:cNvPr id="166" name="圆角矩形 77"/>
            <p:cNvSpPr/>
            <p:nvPr/>
          </p:nvSpPr>
          <p:spPr>
            <a:xfrm>
              <a:off x="1754" y="1674"/>
              <a:ext cx="9419" cy="453"/>
            </a:xfrm>
            <a:prstGeom prst="roundRect">
              <a:avLst/>
            </a:prstGeom>
            <a:solidFill>
              <a:srgbClr val="BBE1F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tx1"/>
                </a:solidFill>
                <a:latin typeface="微软雅黑" panose="020B0503020204020204" pitchFamily="34" charset="-122"/>
                <a:ea typeface="微软雅黑" panose="020B0503020204020204" pitchFamily="34" charset="-122"/>
                <a:sym typeface="+mn-ea"/>
              </a:endParaRPr>
            </a:p>
          </p:txBody>
        </p:sp>
        <p:sp>
          <p:nvSpPr>
            <p:cNvPr id="167" name="矩形 166"/>
            <p:cNvSpPr/>
            <p:nvPr/>
          </p:nvSpPr>
          <p:spPr>
            <a:xfrm>
              <a:off x="2424" y="1623"/>
              <a:ext cx="8168" cy="554"/>
            </a:xfrm>
            <a:prstGeom prst="rect">
              <a:avLst/>
            </a:prstGeom>
            <a:noFill/>
            <a:ln>
              <a:noFill/>
            </a:ln>
            <a:extLst>
              <a:ext uri="{909E8E84-426E-40DD-AFC4-6F175D3DCCD1}">
                <a14:hiddenFill xmlns:a14="http://schemas.microsoft.com/office/drawing/2010/main">
                  <a:solidFill>
                    <a:srgbClr val="BBE1F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200">
                  <a:solidFill>
                    <a:schemeClr val="tx1"/>
                  </a:solidFill>
                  <a:latin typeface="微软雅黑" panose="020B0503020204020204" pitchFamily="34" charset="-122"/>
                  <a:ea typeface="微软雅黑" panose="020B0503020204020204" pitchFamily="34" charset="-122"/>
                  <a:sym typeface="+mn-ea"/>
                </a:rPr>
                <a:t>渠道方接入总线</a:t>
              </a:r>
              <a:endParaRPr lang="zh-CN" altLang="en-US" sz="1200">
                <a:solidFill>
                  <a:schemeClr val="tx1"/>
                </a:solidFill>
                <a:latin typeface="微软雅黑" panose="020B0503020204020204" pitchFamily="34" charset="-122"/>
                <a:ea typeface="微软雅黑" panose="020B0503020204020204" pitchFamily="34" charset="-122"/>
                <a:sym typeface="+mn-ea"/>
              </a:endParaRPr>
            </a:p>
          </p:txBody>
        </p:sp>
      </p:grpSp>
      <p:grpSp>
        <p:nvGrpSpPr>
          <p:cNvPr id="168" name="组合 167"/>
          <p:cNvGrpSpPr/>
          <p:nvPr/>
        </p:nvGrpSpPr>
        <p:grpSpPr>
          <a:xfrm>
            <a:off x="5781273" y="1110777"/>
            <a:ext cx="3778210" cy="368002"/>
            <a:chOff x="1870" y="1619"/>
            <a:chExt cx="9470" cy="554"/>
          </a:xfrm>
          <a:solidFill>
            <a:schemeClr val="accent1">
              <a:lumMod val="75000"/>
            </a:schemeClr>
          </a:solidFill>
        </p:grpSpPr>
        <p:sp>
          <p:nvSpPr>
            <p:cNvPr id="169" name="圆角矩形 77"/>
            <p:cNvSpPr/>
            <p:nvPr/>
          </p:nvSpPr>
          <p:spPr>
            <a:xfrm>
              <a:off x="1870" y="1669"/>
              <a:ext cx="9470" cy="453"/>
            </a:xfrm>
            <a:prstGeom prst="roundRect">
              <a:avLst/>
            </a:prstGeom>
            <a:solidFill>
              <a:srgbClr val="BBE1F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tx1"/>
                </a:solidFill>
                <a:latin typeface="微软雅黑" panose="020B0503020204020204" pitchFamily="34" charset="-122"/>
                <a:ea typeface="微软雅黑" panose="020B0503020204020204" pitchFamily="34" charset="-122"/>
                <a:sym typeface="+mn-ea"/>
              </a:endParaRPr>
            </a:p>
          </p:txBody>
        </p:sp>
        <p:sp>
          <p:nvSpPr>
            <p:cNvPr id="170" name="矩形 169"/>
            <p:cNvSpPr/>
            <p:nvPr/>
          </p:nvSpPr>
          <p:spPr>
            <a:xfrm>
              <a:off x="2510" y="1619"/>
              <a:ext cx="8455" cy="554"/>
            </a:xfrm>
            <a:prstGeom prst="rect">
              <a:avLst/>
            </a:prstGeom>
            <a:noFill/>
            <a:ln>
              <a:noFill/>
            </a:ln>
            <a:extLst>
              <a:ext uri="{909E8E84-426E-40DD-AFC4-6F175D3DCCD1}">
                <a14:hiddenFill xmlns:a14="http://schemas.microsoft.com/office/drawing/2010/main">
                  <a:solidFill>
                    <a:srgbClr val="BBE1F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200">
                  <a:solidFill>
                    <a:schemeClr val="tx1"/>
                  </a:solidFill>
                  <a:latin typeface="微软雅黑" panose="020B0503020204020204" pitchFamily="34" charset="-122"/>
                  <a:ea typeface="微软雅黑" panose="020B0503020204020204" pitchFamily="34" charset="-122"/>
                  <a:sym typeface="+mn-ea"/>
                </a:rPr>
                <a:t>第三方增值服务API</a:t>
              </a:r>
              <a:endParaRPr lang="zh-CN" altLang="en-US" sz="1200">
                <a:solidFill>
                  <a:schemeClr val="tx1"/>
                </a:solidFill>
                <a:latin typeface="微软雅黑" panose="020B0503020204020204" pitchFamily="34" charset="-122"/>
                <a:ea typeface="微软雅黑" panose="020B0503020204020204" pitchFamily="34" charset="-122"/>
                <a:sym typeface="+mn-ea"/>
              </a:endParaRPr>
            </a:p>
          </p:txBody>
        </p:sp>
      </p:grpSp>
      <p:grpSp>
        <p:nvGrpSpPr>
          <p:cNvPr id="171" name="组合 170"/>
          <p:cNvGrpSpPr/>
          <p:nvPr/>
        </p:nvGrpSpPr>
        <p:grpSpPr>
          <a:xfrm>
            <a:off x="1914071" y="1544912"/>
            <a:ext cx="3778210" cy="300911"/>
            <a:chOff x="1870" y="1669"/>
            <a:chExt cx="9470" cy="453"/>
          </a:xfrm>
          <a:solidFill>
            <a:srgbClr val="000000"/>
          </a:solidFill>
        </p:grpSpPr>
        <p:sp>
          <p:nvSpPr>
            <p:cNvPr id="172" name="圆角矩形 77"/>
            <p:cNvSpPr/>
            <p:nvPr/>
          </p:nvSpPr>
          <p:spPr>
            <a:xfrm>
              <a:off x="1870" y="1669"/>
              <a:ext cx="9470" cy="45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sp>
          <p:nvSpPr>
            <p:cNvPr id="173" name="矩形 172"/>
            <p:cNvSpPr/>
            <p:nvPr/>
          </p:nvSpPr>
          <p:spPr>
            <a:xfrm>
              <a:off x="2510" y="1689"/>
              <a:ext cx="8455" cy="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200">
                  <a:solidFill>
                    <a:schemeClr val="bg1"/>
                  </a:solidFill>
                  <a:latin typeface="微软雅黑" panose="020B0503020204020204" pitchFamily="34" charset="-122"/>
                  <a:ea typeface="微软雅黑" panose="020B0503020204020204" pitchFamily="34" charset="-122"/>
                  <a:sym typeface="+mn-ea"/>
                </a:rPr>
                <a:t>综合运营管理（驾驶舱）</a:t>
              </a: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grpSp>
      <p:grpSp>
        <p:nvGrpSpPr>
          <p:cNvPr id="174" name="组合 173"/>
          <p:cNvGrpSpPr/>
          <p:nvPr/>
        </p:nvGrpSpPr>
        <p:grpSpPr>
          <a:xfrm>
            <a:off x="5774566" y="1536521"/>
            <a:ext cx="3778210" cy="300911"/>
            <a:chOff x="1870" y="1669"/>
            <a:chExt cx="9470" cy="453"/>
          </a:xfrm>
          <a:solidFill>
            <a:srgbClr val="000000"/>
          </a:solidFill>
        </p:grpSpPr>
        <p:sp>
          <p:nvSpPr>
            <p:cNvPr id="175" name="圆角矩形 77"/>
            <p:cNvSpPr/>
            <p:nvPr/>
          </p:nvSpPr>
          <p:spPr>
            <a:xfrm>
              <a:off x="1870" y="1669"/>
              <a:ext cx="9470" cy="45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sp>
          <p:nvSpPr>
            <p:cNvPr id="176" name="矩形 175"/>
            <p:cNvSpPr/>
            <p:nvPr/>
          </p:nvSpPr>
          <p:spPr>
            <a:xfrm>
              <a:off x="2510" y="1689"/>
              <a:ext cx="8455" cy="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200">
                  <a:solidFill>
                    <a:schemeClr val="bg1"/>
                  </a:solidFill>
                  <a:latin typeface="微软雅黑" panose="020B0503020204020204" pitchFamily="34" charset="-122"/>
                  <a:ea typeface="微软雅黑" panose="020B0503020204020204" pitchFamily="34" charset="-122"/>
                  <a:sym typeface="+mn-ea"/>
                </a:rPr>
                <a:t>大数据分析与服务引擎</a:t>
              </a: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grpSp>
      <p:grpSp>
        <p:nvGrpSpPr>
          <p:cNvPr id="177" name="组合 176"/>
          <p:cNvGrpSpPr/>
          <p:nvPr/>
        </p:nvGrpSpPr>
        <p:grpSpPr>
          <a:xfrm>
            <a:off x="1931081" y="3231314"/>
            <a:ext cx="2651678" cy="317938"/>
            <a:chOff x="1870" y="1669"/>
            <a:chExt cx="9470" cy="453"/>
          </a:xfrm>
          <a:solidFill>
            <a:srgbClr val="000000"/>
          </a:solidFill>
        </p:grpSpPr>
        <p:sp>
          <p:nvSpPr>
            <p:cNvPr id="178" name="圆角矩形 77"/>
            <p:cNvSpPr/>
            <p:nvPr/>
          </p:nvSpPr>
          <p:spPr>
            <a:xfrm>
              <a:off x="1870" y="1669"/>
              <a:ext cx="9470" cy="45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sp>
          <p:nvSpPr>
            <p:cNvPr id="179" name="矩形 178"/>
            <p:cNvSpPr/>
            <p:nvPr/>
          </p:nvSpPr>
          <p:spPr>
            <a:xfrm>
              <a:off x="2505" y="1729"/>
              <a:ext cx="8455" cy="3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200">
                  <a:solidFill>
                    <a:schemeClr val="bg1"/>
                  </a:solidFill>
                  <a:latin typeface="微软雅黑" panose="020B0503020204020204" pitchFamily="34" charset="-122"/>
                  <a:ea typeface="微软雅黑" panose="020B0503020204020204" pitchFamily="34" charset="-122"/>
                  <a:sym typeface="+mn-ea"/>
                </a:rPr>
                <a:t>可伸缩环境|微服务|容器（K8S）</a:t>
              </a:r>
              <a:endParaRPr lang="zh-CN" altLang="en-US" sz="1200">
                <a:solidFill>
                  <a:schemeClr val="bg1"/>
                </a:solidFill>
                <a:latin typeface="微软雅黑" panose="020B0503020204020204" pitchFamily="34" charset="-122"/>
                <a:ea typeface="微软雅黑" panose="020B0503020204020204" pitchFamily="34" charset="-122"/>
                <a:sym typeface="+mn-ea"/>
              </a:endParaRPr>
            </a:p>
          </p:txBody>
        </p:sp>
      </p:grpSp>
      <p:cxnSp>
        <p:nvCxnSpPr>
          <p:cNvPr id="3" name="直接连接符 2"/>
          <p:cNvCxnSpPr/>
          <p:nvPr/>
        </p:nvCxnSpPr>
        <p:spPr>
          <a:xfrm flipV="1">
            <a:off x="876935" y="2044700"/>
            <a:ext cx="8861425" cy="13335"/>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4" name="直接连接符 3"/>
          <p:cNvCxnSpPr/>
          <p:nvPr/>
        </p:nvCxnSpPr>
        <p:spPr>
          <a:xfrm flipV="1">
            <a:off x="876935" y="3087370"/>
            <a:ext cx="8861425" cy="13335"/>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5" name="直接连接符 4"/>
          <p:cNvCxnSpPr/>
          <p:nvPr/>
        </p:nvCxnSpPr>
        <p:spPr>
          <a:xfrm flipV="1">
            <a:off x="876935" y="4124960"/>
            <a:ext cx="8861425" cy="13335"/>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6" name="直接连接符 5"/>
          <p:cNvCxnSpPr/>
          <p:nvPr/>
        </p:nvCxnSpPr>
        <p:spPr>
          <a:xfrm flipV="1">
            <a:off x="876935" y="5100955"/>
            <a:ext cx="8861425" cy="13335"/>
          </a:xfrm>
          <a:prstGeom prst="line">
            <a:avLst/>
          </a:prstGeom>
          <a:ln>
            <a:prstDash val="lgDash"/>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lstStyle/>
          <a:p>
            <a:r>
              <a:rPr lang="zh-CN" altLang="en-US" dirty="0"/>
              <a:t>亮点及优势</a:t>
            </a:r>
            <a:endParaRPr lang="zh-CN" altLang="en-US" dirty="0"/>
          </a:p>
        </p:txBody>
      </p:sp>
      <p:sp>
        <p:nvSpPr>
          <p:cNvPr id="45" name="文本框 44"/>
          <p:cNvSpPr txBox="1"/>
          <p:nvPr/>
        </p:nvSpPr>
        <p:spPr>
          <a:xfrm>
            <a:off x="666115" y="2245360"/>
            <a:ext cx="6428740" cy="3046095"/>
          </a:xfrm>
          <a:prstGeom prst="rect">
            <a:avLst/>
          </a:prstGeom>
          <a:noFill/>
        </p:spPr>
        <p:txBody>
          <a:bodyPr wrap="square" rtlCol="0" anchor="t">
            <a:spAutoFit/>
          </a:bodyPr>
          <a:lstStyle/>
          <a:p>
            <a:pPr marL="285750" indent="-285750" fontAlgn="auto">
              <a:lnSpc>
                <a:spcPct val="150000"/>
              </a:lnSpc>
              <a:buFont typeface="Wingdings" panose="05000000000000000000" charset="0"/>
              <a:buChar char="Ø"/>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万级边缘节点横向扩展</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fontAlgn="auto">
              <a:lnSpc>
                <a:spcPct val="150000"/>
              </a:lnSpc>
              <a:buFont typeface="Wingdings" panose="05000000000000000000" charset="0"/>
              <a:buChar char="Ø"/>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微秒级云边延迟</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fontAlgn="auto">
              <a:lnSpc>
                <a:spcPct val="150000"/>
              </a:lnSpc>
              <a:buFont typeface="Wingdings" panose="05000000000000000000" charset="0"/>
              <a:buChar char="Ø"/>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支持高可靠性云平台，故障秒切换</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fontAlgn="auto">
              <a:lnSpc>
                <a:spcPct val="150000"/>
              </a:lnSpc>
              <a:buFont typeface="Wingdings" panose="05000000000000000000" charset="0"/>
              <a:buChar char="Ø"/>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 支持自定义历史数据管理</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fontAlgn="auto">
              <a:lnSpc>
                <a:spcPct val="150000"/>
              </a:lnSpc>
              <a:buFont typeface="Wingdings" panose="05000000000000000000" charset="0"/>
              <a:buChar char="Ø"/>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开放能力平台，支持各类型智能系统和设备设施的融合接入</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fontAlgn="auto">
              <a:lnSpc>
                <a:spcPct val="150000"/>
              </a:lnSpc>
              <a:buFont typeface="Wingdings" panose="05000000000000000000" charset="0"/>
              <a:buChar char="Ø"/>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可为区域运营和行业解决方案快速开放基础能力支撑</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fontAlgn="auto">
              <a:lnSpc>
                <a:spcPct val="150000"/>
              </a:lnSpc>
              <a:buFont typeface="Wingdings" panose="05000000000000000000" charset="0"/>
              <a:buChar char="Ø"/>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 同时支持私有云和公有云部署，支持云边部署和纯云端saas模式</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fontAlgn="auto">
              <a:lnSpc>
                <a:spcPct val="150000"/>
              </a:lnSpc>
              <a:buFont typeface="Wingdings" panose="05000000000000000000" charset="0"/>
              <a:buChar char="Ø"/>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支持信创生态（自主可控</a:t>
            </a:r>
            <a:r>
              <a:rPr lang="zh-CN" altLang="en-US" sz="16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6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2" name="组合 1"/>
          <p:cNvGrpSpPr/>
          <p:nvPr/>
        </p:nvGrpSpPr>
        <p:grpSpPr>
          <a:xfrm>
            <a:off x="731087" y="1285311"/>
            <a:ext cx="862529" cy="830470"/>
            <a:chOff x="3448193" y="2138308"/>
            <a:chExt cx="1243945" cy="1243945"/>
          </a:xfrm>
        </p:grpSpPr>
        <p:sp>
          <p:nvSpPr>
            <p:cNvPr id="3" name="Oval 41"/>
            <p:cNvSpPr>
              <a:spLocks noChangeAspect="1"/>
            </p:cNvSpPr>
            <p:nvPr/>
          </p:nvSpPr>
          <p:spPr>
            <a:xfrm>
              <a:off x="3448193" y="2138308"/>
              <a:ext cx="1243945" cy="1243945"/>
            </a:xfrm>
            <a:prstGeom prst="ellipse">
              <a:avLst/>
            </a:prstGeom>
            <a:solidFill>
              <a:srgbClr val="2582C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Arial" panose="020B0604020202020204"/>
                <a:ea typeface="+mn-ea"/>
                <a:cs typeface="+mn-cs"/>
                <a:sym typeface="+mn-lt"/>
              </a:endParaRPr>
            </a:p>
          </p:txBody>
        </p:sp>
        <p:grpSp>
          <p:nvGrpSpPr>
            <p:cNvPr id="4" name="Group 43"/>
            <p:cNvGrpSpPr/>
            <p:nvPr/>
          </p:nvGrpSpPr>
          <p:grpSpPr>
            <a:xfrm>
              <a:off x="3867575" y="2369672"/>
              <a:ext cx="442332" cy="752363"/>
              <a:chOff x="429333" y="217688"/>
              <a:chExt cx="1108373" cy="1701495"/>
            </a:xfrm>
            <a:solidFill>
              <a:schemeClr val="bg1"/>
            </a:solidFill>
          </p:grpSpPr>
          <p:sp>
            <p:nvSpPr>
              <p:cNvPr id="5" name="Freeform: Shape 44"/>
              <p:cNvSpPr/>
              <p:nvPr/>
            </p:nvSpPr>
            <p:spPr bwMode="auto">
              <a:xfrm>
                <a:off x="429333" y="217688"/>
                <a:ext cx="1108373" cy="1701495"/>
              </a:xfrm>
              <a:custGeom>
                <a:avLst/>
                <a:gdLst/>
                <a:ahLst/>
                <a:cxnLst>
                  <a:cxn ang="0">
                    <a:pos x="132" y="58"/>
                  </a:cxn>
                  <a:cxn ang="0">
                    <a:pos x="140" y="73"/>
                  </a:cxn>
                  <a:cxn ang="0">
                    <a:pos x="141" y="77"/>
                  </a:cxn>
                  <a:cxn ang="0">
                    <a:pos x="209" y="193"/>
                  </a:cxn>
                  <a:cxn ang="0">
                    <a:pos x="75" y="327"/>
                  </a:cxn>
                  <a:cxn ang="0">
                    <a:pos x="52" y="316"/>
                  </a:cxn>
                  <a:cxn ang="0">
                    <a:pos x="60" y="269"/>
                  </a:cxn>
                  <a:cxn ang="0">
                    <a:pos x="84" y="251"/>
                  </a:cxn>
                  <a:cxn ang="0">
                    <a:pos x="118" y="208"/>
                  </a:cxn>
                  <a:cxn ang="0">
                    <a:pos x="137" y="152"/>
                  </a:cxn>
                  <a:cxn ang="0">
                    <a:pos x="135" y="90"/>
                  </a:cxn>
                  <a:cxn ang="0">
                    <a:pos x="111" y="36"/>
                  </a:cxn>
                  <a:cxn ang="0">
                    <a:pos x="75" y="5"/>
                  </a:cxn>
                  <a:cxn ang="0">
                    <a:pos x="61" y="1"/>
                  </a:cxn>
                  <a:cxn ang="0">
                    <a:pos x="56" y="0"/>
                  </a:cxn>
                  <a:cxn ang="0">
                    <a:pos x="55" y="5"/>
                  </a:cxn>
                  <a:cxn ang="0">
                    <a:pos x="51" y="17"/>
                  </a:cxn>
                  <a:cxn ang="0">
                    <a:pos x="34" y="48"/>
                  </a:cxn>
                  <a:cxn ang="0">
                    <a:pos x="3" y="132"/>
                  </a:cxn>
                  <a:cxn ang="0">
                    <a:pos x="2" y="180"/>
                  </a:cxn>
                  <a:cxn ang="0">
                    <a:pos x="10" y="227"/>
                  </a:cxn>
                  <a:cxn ang="0">
                    <a:pos x="26" y="277"/>
                  </a:cxn>
                  <a:cxn ang="0">
                    <a:pos x="47" y="243"/>
                  </a:cxn>
                  <a:cxn ang="0">
                    <a:pos x="59" y="217"/>
                  </a:cxn>
                  <a:cxn ang="0">
                    <a:pos x="68" y="191"/>
                  </a:cxn>
                  <a:cxn ang="0">
                    <a:pos x="74" y="166"/>
                  </a:cxn>
                  <a:cxn ang="0">
                    <a:pos x="76" y="143"/>
                  </a:cxn>
                  <a:cxn ang="0">
                    <a:pos x="75" y="124"/>
                  </a:cxn>
                  <a:cxn ang="0">
                    <a:pos x="73" y="109"/>
                  </a:cxn>
                  <a:cxn ang="0">
                    <a:pos x="70" y="96"/>
                  </a:cxn>
                  <a:cxn ang="0">
                    <a:pos x="74" y="109"/>
                  </a:cxn>
                  <a:cxn ang="0">
                    <a:pos x="77" y="123"/>
                  </a:cxn>
                  <a:cxn ang="0">
                    <a:pos x="80" y="143"/>
                  </a:cxn>
                  <a:cxn ang="0">
                    <a:pos x="79" y="167"/>
                  </a:cxn>
                  <a:cxn ang="0">
                    <a:pos x="75" y="193"/>
                  </a:cxn>
                  <a:cxn ang="0">
                    <a:pos x="68" y="220"/>
                  </a:cxn>
                  <a:cxn ang="0">
                    <a:pos x="57" y="248"/>
                  </a:cxn>
                  <a:cxn ang="0">
                    <a:pos x="50" y="263"/>
                  </a:cxn>
                  <a:cxn ang="0">
                    <a:pos x="50" y="263"/>
                  </a:cxn>
                  <a:cxn ang="0">
                    <a:pos x="44" y="274"/>
                  </a:cxn>
                  <a:cxn ang="0">
                    <a:pos x="43" y="277"/>
                  </a:cxn>
                  <a:cxn ang="0">
                    <a:pos x="43" y="277"/>
                  </a:cxn>
                  <a:cxn ang="0">
                    <a:pos x="42" y="322"/>
                  </a:cxn>
                  <a:cxn ang="0">
                    <a:pos x="75" y="340"/>
                  </a:cxn>
                  <a:cxn ang="0">
                    <a:pos x="221" y="193"/>
                  </a:cxn>
                  <a:cxn ang="0">
                    <a:pos x="132" y="58"/>
                  </a:cxn>
                  <a:cxn ang="0">
                    <a:pos x="132" y="58"/>
                  </a:cxn>
                  <a:cxn ang="0">
                    <a:pos x="132" y="58"/>
                  </a:cxn>
                </a:cxnLst>
                <a:rect l="0" t="0" r="r" b="b"/>
                <a:pathLst>
                  <a:path w="221" h="340">
                    <a:moveTo>
                      <a:pt x="132" y="58"/>
                    </a:moveTo>
                    <a:cubicBezTo>
                      <a:pt x="134" y="64"/>
                      <a:pt x="137" y="68"/>
                      <a:pt x="140" y="73"/>
                    </a:cubicBezTo>
                    <a:cubicBezTo>
                      <a:pt x="140" y="74"/>
                      <a:pt x="141" y="76"/>
                      <a:pt x="141" y="77"/>
                    </a:cubicBezTo>
                    <a:cubicBezTo>
                      <a:pt x="182" y="100"/>
                      <a:pt x="209" y="143"/>
                      <a:pt x="209" y="193"/>
                    </a:cubicBezTo>
                    <a:cubicBezTo>
                      <a:pt x="209" y="267"/>
                      <a:pt x="149" y="327"/>
                      <a:pt x="75" y="327"/>
                    </a:cubicBezTo>
                    <a:cubicBezTo>
                      <a:pt x="75" y="327"/>
                      <a:pt x="59" y="327"/>
                      <a:pt x="52" y="316"/>
                    </a:cubicBezTo>
                    <a:cubicBezTo>
                      <a:pt x="46" y="306"/>
                      <a:pt x="49" y="290"/>
                      <a:pt x="60" y="269"/>
                    </a:cubicBezTo>
                    <a:cubicBezTo>
                      <a:pt x="68" y="264"/>
                      <a:pt x="76" y="258"/>
                      <a:pt x="84" y="251"/>
                    </a:cubicBezTo>
                    <a:cubicBezTo>
                      <a:pt x="97" y="240"/>
                      <a:pt x="109" y="225"/>
                      <a:pt x="118" y="208"/>
                    </a:cubicBezTo>
                    <a:cubicBezTo>
                      <a:pt x="127" y="191"/>
                      <a:pt x="134" y="172"/>
                      <a:pt x="137" y="152"/>
                    </a:cubicBezTo>
                    <a:cubicBezTo>
                      <a:pt x="140" y="132"/>
                      <a:pt x="140" y="111"/>
                      <a:pt x="135" y="90"/>
                    </a:cubicBezTo>
                    <a:cubicBezTo>
                      <a:pt x="131" y="70"/>
                      <a:pt x="122" y="51"/>
                      <a:pt x="111" y="36"/>
                    </a:cubicBezTo>
                    <a:cubicBezTo>
                      <a:pt x="100" y="20"/>
                      <a:pt x="86" y="9"/>
                      <a:pt x="75" y="5"/>
                    </a:cubicBezTo>
                    <a:cubicBezTo>
                      <a:pt x="70" y="2"/>
                      <a:pt x="64" y="1"/>
                      <a:pt x="61" y="1"/>
                    </a:cubicBezTo>
                    <a:cubicBezTo>
                      <a:pt x="58" y="0"/>
                      <a:pt x="56" y="0"/>
                      <a:pt x="56" y="0"/>
                    </a:cubicBezTo>
                    <a:cubicBezTo>
                      <a:pt x="56" y="0"/>
                      <a:pt x="56" y="2"/>
                      <a:pt x="55" y="5"/>
                    </a:cubicBezTo>
                    <a:cubicBezTo>
                      <a:pt x="55" y="8"/>
                      <a:pt x="53" y="12"/>
                      <a:pt x="51" y="17"/>
                    </a:cubicBezTo>
                    <a:cubicBezTo>
                      <a:pt x="47" y="26"/>
                      <a:pt x="41" y="37"/>
                      <a:pt x="34" y="48"/>
                    </a:cubicBezTo>
                    <a:cubicBezTo>
                      <a:pt x="20" y="71"/>
                      <a:pt x="8" y="100"/>
                      <a:pt x="3" y="132"/>
                    </a:cubicBezTo>
                    <a:cubicBezTo>
                      <a:pt x="1" y="147"/>
                      <a:pt x="0" y="164"/>
                      <a:pt x="2" y="180"/>
                    </a:cubicBezTo>
                    <a:cubicBezTo>
                      <a:pt x="3" y="196"/>
                      <a:pt x="6" y="212"/>
                      <a:pt x="10" y="227"/>
                    </a:cubicBezTo>
                    <a:cubicBezTo>
                      <a:pt x="14" y="239"/>
                      <a:pt x="22" y="269"/>
                      <a:pt x="26" y="277"/>
                    </a:cubicBezTo>
                    <a:cubicBezTo>
                      <a:pt x="34" y="266"/>
                      <a:pt x="41" y="255"/>
                      <a:pt x="47" y="243"/>
                    </a:cubicBezTo>
                    <a:cubicBezTo>
                      <a:pt x="52" y="234"/>
                      <a:pt x="55" y="226"/>
                      <a:pt x="59" y="217"/>
                    </a:cubicBezTo>
                    <a:cubicBezTo>
                      <a:pt x="63" y="209"/>
                      <a:pt x="65" y="200"/>
                      <a:pt x="68" y="191"/>
                    </a:cubicBezTo>
                    <a:cubicBezTo>
                      <a:pt x="71" y="183"/>
                      <a:pt x="72" y="174"/>
                      <a:pt x="74" y="166"/>
                    </a:cubicBezTo>
                    <a:cubicBezTo>
                      <a:pt x="75" y="158"/>
                      <a:pt x="76" y="150"/>
                      <a:pt x="76" y="143"/>
                    </a:cubicBezTo>
                    <a:cubicBezTo>
                      <a:pt x="76" y="136"/>
                      <a:pt x="76" y="130"/>
                      <a:pt x="75" y="124"/>
                    </a:cubicBezTo>
                    <a:cubicBezTo>
                      <a:pt x="75" y="118"/>
                      <a:pt x="73" y="113"/>
                      <a:pt x="73" y="109"/>
                    </a:cubicBezTo>
                    <a:cubicBezTo>
                      <a:pt x="71" y="101"/>
                      <a:pt x="70" y="96"/>
                      <a:pt x="70" y="96"/>
                    </a:cubicBezTo>
                    <a:cubicBezTo>
                      <a:pt x="70" y="96"/>
                      <a:pt x="71" y="101"/>
                      <a:pt x="74" y="109"/>
                    </a:cubicBezTo>
                    <a:cubicBezTo>
                      <a:pt x="75" y="113"/>
                      <a:pt x="77" y="117"/>
                      <a:pt x="77" y="123"/>
                    </a:cubicBezTo>
                    <a:cubicBezTo>
                      <a:pt x="78" y="129"/>
                      <a:pt x="79" y="136"/>
                      <a:pt x="80" y="143"/>
                    </a:cubicBezTo>
                    <a:cubicBezTo>
                      <a:pt x="80" y="151"/>
                      <a:pt x="80" y="159"/>
                      <a:pt x="79" y="167"/>
                    </a:cubicBezTo>
                    <a:cubicBezTo>
                      <a:pt x="78" y="175"/>
                      <a:pt x="77" y="184"/>
                      <a:pt x="75" y="193"/>
                    </a:cubicBezTo>
                    <a:cubicBezTo>
                      <a:pt x="73" y="202"/>
                      <a:pt x="71" y="211"/>
                      <a:pt x="68" y="220"/>
                    </a:cubicBezTo>
                    <a:cubicBezTo>
                      <a:pt x="64" y="229"/>
                      <a:pt x="61" y="239"/>
                      <a:pt x="57" y="248"/>
                    </a:cubicBezTo>
                    <a:cubicBezTo>
                      <a:pt x="55" y="253"/>
                      <a:pt x="52" y="258"/>
                      <a:pt x="50" y="263"/>
                    </a:cubicBezTo>
                    <a:cubicBezTo>
                      <a:pt x="50" y="263"/>
                      <a:pt x="50" y="263"/>
                      <a:pt x="50" y="263"/>
                    </a:cubicBezTo>
                    <a:cubicBezTo>
                      <a:pt x="48" y="267"/>
                      <a:pt x="46" y="270"/>
                      <a:pt x="44" y="274"/>
                    </a:cubicBezTo>
                    <a:cubicBezTo>
                      <a:pt x="44" y="275"/>
                      <a:pt x="43" y="276"/>
                      <a:pt x="43" y="277"/>
                    </a:cubicBezTo>
                    <a:cubicBezTo>
                      <a:pt x="43" y="277"/>
                      <a:pt x="43" y="277"/>
                      <a:pt x="43" y="277"/>
                    </a:cubicBezTo>
                    <a:cubicBezTo>
                      <a:pt x="36" y="296"/>
                      <a:pt x="35" y="311"/>
                      <a:pt x="42" y="322"/>
                    </a:cubicBezTo>
                    <a:cubicBezTo>
                      <a:pt x="52" y="339"/>
                      <a:pt x="74" y="340"/>
                      <a:pt x="75" y="340"/>
                    </a:cubicBezTo>
                    <a:cubicBezTo>
                      <a:pt x="155" y="340"/>
                      <a:pt x="221" y="274"/>
                      <a:pt x="221" y="193"/>
                    </a:cubicBezTo>
                    <a:cubicBezTo>
                      <a:pt x="221" y="133"/>
                      <a:pt x="184" y="81"/>
                      <a:pt x="132" y="58"/>
                    </a:cubicBezTo>
                    <a:close/>
                    <a:moveTo>
                      <a:pt x="132" y="58"/>
                    </a:moveTo>
                    <a:cubicBezTo>
                      <a:pt x="132" y="58"/>
                      <a:pt x="132" y="58"/>
                      <a:pt x="132" y="58"/>
                    </a:cubicBezTo>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sym typeface="+mn-lt"/>
                </a:endParaRPr>
              </a:p>
            </p:txBody>
          </p:sp>
          <p:sp>
            <p:nvSpPr>
              <p:cNvPr id="6" name="Freeform: Shape 45"/>
              <p:cNvSpPr/>
              <p:nvPr/>
            </p:nvSpPr>
            <p:spPr bwMode="auto">
              <a:xfrm>
                <a:off x="592034" y="645415"/>
                <a:ext cx="346075" cy="1001713"/>
              </a:xfrm>
              <a:custGeom>
                <a:avLst/>
                <a:gdLst/>
                <a:ahLst/>
                <a:cxnLst>
                  <a:cxn ang="0">
                    <a:pos x="69" y="217"/>
                  </a:cxn>
                  <a:cxn ang="0">
                    <a:pos x="32" y="205"/>
                  </a:cxn>
                  <a:cxn ang="0">
                    <a:pos x="12" y="135"/>
                  </a:cxn>
                  <a:cxn ang="0">
                    <a:pos x="85" y="16"/>
                  </a:cxn>
                  <a:cxn ang="0">
                    <a:pos x="91" y="0"/>
                  </a:cxn>
                  <a:cxn ang="0">
                    <a:pos x="0" y="135"/>
                  </a:cxn>
                  <a:cxn ang="0">
                    <a:pos x="22" y="212"/>
                  </a:cxn>
                  <a:cxn ang="0">
                    <a:pos x="17" y="251"/>
                  </a:cxn>
                  <a:cxn ang="0">
                    <a:pos x="20" y="256"/>
                  </a:cxn>
                  <a:cxn ang="0">
                    <a:pos x="29" y="250"/>
                  </a:cxn>
                  <a:cxn ang="0">
                    <a:pos x="39" y="265"/>
                  </a:cxn>
                  <a:cxn ang="0">
                    <a:pos x="49" y="259"/>
                  </a:cxn>
                  <a:cxn ang="0">
                    <a:pos x="40" y="243"/>
                  </a:cxn>
                  <a:cxn ang="0">
                    <a:pos x="51" y="236"/>
                  </a:cxn>
                  <a:cxn ang="0">
                    <a:pos x="61" y="251"/>
                  </a:cxn>
                  <a:cxn ang="0">
                    <a:pos x="71" y="245"/>
                  </a:cxn>
                  <a:cxn ang="0">
                    <a:pos x="61" y="230"/>
                  </a:cxn>
                  <a:cxn ang="0">
                    <a:pos x="73" y="222"/>
                  </a:cxn>
                  <a:cxn ang="0">
                    <a:pos x="69" y="217"/>
                  </a:cxn>
                  <a:cxn ang="0">
                    <a:pos x="25" y="238"/>
                  </a:cxn>
                  <a:cxn ang="0">
                    <a:pos x="33" y="218"/>
                  </a:cxn>
                  <a:cxn ang="0">
                    <a:pos x="55" y="219"/>
                  </a:cxn>
                  <a:cxn ang="0">
                    <a:pos x="25" y="238"/>
                  </a:cxn>
                  <a:cxn ang="0">
                    <a:pos x="25" y="238"/>
                  </a:cxn>
                  <a:cxn ang="0">
                    <a:pos x="25" y="238"/>
                  </a:cxn>
                </a:cxnLst>
                <a:rect l="0" t="0" r="r" b="b"/>
                <a:pathLst>
                  <a:path w="91" h="265">
                    <a:moveTo>
                      <a:pt x="69" y="217"/>
                    </a:moveTo>
                    <a:cubicBezTo>
                      <a:pt x="61" y="205"/>
                      <a:pt x="46" y="200"/>
                      <a:pt x="32" y="205"/>
                    </a:cubicBezTo>
                    <a:cubicBezTo>
                      <a:pt x="19" y="184"/>
                      <a:pt x="12" y="160"/>
                      <a:pt x="12" y="135"/>
                    </a:cubicBezTo>
                    <a:cubicBezTo>
                      <a:pt x="12" y="83"/>
                      <a:pt x="42" y="39"/>
                      <a:pt x="85" y="16"/>
                    </a:cubicBezTo>
                    <a:cubicBezTo>
                      <a:pt x="86" y="10"/>
                      <a:pt x="88" y="5"/>
                      <a:pt x="91" y="0"/>
                    </a:cubicBezTo>
                    <a:cubicBezTo>
                      <a:pt x="38" y="22"/>
                      <a:pt x="0" y="74"/>
                      <a:pt x="0" y="135"/>
                    </a:cubicBezTo>
                    <a:cubicBezTo>
                      <a:pt x="0" y="162"/>
                      <a:pt x="8" y="189"/>
                      <a:pt x="22" y="212"/>
                    </a:cubicBezTo>
                    <a:cubicBezTo>
                      <a:pt x="11" y="222"/>
                      <a:pt x="9" y="238"/>
                      <a:pt x="17" y="251"/>
                    </a:cubicBezTo>
                    <a:cubicBezTo>
                      <a:pt x="20" y="256"/>
                      <a:pt x="20" y="256"/>
                      <a:pt x="20" y="256"/>
                    </a:cubicBezTo>
                    <a:cubicBezTo>
                      <a:pt x="29" y="250"/>
                      <a:pt x="29" y="250"/>
                      <a:pt x="29" y="250"/>
                    </a:cubicBezTo>
                    <a:cubicBezTo>
                      <a:pt x="39" y="265"/>
                      <a:pt x="39" y="265"/>
                      <a:pt x="39" y="265"/>
                    </a:cubicBezTo>
                    <a:cubicBezTo>
                      <a:pt x="49" y="259"/>
                      <a:pt x="49" y="259"/>
                      <a:pt x="49" y="259"/>
                    </a:cubicBezTo>
                    <a:cubicBezTo>
                      <a:pt x="40" y="243"/>
                      <a:pt x="40" y="243"/>
                      <a:pt x="40" y="243"/>
                    </a:cubicBezTo>
                    <a:cubicBezTo>
                      <a:pt x="51" y="236"/>
                      <a:pt x="51" y="236"/>
                      <a:pt x="51" y="236"/>
                    </a:cubicBezTo>
                    <a:cubicBezTo>
                      <a:pt x="61" y="251"/>
                      <a:pt x="61" y="251"/>
                      <a:pt x="61" y="251"/>
                    </a:cubicBezTo>
                    <a:cubicBezTo>
                      <a:pt x="71" y="245"/>
                      <a:pt x="71" y="245"/>
                      <a:pt x="71" y="245"/>
                    </a:cubicBezTo>
                    <a:cubicBezTo>
                      <a:pt x="61" y="230"/>
                      <a:pt x="61" y="230"/>
                      <a:pt x="61" y="230"/>
                    </a:cubicBezTo>
                    <a:cubicBezTo>
                      <a:pt x="73" y="222"/>
                      <a:pt x="73" y="222"/>
                      <a:pt x="73" y="222"/>
                    </a:cubicBezTo>
                    <a:lnTo>
                      <a:pt x="69" y="217"/>
                    </a:lnTo>
                    <a:close/>
                    <a:moveTo>
                      <a:pt x="25" y="238"/>
                    </a:moveTo>
                    <a:cubicBezTo>
                      <a:pt x="23" y="231"/>
                      <a:pt x="26" y="222"/>
                      <a:pt x="33" y="218"/>
                    </a:cubicBezTo>
                    <a:cubicBezTo>
                      <a:pt x="40" y="213"/>
                      <a:pt x="49" y="214"/>
                      <a:pt x="55" y="219"/>
                    </a:cubicBezTo>
                    <a:lnTo>
                      <a:pt x="25" y="238"/>
                    </a:lnTo>
                    <a:close/>
                    <a:moveTo>
                      <a:pt x="25" y="238"/>
                    </a:moveTo>
                    <a:cubicBezTo>
                      <a:pt x="25" y="238"/>
                      <a:pt x="25" y="238"/>
                      <a:pt x="25" y="238"/>
                    </a:cubicBezTo>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sym typeface="+mn-lt"/>
                </a:endParaRPr>
              </a:p>
            </p:txBody>
          </p:sp>
        </p:grpSp>
      </p:grpSp>
      <p:sp>
        <p:nvSpPr>
          <p:cNvPr id="7" name="TextBox 74"/>
          <p:cNvSpPr txBox="1"/>
          <p:nvPr/>
        </p:nvSpPr>
        <p:spPr bwMode="auto">
          <a:xfrm>
            <a:off x="8055580" y="1449933"/>
            <a:ext cx="2622652" cy="366347"/>
          </a:xfrm>
          <a:prstGeom prst="rect">
            <a:avLst/>
          </a:prstGeom>
        </p:spPr>
        <p:txBody>
          <a:bodyPr wrap="square" lIns="144000" tIns="0" rIns="144000" bIns="0">
            <a:noAutofit/>
          </a:bodyPr>
          <a:lstStyle>
            <a:defPPr>
              <a:defRPr lang="zh-CN"/>
            </a:defPPr>
            <a:lvl1pPr>
              <a:lnSpc>
                <a:spcPct val="120000"/>
              </a:lnSpc>
              <a:defRPr sz="1600">
                <a:solidFill>
                  <a:schemeClr val="dk1">
                    <a:lumMod val="100000"/>
                  </a:schemeClr>
                </a:solidFill>
                <a:cs typeface="+mn-ea"/>
              </a:defRPr>
            </a:lvl1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lumMod val="100000"/>
                  </a:prstClr>
                </a:solidFill>
                <a:effectLst/>
                <a:uLnTx/>
                <a:uFillTx/>
                <a:latin typeface="微软雅黑" panose="020B0503020204020204" pitchFamily="34" charset="-122"/>
                <a:ea typeface="微软雅黑" panose="020B0503020204020204" pitchFamily="34" charset="-122"/>
                <a:sym typeface="+mn-lt"/>
              </a:rPr>
              <a:t>业务优势</a:t>
            </a:r>
            <a:endParaRPr kumimoji="0" lang="zh-CN" altLang="en-US" sz="1800" b="1" i="0" u="none" strike="noStrike" kern="1200" cap="none" spc="0" normalizeH="0" baseline="0" noProof="0" dirty="0">
              <a:ln>
                <a:noFill/>
              </a:ln>
              <a:solidFill>
                <a:prstClr val="black">
                  <a:lumMod val="100000"/>
                </a:prstClr>
              </a:solidFill>
              <a:effectLst/>
              <a:uLnTx/>
              <a:uFillTx/>
              <a:latin typeface="微软雅黑" panose="020B0503020204020204" pitchFamily="34" charset="-122"/>
              <a:ea typeface="微软雅黑" panose="020B0503020204020204" pitchFamily="34" charset="-122"/>
              <a:sym typeface="+mn-lt"/>
            </a:endParaRPr>
          </a:p>
          <a:p>
            <a:pPr marL="285750" marR="0" lvl="0" indent="-285750" algn="l" defTabSz="914400" rtl="0" eaLnBrk="1" fontAlgn="auto" latinLnBrk="0" hangingPunct="1">
              <a:lnSpc>
                <a:spcPct val="12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prstClr val="black">
                  <a:lumMod val="100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nvGrpSpPr>
          <p:cNvPr id="8" name="组合 7"/>
          <p:cNvGrpSpPr/>
          <p:nvPr/>
        </p:nvGrpSpPr>
        <p:grpSpPr>
          <a:xfrm>
            <a:off x="7119187" y="1290872"/>
            <a:ext cx="862529" cy="830470"/>
            <a:chOff x="6048225" y="2812304"/>
            <a:chExt cx="1452658" cy="1452658"/>
          </a:xfrm>
        </p:grpSpPr>
        <p:sp>
          <p:nvSpPr>
            <p:cNvPr id="12" name="Oval 2"/>
            <p:cNvSpPr>
              <a:spLocks noChangeAspect="1"/>
            </p:cNvSpPr>
            <p:nvPr/>
          </p:nvSpPr>
          <p:spPr>
            <a:xfrm>
              <a:off x="6048225" y="2812304"/>
              <a:ext cx="1452658" cy="1452658"/>
            </a:xfrm>
            <a:prstGeom prst="ellipse">
              <a:avLst/>
            </a:prstGeom>
            <a:solidFill>
              <a:srgbClr val="2582C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Arial" panose="020B0604020202020204"/>
                <a:ea typeface="+mn-ea"/>
                <a:cs typeface="+mn-cs"/>
                <a:sym typeface="+mn-lt"/>
              </a:endParaRPr>
            </a:p>
          </p:txBody>
        </p:sp>
        <p:grpSp>
          <p:nvGrpSpPr>
            <p:cNvPr id="9" name="Group 3"/>
            <p:cNvGrpSpPr/>
            <p:nvPr/>
          </p:nvGrpSpPr>
          <p:grpSpPr>
            <a:xfrm>
              <a:off x="6520077" y="3150970"/>
              <a:ext cx="508954" cy="775325"/>
              <a:chOff x="-938213" y="903288"/>
              <a:chExt cx="1765301" cy="2689225"/>
            </a:xfrm>
            <a:solidFill>
              <a:schemeClr val="bg1"/>
            </a:solidFill>
          </p:grpSpPr>
          <p:sp>
            <p:nvSpPr>
              <p:cNvPr id="14" name="Freeform: Shape 4"/>
              <p:cNvSpPr/>
              <p:nvPr/>
            </p:nvSpPr>
            <p:spPr bwMode="auto">
              <a:xfrm>
                <a:off x="-409575" y="3113088"/>
                <a:ext cx="708025" cy="479425"/>
              </a:xfrm>
              <a:custGeom>
                <a:avLst/>
                <a:gdLst/>
                <a:ahLst/>
                <a:cxnLst>
                  <a:cxn ang="0">
                    <a:pos x="176" y="2"/>
                  </a:cxn>
                  <a:cxn ang="0">
                    <a:pos x="13" y="2"/>
                  </a:cxn>
                  <a:cxn ang="0">
                    <a:pos x="2" y="0"/>
                  </a:cxn>
                  <a:cxn ang="0">
                    <a:pos x="0" y="0"/>
                  </a:cxn>
                  <a:cxn ang="0">
                    <a:pos x="0" y="86"/>
                  </a:cxn>
                  <a:cxn ang="0">
                    <a:pos x="16" y="102"/>
                  </a:cxn>
                  <a:cxn ang="0">
                    <a:pos x="48" y="102"/>
                  </a:cxn>
                  <a:cxn ang="0">
                    <a:pos x="65" y="122"/>
                  </a:cxn>
                  <a:cxn ang="0">
                    <a:pos x="77" y="127"/>
                  </a:cxn>
                  <a:cxn ang="0">
                    <a:pos x="111" y="127"/>
                  </a:cxn>
                  <a:cxn ang="0">
                    <a:pos x="123" y="122"/>
                  </a:cxn>
                  <a:cxn ang="0">
                    <a:pos x="140" y="102"/>
                  </a:cxn>
                  <a:cxn ang="0">
                    <a:pos x="172" y="102"/>
                  </a:cxn>
                  <a:cxn ang="0">
                    <a:pos x="188" y="86"/>
                  </a:cxn>
                  <a:cxn ang="0">
                    <a:pos x="188" y="0"/>
                  </a:cxn>
                  <a:cxn ang="0">
                    <a:pos x="186" y="1"/>
                  </a:cxn>
                  <a:cxn ang="0">
                    <a:pos x="176" y="2"/>
                  </a:cxn>
                  <a:cxn ang="0">
                    <a:pos x="176" y="2"/>
                  </a:cxn>
                  <a:cxn ang="0">
                    <a:pos x="176" y="2"/>
                  </a:cxn>
                </a:cxnLst>
                <a:rect l="0" t="0" r="r" b="b"/>
                <a:pathLst>
                  <a:path w="188" h="127">
                    <a:moveTo>
                      <a:pt x="176" y="2"/>
                    </a:moveTo>
                    <a:cubicBezTo>
                      <a:pt x="13" y="2"/>
                      <a:pt x="13" y="2"/>
                      <a:pt x="13" y="2"/>
                    </a:cubicBezTo>
                    <a:cubicBezTo>
                      <a:pt x="10" y="2"/>
                      <a:pt x="6" y="2"/>
                      <a:pt x="2" y="0"/>
                    </a:cubicBezTo>
                    <a:cubicBezTo>
                      <a:pt x="0" y="0"/>
                      <a:pt x="0" y="0"/>
                      <a:pt x="0" y="0"/>
                    </a:cubicBezTo>
                    <a:cubicBezTo>
                      <a:pt x="0" y="86"/>
                      <a:pt x="0" y="86"/>
                      <a:pt x="0" y="86"/>
                    </a:cubicBezTo>
                    <a:cubicBezTo>
                      <a:pt x="0" y="95"/>
                      <a:pt x="7" y="102"/>
                      <a:pt x="16" y="102"/>
                    </a:cubicBezTo>
                    <a:cubicBezTo>
                      <a:pt x="48" y="102"/>
                      <a:pt x="48" y="102"/>
                      <a:pt x="48" y="102"/>
                    </a:cubicBezTo>
                    <a:cubicBezTo>
                      <a:pt x="65" y="122"/>
                      <a:pt x="65" y="122"/>
                      <a:pt x="65" y="122"/>
                    </a:cubicBezTo>
                    <a:cubicBezTo>
                      <a:pt x="68" y="125"/>
                      <a:pt x="72" y="127"/>
                      <a:pt x="77" y="127"/>
                    </a:cubicBezTo>
                    <a:cubicBezTo>
                      <a:pt x="111" y="127"/>
                      <a:pt x="111" y="127"/>
                      <a:pt x="111" y="127"/>
                    </a:cubicBezTo>
                    <a:cubicBezTo>
                      <a:pt x="116" y="127"/>
                      <a:pt x="120" y="125"/>
                      <a:pt x="123" y="122"/>
                    </a:cubicBezTo>
                    <a:cubicBezTo>
                      <a:pt x="140" y="102"/>
                      <a:pt x="140" y="102"/>
                      <a:pt x="140" y="102"/>
                    </a:cubicBezTo>
                    <a:cubicBezTo>
                      <a:pt x="172" y="102"/>
                      <a:pt x="172" y="102"/>
                      <a:pt x="172" y="102"/>
                    </a:cubicBezTo>
                    <a:cubicBezTo>
                      <a:pt x="181" y="102"/>
                      <a:pt x="188" y="95"/>
                      <a:pt x="188" y="86"/>
                    </a:cubicBezTo>
                    <a:cubicBezTo>
                      <a:pt x="188" y="0"/>
                      <a:pt x="188" y="0"/>
                      <a:pt x="188" y="0"/>
                    </a:cubicBezTo>
                    <a:cubicBezTo>
                      <a:pt x="186" y="1"/>
                      <a:pt x="186" y="1"/>
                      <a:pt x="186" y="1"/>
                    </a:cubicBezTo>
                    <a:cubicBezTo>
                      <a:pt x="182" y="2"/>
                      <a:pt x="179" y="2"/>
                      <a:pt x="176" y="2"/>
                    </a:cubicBezTo>
                    <a:close/>
                    <a:moveTo>
                      <a:pt x="176" y="2"/>
                    </a:moveTo>
                    <a:cubicBezTo>
                      <a:pt x="176" y="2"/>
                      <a:pt x="176" y="2"/>
                      <a:pt x="176" y="2"/>
                    </a:cubicBezTo>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sym typeface="+mn-lt"/>
                </a:endParaRPr>
              </a:p>
            </p:txBody>
          </p:sp>
          <p:sp>
            <p:nvSpPr>
              <p:cNvPr id="15" name="Freeform: Shape 5"/>
              <p:cNvSpPr/>
              <p:nvPr/>
            </p:nvSpPr>
            <p:spPr bwMode="auto">
              <a:xfrm>
                <a:off x="-938213" y="903288"/>
                <a:ext cx="1765301" cy="2132013"/>
              </a:xfrm>
              <a:custGeom>
                <a:avLst/>
                <a:gdLst/>
                <a:ahLst/>
                <a:cxnLst>
                  <a:cxn ang="0">
                    <a:pos x="234" y="0"/>
                  </a:cxn>
                  <a:cxn ang="0">
                    <a:pos x="0" y="230"/>
                  </a:cxn>
                  <a:cxn ang="0">
                    <a:pos x="74" y="421"/>
                  </a:cxn>
                  <a:cxn ang="0">
                    <a:pos x="76" y="424"/>
                  </a:cxn>
                  <a:cxn ang="0">
                    <a:pos x="134" y="548"/>
                  </a:cxn>
                  <a:cxn ang="0">
                    <a:pos x="153" y="566"/>
                  </a:cxn>
                  <a:cxn ang="0">
                    <a:pos x="215" y="566"/>
                  </a:cxn>
                  <a:cxn ang="0">
                    <a:pos x="237" y="500"/>
                  </a:cxn>
                  <a:cxn ang="0">
                    <a:pos x="270" y="404"/>
                  </a:cxn>
                  <a:cxn ang="0">
                    <a:pos x="261" y="400"/>
                  </a:cxn>
                  <a:cxn ang="0">
                    <a:pos x="145" y="273"/>
                  </a:cxn>
                  <a:cxn ang="0">
                    <a:pos x="176" y="196"/>
                  </a:cxn>
                  <a:cxn ang="0">
                    <a:pos x="201" y="134"/>
                  </a:cxn>
                  <a:cxn ang="0">
                    <a:pos x="198" y="106"/>
                  </a:cxn>
                  <a:cxn ang="0">
                    <a:pos x="219" y="125"/>
                  </a:cxn>
                  <a:cxn ang="0">
                    <a:pos x="235" y="140"/>
                  </a:cxn>
                  <a:cxn ang="0">
                    <a:pos x="304" y="360"/>
                  </a:cxn>
                  <a:cxn ang="0">
                    <a:pos x="292" y="373"/>
                  </a:cxn>
                  <a:cxn ang="0">
                    <a:pos x="292" y="375"/>
                  </a:cxn>
                  <a:cxn ang="0">
                    <a:pos x="257" y="508"/>
                  </a:cxn>
                  <a:cxn ang="0">
                    <a:pos x="236" y="566"/>
                  </a:cxn>
                  <a:cxn ang="0">
                    <a:pos x="323" y="565"/>
                  </a:cxn>
                  <a:cxn ang="0">
                    <a:pos x="335" y="548"/>
                  </a:cxn>
                  <a:cxn ang="0">
                    <a:pos x="393" y="424"/>
                  </a:cxn>
                  <a:cxn ang="0">
                    <a:pos x="395" y="421"/>
                  </a:cxn>
                  <a:cxn ang="0">
                    <a:pos x="396" y="419"/>
                  </a:cxn>
                  <a:cxn ang="0">
                    <a:pos x="468" y="230"/>
                  </a:cxn>
                  <a:cxn ang="0">
                    <a:pos x="234" y="0"/>
                  </a:cxn>
                  <a:cxn ang="0">
                    <a:pos x="234" y="0"/>
                  </a:cxn>
                  <a:cxn ang="0">
                    <a:pos x="234" y="0"/>
                  </a:cxn>
                </a:cxnLst>
                <a:rect l="0" t="0" r="r" b="b"/>
                <a:pathLst>
                  <a:path w="468" h="566">
                    <a:moveTo>
                      <a:pt x="234" y="0"/>
                    </a:moveTo>
                    <a:cubicBezTo>
                      <a:pt x="105" y="0"/>
                      <a:pt x="0" y="103"/>
                      <a:pt x="0" y="230"/>
                    </a:cubicBezTo>
                    <a:cubicBezTo>
                      <a:pt x="0" y="295"/>
                      <a:pt x="28" y="367"/>
                      <a:pt x="74" y="421"/>
                    </a:cubicBezTo>
                    <a:cubicBezTo>
                      <a:pt x="76" y="424"/>
                      <a:pt x="76" y="424"/>
                      <a:pt x="76" y="424"/>
                    </a:cubicBezTo>
                    <a:cubicBezTo>
                      <a:pt x="82" y="432"/>
                      <a:pt x="134" y="500"/>
                      <a:pt x="134" y="548"/>
                    </a:cubicBezTo>
                    <a:cubicBezTo>
                      <a:pt x="134" y="558"/>
                      <a:pt x="142" y="566"/>
                      <a:pt x="153" y="566"/>
                    </a:cubicBezTo>
                    <a:cubicBezTo>
                      <a:pt x="215" y="566"/>
                      <a:pt x="215" y="566"/>
                      <a:pt x="215" y="566"/>
                    </a:cubicBezTo>
                    <a:cubicBezTo>
                      <a:pt x="216" y="552"/>
                      <a:pt x="224" y="532"/>
                      <a:pt x="237" y="500"/>
                    </a:cubicBezTo>
                    <a:cubicBezTo>
                      <a:pt x="250" y="470"/>
                      <a:pt x="265" y="434"/>
                      <a:pt x="270" y="404"/>
                    </a:cubicBezTo>
                    <a:cubicBezTo>
                      <a:pt x="261" y="400"/>
                      <a:pt x="261" y="400"/>
                      <a:pt x="261" y="400"/>
                    </a:cubicBezTo>
                    <a:cubicBezTo>
                      <a:pt x="228" y="384"/>
                      <a:pt x="150" y="340"/>
                      <a:pt x="145" y="273"/>
                    </a:cubicBezTo>
                    <a:cubicBezTo>
                      <a:pt x="143" y="242"/>
                      <a:pt x="160" y="218"/>
                      <a:pt x="176" y="196"/>
                    </a:cubicBezTo>
                    <a:cubicBezTo>
                      <a:pt x="190" y="176"/>
                      <a:pt x="204" y="157"/>
                      <a:pt x="201" y="134"/>
                    </a:cubicBezTo>
                    <a:cubicBezTo>
                      <a:pt x="198" y="106"/>
                      <a:pt x="198" y="106"/>
                      <a:pt x="198" y="106"/>
                    </a:cubicBezTo>
                    <a:cubicBezTo>
                      <a:pt x="219" y="125"/>
                      <a:pt x="219" y="125"/>
                      <a:pt x="219" y="125"/>
                    </a:cubicBezTo>
                    <a:cubicBezTo>
                      <a:pt x="224" y="130"/>
                      <a:pt x="229" y="135"/>
                      <a:pt x="235" y="140"/>
                    </a:cubicBezTo>
                    <a:cubicBezTo>
                      <a:pt x="297" y="197"/>
                      <a:pt x="368" y="263"/>
                      <a:pt x="304" y="360"/>
                    </a:cubicBezTo>
                    <a:cubicBezTo>
                      <a:pt x="292" y="373"/>
                      <a:pt x="292" y="373"/>
                      <a:pt x="292" y="373"/>
                    </a:cubicBezTo>
                    <a:cubicBezTo>
                      <a:pt x="292" y="374"/>
                      <a:pt x="292" y="374"/>
                      <a:pt x="292" y="375"/>
                    </a:cubicBezTo>
                    <a:cubicBezTo>
                      <a:pt x="297" y="413"/>
                      <a:pt x="274" y="466"/>
                      <a:pt x="257" y="508"/>
                    </a:cubicBezTo>
                    <a:cubicBezTo>
                      <a:pt x="249" y="525"/>
                      <a:pt x="237" y="556"/>
                      <a:pt x="236" y="566"/>
                    </a:cubicBezTo>
                    <a:cubicBezTo>
                      <a:pt x="323" y="565"/>
                      <a:pt x="323" y="565"/>
                      <a:pt x="323" y="565"/>
                    </a:cubicBezTo>
                    <a:cubicBezTo>
                      <a:pt x="330" y="562"/>
                      <a:pt x="335" y="555"/>
                      <a:pt x="335" y="548"/>
                    </a:cubicBezTo>
                    <a:cubicBezTo>
                      <a:pt x="335" y="505"/>
                      <a:pt x="377" y="444"/>
                      <a:pt x="393" y="424"/>
                    </a:cubicBezTo>
                    <a:cubicBezTo>
                      <a:pt x="394" y="423"/>
                      <a:pt x="395" y="422"/>
                      <a:pt x="395" y="421"/>
                    </a:cubicBezTo>
                    <a:cubicBezTo>
                      <a:pt x="396" y="419"/>
                      <a:pt x="396" y="419"/>
                      <a:pt x="396" y="419"/>
                    </a:cubicBezTo>
                    <a:cubicBezTo>
                      <a:pt x="441" y="364"/>
                      <a:pt x="468" y="294"/>
                      <a:pt x="468" y="230"/>
                    </a:cubicBezTo>
                    <a:cubicBezTo>
                      <a:pt x="468" y="103"/>
                      <a:pt x="363" y="0"/>
                      <a:pt x="234" y="0"/>
                    </a:cubicBezTo>
                    <a:close/>
                    <a:moveTo>
                      <a:pt x="234" y="0"/>
                    </a:moveTo>
                    <a:cubicBezTo>
                      <a:pt x="234" y="0"/>
                      <a:pt x="234" y="0"/>
                      <a:pt x="234" y="0"/>
                    </a:cubicBezTo>
                  </a:path>
                </a:pathLst>
              </a:custGeom>
              <a:solidFill>
                <a:schemeClr val="bg1"/>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sym typeface="+mn-lt"/>
                </a:endParaRPr>
              </a:p>
            </p:txBody>
          </p:sp>
          <p:sp>
            <p:nvSpPr>
              <p:cNvPr id="18" name="Freeform: Shape 6"/>
              <p:cNvSpPr/>
              <p:nvPr/>
            </p:nvSpPr>
            <p:spPr bwMode="auto">
              <a:xfrm>
                <a:off x="-319088" y="1490663"/>
                <a:ext cx="660400" cy="850900"/>
              </a:xfrm>
              <a:custGeom>
                <a:avLst/>
                <a:gdLst/>
                <a:ahLst/>
                <a:cxnLst>
                  <a:cxn ang="0">
                    <a:pos x="64" y="66"/>
                  </a:cxn>
                  <a:cxn ang="0">
                    <a:pos x="124" y="190"/>
                  </a:cxn>
                  <a:cxn ang="0">
                    <a:pos x="57" y="0"/>
                  </a:cxn>
                  <a:cxn ang="0">
                    <a:pos x="29" y="52"/>
                  </a:cxn>
                  <a:cxn ang="0">
                    <a:pos x="2" y="116"/>
                  </a:cxn>
                  <a:cxn ang="0">
                    <a:pos x="106" y="225"/>
                  </a:cxn>
                  <a:cxn ang="0">
                    <a:pos x="108" y="226"/>
                  </a:cxn>
                  <a:cxn ang="0">
                    <a:pos x="107" y="221"/>
                  </a:cxn>
                  <a:cxn ang="0">
                    <a:pos x="48" y="79"/>
                  </a:cxn>
                  <a:cxn ang="0">
                    <a:pos x="46" y="77"/>
                  </a:cxn>
                  <a:cxn ang="0">
                    <a:pos x="62" y="63"/>
                  </a:cxn>
                  <a:cxn ang="0">
                    <a:pos x="64" y="66"/>
                  </a:cxn>
                  <a:cxn ang="0">
                    <a:pos x="64" y="66"/>
                  </a:cxn>
                  <a:cxn ang="0">
                    <a:pos x="64" y="66"/>
                  </a:cxn>
                </a:cxnLst>
                <a:rect l="0" t="0" r="r" b="b"/>
                <a:pathLst>
                  <a:path w="175" h="226">
                    <a:moveTo>
                      <a:pt x="64" y="66"/>
                    </a:moveTo>
                    <a:cubicBezTo>
                      <a:pt x="100" y="109"/>
                      <a:pt x="115" y="140"/>
                      <a:pt x="124" y="190"/>
                    </a:cubicBezTo>
                    <a:cubicBezTo>
                      <a:pt x="175" y="109"/>
                      <a:pt x="118" y="56"/>
                      <a:pt x="57" y="0"/>
                    </a:cubicBezTo>
                    <a:cubicBezTo>
                      <a:pt x="52" y="19"/>
                      <a:pt x="40" y="36"/>
                      <a:pt x="29" y="52"/>
                    </a:cubicBezTo>
                    <a:cubicBezTo>
                      <a:pt x="14" y="73"/>
                      <a:pt x="0" y="92"/>
                      <a:pt x="2" y="116"/>
                    </a:cubicBezTo>
                    <a:cubicBezTo>
                      <a:pt x="6" y="173"/>
                      <a:pt x="83" y="214"/>
                      <a:pt x="106" y="225"/>
                    </a:cubicBezTo>
                    <a:cubicBezTo>
                      <a:pt x="108" y="226"/>
                      <a:pt x="108" y="226"/>
                      <a:pt x="108" y="226"/>
                    </a:cubicBezTo>
                    <a:cubicBezTo>
                      <a:pt x="107" y="224"/>
                      <a:pt x="108" y="223"/>
                      <a:pt x="107" y="221"/>
                    </a:cubicBezTo>
                    <a:cubicBezTo>
                      <a:pt x="100" y="157"/>
                      <a:pt x="87" y="127"/>
                      <a:pt x="48" y="79"/>
                    </a:cubicBezTo>
                    <a:cubicBezTo>
                      <a:pt x="46" y="77"/>
                      <a:pt x="46" y="77"/>
                      <a:pt x="46" y="77"/>
                    </a:cubicBezTo>
                    <a:cubicBezTo>
                      <a:pt x="62" y="63"/>
                      <a:pt x="62" y="63"/>
                      <a:pt x="62" y="63"/>
                    </a:cubicBezTo>
                    <a:lnTo>
                      <a:pt x="64" y="66"/>
                    </a:lnTo>
                    <a:close/>
                    <a:moveTo>
                      <a:pt x="64" y="66"/>
                    </a:moveTo>
                    <a:cubicBezTo>
                      <a:pt x="64" y="66"/>
                      <a:pt x="64" y="66"/>
                      <a:pt x="64" y="66"/>
                    </a:cubicBezTo>
                  </a:path>
                </a:pathLst>
              </a:custGeom>
              <a:solidFill>
                <a:schemeClr val="bg1"/>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sym typeface="+mn-lt"/>
                </a:endParaRPr>
              </a:p>
            </p:txBody>
          </p:sp>
        </p:grpSp>
      </p:grpSp>
      <p:sp>
        <p:nvSpPr>
          <p:cNvPr id="19" name="文本框 18"/>
          <p:cNvSpPr txBox="1"/>
          <p:nvPr/>
        </p:nvSpPr>
        <p:spPr>
          <a:xfrm>
            <a:off x="7118955" y="2245360"/>
            <a:ext cx="4495586" cy="3415030"/>
          </a:xfrm>
          <a:prstGeom prst="rect">
            <a:avLst/>
          </a:prstGeom>
          <a:noFill/>
        </p:spPr>
        <p:txBody>
          <a:bodyPr wrap="square">
            <a:spAutoFit/>
          </a:bodyPr>
          <a:lstStyle/>
          <a:p>
            <a:pPr marL="285750" marR="0" lvl="0" indent="-285750" algn="l" defTabSz="914400" rtl="0" fontAlgn="auto">
              <a:lnSpc>
                <a:spcPct val="150000"/>
              </a:lnSpc>
              <a:spcBef>
                <a:spcPts val="0"/>
              </a:spcBef>
              <a:spcAft>
                <a:spcPts val="0"/>
              </a:spcAft>
              <a:buClrTx/>
              <a:buSzTx/>
              <a:buFont typeface="Wingdings" panose="05000000000000000000" charset="0"/>
              <a:buChar char="Ø"/>
              <a:defRPr/>
            </a:pPr>
            <a:r>
              <a:rPr kumimoji="0" lang="zh-CN" altLang="en-US" sz="1600" b="1" i="0" u="none" strike="noStrike" kern="1200" cap="none" spc="0" normalizeH="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可管理性强</a:t>
            </a:r>
            <a:endParaRPr kumimoji="0" lang="en-US" altLang="zh-CN"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0" marR="0" lvl="0" indent="0" algn="l" defTabSz="914400" rtl="0" fontAlgn="auto">
              <a:lnSpc>
                <a:spcPct val="150000"/>
              </a:lnSpc>
              <a:spcBef>
                <a:spcPts val="0"/>
              </a:spcBef>
              <a:spcAft>
                <a:spcPts val="0"/>
              </a:spcAft>
              <a:buClrTx/>
              <a:buSzTx/>
              <a:buFontTx/>
              <a:buNone/>
              <a:defRPr/>
            </a:pPr>
            <a:r>
              <a:rPr kumimoji="0" lang="zh-CN" altLang="en-US" sz="1600" b="0" i="0" u="none" strike="noStrike" kern="1200" cap="none" spc="0" normalizeH="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多版本云端统一管理，云端配置，下发边端运行，统一管理，降低运维成本</a:t>
            </a:r>
            <a:endParaRPr kumimoji="0" lang="zh-CN" altLang="en-US" sz="16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285750" marR="0" lvl="0" indent="-285750" algn="l" defTabSz="914400" rtl="0" fontAlgn="auto">
              <a:lnSpc>
                <a:spcPct val="150000"/>
              </a:lnSpc>
              <a:spcBef>
                <a:spcPts val="0"/>
              </a:spcBef>
              <a:spcAft>
                <a:spcPts val="0"/>
              </a:spcAft>
              <a:buClrTx/>
              <a:buSzTx/>
              <a:buFont typeface="Wingdings" panose="05000000000000000000" charset="0"/>
              <a:buChar char="Ø"/>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 </a:t>
            </a:r>
            <a:r>
              <a:rPr kumimoji="0" lang="zh-CN" altLang="en-US" sz="1600" b="1" i="0" u="none" strike="noStrike" kern="1200" cap="none" spc="0" normalizeH="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业务连续性好</a:t>
            </a:r>
            <a:endParaRPr kumimoji="0" lang="en-US" altLang="zh-CN"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0" marR="0" lvl="0" indent="0" algn="l" defTabSz="914400" rtl="0" fontAlgn="auto">
              <a:lnSpc>
                <a:spcPct val="150000"/>
              </a:lnSpc>
              <a:spcBef>
                <a:spcPts val="0"/>
              </a:spcBef>
              <a:spcAft>
                <a:spcPts val="0"/>
              </a:spcAft>
              <a:buClrTx/>
              <a:buSzTx/>
              <a:buFontTx/>
              <a:buNone/>
              <a:defRPr/>
            </a:pPr>
            <a:r>
              <a:rPr kumimoji="0" lang="zh-CN" altLang="en-US" sz="1600" b="0" i="0" u="none" strike="noStrike" kern="1200" cap="none" spc="0" normalizeH="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边端运营系统自主运行，不受其他边端系统和云端系统的影响，确保整体系统的业务连续性</a:t>
            </a:r>
            <a:endParaRPr kumimoji="0" lang="zh-CN" altLang="en-US" sz="16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285750" marR="0" lvl="0" indent="-285750" algn="l" defTabSz="914400" rtl="0" fontAlgn="auto">
              <a:lnSpc>
                <a:spcPct val="150000"/>
              </a:lnSpc>
              <a:spcBef>
                <a:spcPts val="0"/>
              </a:spcBef>
              <a:spcAft>
                <a:spcPts val="0"/>
              </a:spcAft>
              <a:buClrTx/>
              <a:buSzTx/>
              <a:buFont typeface="Wingdings" panose="05000000000000000000" charset="0"/>
              <a:buChar char="Ø"/>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 </a:t>
            </a:r>
            <a:r>
              <a:rPr kumimoji="0" lang="zh-CN" altLang="en-US" sz="1600" b="1" i="0" u="none" strike="noStrike" kern="1200" cap="none" spc="0" normalizeH="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可扩展性高</a:t>
            </a:r>
            <a:endParaRPr kumimoji="0" lang="en-US" altLang="zh-CN"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0" marR="0" lvl="0" indent="0" algn="l" defTabSz="914400" rtl="0" fontAlgn="auto">
              <a:lnSpc>
                <a:spcPct val="150000"/>
              </a:lnSpc>
              <a:spcBef>
                <a:spcPts val="0"/>
              </a:spcBef>
              <a:spcAft>
                <a:spcPts val="0"/>
              </a:spcAft>
              <a:buClrTx/>
              <a:buSzTx/>
              <a:buFontTx/>
              <a:buNone/>
              <a:defRPr/>
            </a:pPr>
            <a:r>
              <a:rPr kumimoji="0" lang="zh-CN" altLang="en-US" sz="1600" b="0" i="0" u="none" strike="noStrike" kern="1200" cap="none" spc="0" normalizeH="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边端系统及其管理设备可根据客户需要自主扩展，不影响其他边端系统和云端平台</a:t>
            </a:r>
            <a:endParaRPr kumimoji="0" lang="zh-CN" altLang="en-US" sz="1600" b="0" i="0" u="none" strike="noStrike" kern="1200" cap="none" spc="0" normalizeH="0" baseline="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0" name="TextBox 74"/>
          <p:cNvSpPr txBox="1"/>
          <p:nvPr/>
        </p:nvSpPr>
        <p:spPr bwMode="auto">
          <a:xfrm>
            <a:off x="1807180" y="1450568"/>
            <a:ext cx="2622652" cy="366347"/>
          </a:xfrm>
          <a:prstGeom prst="rect">
            <a:avLst/>
          </a:prstGeom>
        </p:spPr>
        <p:txBody>
          <a:bodyPr wrap="square" lIns="144000" tIns="0" rIns="144000" bIns="0">
            <a:noAutofit/>
          </a:bodyPr>
          <a:lstStyle>
            <a:defPPr>
              <a:defRPr lang="zh-CN"/>
            </a:defPPr>
            <a:lvl1pPr>
              <a:lnSpc>
                <a:spcPct val="120000"/>
              </a:lnSpc>
              <a:defRPr sz="1600">
                <a:solidFill>
                  <a:schemeClr val="dk1">
                    <a:lumMod val="100000"/>
                  </a:schemeClr>
                </a:solidFill>
                <a:cs typeface="+mn-ea"/>
              </a:defRPr>
            </a:lvl1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lumMod val="100000"/>
                  </a:prstClr>
                </a:solidFill>
                <a:effectLst/>
                <a:uLnTx/>
                <a:uFillTx/>
                <a:latin typeface="微软雅黑" panose="020B0503020204020204" pitchFamily="34" charset="-122"/>
                <a:ea typeface="微软雅黑" panose="020B0503020204020204" pitchFamily="34" charset="-122"/>
                <a:sym typeface="+mn-lt"/>
              </a:rPr>
              <a:t>功能亮点</a:t>
            </a:r>
            <a:endParaRPr kumimoji="0" lang="zh-CN" altLang="en-US" sz="1800" b="1" i="0" u="none" strike="noStrike" kern="1200" cap="none" spc="0" normalizeH="0" baseline="0" noProof="0" dirty="0">
              <a:ln>
                <a:noFill/>
              </a:ln>
              <a:solidFill>
                <a:prstClr val="black">
                  <a:lumMod val="100000"/>
                </a:prstClr>
              </a:solidFill>
              <a:effectLst/>
              <a:uLnTx/>
              <a:uFillTx/>
              <a:latin typeface="微软雅黑" panose="020B0503020204020204" pitchFamily="34" charset="-122"/>
              <a:ea typeface="微软雅黑" panose="020B0503020204020204" pitchFamily="34" charset="-122"/>
              <a:sym typeface="+mn-lt"/>
            </a:endParaRPr>
          </a:p>
          <a:p>
            <a:pPr marL="285750" marR="0" lvl="0" indent="-285750" algn="l" defTabSz="914400" rtl="0" eaLnBrk="1" fontAlgn="auto" latinLnBrk="0" hangingPunct="1">
              <a:lnSpc>
                <a:spcPct val="12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prstClr val="black">
                  <a:lumMod val="100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lstStyle/>
          <a:p>
            <a:r>
              <a:rPr lang="zh-CN" altLang="en-US" dirty="0"/>
              <a:t>功能介绍</a:t>
            </a:r>
            <a:r>
              <a:rPr lang="en-US" altLang="zh-CN" dirty="0"/>
              <a:t>-</a:t>
            </a:r>
            <a:r>
              <a:rPr lang="zh-CN" altLang="en-US" dirty="0"/>
              <a:t>首页</a:t>
            </a:r>
            <a:endParaRPr lang="zh-CN" altLang="en-US" sz="4400" dirty="0"/>
          </a:p>
        </p:txBody>
      </p:sp>
      <p:pic>
        <p:nvPicPr>
          <p:cNvPr id="2" name="图片 1"/>
          <p:cNvPicPr>
            <a:picLocks noChangeAspect="1"/>
          </p:cNvPicPr>
          <p:nvPr/>
        </p:nvPicPr>
        <p:blipFill>
          <a:blip r:embed="rId1"/>
          <a:stretch>
            <a:fillRect/>
          </a:stretch>
        </p:blipFill>
        <p:spPr>
          <a:xfrm>
            <a:off x="294005" y="1177290"/>
            <a:ext cx="11602720" cy="50761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lstStyle/>
          <a:p>
            <a:r>
              <a:rPr lang="zh-CN" altLang="en-US" dirty="0"/>
              <a:t>功能介绍</a:t>
            </a:r>
            <a:r>
              <a:rPr lang="en-US" altLang="zh-CN" dirty="0"/>
              <a:t>-</a:t>
            </a:r>
            <a:r>
              <a:rPr lang="zh-CN" altLang="en-US" dirty="0"/>
              <a:t>停车场管理</a:t>
            </a:r>
            <a:endParaRPr lang="zh-CN" altLang="en-US" sz="4400" dirty="0"/>
          </a:p>
        </p:txBody>
      </p:sp>
      <p:sp>
        <p:nvSpPr>
          <p:cNvPr id="4" name="圆角矩形 23"/>
          <p:cNvSpPr/>
          <p:nvPr/>
        </p:nvSpPr>
        <p:spPr bwMode="auto">
          <a:xfrm>
            <a:off x="2139950" y="3402330"/>
            <a:ext cx="7091680" cy="574675"/>
          </a:xfrm>
          <a:prstGeom prst="roundRect">
            <a:avLst/>
          </a:prstGeom>
          <a:solidFill>
            <a:srgbClr val="258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eaLnBrk="0" fontAlgn="base" hangingPunct="0">
              <a:spcBef>
                <a:spcPct val="0"/>
              </a:spcBef>
              <a:spcAft>
                <a:spcPct val="0"/>
              </a:spcAft>
              <a:defRPr/>
            </a:pPr>
            <a:endParaRPr lang="zh-CN" altLang="en-US" noProof="1">
              <a:solidFill>
                <a:schemeClr val="tx1"/>
              </a:solidFill>
              <a:latin typeface="微软雅黑" panose="020B0503020204020204" pitchFamily="34" charset="-122"/>
              <a:ea typeface="微软雅黑" panose="020B0503020204020204" pitchFamily="34" charset="-122"/>
            </a:endParaRPr>
          </a:p>
        </p:txBody>
      </p:sp>
      <p:sp>
        <p:nvSpPr>
          <p:cNvPr id="24" name="_s1037"/>
          <p:cNvSpPr>
            <a:spLocks noChangeArrowheads="1"/>
          </p:cNvSpPr>
          <p:nvPr/>
        </p:nvSpPr>
        <p:spPr bwMode="auto">
          <a:xfrm>
            <a:off x="2273300" y="1698625"/>
            <a:ext cx="405130" cy="1137600"/>
          </a:xfrm>
          <a:prstGeom prst="roundRect">
            <a:avLst>
              <a:gd name="adj" fmla="val 16667"/>
            </a:avLst>
          </a:prstGeom>
          <a:solidFill>
            <a:srgbClr val="33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eaLnBrk="0" fontAlgn="base" hangingPunct="0">
              <a:spcBef>
                <a:spcPct val="0"/>
              </a:spcBef>
              <a:spcAft>
                <a:spcPct val="0"/>
              </a:spcAft>
            </a:pPr>
            <a:r>
              <a:rPr lang="zh-CN" altLang="en-US" sz="1000" dirty="0">
                <a:solidFill>
                  <a:schemeClr val="tx1"/>
                </a:solidFill>
                <a:latin typeface="微软雅黑" panose="020B0503020204020204" pitchFamily="34" charset="-122"/>
                <a:ea typeface="微软雅黑" panose="020B0503020204020204" pitchFamily="34" charset="-122"/>
                <a:sym typeface="+mn-ea"/>
              </a:rPr>
              <a:t>设备管理</a:t>
            </a:r>
            <a:endParaRPr lang="zh-CN" altLang="en-US" sz="1000" dirty="0">
              <a:solidFill>
                <a:schemeClr val="tx1"/>
              </a:solidFill>
              <a:latin typeface="微软雅黑" panose="020B0503020204020204" pitchFamily="34" charset="-122"/>
              <a:ea typeface="微软雅黑" panose="020B0503020204020204" pitchFamily="34" charset="-122"/>
              <a:sym typeface="+mn-ea"/>
            </a:endParaRPr>
          </a:p>
        </p:txBody>
      </p:sp>
      <p:sp>
        <p:nvSpPr>
          <p:cNvPr id="35" name="_s1037"/>
          <p:cNvSpPr>
            <a:spLocks noChangeArrowheads="1"/>
          </p:cNvSpPr>
          <p:nvPr/>
        </p:nvSpPr>
        <p:spPr bwMode="auto">
          <a:xfrm>
            <a:off x="2865120" y="1691005"/>
            <a:ext cx="405130" cy="1137600"/>
          </a:xfrm>
          <a:prstGeom prst="roundRect">
            <a:avLst>
              <a:gd name="adj" fmla="val 16667"/>
            </a:avLst>
          </a:prstGeom>
          <a:solidFill>
            <a:srgbClr val="33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eaLnBrk="0" fontAlgn="base" hangingPunct="0">
              <a:spcBef>
                <a:spcPct val="0"/>
              </a:spcBef>
              <a:spcAft>
                <a:spcPct val="0"/>
              </a:spcAft>
            </a:pPr>
            <a:r>
              <a:rPr lang="zh-CN" altLang="en-US" sz="1000" dirty="0">
                <a:solidFill>
                  <a:schemeClr val="tx1"/>
                </a:solidFill>
                <a:latin typeface="微软雅黑" panose="020B0503020204020204" pitchFamily="34" charset="-122"/>
                <a:ea typeface="微软雅黑" panose="020B0503020204020204" pitchFamily="34" charset="-122"/>
              </a:rPr>
              <a:t>停车场二维码</a:t>
            </a:r>
            <a:endParaRPr lang="zh-CN" altLang="en-US" sz="1000" dirty="0">
              <a:solidFill>
                <a:schemeClr val="tx1"/>
              </a:solidFill>
              <a:latin typeface="微软雅黑" panose="020B0503020204020204" pitchFamily="34" charset="-122"/>
              <a:ea typeface="微软雅黑" panose="020B0503020204020204" pitchFamily="34" charset="-122"/>
            </a:endParaRPr>
          </a:p>
        </p:txBody>
      </p:sp>
      <p:sp>
        <p:nvSpPr>
          <p:cNvPr id="36" name="_s1037"/>
          <p:cNvSpPr>
            <a:spLocks noChangeArrowheads="1"/>
          </p:cNvSpPr>
          <p:nvPr/>
        </p:nvSpPr>
        <p:spPr bwMode="auto">
          <a:xfrm>
            <a:off x="3485515" y="1699260"/>
            <a:ext cx="405130" cy="1137600"/>
          </a:xfrm>
          <a:prstGeom prst="roundRect">
            <a:avLst>
              <a:gd name="adj" fmla="val 16667"/>
            </a:avLst>
          </a:prstGeom>
          <a:solidFill>
            <a:srgbClr val="33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eaLnBrk="0" fontAlgn="base" hangingPunct="0">
              <a:spcBef>
                <a:spcPct val="0"/>
              </a:spcBef>
              <a:spcAft>
                <a:spcPct val="0"/>
              </a:spcAft>
            </a:pPr>
            <a:r>
              <a:rPr lang="zh-CN" altLang="en-US" sz="1000">
                <a:solidFill>
                  <a:schemeClr val="tx1"/>
                </a:solidFill>
                <a:latin typeface="微软雅黑" panose="020B0503020204020204" pitchFamily="34" charset="-122"/>
                <a:ea typeface="微软雅黑" panose="020B0503020204020204" pitchFamily="34" charset="-122"/>
                <a:sym typeface="+mn-ea"/>
              </a:rPr>
              <a:t>出入口规则配置</a:t>
            </a:r>
            <a:endParaRPr lang="zh-CN" altLang="en-US" sz="1000">
              <a:solidFill>
                <a:schemeClr val="tx1"/>
              </a:solidFill>
              <a:latin typeface="微软雅黑" panose="020B0503020204020204" pitchFamily="34" charset="-122"/>
              <a:ea typeface="微软雅黑" panose="020B0503020204020204" pitchFamily="34" charset="-122"/>
              <a:sym typeface="+mn-ea"/>
            </a:endParaRPr>
          </a:p>
        </p:txBody>
      </p:sp>
      <p:sp>
        <p:nvSpPr>
          <p:cNvPr id="37" name="_s1037"/>
          <p:cNvSpPr>
            <a:spLocks noChangeArrowheads="1"/>
          </p:cNvSpPr>
          <p:nvPr/>
        </p:nvSpPr>
        <p:spPr bwMode="auto">
          <a:xfrm>
            <a:off x="4076700" y="1699260"/>
            <a:ext cx="405130" cy="1137600"/>
          </a:xfrm>
          <a:prstGeom prst="roundRect">
            <a:avLst>
              <a:gd name="adj" fmla="val 16667"/>
            </a:avLst>
          </a:prstGeom>
          <a:solidFill>
            <a:srgbClr val="33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eaLnBrk="0" fontAlgn="base" hangingPunct="0">
              <a:spcBef>
                <a:spcPct val="0"/>
              </a:spcBef>
              <a:spcAft>
                <a:spcPct val="0"/>
              </a:spcAft>
            </a:pPr>
            <a:r>
              <a:rPr lang="zh-CN" altLang="en-US" sz="1000">
                <a:solidFill>
                  <a:schemeClr val="tx1"/>
                </a:solidFill>
                <a:latin typeface="微软雅黑" panose="020B0503020204020204" pitchFamily="34" charset="-122"/>
                <a:ea typeface="微软雅黑" panose="020B0503020204020204" pitchFamily="34" charset="-122"/>
                <a:sym typeface="+mn-ea"/>
              </a:rPr>
              <a:t>部门多车多位</a:t>
            </a:r>
            <a:endParaRPr lang="zh-CN" altLang="en-US" sz="1000">
              <a:solidFill>
                <a:schemeClr val="tx1"/>
              </a:solidFill>
              <a:latin typeface="微软雅黑" panose="020B0503020204020204" pitchFamily="34" charset="-122"/>
              <a:ea typeface="微软雅黑" panose="020B0503020204020204" pitchFamily="34" charset="-122"/>
              <a:sym typeface="+mn-ea"/>
            </a:endParaRPr>
          </a:p>
        </p:txBody>
      </p:sp>
      <p:sp>
        <p:nvSpPr>
          <p:cNvPr id="38" name="_s1037"/>
          <p:cNvSpPr>
            <a:spLocks noChangeArrowheads="1"/>
          </p:cNvSpPr>
          <p:nvPr/>
        </p:nvSpPr>
        <p:spPr bwMode="auto">
          <a:xfrm>
            <a:off x="5280025" y="1699895"/>
            <a:ext cx="405130" cy="1137600"/>
          </a:xfrm>
          <a:prstGeom prst="roundRect">
            <a:avLst>
              <a:gd name="adj" fmla="val 16667"/>
            </a:avLst>
          </a:prstGeom>
          <a:solidFill>
            <a:srgbClr val="33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eaLnBrk="0" fontAlgn="base" hangingPunct="0">
              <a:spcBef>
                <a:spcPct val="0"/>
              </a:spcBef>
              <a:spcAft>
                <a:spcPct val="0"/>
              </a:spcAft>
            </a:pPr>
            <a:r>
              <a:rPr lang="zh-CN" altLang="en-US" sz="1000" dirty="0">
                <a:solidFill>
                  <a:schemeClr val="tx1"/>
                </a:solidFill>
                <a:latin typeface="微软雅黑" panose="020B0503020204020204" pitchFamily="34" charset="-122"/>
                <a:ea typeface="微软雅黑" panose="020B0503020204020204" pitchFamily="34" charset="-122"/>
                <a:sym typeface="+mn-ea"/>
              </a:rPr>
              <a:t>已开发票</a:t>
            </a:r>
            <a:endParaRPr lang="zh-CN" altLang="en-US" sz="1000" dirty="0">
              <a:solidFill>
                <a:schemeClr val="tx1"/>
              </a:solidFill>
              <a:latin typeface="微软雅黑" panose="020B0503020204020204" pitchFamily="34" charset="-122"/>
              <a:ea typeface="微软雅黑" panose="020B0503020204020204" pitchFamily="34" charset="-122"/>
              <a:sym typeface="+mn-ea"/>
            </a:endParaRPr>
          </a:p>
        </p:txBody>
      </p:sp>
      <p:sp>
        <p:nvSpPr>
          <p:cNvPr id="40" name="_s1037"/>
          <p:cNvSpPr>
            <a:spLocks noChangeArrowheads="1"/>
          </p:cNvSpPr>
          <p:nvPr/>
        </p:nvSpPr>
        <p:spPr bwMode="auto">
          <a:xfrm>
            <a:off x="5845810" y="1691640"/>
            <a:ext cx="405130" cy="1137600"/>
          </a:xfrm>
          <a:prstGeom prst="roundRect">
            <a:avLst>
              <a:gd name="adj" fmla="val 16667"/>
            </a:avLst>
          </a:prstGeom>
          <a:solidFill>
            <a:srgbClr val="33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eaLnBrk="0" fontAlgn="base" hangingPunct="0">
              <a:spcBef>
                <a:spcPct val="0"/>
              </a:spcBef>
              <a:spcAft>
                <a:spcPct val="0"/>
              </a:spcAft>
            </a:pPr>
            <a:r>
              <a:rPr lang="zh-CN" altLang="zh-CN" sz="1000">
                <a:solidFill>
                  <a:schemeClr val="tx1"/>
                </a:solidFill>
                <a:latin typeface="微软雅黑" panose="020B0503020204020204" pitchFamily="34" charset="-122"/>
                <a:ea typeface="微软雅黑" panose="020B0503020204020204" pitchFamily="34" charset="-122"/>
              </a:rPr>
              <a:t>未开发票</a:t>
            </a:r>
            <a:endParaRPr lang="zh-CN" altLang="zh-CN" sz="1000">
              <a:solidFill>
                <a:schemeClr val="tx1"/>
              </a:solidFill>
              <a:latin typeface="微软雅黑" panose="020B0503020204020204" pitchFamily="34" charset="-122"/>
              <a:ea typeface="微软雅黑" panose="020B0503020204020204" pitchFamily="34" charset="-122"/>
            </a:endParaRPr>
          </a:p>
        </p:txBody>
      </p:sp>
      <p:sp>
        <p:nvSpPr>
          <p:cNvPr id="41" name="_s1037"/>
          <p:cNvSpPr>
            <a:spLocks noChangeArrowheads="1"/>
          </p:cNvSpPr>
          <p:nvPr/>
        </p:nvSpPr>
        <p:spPr bwMode="auto">
          <a:xfrm>
            <a:off x="6529070" y="1691640"/>
            <a:ext cx="405130" cy="1137600"/>
          </a:xfrm>
          <a:prstGeom prst="roundRect">
            <a:avLst>
              <a:gd name="adj" fmla="val 16667"/>
            </a:avLst>
          </a:prstGeom>
          <a:solidFill>
            <a:srgbClr val="33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eaLnBrk="0" fontAlgn="base" hangingPunct="0">
              <a:spcBef>
                <a:spcPct val="0"/>
              </a:spcBef>
              <a:spcAft>
                <a:spcPct val="0"/>
              </a:spcAft>
            </a:pPr>
            <a:r>
              <a:rPr lang="zh-CN" altLang="zh-CN" sz="1000">
                <a:solidFill>
                  <a:schemeClr val="tx1"/>
                </a:solidFill>
                <a:latin typeface="微软雅黑" panose="020B0503020204020204" pitchFamily="34" charset="-122"/>
                <a:ea typeface="微软雅黑" panose="020B0503020204020204" pitchFamily="34" charset="-122"/>
              </a:rPr>
              <a:t>车类型</a:t>
            </a:r>
            <a:endParaRPr lang="zh-CN" altLang="zh-CN" sz="1000">
              <a:solidFill>
                <a:schemeClr val="tx1"/>
              </a:solidFill>
              <a:latin typeface="微软雅黑" panose="020B0503020204020204" pitchFamily="34" charset="-122"/>
              <a:ea typeface="微软雅黑" panose="020B0503020204020204" pitchFamily="34" charset="-122"/>
            </a:endParaRPr>
          </a:p>
        </p:txBody>
      </p:sp>
      <p:sp>
        <p:nvSpPr>
          <p:cNvPr id="44" name="_s1037"/>
          <p:cNvSpPr>
            <a:spLocks noChangeArrowheads="1"/>
          </p:cNvSpPr>
          <p:nvPr/>
        </p:nvSpPr>
        <p:spPr bwMode="auto">
          <a:xfrm>
            <a:off x="7088505" y="1700530"/>
            <a:ext cx="405130" cy="1137600"/>
          </a:xfrm>
          <a:prstGeom prst="roundRect">
            <a:avLst>
              <a:gd name="adj" fmla="val 16667"/>
            </a:avLst>
          </a:prstGeom>
          <a:solidFill>
            <a:srgbClr val="33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eaLnBrk="0" fontAlgn="base" hangingPunct="0">
              <a:spcBef>
                <a:spcPct val="0"/>
              </a:spcBef>
              <a:spcAft>
                <a:spcPct val="0"/>
              </a:spcAft>
            </a:pPr>
            <a:r>
              <a:rPr lang="zh-CN" altLang="en-US" sz="1000" dirty="0">
                <a:solidFill>
                  <a:schemeClr val="tx1"/>
                </a:solidFill>
                <a:latin typeface="微软雅黑" panose="020B0503020204020204" pitchFamily="34" charset="-122"/>
                <a:ea typeface="微软雅黑" panose="020B0503020204020204" pitchFamily="34" charset="-122"/>
              </a:rPr>
              <a:t>黑名单</a:t>
            </a:r>
            <a:endParaRPr lang="zh-CN" altLang="en-US" sz="1000" dirty="0">
              <a:solidFill>
                <a:schemeClr val="tx1"/>
              </a:solidFill>
              <a:latin typeface="微软雅黑" panose="020B0503020204020204" pitchFamily="34" charset="-122"/>
              <a:ea typeface="微软雅黑" panose="020B0503020204020204" pitchFamily="34" charset="-122"/>
            </a:endParaRPr>
          </a:p>
        </p:txBody>
      </p:sp>
      <p:sp>
        <p:nvSpPr>
          <p:cNvPr id="46" name="Rectangle 10"/>
          <p:cNvSpPr>
            <a:spLocks noChangeArrowheads="1"/>
          </p:cNvSpPr>
          <p:nvPr/>
        </p:nvSpPr>
        <p:spPr bwMode="auto">
          <a:xfrm>
            <a:off x="2632075" y="1287780"/>
            <a:ext cx="1198880" cy="27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1219200" eaLnBrk="0" fontAlgn="base" hangingPunct="0">
              <a:spcBef>
                <a:spcPct val="0"/>
              </a:spcBef>
              <a:spcAft>
                <a:spcPct val="0"/>
              </a:spcAft>
            </a:pPr>
            <a:r>
              <a:rPr lang="zh-CN" altLang="zh-CN" sz="1400" b="1" dirty="0">
                <a:solidFill>
                  <a:schemeClr val="tx1"/>
                </a:solidFill>
                <a:latin typeface="微软雅黑" panose="020B0503020204020204" pitchFamily="34" charset="-122"/>
                <a:ea typeface="微软雅黑" panose="020B0503020204020204" pitchFamily="34" charset="-122"/>
              </a:rPr>
              <a:t>设备管理</a:t>
            </a:r>
            <a:endParaRPr lang="zh-CN" altLang="zh-CN" sz="1400" b="1" dirty="0">
              <a:solidFill>
                <a:schemeClr val="tx1"/>
              </a:solidFill>
              <a:latin typeface="微软雅黑" panose="020B0503020204020204" pitchFamily="34" charset="-122"/>
              <a:ea typeface="微软雅黑" panose="020B0503020204020204" pitchFamily="34" charset="-122"/>
            </a:endParaRPr>
          </a:p>
        </p:txBody>
      </p:sp>
      <p:sp>
        <p:nvSpPr>
          <p:cNvPr id="50" name="Oval 12"/>
          <p:cNvSpPr>
            <a:spLocks noChangeArrowheads="1"/>
          </p:cNvSpPr>
          <p:nvPr/>
        </p:nvSpPr>
        <p:spPr bwMode="auto">
          <a:xfrm>
            <a:off x="760095" y="3295650"/>
            <a:ext cx="819785" cy="819150"/>
          </a:xfrm>
          <a:prstGeom prst="ellipse">
            <a:avLst/>
          </a:prstGeom>
          <a:solidFill>
            <a:srgbClr val="3BBEB4">
              <a:alpha val="79999"/>
            </a:srgbClr>
          </a:solidFill>
          <a:ln>
            <a:noFill/>
          </a:ln>
          <a:extLst>
            <a:ext uri="{91240B29-F687-4F45-9708-019B960494DF}">
              <a14:hiddenLine xmlns:a14="http://schemas.microsoft.com/office/drawing/2010/main" w="9525">
                <a:solidFill>
                  <a:srgbClr val="000000"/>
                </a:solidFill>
                <a:round/>
              </a14:hiddenLine>
            </a:ext>
          </a:extLst>
        </p:spPr>
        <p:txBody>
          <a:bodyPr lIns="0" tIns="0" rIns="0" bIns="274356" anchor="b"/>
          <a:lstStyle/>
          <a:p>
            <a:pPr algn="ctr" defTabSz="1219200" eaLnBrk="0" fontAlgn="base" hangingPunct="0">
              <a:lnSpc>
                <a:spcPct val="90000"/>
              </a:lnSpc>
              <a:spcBef>
                <a:spcPct val="0"/>
              </a:spcBef>
              <a:spcAft>
                <a:spcPct val="0"/>
              </a:spcAft>
              <a:buClr>
                <a:srgbClr val="FEFEFE"/>
              </a:buClr>
            </a:pPr>
            <a:endParaRPr lang="zh-CN" altLang="zh-CN" sz="2000" b="1" noProof="1">
              <a:solidFill>
                <a:schemeClr val="tx1"/>
              </a:solidFill>
              <a:latin typeface="微软雅黑" panose="020B0503020204020204" pitchFamily="34" charset="-122"/>
              <a:ea typeface="微软雅黑" panose="020B0503020204020204" pitchFamily="34" charset="-122"/>
            </a:endParaRPr>
          </a:p>
          <a:p>
            <a:pPr algn="ctr" defTabSz="1219200" eaLnBrk="0" fontAlgn="base" hangingPunct="0">
              <a:lnSpc>
                <a:spcPct val="90000"/>
              </a:lnSpc>
              <a:spcBef>
                <a:spcPct val="0"/>
              </a:spcBef>
              <a:spcAft>
                <a:spcPct val="0"/>
              </a:spcAft>
              <a:buClr>
                <a:srgbClr val="FEFEFE"/>
              </a:buClr>
            </a:pPr>
            <a:endParaRPr lang="zh-CN" altLang="zh-CN" sz="2000" b="1" noProof="1">
              <a:solidFill>
                <a:schemeClr val="tx1"/>
              </a:solidFill>
              <a:latin typeface="微软雅黑" panose="020B0503020204020204" pitchFamily="34" charset="-122"/>
              <a:ea typeface="微软雅黑" panose="020B0503020204020204" pitchFamily="34" charset="-122"/>
            </a:endParaRPr>
          </a:p>
          <a:p>
            <a:pPr algn="ctr" defTabSz="1219200" eaLnBrk="0" fontAlgn="base" hangingPunct="0">
              <a:lnSpc>
                <a:spcPct val="90000"/>
              </a:lnSpc>
              <a:spcBef>
                <a:spcPct val="0"/>
              </a:spcBef>
              <a:spcAft>
                <a:spcPct val="0"/>
              </a:spcAft>
              <a:buClr>
                <a:srgbClr val="FEFEFE"/>
              </a:buClr>
            </a:pPr>
            <a:endParaRPr lang="zh-CN" altLang="zh-CN" sz="2000" b="1" noProof="1">
              <a:solidFill>
                <a:schemeClr val="tx1"/>
              </a:solidFill>
              <a:latin typeface="微软雅黑" panose="020B0503020204020204" pitchFamily="34" charset="-122"/>
              <a:ea typeface="微软雅黑" panose="020B0503020204020204" pitchFamily="34" charset="-122"/>
            </a:endParaRPr>
          </a:p>
          <a:p>
            <a:pPr algn="ctr" defTabSz="1219200" eaLnBrk="0" fontAlgn="base" hangingPunct="0">
              <a:lnSpc>
                <a:spcPct val="90000"/>
              </a:lnSpc>
              <a:spcBef>
                <a:spcPct val="0"/>
              </a:spcBef>
              <a:spcAft>
                <a:spcPct val="0"/>
              </a:spcAft>
              <a:buClr>
                <a:srgbClr val="FEFEFE"/>
              </a:buClr>
            </a:pPr>
            <a:endParaRPr lang="zh-CN" altLang="zh-CN" sz="2000" b="1" noProof="1">
              <a:solidFill>
                <a:schemeClr val="tx1"/>
              </a:solidFill>
              <a:latin typeface="微软雅黑" panose="020B0503020204020204" pitchFamily="34" charset="-122"/>
              <a:ea typeface="微软雅黑" panose="020B0503020204020204" pitchFamily="34" charset="-122"/>
            </a:endParaRPr>
          </a:p>
          <a:p>
            <a:pPr algn="ctr" defTabSz="1219200" eaLnBrk="0" fontAlgn="base" hangingPunct="0">
              <a:lnSpc>
                <a:spcPct val="90000"/>
              </a:lnSpc>
              <a:spcBef>
                <a:spcPct val="0"/>
              </a:spcBef>
              <a:spcAft>
                <a:spcPct val="0"/>
              </a:spcAft>
              <a:buClr>
                <a:srgbClr val="FEFEFE"/>
              </a:buClr>
            </a:pPr>
            <a:endParaRPr lang="zh-CN" altLang="zh-CN" sz="2000" b="1" noProof="1">
              <a:solidFill>
                <a:schemeClr val="tx1"/>
              </a:solidFill>
              <a:latin typeface="微软雅黑" panose="020B0503020204020204" pitchFamily="34" charset="-122"/>
              <a:ea typeface="微软雅黑" panose="020B0503020204020204" pitchFamily="34" charset="-122"/>
            </a:endParaRPr>
          </a:p>
        </p:txBody>
      </p:sp>
      <p:sp>
        <p:nvSpPr>
          <p:cNvPr id="51" name="Rectangle 10"/>
          <p:cNvSpPr>
            <a:spLocks noChangeArrowheads="1"/>
          </p:cNvSpPr>
          <p:nvPr/>
        </p:nvSpPr>
        <p:spPr bwMode="auto">
          <a:xfrm>
            <a:off x="725170" y="3503930"/>
            <a:ext cx="886460" cy="43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200" eaLnBrk="0" fontAlgn="base" hangingPunct="0">
              <a:spcBef>
                <a:spcPct val="0"/>
              </a:spcBef>
              <a:spcAft>
                <a:spcPct val="0"/>
              </a:spcAft>
            </a:pPr>
            <a:r>
              <a:rPr lang="zh-CN" altLang="en-US" dirty="0">
                <a:solidFill>
                  <a:schemeClr val="bg1"/>
                </a:solidFill>
                <a:latin typeface="微软雅黑" panose="020B0503020204020204" pitchFamily="34" charset="-122"/>
                <a:ea typeface="微软雅黑" panose="020B0503020204020204" pitchFamily="34" charset="-122"/>
              </a:rPr>
              <a:t>首页</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7" name="Rectangle 10"/>
          <p:cNvSpPr>
            <a:spLocks noChangeArrowheads="1"/>
          </p:cNvSpPr>
          <p:nvPr/>
        </p:nvSpPr>
        <p:spPr bwMode="auto">
          <a:xfrm>
            <a:off x="6461125" y="1276985"/>
            <a:ext cx="1033145" cy="312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1219200" eaLnBrk="0" fontAlgn="base" hangingPunct="0">
              <a:spcBef>
                <a:spcPct val="0"/>
              </a:spcBef>
              <a:spcAft>
                <a:spcPct val="0"/>
              </a:spcAft>
            </a:pPr>
            <a:r>
              <a:rPr lang="zh-CN" altLang="zh-CN" sz="1400" b="1" dirty="0">
                <a:solidFill>
                  <a:schemeClr val="tx1"/>
                </a:solidFill>
                <a:latin typeface="微软雅黑" panose="020B0503020204020204" pitchFamily="34" charset="-122"/>
                <a:ea typeface="微软雅黑" panose="020B0503020204020204" pitchFamily="34" charset="-122"/>
              </a:rPr>
              <a:t>车辆管理</a:t>
            </a:r>
            <a:endParaRPr lang="zh-CN" altLang="zh-CN" sz="1400" b="1" dirty="0">
              <a:solidFill>
                <a:schemeClr val="tx1"/>
              </a:solidFill>
              <a:latin typeface="微软雅黑" panose="020B0503020204020204" pitchFamily="34" charset="-122"/>
              <a:ea typeface="微软雅黑" panose="020B0503020204020204" pitchFamily="34" charset="-122"/>
            </a:endParaRPr>
          </a:p>
        </p:txBody>
      </p:sp>
      <p:sp>
        <p:nvSpPr>
          <p:cNvPr id="85" name="_s1051"/>
          <p:cNvSpPr>
            <a:spLocks noChangeArrowheads="1"/>
          </p:cNvSpPr>
          <p:nvPr/>
        </p:nvSpPr>
        <p:spPr bwMode="auto">
          <a:xfrm>
            <a:off x="9747250" y="3416935"/>
            <a:ext cx="1140460" cy="559435"/>
          </a:xfrm>
          <a:prstGeom prst="roundRect">
            <a:avLst>
              <a:gd name="adj" fmla="val 16667"/>
            </a:avLst>
          </a:prstGeom>
          <a:solidFill>
            <a:srgbClr val="33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eaLnBrk="0" fontAlgn="base" hangingPunct="0">
              <a:spcBef>
                <a:spcPct val="0"/>
              </a:spcBef>
              <a:spcAft>
                <a:spcPct val="0"/>
              </a:spcAft>
            </a:pPr>
            <a:r>
              <a:rPr lang="zh-CN" altLang="zh-CN" sz="1000" dirty="0">
                <a:solidFill>
                  <a:schemeClr val="tx1"/>
                </a:solidFill>
                <a:latin typeface="微软雅黑" panose="020B0503020204020204" pitchFamily="34" charset="-122"/>
                <a:ea typeface="微软雅黑" panose="020B0503020204020204" pitchFamily="34" charset="-122"/>
              </a:rPr>
              <a:t>停车场看板</a:t>
            </a:r>
            <a:endParaRPr lang="zh-CN" altLang="zh-CN" sz="1000" dirty="0">
              <a:solidFill>
                <a:schemeClr val="tx1"/>
              </a:solidFill>
              <a:latin typeface="微软雅黑" panose="020B0503020204020204" pitchFamily="34" charset="-122"/>
              <a:ea typeface="微软雅黑" panose="020B0503020204020204" pitchFamily="34" charset="-122"/>
            </a:endParaRPr>
          </a:p>
        </p:txBody>
      </p:sp>
      <p:sp>
        <p:nvSpPr>
          <p:cNvPr id="96" name="文本框 87"/>
          <p:cNvSpPr txBox="1">
            <a:spLocks noChangeArrowheads="1"/>
          </p:cNvSpPr>
          <p:nvPr/>
        </p:nvSpPr>
        <p:spPr bwMode="auto">
          <a:xfrm>
            <a:off x="4688205" y="3452495"/>
            <a:ext cx="17729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200" eaLnBrk="0" fontAlgn="base" hangingPunct="0">
              <a:spcBef>
                <a:spcPct val="0"/>
              </a:spcBef>
              <a:spcAft>
                <a:spcPct val="0"/>
              </a:spcAft>
            </a:pPr>
            <a:r>
              <a:rPr lang="zh-CN" altLang="en-US" sz="2400" dirty="0">
                <a:solidFill>
                  <a:schemeClr val="bg1"/>
                </a:solidFill>
                <a:latin typeface="微软雅黑" panose="020B0503020204020204" pitchFamily="34" charset="-122"/>
                <a:ea typeface="微软雅黑" panose="020B0503020204020204" pitchFamily="34" charset="-122"/>
              </a:rPr>
              <a:t>停车场管理</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 name="Rectangle 6"/>
          <p:cNvSpPr>
            <a:spLocks noChangeArrowheads="1"/>
          </p:cNvSpPr>
          <p:nvPr/>
        </p:nvSpPr>
        <p:spPr bwMode="auto">
          <a:xfrm>
            <a:off x="2139950" y="1600200"/>
            <a:ext cx="1864360" cy="1382395"/>
          </a:xfrm>
          <a:prstGeom prst="rect">
            <a:avLst/>
          </a:prstGeom>
          <a:noFill/>
          <a:ln w="12700" cap="sq">
            <a:solidFill>
              <a:schemeClr val="tx1">
                <a:lumMod val="50000"/>
                <a:lumOff val="50000"/>
              </a:schemeClr>
            </a:solidFill>
            <a:prstDash val="lgDashDotDot"/>
            <a:miter lim="800000"/>
          </a:ln>
          <a:extLst>
            <a:ext uri="{909E8E84-426E-40DD-AFC4-6F175D3DCCD1}">
              <a14:hiddenFill xmlns:a14="http://schemas.microsoft.com/office/drawing/2010/main">
                <a:solidFill>
                  <a:srgbClr val="FFFFFF"/>
                </a:solidFill>
              </a14:hiddenFill>
            </a:ext>
          </a:extLst>
        </p:spPr>
        <p:txBody>
          <a:bodyPr anchor="ctr"/>
          <a:lstStyle/>
          <a:p>
            <a:pPr defTabSz="1219200" eaLnBrk="0" fontAlgn="base" hangingPunct="0">
              <a:spcBef>
                <a:spcPct val="0"/>
              </a:spcBef>
              <a:spcAft>
                <a:spcPct val="0"/>
              </a:spcAft>
            </a:pP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7" name="_s1037"/>
          <p:cNvSpPr>
            <a:spLocks noChangeArrowheads="1"/>
          </p:cNvSpPr>
          <p:nvPr/>
        </p:nvSpPr>
        <p:spPr bwMode="auto">
          <a:xfrm>
            <a:off x="4657725" y="1699260"/>
            <a:ext cx="405130" cy="1137600"/>
          </a:xfrm>
          <a:prstGeom prst="roundRect">
            <a:avLst>
              <a:gd name="adj" fmla="val 16667"/>
            </a:avLst>
          </a:prstGeom>
          <a:solidFill>
            <a:srgbClr val="33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eaLnBrk="0" fontAlgn="base" hangingPunct="0">
              <a:spcBef>
                <a:spcPct val="0"/>
              </a:spcBef>
              <a:spcAft>
                <a:spcPct val="0"/>
              </a:spcAft>
            </a:pPr>
            <a:r>
              <a:rPr lang="zh-CN" altLang="en-US" sz="1000">
                <a:solidFill>
                  <a:schemeClr val="tx1"/>
                </a:solidFill>
                <a:latin typeface="微软雅黑" panose="020B0503020204020204" pitchFamily="34" charset="-122"/>
                <a:ea typeface="微软雅黑" panose="020B0503020204020204" pitchFamily="34" charset="-122"/>
                <a:sym typeface="+mn-ea"/>
              </a:rPr>
              <a:t>车辆管理</a:t>
            </a:r>
            <a:endParaRPr lang="zh-CN" altLang="en-US" sz="1000">
              <a:solidFill>
                <a:schemeClr val="tx1"/>
              </a:solidFill>
              <a:latin typeface="微软雅黑" panose="020B0503020204020204" pitchFamily="34" charset="-122"/>
              <a:ea typeface="微软雅黑" panose="020B0503020204020204" pitchFamily="34" charset="-122"/>
              <a:sym typeface="+mn-ea"/>
            </a:endParaRPr>
          </a:p>
        </p:txBody>
      </p:sp>
      <p:sp>
        <p:nvSpPr>
          <p:cNvPr id="8" name="Rectangle 6"/>
          <p:cNvSpPr>
            <a:spLocks noChangeArrowheads="1"/>
          </p:cNvSpPr>
          <p:nvPr/>
        </p:nvSpPr>
        <p:spPr bwMode="auto">
          <a:xfrm>
            <a:off x="4011295" y="1599565"/>
            <a:ext cx="1155700" cy="1382395"/>
          </a:xfrm>
          <a:prstGeom prst="rect">
            <a:avLst/>
          </a:prstGeom>
          <a:noFill/>
          <a:ln w="12700" cap="sq">
            <a:solidFill>
              <a:schemeClr val="tx1">
                <a:lumMod val="50000"/>
                <a:lumOff val="50000"/>
              </a:schemeClr>
            </a:solidFill>
            <a:prstDash val="lgDashDotDot"/>
            <a:miter lim="800000"/>
          </a:ln>
          <a:extLst>
            <a:ext uri="{909E8E84-426E-40DD-AFC4-6F175D3DCCD1}">
              <a14:hiddenFill xmlns:a14="http://schemas.microsoft.com/office/drawing/2010/main">
                <a:solidFill>
                  <a:srgbClr val="FFFFFF"/>
                </a:solidFill>
              </a14:hiddenFill>
            </a:ext>
          </a:extLst>
        </p:spPr>
        <p:txBody>
          <a:bodyPr anchor="ctr"/>
          <a:lstStyle/>
          <a:p>
            <a:pPr defTabSz="1219200" eaLnBrk="0" fontAlgn="base" hangingPunct="0">
              <a:spcBef>
                <a:spcPct val="0"/>
              </a:spcBef>
              <a:spcAft>
                <a:spcPct val="0"/>
              </a:spcAft>
            </a:pP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11" name="Rectangle 10"/>
          <p:cNvSpPr>
            <a:spLocks noChangeArrowheads="1"/>
          </p:cNvSpPr>
          <p:nvPr/>
        </p:nvSpPr>
        <p:spPr bwMode="auto">
          <a:xfrm>
            <a:off x="4081145" y="1287145"/>
            <a:ext cx="981710" cy="27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1219200" eaLnBrk="0" fontAlgn="base" hangingPunct="0">
              <a:spcBef>
                <a:spcPct val="0"/>
              </a:spcBef>
              <a:spcAft>
                <a:spcPct val="0"/>
              </a:spcAft>
            </a:pPr>
            <a:r>
              <a:rPr lang="zh-CN" altLang="zh-CN" sz="1400" b="1" dirty="0">
                <a:solidFill>
                  <a:schemeClr val="tx1"/>
                </a:solidFill>
                <a:latin typeface="微软雅黑" panose="020B0503020204020204" pitchFamily="34" charset="-122"/>
                <a:ea typeface="微软雅黑" panose="020B0503020204020204" pitchFamily="34" charset="-122"/>
              </a:rPr>
              <a:t>多车管理</a:t>
            </a:r>
            <a:endParaRPr lang="zh-CN" altLang="zh-CN" sz="1400" b="1" dirty="0">
              <a:solidFill>
                <a:schemeClr val="tx1"/>
              </a:solidFill>
              <a:latin typeface="微软雅黑" panose="020B0503020204020204" pitchFamily="34" charset="-122"/>
              <a:ea typeface="微软雅黑" panose="020B0503020204020204" pitchFamily="34" charset="-122"/>
            </a:endParaRPr>
          </a:p>
        </p:txBody>
      </p:sp>
      <p:sp>
        <p:nvSpPr>
          <p:cNvPr id="12" name="Rectangle 6"/>
          <p:cNvSpPr>
            <a:spLocks noChangeArrowheads="1"/>
          </p:cNvSpPr>
          <p:nvPr/>
        </p:nvSpPr>
        <p:spPr bwMode="auto">
          <a:xfrm>
            <a:off x="5166995" y="1589405"/>
            <a:ext cx="1204595" cy="1382395"/>
          </a:xfrm>
          <a:prstGeom prst="rect">
            <a:avLst/>
          </a:prstGeom>
          <a:noFill/>
          <a:ln w="12700" cap="sq">
            <a:solidFill>
              <a:schemeClr val="tx1">
                <a:lumMod val="50000"/>
                <a:lumOff val="50000"/>
              </a:schemeClr>
            </a:solidFill>
            <a:prstDash val="lgDashDotDot"/>
            <a:miter lim="800000"/>
          </a:ln>
          <a:extLst>
            <a:ext uri="{909E8E84-426E-40DD-AFC4-6F175D3DCCD1}">
              <a14:hiddenFill xmlns:a14="http://schemas.microsoft.com/office/drawing/2010/main">
                <a:solidFill>
                  <a:srgbClr val="FFFFFF"/>
                </a:solidFill>
              </a14:hiddenFill>
            </a:ext>
          </a:extLst>
        </p:spPr>
        <p:txBody>
          <a:bodyPr anchor="ctr"/>
          <a:lstStyle/>
          <a:p>
            <a:pPr defTabSz="1219200" eaLnBrk="0" fontAlgn="base" hangingPunct="0">
              <a:spcBef>
                <a:spcPct val="0"/>
              </a:spcBef>
              <a:spcAft>
                <a:spcPct val="0"/>
              </a:spcAft>
            </a:pP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13" name="Rectangle 10"/>
          <p:cNvSpPr>
            <a:spLocks noChangeArrowheads="1"/>
          </p:cNvSpPr>
          <p:nvPr/>
        </p:nvSpPr>
        <p:spPr bwMode="auto">
          <a:xfrm>
            <a:off x="5280025" y="1287145"/>
            <a:ext cx="981710" cy="27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1219200" eaLnBrk="0" fontAlgn="base" hangingPunct="0">
              <a:spcBef>
                <a:spcPct val="0"/>
              </a:spcBef>
              <a:spcAft>
                <a:spcPct val="0"/>
              </a:spcAft>
            </a:pPr>
            <a:r>
              <a:rPr lang="zh-CN" altLang="en-US" sz="1400" b="1" dirty="0">
                <a:solidFill>
                  <a:schemeClr val="tx1"/>
                </a:solidFill>
                <a:latin typeface="微软雅黑" panose="020B0503020204020204" pitchFamily="34" charset="-122"/>
                <a:ea typeface="微软雅黑" panose="020B0503020204020204" pitchFamily="34" charset="-122"/>
              </a:rPr>
              <a:t>发票管理</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sp>
        <p:nvSpPr>
          <p:cNvPr id="14" name="Rectangle 6"/>
          <p:cNvSpPr>
            <a:spLocks noChangeArrowheads="1"/>
          </p:cNvSpPr>
          <p:nvPr/>
        </p:nvSpPr>
        <p:spPr bwMode="auto">
          <a:xfrm>
            <a:off x="6371590" y="1589405"/>
            <a:ext cx="1313180" cy="1382395"/>
          </a:xfrm>
          <a:prstGeom prst="rect">
            <a:avLst/>
          </a:prstGeom>
          <a:noFill/>
          <a:ln w="12700" cap="sq">
            <a:solidFill>
              <a:schemeClr val="tx1">
                <a:lumMod val="50000"/>
                <a:lumOff val="50000"/>
              </a:schemeClr>
            </a:solidFill>
            <a:prstDash val="lgDashDotDot"/>
            <a:miter lim="800000"/>
          </a:ln>
          <a:extLst>
            <a:ext uri="{909E8E84-426E-40DD-AFC4-6F175D3DCCD1}">
              <a14:hiddenFill xmlns:a14="http://schemas.microsoft.com/office/drawing/2010/main">
                <a:solidFill>
                  <a:srgbClr val="FFFFFF"/>
                </a:solidFill>
              </a14:hiddenFill>
            </a:ext>
          </a:extLst>
        </p:spPr>
        <p:txBody>
          <a:bodyPr anchor="ctr"/>
          <a:lstStyle/>
          <a:p>
            <a:pPr defTabSz="1219200" eaLnBrk="0" fontAlgn="base" hangingPunct="0">
              <a:spcBef>
                <a:spcPct val="0"/>
              </a:spcBef>
              <a:spcAft>
                <a:spcPct val="0"/>
              </a:spcAft>
            </a:pP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115" name="_s1037"/>
          <p:cNvSpPr>
            <a:spLocks noChangeArrowheads="1"/>
          </p:cNvSpPr>
          <p:nvPr/>
        </p:nvSpPr>
        <p:spPr bwMode="auto">
          <a:xfrm>
            <a:off x="7851140" y="1716405"/>
            <a:ext cx="405130" cy="1137600"/>
          </a:xfrm>
          <a:prstGeom prst="roundRect">
            <a:avLst>
              <a:gd name="adj" fmla="val 16667"/>
            </a:avLst>
          </a:prstGeom>
          <a:solidFill>
            <a:srgbClr val="33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eaLnBrk="0" fontAlgn="base" hangingPunct="0">
              <a:spcBef>
                <a:spcPct val="0"/>
              </a:spcBef>
              <a:spcAft>
                <a:spcPct val="0"/>
              </a:spcAft>
            </a:pPr>
            <a:r>
              <a:rPr lang="zh-CN" altLang="en-US" sz="1000" dirty="0">
                <a:solidFill>
                  <a:schemeClr val="tx1"/>
                </a:solidFill>
                <a:latin typeface="微软雅黑" panose="020B0503020204020204" pitchFamily="34" charset="-122"/>
                <a:ea typeface="微软雅黑" panose="020B0503020204020204" pitchFamily="34" charset="-122"/>
                <a:sym typeface="+mn-ea"/>
              </a:rPr>
              <a:t>部门管理</a:t>
            </a:r>
            <a:endParaRPr lang="zh-CN" altLang="en-US" sz="1000" dirty="0">
              <a:solidFill>
                <a:schemeClr val="tx1"/>
              </a:solidFill>
              <a:latin typeface="微软雅黑" panose="020B0503020204020204" pitchFamily="34" charset="-122"/>
              <a:ea typeface="微软雅黑" panose="020B0503020204020204" pitchFamily="34" charset="-122"/>
              <a:sym typeface="+mn-ea"/>
            </a:endParaRPr>
          </a:p>
        </p:txBody>
      </p:sp>
      <p:sp>
        <p:nvSpPr>
          <p:cNvPr id="116" name="_s1037"/>
          <p:cNvSpPr>
            <a:spLocks noChangeArrowheads="1"/>
          </p:cNvSpPr>
          <p:nvPr/>
        </p:nvSpPr>
        <p:spPr bwMode="auto">
          <a:xfrm>
            <a:off x="8586470" y="1708785"/>
            <a:ext cx="405130" cy="1137600"/>
          </a:xfrm>
          <a:prstGeom prst="roundRect">
            <a:avLst>
              <a:gd name="adj" fmla="val 16667"/>
            </a:avLst>
          </a:prstGeom>
          <a:solidFill>
            <a:srgbClr val="33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eaLnBrk="0" fontAlgn="base" hangingPunct="0">
              <a:spcBef>
                <a:spcPct val="0"/>
              </a:spcBef>
              <a:spcAft>
                <a:spcPct val="0"/>
              </a:spcAft>
            </a:pPr>
            <a:r>
              <a:rPr lang="zh-CN" altLang="en-US" sz="1000" dirty="0">
                <a:solidFill>
                  <a:schemeClr val="tx1"/>
                </a:solidFill>
                <a:latin typeface="微软雅黑" panose="020B0503020204020204" pitchFamily="34" charset="-122"/>
                <a:ea typeface="微软雅黑" panose="020B0503020204020204" pitchFamily="34" charset="-122"/>
              </a:rPr>
              <a:t>进场记录</a:t>
            </a:r>
            <a:endParaRPr lang="zh-CN" altLang="en-US" sz="1000" dirty="0">
              <a:solidFill>
                <a:schemeClr val="tx1"/>
              </a:solidFill>
              <a:latin typeface="微软雅黑" panose="020B0503020204020204" pitchFamily="34" charset="-122"/>
              <a:ea typeface="微软雅黑" panose="020B0503020204020204" pitchFamily="34" charset="-122"/>
            </a:endParaRPr>
          </a:p>
        </p:txBody>
      </p:sp>
      <p:sp>
        <p:nvSpPr>
          <p:cNvPr id="117" name="_s1037"/>
          <p:cNvSpPr>
            <a:spLocks noChangeArrowheads="1"/>
          </p:cNvSpPr>
          <p:nvPr/>
        </p:nvSpPr>
        <p:spPr bwMode="auto">
          <a:xfrm>
            <a:off x="9161145" y="1717040"/>
            <a:ext cx="405130" cy="1137600"/>
          </a:xfrm>
          <a:prstGeom prst="roundRect">
            <a:avLst>
              <a:gd name="adj" fmla="val 16667"/>
            </a:avLst>
          </a:prstGeom>
          <a:solidFill>
            <a:srgbClr val="33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eaLnBrk="0" fontAlgn="base" hangingPunct="0">
              <a:spcBef>
                <a:spcPct val="0"/>
              </a:spcBef>
              <a:spcAft>
                <a:spcPct val="0"/>
              </a:spcAft>
            </a:pPr>
            <a:r>
              <a:rPr lang="zh-CN" altLang="en-US" sz="1000">
                <a:solidFill>
                  <a:schemeClr val="tx1"/>
                </a:solidFill>
                <a:latin typeface="微软雅黑" panose="020B0503020204020204" pitchFamily="34" charset="-122"/>
                <a:ea typeface="微软雅黑" panose="020B0503020204020204" pitchFamily="34" charset="-122"/>
                <a:sym typeface="+mn-ea"/>
              </a:rPr>
              <a:t>出场纪录</a:t>
            </a:r>
            <a:endParaRPr lang="zh-CN" altLang="en-US" sz="1000">
              <a:solidFill>
                <a:schemeClr val="tx1"/>
              </a:solidFill>
              <a:latin typeface="微软雅黑" panose="020B0503020204020204" pitchFamily="34" charset="-122"/>
              <a:ea typeface="微软雅黑" panose="020B0503020204020204" pitchFamily="34" charset="-122"/>
              <a:sym typeface="+mn-ea"/>
            </a:endParaRPr>
          </a:p>
        </p:txBody>
      </p:sp>
      <p:sp>
        <p:nvSpPr>
          <p:cNvPr id="118" name="_s1037"/>
          <p:cNvSpPr>
            <a:spLocks noChangeArrowheads="1"/>
          </p:cNvSpPr>
          <p:nvPr/>
        </p:nvSpPr>
        <p:spPr bwMode="auto">
          <a:xfrm>
            <a:off x="9763760" y="1717040"/>
            <a:ext cx="405130" cy="1137600"/>
          </a:xfrm>
          <a:prstGeom prst="roundRect">
            <a:avLst>
              <a:gd name="adj" fmla="val 16667"/>
            </a:avLst>
          </a:prstGeom>
          <a:solidFill>
            <a:srgbClr val="33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eaLnBrk="0" fontAlgn="base" hangingPunct="0">
              <a:spcBef>
                <a:spcPct val="0"/>
              </a:spcBef>
              <a:spcAft>
                <a:spcPct val="0"/>
              </a:spcAft>
            </a:pPr>
            <a:r>
              <a:rPr lang="zh-CN" altLang="en-US" sz="1000">
                <a:solidFill>
                  <a:schemeClr val="tx1"/>
                </a:solidFill>
                <a:latin typeface="微软雅黑" panose="020B0503020204020204" pitchFamily="34" charset="-122"/>
                <a:ea typeface="微软雅黑" panose="020B0503020204020204" pitchFamily="34" charset="-122"/>
                <a:sym typeface="+mn-ea"/>
              </a:rPr>
              <a:t>缴费记录</a:t>
            </a:r>
            <a:endParaRPr lang="zh-CN" altLang="en-US" sz="1000">
              <a:solidFill>
                <a:schemeClr val="tx1"/>
              </a:solidFill>
              <a:latin typeface="微软雅黑" panose="020B0503020204020204" pitchFamily="34" charset="-122"/>
              <a:ea typeface="微软雅黑" panose="020B0503020204020204" pitchFamily="34" charset="-122"/>
              <a:sym typeface="+mn-ea"/>
            </a:endParaRPr>
          </a:p>
        </p:txBody>
      </p:sp>
      <p:sp>
        <p:nvSpPr>
          <p:cNvPr id="119" name="_s1037"/>
          <p:cNvSpPr>
            <a:spLocks noChangeArrowheads="1"/>
          </p:cNvSpPr>
          <p:nvPr/>
        </p:nvSpPr>
        <p:spPr bwMode="auto">
          <a:xfrm>
            <a:off x="2273300" y="4522470"/>
            <a:ext cx="405130" cy="1194435"/>
          </a:xfrm>
          <a:prstGeom prst="roundRect">
            <a:avLst>
              <a:gd name="adj" fmla="val 16667"/>
            </a:avLst>
          </a:prstGeom>
          <a:solidFill>
            <a:srgbClr val="33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eaLnBrk="0" fontAlgn="base" hangingPunct="0">
              <a:spcBef>
                <a:spcPct val="0"/>
              </a:spcBef>
              <a:spcAft>
                <a:spcPct val="0"/>
              </a:spcAft>
            </a:pPr>
            <a:r>
              <a:rPr lang="zh-CN" altLang="en-US" sz="1000" dirty="0">
                <a:solidFill>
                  <a:schemeClr val="tx1"/>
                </a:solidFill>
                <a:latin typeface="微软雅黑" panose="020B0503020204020204" pitchFamily="34" charset="-122"/>
                <a:ea typeface="微软雅黑" panose="020B0503020204020204" pitchFamily="34" charset="-122"/>
                <a:sym typeface="+mn-ea"/>
              </a:rPr>
              <a:t>优惠券设置</a:t>
            </a:r>
            <a:endParaRPr lang="zh-CN" altLang="en-US" sz="1000" dirty="0">
              <a:solidFill>
                <a:schemeClr val="tx1"/>
              </a:solidFill>
              <a:latin typeface="微软雅黑" panose="020B0503020204020204" pitchFamily="34" charset="-122"/>
              <a:ea typeface="微软雅黑" panose="020B0503020204020204" pitchFamily="34" charset="-122"/>
              <a:sym typeface="+mn-ea"/>
            </a:endParaRPr>
          </a:p>
        </p:txBody>
      </p:sp>
      <p:sp>
        <p:nvSpPr>
          <p:cNvPr id="120" name="_s1037"/>
          <p:cNvSpPr>
            <a:spLocks noChangeArrowheads="1"/>
          </p:cNvSpPr>
          <p:nvPr/>
        </p:nvSpPr>
        <p:spPr bwMode="auto">
          <a:xfrm>
            <a:off x="2865120" y="4514215"/>
            <a:ext cx="405130" cy="1194435"/>
          </a:xfrm>
          <a:prstGeom prst="roundRect">
            <a:avLst>
              <a:gd name="adj" fmla="val 16667"/>
            </a:avLst>
          </a:prstGeom>
          <a:solidFill>
            <a:srgbClr val="33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eaLnBrk="0" fontAlgn="base" hangingPunct="0">
              <a:spcBef>
                <a:spcPct val="0"/>
              </a:spcBef>
              <a:spcAft>
                <a:spcPct val="0"/>
              </a:spcAft>
            </a:pPr>
            <a:r>
              <a:rPr lang="zh-CN" altLang="zh-CN" sz="1000">
                <a:solidFill>
                  <a:schemeClr val="tx1"/>
                </a:solidFill>
                <a:latin typeface="微软雅黑" panose="020B0503020204020204" pitchFamily="34" charset="-122"/>
                <a:ea typeface="微软雅黑" panose="020B0503020204020204" pitchFamily="34" charset="-122"/>
              </a:rPr>
              <a:t>优惠券批发</a:t>
            </a:r>
            <a:endParaRPr lang="zh-CN" altLang="zh-CN" sz="1000">
              <a:solidFill>
                <a:schemeClr val="tx1"/>
              </a:solidFill>
              <a:latin typeface="微软雅黑" panose="020B0503020204020204" pitchFamily="34" charset="-122"/>
              <a:ea typeface="微软雅黑" panose="020B0503020204020204" pitchFamily="34" charset="-122"/>
            </a:endParaRPr>
          </a:p>
        </p:txBody>
      </p:sp>
      <p:sp>
        <p:nvSpPr>
          <p:cNvPr id="121" name="_s1037"/>
          <p:cNvSpPr>
            <a:spLocks noChangeArrowheads="1"/>
          </p:cNvSpPr>
          <p:nvPr/>
        </p:nvSpPr>
        <p:spPr bwMode="auto">
          <a:xfrm>
            <a:off x="3425825" y="4514215"/>
            <a:ext cx="405130" cy="1194435"/>
          </a:xfrm>
          <a:prstGeom prst="roundRect">
            <a:avLst>
              <a:gd name="adj" fmla="val 16667"/>
            </a:avLst>
          </a:prstGeom>
          <a:solidFill>
            <a:srgbClr val="33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eaLnBrk="0" fontAlgn="base" hangingPunct="0">
              <a:spcBef>
                <a:spcPct val="0"/>
              </a:spcBef>
              <a:spcAft>
                <a:spcPct val="0"/>
              </a:spcAft>
            </a:pPr>
            <a:r>
              <a:rPr lang="zh-CN" altLang="zh-CN" sz="1000">
                <a:solidFill>
                  <a:schemeClr val="tx1"/>
                </a:solidFill>
                <a:latin typeface="微软雅黑" panose="020B0503020204020204" pitchFamily="34" charset="-122"/>
                <a:ea typeface="微软雅黑" panose="020B0503020204020204" pitchFamily="34" charset="-122"/>
              </a:rPr>
              <a:t>商户券登记</a:t>
            </a:r>
            <a:endParaRPr lang="zh-CN" altLang="zh-CN" sz="1000">
              <a:solidFill>
                <a:schemeClr val="tx1"/>
              </a:solidFill>
              <a:latin typeface="微软雅黑" panose="020B0503020204020204" pitchFamily="34" charset="-122"/>
              <a:ea typeface="微软雅黑" panose="020B0503020204020204" pitchFamily="34" charset="-122"/>
            </a:endParaRPr>
          </a:p>
        </p:txBody>
      </p:sp>
      <p:sp>
        <p:nvSpPr>
          <p:cNvPr id="122" name="_s1037"/>
          <p:cNvSpPr>
            <a:spLocks noChangeArrowheads="1"/>
          </p:cNvSpPr>
          <p:nvPr/>
        </p:nvSpPr>
        <p:spPr bwMode="auto">
          <a:xfrm>
            <a:off x="4076700" y="4523105"/>
            <a:ext cx="405130" cy="1194435"/>
          </a:xfrm>
          <a:prstGeom prst="roundRect">
            <a:avLst>
              <a:gd name="adj" fmla="val 16667"/>
            </a:avLst>
          </a:prstGeom>
          <a:solidFill>
            <a:srgbClr val="33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eaLnBrk="0" fontAlgn="base" hangingPunct="0">
              <a:spcBef>
                <a:spcPct val="0"/>
              </a:spcBef>
              <a:spcAft>
                <a:spcPct val="0"/>
              </a:spcAft>
            </a:pPr>
            <a:r>
              <a:rPr lang="zh-CN" altLang="en-US" sz="1000" dirty="0">
                <a:solidFill>
                  <a:schemeClr val="tx1"/>
                </a:solidFill>
                <a:latin typeface="微软雅黑" panose="020B0503020204020204" pitchFamily="34" charset="-122"/>
                <a:ea typeface="微软雅黑" panose="020B0503020204020204" pitchFamily="34" charset="-122"/>
              </a:rPr>
              <a:t>优惠券发放</a:t>
            </a:r>
            <a:endParaRPr lang="zh-CN" altLang="en-US" sz="1000" dirty="0">
              <a:solidFill>
                <a:schemeClr val="tx1"/>
              </a:solidFill>
              <a:latin typeface="微软雅黑" panose="020B0503020204020204" pitchFamily="34" charset="-122"/>
              <a:ea typeface="微软雅黑" panose="020B0503020204020204" pitchFamily="34" charset="-122"/>
            </a:endParaRPr>
          </a:p>
        </p:txBody>
      </p:sp>
      <p:sp>
        <p:nvSpPr>
          <p:cNvPr id="123" name="Rectangle 10"/>
          <p:cNvSpPr>
            <a:spLocks noChangeArrowheads="1"/>
          </p:cNvSpPr>
          <p:nvPr/>
        </p:nvSpPr>
        <p:spPr bwMode="auto">
          <a:xfrm>
            <a:off x="7481570" y="1315720"/>
            <a:ext cx="1198880" cy="27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1219200" eaLnBrk="0" fontAlgn="base" hangingPunct="0">
              <a:spcBef>
                <a:spcPct val="0"/>
              </a:spcBef>
              <a:spcAft>
                <a:spcPct val="0"/>
              </a:spcAft>
            </a:pPr>
            <a:r>
              <a:rPr lang="zh-CN" altLang="zh-CN" sz="1400" b="1" dirty="0">
                <a:solidFill>
                  <a:schemeClr val="tx1"/>
                </a:solidFill>
                <a:latin typeface="微软雅黑" panose="020B0503020204020204" pitchFamily="34" charset="-122"/>
                <a:ea typeface="微软雅黑" panose="020B0503020204020204" pitchFamily="34" charset="-122"/>
              </a:rPr>
              <a:t>部门管理</a:t>
            </a:r>
            <a:endParaRPr lang="zh-CN" altLang="zh-CN" sz="1400" b="1" dirty="0">
              <a:solidFill>
                <a:schemeClr val="tx1"/>
              </a:solidFill>
              <a:latin typeface="微软雅黑" panose="020B0503020204020204" pitchFamily="34" charset="-122"/>
              <a:ea typeface="微软雅黑" panose="020B0503020204020204" pitchFamily="34" charset="-122"/>
            </a:endParaRPr>
          </a:p>
        </p:txBody>
      </p:sp>
      <p:sp>
        <p:nvSpPr>
          <p:cNvPr id="133" name="Rectangle 6"/>
          <p:cNvSpPr>
            <a:spLocks noChangeArrowheads="1"/>
          </p:cNvSpPr>
          <p:nvPr/>
        </p:nvSpPr>
        <p:spPr bwMode="auto">
          <a:xfrm>
            <a:off x="7684135" y="1590040"/>
            <a:ext cx="736600" cy="1382395"/>
          </a:xfrm>
          <a:prstGeom prst="rect">
            <a:avLst/>
          </a:prstGeom>
          <a:noFill/>
          <a:ln w="12700" cap="sq">
            <a:solidFill>
              <a:schemeClr val="tx1">
                <a:lumMod val="50000"/>
                <a:lumOff val="50000"/>
              </a:schemeClr>
            </a:solidFill>
            <a:prstDash val="lgDashDotDot"/>
            <a:miter lim="800000"/>
          </a:ln>
          <a:extLst>
            <a:ext uri="{909E8E84-426E-40DD-AFC4-6F175D3DCCD1}">
              <a14:hiddenFill xmlns:a14="http://schemas.microsoft.com/office/drawing/2010/main">
                <a:solidFill>
                  <a:srgbClr val="FFFFFF"/>
                </a:solidFill>
              </a14:hiddenFill>
            </a:ext>
          </a:extLst>
        </p:spPr>
        <p:txBody>
          <a:bodyPr anchor="ctr"/>
          <a:lstStyle/>
          <a:p>
            <a:pPr defTabSz="1219200" eaLnBrk="0" fontAlgn="base" hangingPunct="0">
              <a:spcBef>
                <a:spcPct val="0"/>
              </a:spcBef>
              <a:spcAft>
                <a:spcPct val="0"/>
              </a:spcAft>
            </a:pP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134" name="_s1037"/>
          <p:cNvSpPr>
            <a:spLocks noChangeArrowheads="1"/>
          </p:cNvSpPr>
          <p:nvPr/>
        </p:nvSpPr>
        <p:spPr bwMode="auto">
          <a:xfrm>
            <a:off x="10379710" y="1717040"/>
            <a:ext cx="405130" cy="1137600"/>
          </a:xfrm>
          <a:prstGeom prst="roundRect">
            <a:avLst>
              <a:gd name="adj" fmla="val 16667"/>
            </a:avLst>
          </a:prstGeom>
          <a:solidFill>
            <a:srgbClr val="33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eaLnBrk="0" fontAlgn="base" hangingPunct="0">
              <a:spcBef>
                <a:spcPct val="0"/>
              </a:spcBef>
              <a:spcAft>
                <a:spcPct val="0"/>
              </a:spcAft>
            </a:pPr>
            <a:r>
              <a:rPr lang="zh-CN" altLang="en-US" sz="1000">
                <a:solidFill>
                  <a:schemeClr val="tx1"/>
                </a:solidFill>
                <a:latin typeface="微软雅黑" panose="020B0503020204020204" pitchFamily="34" charset="-122"/>
                <a:ea typeface="微软雅黑" panose="020B0503020204020204" pitchFamily="34" charset="-122"/>
                <a:sym typeface="+mn-ea"/>
              </a:rPr>
              <a:t>收入统计</a:t>
            </a:r>
            <a:endParaRPr lang="zh-CN" altLang="en-US" sz="1000">
              <a:solidFill>
                <a:schemeClr val="tx1"/>
              </a:solidFill>
              <a:latin typeface="微软雅黑" panose="020B0503020204020204" pitchFamily="34" charset="-122"/>
              <a:ea typeface="微软雅黑" panose="020B0503020204020204" pitchFamily="34" charset="-122"/>
              <a:sym typeface="+mn-ea"/>
            </a:endParaRPr>
          </a:p>
        </p:txBody>
      </p:sp>
      <p:sp>
        <p:nvSpPr>
          <p:cNvPr id="135" name="Rectangle 6"/>
          <p:cNvSpPr>
            <a:spLocks noChangeArrowheads="1"/>
          </p:cNvSpPr>
          <p:nvPr/>
        </p:nvSpPr>
        <p:spPr bwMode="auto">
          <a:xfrm>
            <a:off x="8420100" y="1589405"/>
            <a:ext cx="2527300" cy="1382395"/>
          </a:xfrm>
          <a:prstGeom prst="rect">
            <a:avLst/>
          </a:prstGeom>
          <a:noFill/>
          <a:ln w="12700" cap="sq">
            <a:solidFill>
              <a:schemeClr val="tx1">
                <a:lumMod val="50000"/>
                <a:lumOff val="50000"/>
              </a:schemeClr>
            </a:solidFill>
            <a:prstDash val="lgDashDotDot"/>
            <a:miter lim="800000"/>
          </a:ln>
          <a:extLst>
            <a:ext uri="{909E8E84-426E-40DD-AFC4-6F175D3DCCD1}">
              <a14:hiddenFill xmlns:a14="http://schemas.microsoft.com/office/drawing/2010/main">
                <a:solidFill>
                  <a:srgbClr val="FFFFFF"/>
                </a:solidFill>
              </a14:hiddenFill>
            </a:ext>
          </a:extLst>
        </p:spPr>
        <p:txBody>
          <a:bodyPr anchor="ctr"/>
          <a:lstStyle/>
          <a:p>
            <a:pPr defTabSz="1219200" eaLnBrk="0" fontAlgn="base" hangingPunct="0">
              <a:spcBef>
                <a:spcPct val="0"/>
              </a:spcBef>
              <a:spcAft>
                <a:spcPct val="0"/>
              </a:spcAft>
            </a:pP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136" name="Rectangle 10"/>
          <p:cNvSpPr>
            <a:spLocks noChangeArrowheads="1"/>
          </p:cNvSpPr>
          <p:nvPr/>
        </p:nvSpPr>
        <p:spPr bwMode="auto">
          <a:xfrm>
            <a:off x="8590915" y="1343660"/>
            <a:ext cx="175641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1219200" eaLnBrk="0" fontAlgn="base" hangingPunct="0">
              <a:spcBef>
                <a:spcPct val="0"/>
              </a:spcBef>
              <a:spcAft>
                <a:spcPct val="0"/>
              </a:spcAft>
            </a:pPr>
            <a:r>
              <a:rPr lang="zh-CN" altLang="zh-CN" sz="1400" b="1" dirty="0">
                <a:solidFill>
                  <a:schemeClr val="tx1"/>
                </a:solidFill>
                <a:latin typeface="微软雅黑" panose="020B0503020204020204" pitchFamily="34" charset="-122"/>
                <a:ea typeface="微软雅黑" panose="020B0503020204020204" pitchFamily="34" charset="-122"/>
              </a:rPr>
              <a:t>车辆进出记录查询</a:t>
            </a:r>
            <a:endParaRPr lang="zh-CN" altLang="zh-CN" sz="1400" b="1" dirty="0">
              <a:solidFill>
                <a:schemeClr val="tx1"/>
              </a:solidFill>
              <a:latin typeface="微软雅黑" panose="020B0503020204020204" pitchFamily="34" charset="-122"/>
              <a:ea typeface="微软雅黑" panose="020B0503020204020204" pitchFamily="34" charset="-122"/>
            </a:endParaRPr>
          </a:p>
        </p:txBody>
      </p:sp>
      <p:sp>
        <p:nvSpPr>
          <p:cNvPr id="161" name="_s1037"/>
          <p:cNvSpPr>
            <a:spLocks noChangeArrowheads="1"/>
          </p:cNvSpPr>
          <p:nvPr/>
        </p:nvSpPr>
        <p:spPr bwMode="auto">
          <a:xfrm>
            <a:off x="4634230" y="4522470"/>
            <a:ext cx="405130" cy="1194435"/>
          </a:xfrm>
          <a:prstGeom prst="roundRect">
            <a:avLst>
              <a:gd name="adj" fmla="val 16667"/>
            </a:avLst>
          </a:prstGeom>
          <a:solidFill>
            <a:srgbClr val="33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eaLnBrk="0" fontAlgn="base" hangingPunct="0">
              <a:spcBef>
                <a:spcPct val="0"/>
              </a:spcBef>
              <a:spcAft>
                <a:spcPct val="0"/>
              </a:spcAft>
            </a:pPr>
            <a:r>
              <a:rPr lang="zh-CN" altLang="en-US" sz="1000" dirty="0">
                <a:solidFill>
                  <a:schemeClr val="tx1"/>
                </a:solidFill>
                <a:latin typeface="微软雅黑" panose="020B0503020204020204" pitchFamily="34" charset="-122"/>
                <a:ea typeface="微软雅黑" panose="020B0503020204020204" pitchFamily="34" charset="-122"/>
                <a:sym typeface="+mn-ea"/>
              </a:rPr>
              <a:t>优惠券使用记录</a:t>
            </a:r>
            <a:endParaRPr lang="zh-CN" altLang="en-US" sz="1000" dirty="0">
              <a:solidFill>
                <a:schemeClr val="tx1"/>
              </a:solidFill>
              <a:latin typeface="微软雅黑" panose="020B0503020204020204" pitchFamily="34" charset="-122"/>
              <a:ea typeface="微软雅黑" panose="020B0503020204020204" pitchFamily="34" charset="-122"/>
              <a:sym typeface="+mn-ea"/>
            </a:endParaRPr>
          </a:p>
        </p:txBody>
      </p:sp>
      <p:sp>
        <p:nvSpPr>
          <p:cNvPr id="162" name="_s1037"/>
          <p:cNvSpPr>
            <a:spLocks noChangeArrowheads="1"/>
          </p:cNvSpPr>
          <p:nvPr/>
        </p:nvSpPr>
        <p:spPr bwMode="auto">
          <a:xfrm>
            <a:off x="5310505" y="4514215"/>
            <a:ext cx="405130" cy="1194435"/>
          </a:xfrm>
          <a:prstGeom prst="roundRect">
            <a:avLst>
              <a:gd name="adj" fmla="val 16667"/>
            </a:avLst>
          </a:prstGeom>
          <a:solidFill>
            <a:srgbClr val="33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eaLnBrk="0" fontAlgn="base" hangingPunct="0">
              <a:spcBef>
                <a:spcPct val="0"/>
              </a:spcBef>
              <a:spcAft>
                <a:spcPct val="0"/>
              </a:spcAft>
            </a:pPr>
            <a:r>
              <a:rPr lang="zh-CN" altLang="en-US" sz="1000">
                <a:solidFill>
                  <a:schemeClr val="tx1"/>
                </a:solidFill>
                <a:latin typeface="微软雅黑" panose="020B0503020204020204" pitchFamily="34" charset="-122"/>
                <a:ea typeface="微软雅黑" panose="020B0503020204020204" pitchFamily="34" charset="-122"/>
              </a:rPr>
              <a:t>计费模板</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163" name="_s1037"/>
          <p:cNvSpPr>
            <a:spLocks noChangeArrowheads="1"/>
          </p:cNvSpPr>
          <p:nvPr/>
        </p:nvSpPr>
        <p:spPr bwMode="auto">
          <a:xfrm>
            <a:off x="5886450" y="4514215"/>
            <a:ext cx="405130" cy="1194435"/>
          </a:xfrm>
          <a:prstGeom prst="roundRect">
            <a:avLst>
              <a:gd name="adj" fmla="val 16667"/>
            </a:avLst>
          </a:prstGeom>
          <a:solidFill>
            <a:srgbClr val="33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eaLnBrk="0" fontAlgn="base" hangingPunct="0">
              <a:spcBef>
                <a:spcPct val="0"/>
              </a:spcBef>
              <a:spcAft>
                <a:spcPct val="0"/>
              </a:spcAft>
            </a:pPr>
            <a:r>
              <a:rPr lang="zh-CN" altLang="zh-CN" sz="1000">
                <a:solidFill>
                  <a:schemeClr val="tx1"/>
                </a:solidFill>
                <a:latin typeface="微软雅黑" panose="020B0503020204020204" pitchFamily="34" charset="-122"/>
                <a:ea typeface="微软雅黑" panose="020B0503020204020204" pitchFamily="34" charset="-122"/>
              </a:rPr>
              <a:t>计费规则</a:t>
            </a:r>
            <a:endParaRPr lang="zh-CN" altLang="zh-CN" sz="1000">
              <a:solidFill>
                <a:schemeClr val="tx1"/>
              </a:solidFill>
              <a:latin typeface="微软雅黑" panose="020B0503020204020204" pitchFamily="34" charset="-122"/>
              <a:ea typeface="微软雅黑" panose="020B0503020204020204" pitchFamily="34" charset="-122"/>
            </a:endParaRPr>
          </a:p>
        </p:txBody>
      </p:sp>
      <p:sp>
        <p:nvSpPr>
          <p:cNvPr id="164" name="_s1037"/>
          <p:cNvSpPr>
            <a:spLocks noChangeArrowheads="1"/>
          </p:cNvSpPr>
          <p:nvPr/>
        </p:nvSpPr>
        <p:spPr bwMode="auto">
          <a:xfrm>
            <a:off x="6462395" y="4523105"/>
            <a:ext cx="405130" cy="1194435"/>
          </a:xfrm>
          <a:prstGeom prst="roundRect">
            <a:avLst>
              <a:gd name="adj" fmla="val 16667"/>
            </a:avLst>
          </a:prstGeom>
          <a:solidFill>
            <a:srgbClr val="33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eaLnBrk="0" fontAlgn="base" hangingPunct="0">
              <a:spcBef>
                <a:spcPct val="0"/>
              </a:spcBef>
              <a:spcAft>
                <a:spcPct val="0"/>
              </a:spcAft>
            </a:pPr>
            <a:r>
              <a:rPr lang="zh-CN" altLang="en-US" sz="1000" dirty="0">
                <a:solidFill>
                  <a:schemeClr val="tx1"/>
                </a:solidFill>
                <a:latin typeface="微软雅黑" panose="020B0503020204020204" pitchFamily="34" charset="-122"/>
                <a:ea typeface="微软雅黑" panose="020B0503020204020204" pitchFamily="34" charset="-122"/>
              </a:rPr>
              <a:t>计费规则组</a:t>
            </a:r>
            <a:endParaRPr lang="zh-CN" altLang="en-US" sz="1000" dirty="0">
              <a:solidFill>
                <a:schemeClr val="tx1"/>
              </a:solidFill>
              <a:latin typeface="微软雅黑" panose="020B0503020204020204" pitchFamily="34" charset="-122"/>
              <a:ea typeface="微软雅黑" panose="020B0503020204020204" pitchFamily="34" charset="-122"/>
            </a:endParaRPr>
          </a:p>
        </p:txBody>
      </p:sp>
      <p:sp>
        <p:nvSpPr>
          <p:cNvPr id="165" name="_s1037"/>
          <p:cNvSpPr>
            <a:spLocks noChangeArrowheads="1"/>
          </p:cNvSpPr>
          <p:nvPr/>
        </p:nvSpPr>
        <p:spPr bwMode="auto">
          <a:xfrm>
            <a:off x="7044690" y="4522470"/>
            <a:ext cx="405130" cy="1194435"/>
          </a:xfrm>
          <a:prstGeom prst="roundRect">
            <a:avLst>
              <a:gd name="adj" fmla="val 16667"/>
            </a:avLst>
          </a:prstGeom>
          <a:solidFill>
            <a:srgbClr val="33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eaLnBrk="0" fontAlgn="base" hangingPunct="0">
              <a:spcBef>
                <a:spcPct val="0"/>
              </a:spcBef>
              <a:spcAft>
                <a:spcPct val="0"/>
              </a:spcAft>
            </a:pPr>
            <a:r>
              <a:rPr lang="zh-CN" altLang="en-US" sz="1000" dirty="0">
                <a:solidFill>
                  <a:schemeClr val="tx1"/>
                </a:solidFill>
                <a:latin typeface="微软雅黑" panose="020B0503020204020204" pitchFamily="34" charset="-122"/>
                <a:ea typeface="微软雅黑" panose="020B0503020204020204" pitchFamily="34" charset="-122"/>
                <a:sym typeface="+mn-ea"/>
              </a:rPr>
              <a:t>临时车计费规则</a:t>
            </a:r>
            <a:endParaRPr lang="zh-CN" altLang="en-US" sz="1000" dirty="0">
              <a:solidFill>
                <a:schemeClr val="tx1"/>
              </a:solidFill>
              <a:latin typeface="微软雅黑" panose="020B0503020204020204" pitchFamily="34" charset="-122"/>
              <a:ea typeface="微软雅黑" panose="020B0503020204020204" pitchFamily="34" charset="-122"/>
              <a:sym typeface="+mn-ea"/>
            </a:endParaRPr>
          </a:p>
        </p:txBody>
      </p:sp>
      <p:sp>
        <p:nvSpPr>
          <p:cNvPr id="166" name="_s1037"/>
          <p:cNvSpPr>
            <a:spLocks noChangeArrowheads="1"/>
          </p:cNvSpPr>
          <p:nvPr/>
        </p:nvSpPr>
        <p:spPr bwMode="auto">
          <a:xfrm>
            <a:off x="7758430" y="4514215"/>
            <a:ext cx="405130" cy="1194435"/>
          </a:xfrm>
          <a:prstGeom prst="roundRect">
            <a:avLst>
              <a:gd name="adj" fmla="val 16667"/>
            </a:avLst>
          </a:prstGeom>
          <a:solidFill>
            <a:srgbClr val="33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eaLnBrk="0" fontAlgn="base" hangingPunct="0">
              <a:spcBef>
                <a:spcPct val="0"/>
              </a:spcBef>
              <a:spcAft>
                <a:spcPct val="0"/>
              </a:spcAft>
            </a:pPr>
            <a:r>
              <a:rPr lang="zh-CN" altLang="zh-CN" sz="1000">
                <a:solidFill>
                  <a:schemeClr val="tx1"/>
                </a:solidFill>
                <a:latin typeface="微软雅黑" panose="020B0503020204020204" pitchFamily="34" charset="-122"/>
                <a:ea typeface="微软雅黑" panose="020B0503020204020204" pitchFamily="34" charset="-122"/>
              </a:rPr>
              <a:t>包月车</a:t>
            </a:r>
            <a:endParaRPr lang="zh-CN" altLang="zh-CN" sz="1000">
              <a:solidFill>
                <a:schemeClr val="tx1"/>
              </a:solidFill>
              <a:latin typeface="微软雅黑" panose="020B0503020204020204" pitchFamily="34" charset="-122"/>
              <a:ea typeface="微软雅黑" panose="020B0503020204020204" pitchFamily="34" charset="-122"/>
            </a:endParaRPr>
          </a:p>
        </p:txBody>
      </p:sp>
      <p:sp>
        <p:nvSpPr>
          <p:cNvPr id="167" name="_s1037"/>
          <p:cNvSpPr>
            <a:spLocks noChangeArrowheads="1"/>
          </p:cNvSpPr>
          <p:nvPr/>
        </p:nvSpPr>
        <p:spPr bwMode="auto">
          <a:xfrm>
            <a:off x="8275320" y="4514215"/>
            <a:ext cx="405130" cy="1194435"/>
          </a:xfrm>
          <a:prstGeom prst="roundRect">
            <a:avLst>
              <a:gd name="adj" fmla="val 16667"/>
            </a:avLst>
          </a:prstGeom>
          <a:solidFill>
            <a:srgbClr val="33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eaLnBrk="0" fontAlgn="base" hangingPunct="0">
              <a:spcBef>
                <a:spcPct val="0"/>
              </a:spcBef>
              <a:spcAft>
                <a:spcPct val="0"/>
              </a:spcAft>
            </a:pPr>
            <a:r>
              <a:rPr lang="zh-CN" altLang="zh-CN" sz="1000">
                <a:solidFill>
                  <a:schemeClr val="tx1"/>
                </a:solidFill>
                <a:latin typeface="微软雅黑" panose="020B0503020204020204" pitchFamily="34" charset="-122"/>
                <a:ea typeface="微软雅黑" panose="020B0503020204020204" pitchFamily="34" charset="-122"/>
              </a:rPr>
              <a:t>月卡管理</a:t>
            </a:r>
            <a:endParaRPr lang="zh-CN" altLang="zh-CN" sz="1000">
              <a:solidFill>
                <a:schemeClr val="tx1"/>
              </a:solidFill>
              <a:latin typeface="微软雅黑" panose="020B0503020204020204" pitchFamily="34" charset="-122"/>
              <a:ea typeface="微软雅黑" panose="020B0503020204020204" pitchFamily="34" charset="-122"/>
            </a:endParaRPr>
          </a:p>
        </p:txBody>
      </p:sp>
      <p:sp>
        <p:nvSpPr>
          <p:cNvPr id="168" name="_s1037"/>
          <p:cNvSpPr>
            <a:spLocks noChangeArrowheads="1"/>
          </p:cNvSpPr>
          <p:nvPr/>
        </p:nvSpPr>
        <p:spPr bwMode="auto">
          <a:xfrm>
            <a:off x="8825865" y="4523105"/>
            <a:ext cx="405130" cy="1194435"/>
          </a:xfrm>
          <a:prstGeom prst="roundRect">
            <a:avLst>
              <a:gd name="adj" fmla="val 16667"/>
            </a:avLst>
          </a:prstGeom>
          <a:solidFill>
            <a:srgbClr val="33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eaLnBrk="0" fontAlgn="base" hangingPunct="0">
              <a:spcBef>
                <a:spcPct val="0"/>
              </a:spcBef>
              <a:spcAft>
                <a:spcPct val="0"/>
              </a:spcAft>
            </a:pPr>
            <a:r>
              <a:rPr lang="zh-CN" altLang="en-US" sz="1000" dirty="0">
                <a:solidFill>
                  <a:schemeClr val="tx1"/>
                </a:solidFill>
                <a:latin typeface="微软雅黑" panose="020B0503020204020204" pitchFamily="34" charset="-122"/>
                <a:ea typeface="微软雅黑" panose="020B0503020204020204" pitchFamily="34" charset="-122"/>
              </a:rPr>
              <a:t>月卡批发</a:t>
            </a:r>
            <a:endParaRPr lang="zh-CN" altLang="en-US" sz="1000" dirty="0">
              <a:solidFill>
                <a:schemeClr val="tx1"/>
              </a:solidFill>
              <a:latin typeface="微软雅黑" panose="020B0503020204020204" pitchFamily="34" charset="-122"/>
              <a:ea typeface="微软雅黑" panose="020B0503020204020204" pitchFamily="34" charset="-122"/>
            </a:endParaRPr>
          </a:p>
        </p:txBody>
      </p:sp>
      <p:sp>
        <p:nvSpPr>
          <p:cNvPr id="169" name="_s1037"/>
          <p:cNvSpPr>
            <a:spLocks noChangeArrowheads="1"/>
          </p:cNvSpPr>
          <p:nvPr/>
        </p:nvSpPr>
        <p:spPr bwMode="auto">
          <a:xfrm>
            <a:off x="9365615" y="4522470"/>
            <a:ext cx="405130" cy="1194435"/>
          </a:xfrm>
          <a:prstGeom prst="roundRect">
            <a:avLst>
              <a:gd name="adj" fmla="val 16667"/>
            </a:avLst>
          </a:prstGeom>
          <a:solidFill>
            <a:srgbClr val="33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eaLnBrk="0" fontAlgn="base" hangingPunct="0">
              <a:spcBef>
                <a:spcPct val="0"/>
              </a:spcBef>
              <a:spcAft>
                <a:spcPct val="0"/>
              </a:spcAft>
            </a:pPr>
            <a:r>
              <a:rPr lang="zh-CN" altLang="en-US" sz="1000" dirty="0">
                <a:solidFill>
                  <a:schemeClr val="tx1"/>
                </a:solidFill>
                <a:latin typeface="微软雅黑" panose="020B0503020204020204" pitchFamily="34" charset="-122"/>
                <a:ea typeface="微软雅黑" panose="020B0503020204020204" pitchFamily="34" charset="-122"/>
                <a:sym typeface="+mn-ea"/>
              </a:rPr>
              <a:t>月卡发行</a:t>
            </a:r>
            <a:endParaRPr lang="zh-CN" altLang="en-US" sz="1000" dirty="0">
              <a:solidFill>
                <a:schemeClr val="tx1"/>
              </a:solidFill>
              <a:latin typeface="微软雅黑" panose="020B0503020204020204" pitchFamily="34" charset="-122"/>
              <a:ea typeface="微软雅黑" panose="020B0503020204020204" pitchFamily="34" charset="-122"/>
              <a:sym typeface="+mn-ea"/>
            </a:endParaRPr>
          </a:p>
        </p:txBody>
      </p:sp>
      <p:sp>
        <p:nvSpPr>
          <p:cNvPr id="170" name="_s1037"/>
          <p:cNvSpPr>
            <a:spLocks noChangeArrowheads="1"/>
          </p:cNvSpPr>
          <p:nvPr/>
        </p:nvSpPr>
        <p:spPr bwMode="auto">
          <a:xfrm>
            <a:off x="9855200" y="4514215"/>
            <a:ext cx="405130" cy="1194435"/>
          </a:xfrm>
          <a:prstGeom prst="roundRect">
            <a:avLst>
              <a:gd name="adj" fmla="val 16667"/>
            </a:avLst>
          </a:prstGeom>
          <a:solidFill>
            <a:srgbClr val="33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eaLnBrk="0" fontAlgn="base" hangingPunct="0">
              <a:spcBef>
                <a:spcPct val="0"/>
              </a:spcBef>
              <a:spcAft>
                <a:spcPct val="0"/>
              </a:spcAft>
            </a:pPr>
            <a:r>
              <a:rPr lang="zh-CN" altLang="zh-CN" sz="1000">
                <a:solidFill>
                  <a:schemeClr val="tx1"/>
                </a:solidFill>
                <a:latin typeface="微软雅黑" panose="020B0503020204020204" pitchFamily="34" charset="-122"/>
                <a:ea typeface="微软雅黑" panose="020B0503020204020204" pitchFamily="34" charset="-122"/>
              </a:rPr>
              <a:t>月卡余额</a:t>
            </a:r>
            <a:endParaRPr lang="zh-CN" altLang="zh-CN" sz="1000">
              <a:solidFill>
                <a:schemeClr val="tx1"/>
              </a:solidFill>
              <a:latin typeface="微软雅黑" panose="020B0503020204020204" pitchFamily="34" charset="-122"/>
              <a:ea typeface="微软雅黑" panose="020B0503020204020204" pitchFamily="34" charset="-122"/>
            </a:endParaRPr>
          </a:p>
        </p:txBody>
      </p:sp>
      <p:sp>
        <p:nvSpPr>
          <p:cNvPr id="171" name="_s1037"/>
          <p:cNvSpPr>
            <a:spLocks noChangeArrowheads="1"/>
          </p:cNvSpPr>
          <p:nvPr/>
        </p:nvSpPr>
        <p:spPr bwMode="auto">
          <a:xfrm>
            <a:off x="10425680" y="4536000"/>
            <a:ext cx="389255" cy="1188000"/>
          </a:xfrm>
          <a:prstGeom prst="roundRect">
            <a:avLst>
              <a:gd name="adj" fmla="val 16667"/>
            </a:avLst>
          </a:prstGeom>
          <a:solidFill>
            <a:srgbClr val="33CCCC"/>
          </a:solidFill>
          <a:ln>
            <a:noFill/>
          </a:ln>
          <a:extLst>
            <a:ext uri="{91240B29-F687-4F45-9708-019B960494DF}">
              <a14:hiddenLine xmlns:a14="http://schemas.microsoft.com/office/drawing/2010/main" w="9525">
                <a:solidFill>
                  <a:srgbClr val="000000"/>
                </a:solidFill>
                <a:round/>
              </a14:hiddenLine>
            </a:ext>
          </a:extLst>
        </p:spPr>
        <p:txBody>
          <a:bodyPr lIns="71755" anchor="ctr"/>
          <a:lstStyle/>
          <a:p>
            <a:pPr algn="ctr" defTabSz="1219200" eaLnBrk="0" fontAlgn="base" hangingPunct="0">
              <a:spcBef>
                <a:spcPct val="0"/>
              </a:spcBef>
              <a:spcAft>
                <a:spcPct val="0"/>
              </a:spcAft>
            </a:pPr>
            <a:r>
              <a:rPr lang="en-US" altLang="zh-CN" sz="1000">
                <a:solidFill>
                  <a:schemeClr val="tx1"/>
                </a:solidFill>
                <a:latin typeface="微软雅黑" panose="020B0503020204020204" pitchFamily="34" charset="-122"/>
                <a:ea typeface="微软雅黑" panose="020B0503020204020204" pitchFamily="34" charset="-122"/>
              </a:rPr>
              <a:t>app</a:t>
            </a:r>
            <a:r>
              <a:rPr lang="zh-CN" altLang="en-US" sz="1000">
                <a:solidFill>
                  <a:schemeClr val="tx1"/>
                </a:solidFill>
                <a:latin typeface="微软雅黑" panose="020B0503020204020204" pitchFamily="34" charset="-122"/>
                <a:ea typeface="微软雅黑" panose="020B0503020204020204" pitchFamily="34" charset="-122"/>
              </a:rPr>
              <a:t>购买记录</a:t>
            </a:r>
            <a:endParaRPr lang="zh-CN" altLang="en-US" sz="1000">
              <a:solidFill>
                <a:schemeClr val="tx1"/>
              </a:solidFill>
              <a:latin typeface="微软雅黑" panose="020B0503020204020204" pitchFamily="34" charset="-122"/>
              <a:ea typeface="微软雅黑" panose="020B0503020204020204" pitchFamily="34" charset="-122"/>
            </a:endParaRPr>
          </a:p>
        </p:txBody>
      </p:sp>
      <p:sp>
        <p:nvSpPr>
          <p:cNvPr id="173" name="Rectangle 6"/>
          <p:cNvSpPr>
            <a:spLocks noChangeArrowheads="1"/>
          </p:cNvSpPr>
          <p:nvPr/>
        </p:nvSpPr>
        <p:spPr bwMode="auto">
          <a:xfrm>
            <a:off x="2140585" y="4392930"/>
            <a:ext cx="3026410" cy="1382395"/>
          </a:xfrm>
          <a:prstGeom prst="rect">
            <a:avLst/>
          </a:prstGeom>
          <a:noFill/>
          <a:ln w="12700" cap="sq">
            <a:solidFill>
              <a:schemeClr val="tx1">
                <a:lumMod val="50000"/>
                <a:lumOff val="50000"/>
              </a:schemeClr>
            </a:solidFill>
            <a:prstDash val="lgDashDotDot"/>
            <a:miter lim="800000"/>
          </a:ln>
          <a:extLst>
            <a:ext uri="{909E8E84-426E-40DD-AFC4-6F175D3DCCD1}">
              <a14:hiddenFill xmlns:a14="http://schemas.microsoft.com/office/drawing/2010/main">
                <a:solidFill>
                  <a:srgbClr val="FFFFFF"/>
                </a:solidFill>
              </a14:hiddenFill>
            </a:ext>
          </a:extLst>
        </p:spPr>
        <p:txBody>
          <a:bodyPr anchor="ctr"/>
          <a:lstStyle/>
          <a:p>
            <a:pPr defTabSz="1219200" eaLnBrk="0" fontAlgn="base" hangingPunct="0">
              <a:spcBef>
                <a:spcPct val="0"/>
              </a:spcBef>
              <a:spcAft>
                <a:spcPct val="0"/>
              </a:spcAft>
            </a:pP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174" name="Rectangle 10"/>
          <p:cNvSpPr>
            <a:spLocks noChangeArrowheads="1"/>
          </p:cNvSpPr>
          <p:nvPr/>
        </p:nvSpPr>
        <p:spPr bwMode="auto">
          <a:xfrm>
            <a:off x="3188335" y="5872480"/>
            <a:ext cx="1198880" cy="27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1219200" eaLnBrk="0" fontAlgn="base" hangingPunct="0">
              <a:spcBef>
                <a:spcPct val="0"/>
              </a:spcBef>
              <a:spcAft>
                <a:spcPct val="0"/>
              </a:spcAft>
            </a:pPr>
            <a:r>
              <a:rPr lang="zh-CN" altLang="zh-CN" sz="1400" b="1" dirty="0">
                <a:solidFill>
                  <a:schemeClr val="tx1"/>
                </a:solidFill>
                <a:latin typeface="微软雅黑" panose="020B0503020204020204" pitchFamily="34" charset="-122"/>
                <a:ea typeface="微软雅黑" panose="020B0503020204020204" pitchFamily="34" charset="-122"/>
              </a:rPr>
              <a:t>优惠券管理</a:t>
            </a:r>
            <a:endParaRPr lang="zh-CN" altLang="zh-CN" sz="1400" b="1" dirty="0">
              <a:solidFill>
                <a:schemeClr val="tx1"/>
              </a:solidFill>
              <a:latin typeface="微软雅黑" panose="020B0503020204020204" pitchFamily="34" charset="-122"/>
              <a:ea typeface="微软雅黑" panose="020B0503020204020204" pitchFamily="34" charset="-122"/>
            </a:endParaRPr>
          </a:p>
        </p:txBody>
      </p:sp>
      <p:sp>
        <p:nvSpPr>
          <p:cNvPr id="176" name="Rectangle 6"/>
          <p:cNvSpPr>
            <a:spLocks noChangeArrowheads="1"/>
          </p:cNvSpPr>
          <p:nvPr/>
        </p:nvSpPr>
        <p:spPr bwMode="auto">
          <a:xfrm>
            <a:off x="5166995" y="4393565"/>
            <a:ext cx="2426970" cy="1382395"/>
          </a:xfrm>
          <a:prstGeom prst="rect">
            <a:avLst/>
          </a:prstGeom>
          <a:noFill/>
          <a:ln w="12700" cap="sq">
            <a:solidFill>
              <a:schemeClr val="tx1">
                <a:lumMod val="50000"/>
                <a:lumOff val="50000"/>
              </a:schemeClr>
            </a:solidFill>
            <a:prstDash val="lgDashDotDot"/>
            <a:miter lim="800000"/>
          </a:ln>
          <a:extLst>
            <a:ext uri="{909E8E84-426E-40DD-AFC4-6F175D3DCCD1}">
              <a14:hiddenFill xmlns:a14="http://schemas.microsoft.com/office/drawing/2010/main">
                <a:solidFill>
                  <a:srgbClr val="FFFFFF"/>
                </a:solidFill>
              </a14:hiddenFill>
            </a:ext>
          </a:extLst>
        </p:spPr>
        <p:txBody>
          <a:bodyPr anchor="ctr"/>
          <a:lstStyle/>
          <a:p>
            <a:pPr defTabSz="1219200" eaLnBrk="0" fontAlgn="base" hangingPunct="0">
              <a:spcBef>
                <a:spcPct val="0"/>
              </a:spcBef>
              <a:spcAft>
                <a:spcPct val="0"/>
              </a:spcAft>
            </a:pP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177" name="Rectangle 10"/>
          <p:cNvSpPr>
            <a:spLocks noChangeArrowheads="1"/>
          </p:cNvSpPr>
          <p:nvPr/>
        </p:nvSpPr>
        <p:spPr bwMode="auto">
          <a:xfrm>
            <a:off x="6250940" y="5872480"/>
            <a:ext cx="1198880" cy="27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1219200" eaLnBrk="0" fontAlgn="base" hangingPunct="0">
              <a:spcBef>
                <a:spcPct val="0"/>
              </a:spcBef>
              <a:spcAft>
                <a:spcPct val="0"/>
              </a:spcAft>
            </a:pPr>
            <a:r>
              <a:rPr lang="zh-CN" altLang="zh-CN" sz="1400" b="1" dirty="0">
                <a:solidFill>
                  <a:schemeClr val="tx1"/>
                </a:solidFill>
                <a:latin typeface="微软雅黑" panose="020B0503020204020204" pitchFamily="34" charset="-122"/>
                <a:ea typeface="微软雅黑" panose="020B0503020204020204" pitchFamily="34" charset="-122"/>
              </a:rPr>
              <a:t>计费规则</a:t>
            </a:r>
            <a:endParaRPr lang="zh-CN" altLang="zh-CN" sz="1400" b="1" dirty="0">
              <a:solidFill>
                <a:schemeClr val="tx1"/>
              </a:solidFill>
              <a:latin typeface="微软雅黑" panose="020B0503020204020204" pitchFamily="34" charset="-122"/>
              <a:ea typeface="微软雅黑" panose="020B0503020204020204" pitchFamily="34" charset="-122"/>
            </a:endParaRPr>
          </a:p>
        </p:txBody>
      </p:sp>
      <p:sp>
        <p:nvSpPr>
          <p:cNvPr id="179" name="Rectangle 6"/>
          <p:cNvSpPr>
            <a:spLocks noChangeArrowheads="1"/>
          </p:cNvSpPr>
          <p:nvPr/>
        </p:nvSpPr>
        <p:spPr bwMode="auto">
          <a:xfrm>
            <a:off x="7601585" y="4393565"/>
            <a:ext cx="3345815" cy="1382395"/>
          </a:xfrm>
          <a:prstGeom prst="rect">
            <a:avLst/>
          </a:prstGeom>
          <a:noFill/>
          <a:ln w="12700" cap="sq">
            <a:solidFill>
              <a:schemeClr val="tx1">
                <a:lumMod val="50000"/>
                <a:lumOff val="50000"/>
              </a:schemeClr>
            </a:solidFill>
            <a:prstDash val="lgDashDotDot"/>
            <a:miter lim="800000"/>
          </a:ln>
          <a:extLst>
            <a:ext uri="{909E8E84-426E-40DD-AFC4-6F175D3DCCD1}">
              <a14:hiddenFill xmlns:a14="http://schemas.microsoft.com/office/drawing/2010/main">
                <a:solidFill>
                  <a:srgbClr val="FFFFFF"/>
                </a:solidFill>
              </a14:hiddenFill>
            </a:ext>
          </a:extLst>
        </p:spPr>
        <p:txBody>
          <a:bodyPr anchor="ctr"/>
          <a:lstStyle/>
          <a:p>
            <a:pPr defTabSz="1219200" eaLnBrk="0" fontAlgn="base" hangingPunct="0">
              <a:spcBef>
                <a:spcPct val="0"/>
              </a:spcBef>
              <a:spcAft>
                <a:spcPct val="0"/>
              </a:spcAft>
            </a:pP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180" name="Rectangle 10"/>
          <p:cNvSpPr>
            <a:spLocks noChangeArrowheads="1"/>
          </p:cNvSpPr>
          <p:nvPr/>
        </p:nvSpPr>
        <p:spPr bwMode="auto">
          <a:xfrm>
            <a:off x="8825865" y="5872480"/>
            <a:ext cx="1198880" cy="27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1219200" eaLnBrk="0" fontAlgn="base" hangingPunct="0">
              <a:spcBef>
                <a:spcPct val="0"/>
              </a:spcBef>
              <a:spcAft>
                <a:spcPct val="0"/>
              </a:spcAft>
            </a:pPr>
            <a:r>
              <a:rPr lang="zh-CN" altLang="zh-CN" sz="1400" b="1" dirty="0">
                <a:solidFill>
                  <a:schemeClr val="tx1"/>
                </a:solidFill>
                <a:latin typeface="微软雅黑" panose="020B0503020204020204" pitchFamily="34" charset="-122"/>
                <a:ea typeface="微软雅黑" panose="020B0503020204020204" pitchFamily="34" charset="-122"/>
              </a:rPr>
              <a:t>月卡管理</a:t>
            </a:r>
            <a:endParaRPr lang="zh-CN" altLang="zh-CN" sz="1400" b="1" dirty="0">
              <a:solidFill>
                <a:schemeClr val="tx1"/>
              </a:solidFill>
              <a:latin typeface="微软雅黑" panose="020B0503020204020204" pitchFamily="34" charset="-122"/>
              <a:ea typeface="微软雅黑" panose="020B0503020204020204" pitchFamily="34" charset="-122"/>
            </a:endParaRPr>
          </a:p>
        </p:txBody>
      </p:sp>
      <p:sp>
        <p:nvSpPr>
          <p:cNvPr id="188" name="Rectangle 6"/>
          <p:cNvSpPr>
            <a:spLocks noChangeArrowheads="1"/>
          </p:cNvSpPr>
          <p:nvPr/>
        </p:nvSpPr>
        <p:spPr bwMode="auto">
          <a:xfrm>
            <a:off x="9685655" y="3326765"/>
            <a:ext cx="1261110" cy="692150"/>
          </a:xfrm>
          <a:prstGeom prst="rect">
            <a:avLst/>
          </a:prstGeom>
          <a:noFill/>
          <a:ln w="12700" cap="sq">
            <a:solidFill>
              <a:schemeClr val="tx1">
                <a:lumMod val="50000"/>
                <a:lumOff val="50000"/>
              </a:schemeClr>
            </a:solidFill>
            <a:prstDash val="lgDashDotDot"/>
            <a:miter lim="800000"/>
          </a:ln>
          <a:extLst>
            <a:ext uri="{909E8E84-426E-40DD-AFC4-6F175D3DCCD1}">
              <a14:hiddenFill xmlns:a14="http://schemas.microsoft.com/office/drawing/2010/main">
                <a:solidFill>
                  <a:srgbClr val="FFFFFF"/>
                </a:solidFill>
              </a14:hiddenFill>
            </a:ext>
          </a:extLst>
        </p:spPr>
        <p:txBody>
          <a:bodyPr anchor="ctr"/>
          <a:lstStyle/>
          <a:p>
            <a:pPr defTabSz="1219200" eaLnBrk="0" fontAlgn="base" hangingPunct="0">
              <a:spcBef>
                <a:spcPct val="0"/>
              </a:spcBef>
              <a:spcAft>
                <a:spcPct val="0"/>
              </a:spcAft>
            </a:pPr>
            <a:endParaRPr lang="zh-CN" altLang="en-US" sz="2000">
              <a:solidFill>
                <a:schemeClr val="tx1"/>
              </a:solidFill>
              <a:latin typeface="微软雅黑" panose="020B0503020204020204" pitchFamily="34" charset="-122"/>
              <a:ea typeface="微软雅黑" panose="020B0503020204020204" pitchFamily="34" charset="-122"/>
            </a:endParaRPr>
          </a:p>
        </p:txBody>
      </p:sp>
      <p:cxnSp>
        <p:nvCxnSpPr>
          <p:cNvPr id="190" name="直接箭头连接符 11"/>
          <p:cNvCxnSpPr>
            <a:cxnSpLocks noChangeShapeType="1"/>
          </p:cNvCxnSpPr>
          <p:nvPr/>
        </p:nvCxnSpPr>
        <p:spPr bwMode="auto">
          <a:xfrm flipH="1">
            <a:off x="6250809" y="3949377"/>
            <a:ext cx="0" cy="468000"/>
          </a:xfrm>
          <a:prstGeom prst="straightConnector1">
            <a:avLst/>
          </a:prstGeom>
          <a:ln>
            <a:headEnd type="arrow" w="med" len="med"/>
            <a:tailEnd type="arrow" w="med" len="med"/>
          </a:ln>
          <a:extLst>
            <a:ext uri="{909E8E84-426E-40DD-AFC4-6F175D3DCCD1}">
              <a14:hiddenFill xmlns:a14="http://schemas.microsoft.com/office/drawing/2010/main">
                <a:noFill/>
              </a14:hiddenFill>
            </a:ext>
          </a:extLst>
        </p:spPr>
        <p:style>
          <a:lnRef idx="3">
            <a:schemeClr val="accent1"/>
          </a:lnRef>
          <a:fillRef idx="0">
            <a:srgbClr val="FFFFFF"/>
          </a:fillRef>
          <a:effectRef idx="0">
            <a:srgbClr val="FFFFFF"/>
          </a:effectRef>
          <a:fontRef idx="minor">
            <a:schemeClr val="tx1"/>
          </a:fontRef>
        </p:style>
      </p:cxnSp>
      <p:cxnSp>
        <p:nvCxnSpPr>
          <p:cNvPr id="198" name="直接箭头连接符 11"/>
          <p:cNvCxnSpPr>
            <a:cxnSpLocks noChangeShapeType="1"/>
          </p:cNvCxnSpPr>
          <p:nvPr/>
        </p:nvCxnSpPr>
        <p:spPr bwMode="auto">
          <a:xfrm flipH="1">
            <a:off x="8679684" y="3950012"/>
            <a:ext cx="0" cy="468000"/>
          </a:xfrm>
          <a:prstGeom prst="straightConnector1">
            <a:avLst/>
          </a:prstGeom>
          <a:ln>
            <a:headEnd type="arrow" w="med" len="med"/>
            <a:tailEnd type="arrow" w="med" len="med"/>
          </a:ln>
          <a:extLst>
            <a:ext uri="{909E8E84-426E-40DD-AFC4-6F175D3DCCD1}">
              <a14:hiddenFill xmlns:a14="http://schemas.microsoft.com/office/drawing/2010/main">
                <a:noFill/>
              </a14:hiddenFill>
            </a:ext>
          </a:extLst>
        </p:spPr>
        <p:style>
          <a:lnRef idx="3">
            <a:schemeClr val="accent1"/>
          </a:lnRef>
          <a:fillRef idx="0">
            <a:srgbClr val="FFFFFF"/>
          </a:fillRef>
          <a:effectRef idx="0">
            <a:srgbClr val="FFFFFF"/>
          </a:effectRef>
          <a:fontRef idx="minor">
            <a:schemeClr val="tx1"/>
          </a:fontRef>
        </p:style>
      </p:cxnSp>
      <p:cxnSp>
        <p:nvCxnSpPr>
          <p:cNvPr id="199" name="直接箭头连接符 11"/>
          <p:cNvCxnSpPr>
            <a:cxnSpLocks noChangeShapeType="1"/>
          </p:cNvCxnSpPr>
          <p:nvPr/>
        </p:nvCxnSpPr>
        <p:spPr bwMode="auto">
          <a:xfrm flipH="1">
            <a:off x="3628259" y="3950012"/>
            <a:ext cx="0" cy="468000"/>
          </a:xfrm>
          <a:prstGeom prst="straightConnector1">
            <a:avLst/>
          </a:prstGeom>
          <a:ln>
            <a:headEnd type="arrow" w="med" len="med"/>
            <a:tailEnd type="arrow" w="med" len="med"/>
          </a:ln>
          <a:extLst>
            <a:ext uri="{909E8E84-426E-40DD-AFC4-6F175D3DCCD1}">
              <a14:hiddenFill xmlns:a14="http://schemas.microsoft.com/office/drawing/2010/main">
                <a:noFill/>
              </a14:hiddenFill>
            </a:ext>
          </a:extLst>
        </p:spPr>
        <p:style>
          <a:lnRef idx="3">
            <a:schemeClr val="accent1"/>
          </a:lnRef>
          <a:fillRef idx="0">
            <a:srgbClr val="FFFFFF"/>
          </a:fillRef>
          <a:effectRef idx="0">
            <a:srgbClr val="FFFFFF"/>
          </a:effectRef>
          <a:fontRef idx="minor">
            <a:schemeClr val="tx1"/>
          </a:fontRef>
        </p:style>
      </p:cxnSp>
      <p:cxnSp>
        <p:nvCxnSpPr>
          <p:cNvPr id="201" name="直接箭头连接符 11"/>
          <p:cNvCxnSpPr>
            <a:cxnSpLocks noChangeShapeType="1"/>
          </p:cNvCxnSpPr>
          <p:nvPr/>
        </p:nvCxnSpPr>
        <p:spPr bwMode="auto">
          <a:xfrm flipH="1">
            <a:off x="3000244" y="2949887"/>
            <a:ext cx="0" cy="468000"/>
          </a:xfrm>
          <a:prstGeom prst="straightConnector1">
            <a:avLst/>
          </a:prstGeom>
          <a:ln>
            <a:headEnd type="arrow" w="med" len="med"/>
            <a:tailEnd type="arrow" w="med" len="med"/>
          </a:ln>
          <a:extLst>
            <a:ext uri="{909E8E84-426E-40DD-AFC4-6F175D3DCCD1}">
              <a14:hiddenFill xmlns:a14="http://schemas.microsoft.com/office/drawing/2010/main">
                <a:noFill/>
              </a14:hiddenFill>
            </a:ext>
          </a:extLst>
        </p:spPr>
        <p:style>
          <a:lnRef idx="3">
            <a:schemeClr val="accent1"/>
          </a:lnRef>
          <a:fillRef idx="0">
            <a:srgbClr val="FFFFFF"/>
          </a:fillRef>
          <a:effectRef idx="0">
            <a:srgbClr val="FFFFFF"/>
          </a:effectRef>
          <a:fontRef idx="minor">
            <a:schemeClr val="tx1"/>
          </a:fontRef>
        </p:style>
      </p:cxnSp>
      <p:cxnSp>
        <p:nvCxnSpPr>
          <p:cNvPr id="202" name="直接箭头连接符 11"/>
          <p:cNvCxnSpPr>
            <a:cxnSpLocks noChangeShapeType="1"/>
          </p:cNvCxnSpPr>
          <p:nvPr/>
        </p:nvCxnSpPr>
        <p:spPr bwMode="auto">
          <a:xfrm flipH="1">
            <a:off x="4481064" y="2950522"/>
            <a:ext cx="0" cy="468000"/>
          </a:xfrm>
          <a:prstGeom prst="straightConnector1">
            <a:avLst/>
          </a:prstGeom>
          <a:ln>
            <a:headEnd type="arrow" w="med" len="med"/>
            <a:tailEnd type="arrow" w="med" len="med"/>
          </a:ln>
          <a:extLst>
            <a:ext uri="{909E8E84-426E-40DD-AFC4-6F175D3DCCD1}">
              <a14:hiddenFill xmlns:a14="http://schemas.microsoft.com/office/drawing/2010/main">
                <a:noFill/>
              </a14:hiddenFill>
            </a:ext>
          </a:extLst>
        </p:spPr>
        <p:style>
          <a:lnRef idx="3">
            <a:schemeClr val="accent1"/>
          </a:lnRef>
          <a:fillRef idx="0">
            <a:srgbClr val="FFFFFF"/>
          </a:fillRef>
          <a:effectRef idx="0">
            <a:srgbClr val="FFFFFF"/>
          </a:effectRef>
          <a:fontRef idx="minor">
            <a:schemeClr val="tx1"/>
          </a:fontRef>
        </p:style>
      </p:cxnSp>
      <p:cxnSp>
        <p:nvCxnSpPr>
          <p:cNvPr id="204" name="直接箭头连接符 11"/>
          <p:cNvCxnSpPr>
            <a:cxnSpLocks noChangeShapeType="1"/>
          </p:cNvCxnSpPr>
          <p:nvPr/>
        </p:nvCxnSpPr>
        <p:spPr bwMode="auto">
          <a:xfrm flipH="1">
            <a:off x="5715504" y="2951157"/>
            <a:ext cx="0" cy="468000"/>
          </a:xfrm>
          <a:prstGeom prst="straightConnector1">
            <a:avLst/>
          </a:prstGeom>
          <a:ln>
            <a:headEnd type="arrow" w="med" len="med"/>
            <a:tailEnd type="arrow" w="med" len="med"/>
          </a:ln>
          <a:extLst>
            <a:ext uri="{909E8E84-426E-40DD-AFC4-6F175D3DCCD1}">
              <a14:hiddenFill xmlns:a14="http://schemas.microsoft.com/office/drawing/2010/main">
                <a:noFill/>
              </a14:hiddenFill>
            </a:ext>
          </a:extLst>
        </p:spPr>
        <p:style>
          <a:lnRef idx="3">
            <a:schemeClr val="accent1"/>
          </a:lnRef>
          <a:fillRef idx="0">
            <a:srgbClr val="FFFFFF"/>
          </a:fillRef>
          <a:effectRef idx="0">
            <a:srgbClr val="FFFFFF"/>
          </a:effectRef>
          <a:fontRef idx="minor">
            <a:schemeClr val="tx1"/>
          </a:fontRef>
        </p:style>
      </p:cxnSp>
      <p:cxnSp>
        <p:nvCxnSpPr>
          <p:cNvPr id="205" name="直接箭头连接符 11"/>
          <p:cNvCxnSpPr>
            <a:cxnSpLocks noChangeShapeType="1"/>
          </p:cNvCxnSpPr>
          <p:nvPr/>
        </p:nvCxnSpPr>
        <p:spPr bwMode="auto">
          <a:xfrm flipH="1">
            <a:off x="7043924" y="2951792"/>
            <a:ext cx="0" cy="468000"/>
          </a:xfrm>
          <a:prstGeom prst="straightConnector1">
            <a:avLst/>
          </a:prstGeom>
          <a:ln>
            <a:headEnd type="arrow" w="med" len="med"/>
            <a:tailEnd type="arrow" w="med" len="med"/>
          </a:ln>
          <a:extLst>
            <a:ext uri="{909E8E84-426E-40DD-AFC4-6F175D3DCCD1}">
              <a14:hiddenFill xmlns:a14="http://schemas.microsoft.com/office/drawing/2010/main">
                <a:noFill/>
              </a14:hiddenFill>
            </a:ext>
          </a:extLst>
        </p:spPr>
        <p:style>
          <a:lnRef idx="3">
            <a:schemeClr val="accent1"/>
          </a:lnRef>
          <a:fillRef idx="0">
            <a:srgbClr val="FFFFFF"/>
          </a:fillRef>
          <a:effectRef idx="0">
            <a:srgbClr val="FFFFFF"/>
          </a:effectRef>
          <a:fontRef idx="minor">
            <a:schemeClr val="tx1"/>
          </a:fontRef>
        </p:style>
      </p:cxnSp>
      <p:cxnSp>
        <p:nvCxnSpPr>
          <p:cNvPr id="206" name="直接箭头连接符 11"/>
          <p:cNvCxnSpPr>
            <a:cxnSpLocks noChangeShapeType="1"/>
          </p:cNvCxnSpPr>
          <p:nvPr/>
        </p:nvCxnSpPr>
        <p:spPr bwMode="auto">
          <a:xfrm flipH="1">
            <a:off x="8051669" y="2952427"/>
            <a:ext cx="0" cy="468000"/>
          </a:xfrm>
          <a:prstGeom prst="straightConnector1">
            <a:avLst/>
          </a:prstGeom>
          <a:ln>
            <a:headEnd type="arrow" w="med" len="med"/>
            <a:tailEnd type="arrow" w="med" len="med"/>
          </a:ln>
          <a:extLst>
            <a:ext uri="{909E8E84-426E-40DD-AFC4-6F175D3DCCD1}">
              <a14:hiddenFill xmlns:a14="http://schemas.microsoft.com/office/drawing/2010/main">
                <a:noFill/>
              </a14:hiddenFill>
            </a:ext>
          </a:extLst>
        </p:spPr>
        <p:style>
          <a:lnRef idx="3">
            <a:schemeClr val="accent1"/>
          </a:lnRef>
          <a:fillRef idx="0">
            <a:srgbClr val="FFFFFF"/>
          </a:fillRef>
          <a:effectRef idx="0">
            <a:srgbClr val="FFFFFF"/>
          </a:effectRef>
          <a:fontRef idx="minor">
            <a:schemeClr val="tx1"/>
          </a:fontRef>
        </p:style>
      </p:cxnSp>
      <p:cxnSp>
        <p:nvCxnSpPr>
          <p:cNvPr id="207" name="直接箭头连接符 11"/>
          <p:cNvCxnSpPr>
            <a:cxnSpLocks noChangeShapeType="1"/>
          </p:cNvCxnSpPr>
          <p:nvPr/>
        </p:nvCxnSpPr>
        <p:spPr bwMode="auto">
          <a:xfrm flipH="1">
            <a:off x="8825734" y="2953062"/>
            <a:ext cx="0" cy="468000"/>
          </a:xfrm>
          <a:prstGeom prst="straightConnector1">
            <a:avLst/>
          </a:prstGeom>
          <a:ln>
            <a:headEnd type="arrow" w="med" len="med"/>
            <a:tailEnd type="arrow" w="med" len="med"/>
          </a:ln>
          <a:extLst>
            <a:ext uri="{909E8E84-426E-40DD-AFC4-6F175D3DCCD1}">
              <a14:hiddenFill xmlns:a14="http://schemas.microsoft.com/office/drawing/2010/main">
                <a:noFill/>
              </a14:hiddenFill>
            </a:ext>
          </a:extLst>
        </p:spPr>
        <p:style>
          <a:lnRef idx="3">
            <a:schemeClr val="accent1"/>
          </a:lnRef>
          <a:fillRef idx="0">
            <a:srgbClr val="FFFFFF"/>
          </a:fillRef>
          <a:effectRef idx="0">
            <a:srgbClr val="FFFFFF"/>
          </a:effectRef>
          <a:fontRef idx="minor">
            <a:schemeClr val="tx1"/>
          </a:fontRef>
        </p:style>
      </p:cxnSp>
      <p:cxnSp>
        <p:nvCxnSpPr>
          <p:cNvPr id="208" name="直接箭头连接符 11"/>
          <p:cNvCxnSpPr>
            <a:cxnSpLocks noChangeShapeType="1"/>
          </p:cNvCxnSpPr>
          <p:nvPr/>
        </p:nvCxnSpPr>
        <p:spPr bwMode="auto">
          <a:xfrm flipH="1" flipV="1">
            <a:off x="9249914" y="3689662"/>
            <a:ext cx="418465" cy="0"/>
          </a:xfrm>
          <a:prstGeom prst="straightConnector1">
            <a:avLst/>
          </a:prstGeom>
          <a:ln>
            <a:headEnd type="arrow" w="med" len="med"/>
            <a:tailEnd type="arrow" w="med" len="med"/>
          </a:ln>
          <a:extLst>
            <a:ext uri="{909E8E84-426E-40DD-AFC4-6F175D3DCCD1}">
              <a14:hiddenFill xmlns:a14="http://schemas.microsoft.com/office/drawing/2010/main">
                <a:noFill/>
              </a14:hiddenFill>
            </a:ext>
          </a:extLst>
        </p:spPr>
        <p:style>
          <a:lnRef idx="3">
            <a:schemeClr val="accent1"/>
          </a:lnRef>
          <a:fillRef idx="0">
            <a:srgbClr val="FFFFFF"/>
          </a:fillRef>
          <a:effectRef idx="0">
            <a:srgbClr val="FFFFFF"/>
          </a:effectRef>
          <a:fontRef idx="minor">
            <a:schemeClr val="tx1"/>
          </a:fontRef>
        </p:style>
      </p:cxnSp>
      <p:sp>
        <p:nvSpPr>
          <p:cNvPr id="210" name="下箭头 73"/>
          <p:cNvSpPr/>
          <p:nvPr/>
        </p:nvSpPr>
        <p:spPr bwMode="auto">
          <a:xfrm rot="5400000">
            <a:off x="1743075" y="3476625"/>
            <a:ext cx="224155" cy="429895"/>
          </a:xfrm>
          <a:prstGeom prst="downArrow">
            <a:avLst/>
          </a:prstGeom>
          <a:solidFill>
            <a:srgbClr val="F9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eaLnBrk="0" fontAlgn="base" hangingPunct="0">
              <a:spcBef>
                <a:spcPct val="0"/>
              </a:spcBef>
              <a:spcAft>
                <a:spcPct val="0"/>
              </a:spcAft>
              <a:defRPr/>
            </a:pPr>
            <a:endParaRPr lang="zh-CN" altLang="en-US" sz="2000" noProof="1">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lstStyle/>
          <a:p>
            <a:r>
              <a:rPr lang="zh-CN" dirty="0"/>
              <a:t>应用场景</a:t>
            </a:r>
            <a:endParaRPr lang="zh-CN" dirty="0"/>
          </a:p>
        </p:txBody>
      </p:sp>
      <p:pic>
        <p:nvPicPr>
          <p:cNvPr id="48" name="图片 47" descr="智慧城市_#333333_128_20183402"/>
          <p:cNvPicPr>
            <a:picLocks noChangeAspect="1"/>
          </p:cNvPicPr>
          <p:nvPr/>
        </p:nvPicPr>
        <p:blipFill>
          <a:blip r:embed="rId1"/>
          <a:stretch>
            <a:fillRect/>
          </a:stretch>
        </p:blipFill>
        <p:spPr>
          <a:xfrm>
            <a:off x="1532890" y="2366010"/>
            <a:ext cx="1374140" cy="1196340"/>
          </a:xfrm>
          <a:prstGeom prst="rect">
            <a:avLst/>
          </a:prstGeom>
        </p:spPr>
      </p:pic>
      <p:sp>
        <p:nvSpPr>
          <p:cNvPr id="49" name="文本框 48"/>
          <p:cNvSpPr txBox="1"/>
          <p:nvPr/>
        </p:nvSpPr>
        <p:spPr>
          <a:xfrm>
            <a:off x="840740" y="3647440"/>
            <a:ext cx="2886710" cy="681355"/>
          </a:xfrm>
          <a:prstGeom prst="rect">
            <a:avLst/>
          </a:prstGeom>
          <a:noFill/>
        </p:spPr>
        <p:txBody>
          <a:bodyPr wrap="square" rtlCol="0" anchor="t">
            <a:spAutoFit/>
          </a:bodyPr>
          <a:lstStyle/>
          <a:p>
            <a:pPr indent="0" algn="ctr" fontAlgn="auto">
              <a:lnSpc>
                <a:spcPct val="120000"/>
              </a:lnSpc>
              <a:buFont typeface="Wingdings" panose="05000000000000000000" charset="0"/>
              <a:buNone/>
            </a:pPr>
            <a:r>
              <a:rPr lang="zh-CN" altLang="en-US" sz="16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单体/区域/行业</a:t>
            </a:r>
            <a:endParaRPr lang="zh-CN" altLang="en-US" sz="16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ctr" fontAlgn="auto">
              <a:lnSpc>
                <a:spcPct val="120000"/>
              </a:lnSpc>
              <a:buFont typeface="Wingdings" panose="05000000000000000000" charset="0"/>
              <a:buNone/>
            </a:pPr>
            <a:r>
              <a:rPr lang="zh-CN" altLang="en-US" sz="16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停车场运营管理</a:t>
            </a:r>
            <a:endParaRPr lang="zh-CN" altLang="en-US" dirty="0">
              <a:latin typeface="仿宋" panose="02010609060101010101" charset="-122"/>
              <a:ea typeface="仿宋" panose="02010609060101010101" charset="-122"/>
              <a:cs typeface="仿宋" panose="02010609060101010101" charset="-122"/>
              <a:sym typeface="+mn-ea"/>
            </a:endParaRPr>
          </a:p>
        </p:txBody>
      </p:sp>
      <p:pic>
        <p:nvPicPr>
          <p:cNvPr id="50" name="图片 49" descr="停车场_#333333_128_4529340"/>
          <p:cNvPicPr>
            <a:picLocks noChangeAspect="1"/>
          </p:cNvPicPr>
          <p:nvPr/>
        </p:nvPicPr>
        <p:blipFill>
          <a:blip r:embed="rId2"/>
          <a:stretch>
            <a:fillRect/>
          </a:stretch>
        </p:blipFill>
        <p:spPr>
          <a:xfrm>
            <a:off x="4876800" y="2388870"/>
            <a:ext cx="1677670" cy="1283970"/>
          </a:xfrm>
          <a:prstGeom prst="rect">
            <a:avLst/>
          </a:prstGeom>
        </p:spPr>
      </p:pic>
      <p:sp>
        <p:nvSpPr>
          <p:cNvPr id="51" name="文本框 50"/>
          <p:cNvSpPr txBox="1"/>
          <p:nvPr/>
        </p:nvSpPr>
        <p:spPr>
          <a:xfrm>
            <a:off x="4604385" y="3643630"/>
            <a:ext cx="2108835" cy="681355"/>
          </a:xfrm>
          <a:prstGeom prst="rect">
            <a:avLst/>
          </a:prstGeom>
          <a:noFill/>
        </p:spPr>
        <p:txBody>
          <a:bodyPr wrap="square" rtlCol="0" anchor="t">
            <a:spAutoFit/>
          </a:bodyPr>
          <a:lstStyle/>
          <a:p>
            <a:pPr algn="ctr" fontAlgn="auto">
              <a:lnSpc>
                <a:spcPct val="120000"/>
              </a:lnSpc>
              <a:buClrTx/>
              <a:buSzTx/>
              <a:buFont typeface="Wingdings" panose="05000000000000000000" charset="0"/>
              <a:buNone/>
            </a:pPr>
            <a:r>
              <a:rPr lang="zh-CN" altLang="en-US" sz="16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路侧停车</a:t>
            </a:r>
            <a:endParaRPr lang="zh-CN" altLang="en-US" sz="16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fontAlgn="auto">
              <a:lnSpc>
                <a:spcPct val="120000"/>
              </a:lnSpc>
              <a:buClrTx/>
              <a:buSzTx/>
              <a:buFont typeface="Wingdings" panose="05000000000000000000" charset="0"/>
              <a:buNone/>
            </a:pPr>
            <a:r>
              <a:rPr lang="zh-CN" altLang="en-US" sz="16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运营管理</a:t>
            </a:r>
            <a:endParaRPr lang="zh-CN" altLang="en-US" dirty="0">
              <a:latin typeface="仿宋" panose="02010609060101010101" charset="-122"/>
              <a:ea typeface="仿宋" panose="02010609060101010101" charset="-122"/>
              <a:cs typeface="仿宋" panose="02010609060101010101" charset="-122"/>
              <a:sym typeface="+mn-ea"/>
            </a:endParaRPr>
          </a:p>
        </p:txBody>
      </p:sp>
      <p:sp>
        <p:nvSpPr>
          <p:cNvPr id="52" name="文本框 51"/>
          <p:cNvSpPr txBox="1"/>
          <p:nvPr/>
        </p:nvSpPr>
        <p:spPr>
          <a:xfrm>
            <a:off x="8178800" y="3647440"/>
            <a:ext cx="2108835" cy="681355"/>
          </a:xfrm>
          <a:prstGeom prst="rect">
            <a:avLst/>
          </a:prstGeom>
          <a:noFill/>
        </p:spPr>
        <p:txBody>
          <a:bodyPr wrap="square" rtlCol="0" anchor="t">
            <a:spAutoFit/>
          </a:bodyPr>
          <a:lstStyle/>
          <a:p>
            <a:pPr algn="ctr" fontAlgn="auto">
              <a:lnSpc>
                <a:spcPct val="120000"/>
              </a:lnSpc>
              <a:buClrTx/>
              <a:buSzTx/>
              <a:buFont typeface="Wingdings" panose="05000000000000000000" charset="0"/>
              <a:buNone/>
            </a:pPr>
            <a:r>
              <a:rPr lang="zh-CN" altLang="en-US" sz="16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充电设施</a:t>
            </a:r>
            <a:endParaRPr lang="zh-CN" altLang="en-US" sz="16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fontAlgn="auto">
              <a:lnSpc>
                <a:spcPct val="120000"/>
              </a:lnSpc>
              <a:buClrTx/>
              <a:buSzTx/>
              <a:buFont typeface="Wingdings" panose="05000000000000000000" charset="0"/>
              <a:buNone/>
            </a:pPr>
            <a:r>
              <a:rPr lang="zh-CN" altLang="en-US" sz="16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运营管理</a:t>
            </a:r>
            <a:endParaRPr lang="zh-CN" altLang="en-US" sz="16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3" name="文本框 52"/>
          <p:cNvSpPr txBox="1"/>
          <p:nvPr/>
        </p:nvSpPr>
        <p:spPr>
          <a:xfrm>
            <a:off x="1249045" y="4601845"/>
            <a:ext cx="9628505" cy="1151890"/>
          </a:xfrm>
          <a:prstGeom prst="rect">
            <a:avLst/>
          </a:prstGeom>
          <a:noFill/>
        </p:spPr>
        <p:txBody>
          <a:bodyPr wrap="square" rtlCol="0" anchor="t">
            <a:noAutofit/>
          </a:bodyPr>
          <a:lstStyle/>
          <a:p>
            <a:pPr indent="406400" fontAlgn="auto">
              <a:lnSpc>
                <a:spcPct val="150000"/>
              </a:lnSpc>
              <a:buFont typeface="Wingdings" panose="05000000000000000000" charset="0"/>
              <a:buNone/>
              <a:extLst>
                <a:ext uri="{35155182-B16C-46BC-9424-99874614C6A1}">
                  <wpsdc:indentchars xmlns:wpsdc="http://www.wps.cn/officeDocument/2017/drawingmlCustomData" val="200" checksum="1740828767"/>
                </a:ext>
              </a:extLst>
            </a:pPr>
            <a:r>
              <a:rPr lang="en-US" altLang="zh-CN" sz="1600" dirty="0">
                <a:latin typeface="+mj-ea"/>
                <a:ea typeface="+mj-ea"/>
                <a:cs typeface="+mj-ea"/>
                <a:sym typeface="+mn-ea"/>
              </a:rPr>
              <a:t>SIP</a:t>
            </a:r>
            <a:r>
              <a:rPr lang="zh-CN" altLang="en-US" sz="1600" dirty="0">
                <a:latin typeface="+mj-ea"/>
                <a:ea typeface="+mj-ea"/>
                <a:cs typeface="+mj-ea"/>
                <a:sym typeface="+mn-ea"/>
              </a:rPr>
              <a:t>提供标准化的独立软件产品，支持华为云、移动云、阿里云等主流系统，边缘端支持各类信创操作系统，可广泛用于智慧城市、智慧商业的停车子模块，为其提供各类停车场景和管理，支持区域级停车运营商的停车设施统一管理。</a:t>
            </a:r>
            <a:endParaRPr lang="zh-CN" altLang="en-US" sz="1600" dirty="0">
              <a:latin typeface="+mj-ea"/>
              <a:ea typeface="+mj-ea"/>
              <a:cs typeface="+mj-ea"/>
              <a:sym typeface="+mn-ea"/>
            </a:endParaRPr>
          </a:p>
        </p:txBody>
      </p:sp>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9660" y="2361565"/>
            <a:ext cx="1196340" cy="1236345"/>
          </a:xfrm>
          <a:prstGeom prst="rect">
            <a:avLst/>
          </a:prstGeom>
        </p:spPr>
      </p:pic>
      <p:sp>
        <p:nvSpPr>
          <p:cNvPr id="2" name="文本框 1"/>
          <p:cNvSpPr txBox="1"/>
          <p:nvPr/>
        </p:nvSpPr>
        <p:spPr>
          <a:xfrm>
            <a:off x="1058545" y="1236980"/>
            <a:ext cx="9628505" cy="900430"/>
          </a:xfrm>
          <a:prstGeom prst="rect">
            <a:avLst/>
          </a:prstGeom>
          <a:noFill/>
        </p:spPr>
        <p:txBody>
          <a:bodyPr wrap="square" rtlCol="0" anchor="t">
            <a:noAutofit/>
          </a:bodyPr>
          <a:lstStyle/>
          <a:p>
            <a:pPr indent="406400" fontAlgn="auto">
              <a:lnSpc>
                <a:spcPct val="150000"/>
              </a:lnSpc>
              <a:buFont typeface="Wingdings" panose="05000000000000000000" charset="0"/>
              <a:buNone/>
              <a:extLst>
                <a:ext uri="{35155182-B16C-46BC-9424-99874614C6A1}">
                  <wpsdc:indentchars xmlns:wpsdc="http://www.wps.cn/officeDocument/2017/drawingmlCustomData" val="200" checksum="1740828767"/>
                </a:ext>
              </a:extLst>
            </a:pPr>
            <a:r>
              <a:rPr lang="zh-CN" altLang="en-US" sz="1600" dirty="0">
                <a:latin typeface="+mj-ea"/>
                <a:ea typeface="+mj-ea"/>
                <a:cs typeface="+mj-ea"/>
                <a:sym typeface="+mn-ea"/>
              </a:rPr>
              <a:t>为停车运营机构和管理机构，包括政府及其平台公司、商业物业管理者，解决停车乱、停车难，降低运营成本提供全方位服务。</a:t>
            </a:r>
            <a:endParaRPr lang="zh-CN" altLang="en-US" sz="1600" dirty="0">
              <a:latin typeface="+mj-ea"/>
              <a:ea typeface="+mj-ea"/>
              <a:cs typeface="+mj-ea"/>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1" cstate="print">
            <a:extLst>
              <a:ext uri="{28A0092B-C50C-407E-A947-70E740481C1C}">
                <a14:useLocalDpi xmlns:a14="http://schemas.microsoft.com/office/drawing/2010/main" val="0"/>
              </a:ext>
            </a:extLst>
          </a:blip>
          <a:srcRect l="4321" r="4321" b="10511"/>
          <a:stretch>
            <a:fillRect/>
          </a:stretch>
        </p:blipFill>
        <p:spPr>
          <a:xfrm>
            <a:off x="6418846" y="3892200"/>
            <a:ext cx="2417766" cy="1813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图片 23"/>
          <p:cNvPicPr>
            <a:picLocks noChangeAspect="1"/>
          </p:cNvPicPr>
          <p:nvPr/>
        </p:nvPicPr>
        <p:blipFill rotWithShape="1">
          <a:blip r:embed="rId2" cstate="print">
            <a:extLst>
              <a:ext uri="{28A0092B-C50C-407E-A947-70E740481C1C}">
                <a14:useLocalDpi xmlns:a14="http://schemas.microsoft.com/office/drawing/2010/main" val="0"/>
              </a:ext>
            </a:extLst>
          </a:blip>
          <a:srcRect l="19082" r="20918" b="12060"/>
          <a:stretch>
            <a:fillRect/>
          </a:stretch>
        </p:blipFill>
        <p:spPr>
          <a:xfrm>
            <a:off x="8922523" y="3892200"/>
            <a:ext cx="2417766" cy="1813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241" y="1936480"/>
            <a:ext cx="2417766" cy="1813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1725" y="1937772"/>
            <a:ext cx="2417766" cy="1813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文本占位符 1"/>
          <p:cNvSpPr>
            <a:spLocks noGrp="1"/>
          </p:cNvSpPr>
          <p:nvPr>
            <p:ph type="body" sz="quarter" idx="10"/>
          </p:nvPr>
        </p:nvSpPr>
        <p:spPr>
          <a:xfrm>
            <a:off x="614149" y="294874"/>
            <a:ext cx="11282576" cy="724247"/>
          </a:xfrm>
        </p:spPr>
        <p:txBody>
          <a:bodyPr/>
          <a:lstStyle/>
          <a:p>
            <a:r>
              <a:rPr lang="zh-CN" altLang="en-US" dirty="0"/>
              <a:t>典型案例</a:t>
            </a:r>
            <a:r>
              <a:rPr lang="en-US" altLang="zh-CN" dirty="0"/>
              <a:t> </a:t>
            </a:r>
            <a:endParaRPr lang="zh-CN" altLang="en-US" sz="2000" dirty="0">
              <a:sym typeface="+mn-ea"/>
            </a:endParaRPr>
          </a:p>
        </p:txBody>
      </p:sp>
      <p:grpSp>
        <p:nvGrpSpPr>
          <p:cNvPr id="12" name="组合 11"/>
          <p:cNvGrpSpPr/>
          <p:nvPr/>
        </p:nvGrpSpPr>
        <p:grpSpPr>
          <a:xfrm>
            <a:off x="2032842" y="1514491"/>
            <a:ext cx="2417766" cy="953135"/>
            <a:chOff x="271" y="1552"/>
            <a:chExt cx="5554" cy="1501"/>
          </a:xfrm>
        </p:grpSpPr>
        <p:sp>
          <p:nvSpPr>
            <p:cNvPr id="14" name="矩形 13"/>
            <p:cNvSpPr/>
            <p:nvPr/>
          </p:nvSpPr>
          <p:spPr>
            <a:xfrm>
              <a:off x="271" y="1552"/>
              <a:ext cx="5554" cy="1270"/>
            </a:xfrm>
            <a:prstGeom prst="rect">
              <a:avLst/>
            </a:prstGeom>
            <a:solidFill>
              <a:srgbClr val="0F4C75"/>
            </a:solidFill>
            <a:ln w="6350" cap="flat" cmpd="sng">
              <a:noFill/>
              <a:prstDash val="solid"/>
              <a:miter/>
              <a:headEnd type="none" w="med" len="med"/>
              <a:tailEnd type="none" w="med" len="med"/>
            </a:ln>
          </p:spPr>
          <p:txBody>
            <a:bodyPr/>
            <a:lstStyle/>
            <a:p>
              <a:endParaRPr lang="zh-CN" altLang="en-US"/>
            </a:p>
          </p:txBody>
        </p:sp>
        <p:sp>
          <p:nvSpPr>
            <p:cNvPr id="15" name="文本框 14"/>
            <p:cNvSpPr txBox="1"/>
            <p:nvPr/>
          </p:nvSpPr>
          <p:spPr>
            <a:xfrm>
              <a:off x="425" y="1599"/>
              <a:ext cx="5017" cy="1454"/>
            </a:xfrm>
            <a:prstGeom prst="rect">
              <a:avLst/>
            </a:prstGeom>
            <a:noFill/>
          </p:spPr>
          <p:txBody>
            <a:bodyPr wrap="square" rtlCol="0" anchor="t">
              <a:spAutoFit/>
            </a:bodyPr>
            <a:lstStyle/>
            <a:p>
              <a:pPr lvl="0" algn="ctr" fontAlgn="base">
                <a:lnSpc>
                  <a:spcPct val="100000"/>
                </a:lnSpc>
                <a:spcBef>
                  <a:spcPct val="0"/>
                </a:spcBef>
                <a:spcAft>
                  <a:spcPct val="0"/>
                </a:spcAft>
                <a:buNone/>
                <a:defRPr/>
              </a:pPr>
              <a:r>
                <a:rPr lang="zh-CN" altLang="en-US" dirty="0">
                  <a:solidFill>
                    <a:schemeClr val="bg1"/>
                  </a:solidFill>
                  <a:latin typeface="微软雅黑" panose="020B0503020204020204" pitchFamily="34" charset="-122"/>
                  <a:ea typeface="微软雅黑" panose="020B0503020204020204" pitchFamily="34" charset="-122"/>
                  <a:sym typeface="Segoe UI Black" panose="020B0A02040204020203" pitchFamily="34" charset="0"/>
                </a:rPr>
                <a:t>一</a:t>
              </a:r>
              <a:endParaRPr lang="zh-CN" altLang="en-US" dirty="0">
                <a:solidFill>
                  <a:schemeClr val="bg1"/>
                </a:solidFill>
                <a:latin typeface="微软雅黑" panose="020B0503020204020204" pitchFamily="34" charset="-122"/>
                <a:ea typeface="微软雅黑" panose="020B0503020204020204" pitchFamily="34" charset="-122"/>
                <a:sym typeface="Segoe UI Black" panose="020B0A02040204020203" pitchFamily="34" charset="0"/>
              </a:endParaRPr>
            </a:p>
            <a:p>
              <a:pPr lvl="0" algn="ctr" fontAlgn="base">
                <a:lnSpc>
                  <a:spcPct val="100000"/>
                </a:lnSpc>
                <a:spcBef>
                  <a:spcPct val="0"/>
                </a:spcBef>
                <a:spcAft>
                  <a:spcPct val="0"/>
                </a:spcAft>
                <a:buNone/>
                <a:defRPr/>
              </a:pPr>
              <a:r>
                <a:rPr lang="zh-CN" altLang="en-US" b="1" dirty="0">
                  <a:solidFill>
                    <a:schemeClr val="bg1"/>
                  </a:solidFill>
                  <a:latin typeface="微软雅黑" panose="020B0503020204020204" pitchFamily="34" charset="-122"/>
                  <a:ea typeface="微软雅黑" panose="020B0503020204020204" pitchFamily="34" charset="-122"/>
                  <a:sym typeface="Segoe UI Black" panose="020B0A02040204020203" pitchFamily="34" charset="0"/>
                </a:rPr>
                <a:t>乌龙潭公园停车场</a:t>
              </a:r>
              <a:endParaRPr lang="zh-CN" altLang="en-US" b="1" dirty="0">
                <a:solidFill>
                  <a:schemeClr val="bg1"/>
                </a:solidFill>
                <a:latin typeface="微软雅黑" panose="020B0503020204020204" pitchFamily="34" charset="-122"/>
                <a:ea typeface="微软雅黑" panose="020B0503020204020204" pitchFamily="34" charset="-122"/>
                <a:sym typeface="Segoe UI Black" panose="020B0A02040204020203" pitchFamily="34" charset="0"/>
              </a:endParaRPr>
            </a:p>
          </p:txBody>
        </p:sp>
      </p:grpSp>
      <p:sp>
        <p:nvSpPr>
          <p:cNvPr id="19" name="矩形 18"/>
          <p:cNvSpPr/>
          <p:nvPr/>
        </p:nvSpPr>
        <p:spPr>
          <a:xfrm>
            <a:off x="966011" y="3965114"/>
            <a:ext cx="4551427" cy="1670073"/>
          </a:xfrm>
          <a:prstGeom prst="rect">
            <a:avLst/>
          </a:prstGeom>
        </p:spPr>
        <p:txBody>
          <a:bodyPr wrap="square">
            <a:spAutoFit/>
          </a:bodyPr>
          <a:lstStyle/>
          <a:p>
            <a:pPr lvl="0">
              <a:lnSpc>
                <a:spcPct val="150000"/>
              </a:lnSpc>
              <a:defRPr/>
            </a:pPr>
            <a:r>
              <a:rPr lang="zh-CN" altLang="en-US" sz="1400" dirty="0">
                <a:solidFill>
                  <a:srgbClr val="333333"/>
                </a:solidFill>
                <a:latin typeface="微软雅黑" panose="020B0503020204020204" pitchFamily="34" charset="-122"/>
                <a:ea typeface="微软雅黑" panose="020B0503020204020204" pitchFamily="34" charset="-122"/>
              </a:rPr>
              <a:t>       乌龙潭公园位于南京市鼓楼区清凉山东麓</a:t>
            </a:r>
            <a:r>
              <a:rPr lang="en-US" altLang="zh-CN" sz="1400" dirty="0">
                <a:solidFill>
                  <a:srgbClr val="333333"/>
                </a:solidFill>
                <a:latin typeface="微软雅黑" panose="020B0503020204020204" pitchFamily="34" charset="-122"/>
                <a:ea typeface="微软雅黑" panose="020B0503020204020204" pitchFamily="34" charset="-122"/>
              </a:rPr>
              <a:t>,</a:t>
            </a:r>
            <a:r>
              <a:rPr lang="zh-CN" altLang="en-US" sz="1400" dirty="0">
                <a:solidFill>
                  <a:srgbClr val="333333"/>
                </a:solidFill>
                <a:latin typeface="微软雅黑" panose="020B0503020204020204" pitchFamily="34" charset="-122"/>
                <a:ea typeface="微软雅黑" panose="020B0503020204020204" pitchFamily="34" charset="-122"/>
              </a:rPr>
              <a:t>素有南京小西湖之美誉。利用</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等线" panose="02010600030101010101" charset="-122"/>
              </a:rPr>
              <a:t>其原有空地进行规划设计，建设成平面停车场，并基于航天智泊城市管理平台，实现无人值守智能管理、运营，工作日停车场运营满周转，用户停车效率高。</a:t>
            </a:r>
            <a:endPar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等线" panose="02010600030101010101" charset="-122"/>
            </a:endParaRPr>
          </a:p>
        </p:txBody>
      </p:sp>
      <p:grpSp>
        <p:nvGrpSpPr>
          <p:cNvPr id="18" name="组合 17"/>
          <p:cNvGrpSpPr/>
          <p:nvPr/>
        </p:nvGrpSpPr>
        <p:grpSpPr>
          <a:xfrm>
            <a:off x="7627729" y="3643525"/>
            <a:ext cx="2873693" cy="923290"/>
            <a:chOff x="-3" y="1552"/>
            <a:chExt cx="6100" cy="1454"/>
          </a:xfrm>
        </p:grpSpPr>
        <p:sp>
          <p:nvSpPr>
            <p:cNvPr id="20" name="矩形 19"/>
            <p:cNvSpPr/>
            <p:nvPr/>
          </p:nvSpPr>
          <p:spPr>
            <a:xfrm>
              <a:off x="271" y="1552"/>
              <a:ext cx="5554" cy="1270"/>
            </a:xfrm>
            <a:prstGeom prst="rect">
              <a:avLst/>
            </a:prstGeom>
            <a:solidFill>
              <a:srgbClr val="BBE1FA"/>
            </a:solidFill>
            <a:ln w="6350" cap="flat" cmpd="sng">
              <a:noFill/>
              <a:prstDash val="solid"/>
              <a:miter/>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22" name="文本框 21"/>
            <p:cNvSpPr txBox="1"/>
            <p:nvPr/>
          </p:nvSpPr>
          <p:spPr>
            <a:xfrm>
              <a:off x="-3" y="1552"/>
              <a:ext cx="6100" cy="1454"/>
            </a:xfrm>
            <a:prstGeom prst="rect">
              <a:avLst/>
            </a:prstGeom>
            <a:noFill/>
          </p:spPr>
          <p:txBody>
            <a:bodyPr wrap="square"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Segoe UI Black" panose="020B0A02040204020203" pitchFamily="34" charset="0"/>
                </a:rPr>
                <a:t>二</a:t>
              </a:r>
              <a:endPar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Segoe UI Black" panose="020B0A02040204020203"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lang="zh-CN" altLang="en-US" b="1" dirty="0">
                  <a:solidFill>
                    <a:prstClr val="white"/>
                  </a:solidFill>
                  <a:latin typeface="微软雅黑" panose="020B0503020204020204" pitchFamily="34" charset="-122"/>
                  <a:ea typeface="微软雅黑" panose="020B0503020204020204" pitchFamily="34" charset="-122"/>
                  <a:sym typeface="+mn-ea"/>
                </a:rPr>
                <a:t>高淳路内（侧）停车泊位</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mn-ea"/>
              </a:endParaRPr>
            </a:p>
          </p:txBody>
        </p:sp>
      </p:grpSp>
      <p:sp>
        <p:nvSpPr>
          <p:cNvPr id="25" name="矩形 24"/>
          <p:cNvSpPr/>
          <p:nvPr/>
        </p:nvSpPr>
        <p:spPr>
          <a:xfrm>
            <a:off x="6532511" y="1435762"/>
            <a:ext cx="4579814" cy="1993238"/>
          </a:xfrm>
          <a:prstGeom prst="rect">
            <a:avLst/>
          </a:prstGeom>
        </p:spPr>
        <p:txBody>
          <a:bodyPr wrap="square">
            <a:spAutoFit/>
          </a:bodyPr>
          <a:lstStyle/>
          <a:p>
            <a:pPr lvl="0">
              <a:lnSpc>
                <a:spcPct val="150000"/>
              </a:lnSpc>
              <a:defRPr/>
            </a:pPr>
            <a:r>
              <a:rPr lang="zh-CN" altLang="en-US" sz="1400" dirty="0">
                <a:solidFill>
                  <a:srgbClr val="333333"/>
                </a:solidFill>
                <a:latin typeface="微软雅黑" panose="020B0503020204020204" pitchFamily="34" charset="-122"/>
                <a:ea typeface="微软雅黑" panose="020B0503020204020204" pitchFamily="34" charset="-122"/>
              </a:rPr>
              <a:t>       高淳区围绕停车管理、服务、缴费、决策、运营“五位一体”核心功能，构建了全区统一的城市级静态交通平台，并对路侧</a:t>
            </a:r>
            <a:r>
              <a:rPr lang="en-US" altLang="zh-CN" sz="1400" dirty="0">
                <a:solidFill>
                  <a:srgbClr val="333333"/>
                </a:solidFill>
                <a:latin typeface="微软雅黑" panose="020B0503020204020204" pitchFamily="34" charset="-122"/>
                <a:ea typeface="微软雅黑" panose="020B0503020204020204" pitchFamily="34" charset="-122"/>
              </a:rPr>
              <a:t>6000+</a:t>
            </a:r>
            <a:r>
              <a:rPr lang="zh-CN" altLang="en-US" sz="1400" dirty="0">
                <a:solidFill>
                  <a:srgbClr val="333333"/>
                </a:solidFill>
                <a:latin typeface="微软雅黑" panose="020B0503020204020204" pitchFamily="34" charset="-122"/>
                <a:ea typeface="微软雅黑" panose="020B0503020204020204" pitchFamily="34" charset="-122"/>
              </a:rPr>
              <a:t>泊位分批加设高位相机、地磁等智能化设备，共建静态交通生态文明体系，促进泊位运营者规范化经营管理，提升城市静态交通长效管理和服务水平，打造“智慧停车路内路外一张网”。</a:t>
            </a:r>
            <a:endPar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等线" panose="0201060003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封面和封底">
  <a:themeElements>
    <a:clrScheme name="allppt-dumbbell">
      <a:dk1>
        <a:sysClr val="windowText" lastClr="000000"/>
      </a:dk1>
      <a:lt1>
        <a:sysClr val="window" lastClr="FFFFFF"/>
      </a:lt1>
      <a:dk2>
        <a:srgbClr val="44546A"/>
      </a:dk2>
      <a:lt2>
        <a:srgbClr val="E7E6E6"/>
      </a:lt2>
      <a:accent1>
        <a:srgbClr val="F48E0C"/>
      </a:accent1>
      <a:accent2>
        <a:srgbClr val="3C3E4A"/>
      </a:accent2>
      <a:accent3>
        <a:srgbClr val="F48E0C"/>
      </a:accent3>
      <a:accent4>
        <a:srgbClr val="3C3E4A"/>
      </a:accent4>
      <a:accent5>
        <a:srgbClr val="F48E0C"/>
      </a:accent5>
      <a:accent6>
        <a:srgbClr val="3C3E4A"/>
      </a:accent6>
      <a:hlink>
        <a:srgbClr val="D8D8D8"/>
      </a:hlink>
      <a:folHlink>
        <a:srgbClr val="D8D8D8"/>
      </a:folHlink>
    </a:clrScheme>
    <a:fontScheme name="MAX-THEME FONT">
      <a:majorFont>
        <a:latin typeface="Arial"/>
        <a:ea typeface="Arial Black"/>
        <a:cs typeface=""/>
      </a:majorFont>
      <a:minorFont>
        <a:latin typeface="Arial"/>
        <a:ea typeface="Arial Blac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内容">
  <a:themeElements>
    <a:clrScheme name="allppt-dumbbell">
      <a:dk1>
        <a:sysClr val="windowText" lastClr="000000"/>
      </a:dk1>
      <a:lt1>
        <a:sysClr val="window" lastClr="FFFFFF"/>
      </a:lt1>
      <a:dk2>
        <a:srgbClr val="44546A"/>
      </a:dk2>
      <a:lt2>
        <a:srgbClr val="E7E6E6"/>
      </a:lt2>
      <a:accent1>
        <a:srgbClr val="F48E0C"/>
      </a:accent1>
      <a:accent2>
        <a:srgbClr val="3C3E4A"/>
      </a:accent2>
      <a:accent3>
        <a:srgbClr val="F48E0C"/>
      </a:accent3>
      <a:accent4>
        <a:srgbClr val="3C3E4A"/>
      </a:accent4>
      <a:accent5>
        <a:srgbClr val="F48E0C"/>
      </a:accent5>
      <a:accent6>
        <a:srgbClr val="3C3E4A"/>
      </a:accent6>
      <a:hlink>
        <a:srgbClr val="D8D8D8"/>
      </a:hlink>
      <a:folHlink>
        <a:srgbClr val="D8D8D8"/>
      </a:folHlink>
    </a:clrScheme>
    <a:fontScheme name="MAX-THEME FONT">
      <a:majorFont>
        <a:latin typeface="Arial"/>
        <a:ea typeface="Arial Black"/>
        <a:cs typeface=""/>
      </a:majorFont>
      <a:minorFont>
        <a:latin typeface="Arial"/>
        <a:ea typeface="Arial Blac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目录和过渡">
  <a:themeElements>
    <a:clrScheme name="allppt-dumbbell">
      <a:dk1>
        <a:sysClr val="windowText" lastClr="000000"/>
      </a:dk1>
      <a:lt1>
        <a:sysClr val="window" lastClr="FFFFFF"/>
      </a:lt1>
      <a:dk2>
        <a:srgbClr val="44546A"/>
      </a:dk2>
      <a:lt2>
        <a:srgbClr val="E7E6E6"/>
      </a:lt2>
      <a:accent1>
        <a:srgbClr val="F48E0C"/>
      </a:accent1>
      <a:accent2>
        <a:srgbClr val="3C3E4A"/>
      </a:accent2>
      <a:accent3>
        <a:srgbClr val="F48E0C"/>
      </a:accent3>
      <a:accent4>
        <a:srgbClr val="3C3E4A"/>
      </a:accent4>
      <a:accent5>
        <a:srgbClr val="F48E0C"/>
      </a:accent5>
      <a:accent6>
        <a:srgbClr val="3C3E4A"/>
      </a:accent6>
      <a:hlink>
        <a:srgbClr val="D8D8D8"/>
      </a:hlink>
      <a:folHlink>
        <a:srgbClr val="D8D8D8"/>
      </a:folHlink>
    </a:clrScheme>
    <a:fontScheme name="Arial Black-Arial">
      <a:majorFont>
        <a:latin typeface="Arial Black"/>
        <a:ea typeface=""/>
        <a:cs typeface=""/>
        <a:font script="Jpan" typeface="ＭＳ ゴシック"/>
        <a:font script="Hang" typeface="方正小标宋_GBK"/>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方正小标宋_GBK"/>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1896</Words>
  <Application>WPS 演示</Application>
  <PresentationFormat>宽屏</PresentationFormat>
  <Paragraphs>264</Paragraphs>
  <Slides>10</Slides>
  <Notes>3</Notes>
  <HiddenSlides>0</HiddenSlides>
  <MMClips>0</MMClips>
  <ScaleCrop>false</ScaleCrop>
  <HeadingPairs>
    <vt:vector size="6" baseType="variant">
      <vt:variant>
        <vt:lpstr>已用的字体</vt:lpstr>
      </vt:variant>
      <vt:variant>
        <vt:i4>17</vt:i4>
      </vt:variant>
      <vt:variant>
        <vt:lpstr>主题</vt:lpstr>
      </vt:variant>
      <vt:variant>
        <vt:i4>3</vt:i4>
      </vt:variant>
      <vt:variant>
        <vt:lpstr>幻灯片标题</vt:lpstr>
      </vt:variant>
      <vt:variant>
        <vt:i4>10</vt:i4>
      </vt:variant>
    </vt:vector>
  </HeadingPairs>
  <TitlesOfParts>
    <vt:vector size="30" baseType="lpstr">
      <vt:lpstr>Arial</vt:lpstr>
      <vt:lpstr>宋体</vt:lpstr>
      <vt:lpstr>Wingdings</vt:lpstr>
      <vt:lpstr>微软雅黑</vt:lpstr>
      <vt:lpstr>Rajdhani Bold</vt:lpstr>
      <vt:lpstr>Verdana</vt:lpstr>
      <vt:lpstr>方正悠黑体加粗</vt:lpstr>
      <vt:lpstr>Wingdings</vt:lpstr>
      <vt:lpstr>仿宋</vt:lpstr>
      <vt:lpstr>方正小标宋简体</vt:lpstr>
      <vt:lpstr>Arial</vt:lpstr>
      <vt:lpstr>Segoe UI Black</vt:lpstr>
      <vt:lpstr>等线</vt:lpstr>
      <vt:lpstr>Arial Unicode MS</vt:lpstr>
      <vt:lpstr>Arial Black</vt:lpstr>
      <vt:lpstr>黑体</vt:lpstr>
      <vt:lpstr>方正小标宋_GBK</vt:lpstr>
      <vt:lpstr>封面和封底</vt:lpstr>
      <vt:lpstr>内容</vt:lpstr>
      <vt:lpstr>目录和过渡</vt:lpstr>
      <vt:lpstr>多层级、多区域 智慧停车管理系统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林 张</dc:creator>
  <cp:lastModifiedBy>L</cp:lastModifiedBy>
  <cp:revision>654</cp:revision>
  <dcterms:created xsi:type="dcterms:W3CDTF">2020-05-18T05:54:00Z</dcterms:created>
  <dcterms:modified xsi:type="dcterms:W3CDTF">2025-10-17T08:19:06Z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2052-12.1.0.23125</vt:lpwstr>
  </property>
  <property fmtid="{D5CDD505-2E9C-101B-9397-08002B2CF9AE}" pid="3" name="ICV">
    <vt:lpwstr>7BE00AA11E984570B13A41669F969B40</vt:lpwstr>
  </property>
</Properties>
</file>