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handoutMasters/handoutMaster1.xml" ContentType="application/vnd.openxmlformats-officedocument.presentationml.handoutMaster+xml"/>
  <Override PartName="/ppt/media/image13.svg" ContentType="image/svg+xml"/>
  <Override PartName="/ppt/media/image15.svg" ContentType="image/svg+xml"/>
  <Override PartName="/ppt/media/image16.svg" ContentType="image/svg+xml"/>
  <Override PartName="/ppt/media/image17.svg" ContentType="image/svg+xml"/>
  <Override PartName="/ppt/media/image19.svg" ContentType="image/svg+xml"/>
  <Override PartName="/ppt/media/image21.svg" ContentType="image/svg+xml"/>
  <Override PartName="/ppt/media/image3.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2"/>
  </p:handoutMasterIdLst>
  <p:sldIdLst>
    <p:sldId id="256" r:id="rId3"/>
    <p:sldId id="278" r:id="rId5"/>
    <p:sldId id="283" r:id="rId6"/>
    <p:sldId id="287" r:id="rId7"/>
    <p:sldId id="284" r:id="rId8"/>
    <p:sldId id="288" r:id="rId9"/>
    <p:sldId id="289" r:id="rId10"/>
    <p:sldId id="290" r:id="rId11"/>
    <p:sldId id="291" r:id="rId12"/>
    <p:sldId id="299" r:id="rId13"/>
    <p:sldId id="293" r:id="rId14"/>
    <p:sldId id="294" r:id="rId15"/>
    <p:sldId id="295" r:id="rId16"/>
    <p:sldId id="296" r:id="rId17"/>
    <p:sldId id="297" r:id="rId18"/>
    <p:sldId id="298" r:id="rId19"/>
    <p:sldId id="301" r:id="rId20"/>
    <p:sldId id="300" r:id="rId21"/>
  </p:sldIdLst>
  <p:sldSz cx="12192000" cy="6858000"/>
  <p:notesSz cx="6858000" cy="9144000"/>
  <p:embeddedFontLst>
    <p:embeddedFont>
      <p:font typeface="微软雅黑" panose="020B0503020204020204" charset="-122"/>
      <p:regular r:id="rId26"/>
    </p:embeddedFont>
    <p:embeddedFont>
      <p:font typeface="Gen Jyuu Gothic Medium" panose="020B0402020203020207" charset="-120"/>
      <p:regular r:id="rId27"/>
    </p:embeddedFont>
  </p:embeddedFontLst>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5" userDrawn="1">
          <p15:clr>
            <a:srgbClr val="A4A3A4"/>
          </p15:clr>
        </p15:guide>
        <p15:guide id="2" pos="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BFC4"/>
    <a:srgbClr val="5497D3"/>
    <a:srgbClr val="4E93D2"/>
    <a:srgbClr val="5094D2"/>
    <a:srgbClr val="4B91D1"/>
    <a:srgbClr val="19CEE0"/>
    <a:srgbClr val="84D2E2"/>
    <a:srgbClr val="7DCFE1"/>
    <a:srgbClr val="017FB3"/>
    <a:srgbClr val="6AE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8" d="100"/>
          <a:sy n="78" d="100"/>
        </p:scale>
        <p:origin x="654" y="54"/>
      </p:cViewPr>
      <p:guideLst>
        <p:guide orient="horz" pos="2245"/>
        <p:guide pos="382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171.xml"/><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146.xml"/><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150.xml"/><Relationship Id="rId2" Type="http://schemas.openxmlformats.org/officeDocument/2006/relationships/image" Target="../media/image24.png"/><Relationship Id="rId1" Type="http://schemas.openxmlformats.org/officeDocument/2006/relationships/tags" Target="../tags/tag149.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tags" Target="../tags/tag152.xml"/><Relationship Id="rId2" Type="http://schemas.openxmlformats.org/officeDocument/2006/relationships/image" Target="../media/image25.png"/><Relationship Id="rId1" Type="http://schemas.openxmlformats.org/officeDocument/2006/relationships/tags" Target="../tags/tag151.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ags" Target="../tags/tag154.xml"/><Relationship Id="rId2" Type="http://schemas.openxmlformats.org/officeDocument/2006/relationships/image" Target="../media/image26.png"/><Relationship Id="rId1" Type="http://schemas.openxmlformats.org/officeDocument/2006/relationships/tags" Target="../tags/tag153.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tags" Target="../tags/tag156.xml"/><Relationship Id="rId2" Type="http://schemas.openxmlformats.org/officeDocument/2006/relationships/image" Target="../media/image27.png"/><Relationship Id="rId1" Type="http://schemas.openxmlformats.org/officeDocument/2006/relationships/tags" Target="../tags/tag155.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158.xml"/><Relationship Id="rId2" Type="http://schemas.openxmlformats.org/officeDocument/2006/relationships/image" Target="../media/image28.png"/><Relationship Id="rId1" Type="http://schemas.openxmlformats.org/officeDocument/2006/relationships/tags" Target="../tags/tag157.xml"/></Relationships>
</file>

<file path=ppt/slides/_rels/slide17.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3" Type="http://schemas.openxmlformats.org/officeDocument/2006/relationships/notesSlide" Target="../notesSlides/notesSlide17.xml"/><Relationship Id="rId12" Type="http://schemas.openxmlformats.org/officeDocument/2006/relationships/slideLayout" Target="../slideLayouts/slideLayout1.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tags" Target="../tags/tag159.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17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9" Type="http://schemas.openxmlformats.org/officeDocument/2006/relationships/notesSlide" Target="../notesSlides/notesSlide2.xml"/><Relationship Id="rId18" Type="http://schemas.openxmlformats.org/officeDocument/2006/relationships/slideLayout" Target="../slideLayouts/slideLayout1.xml"/><Relationship Id="rId17" Type="http://schemas.openxmlformats.org/officeDocument/2006/relationships/tags" Target="../tags/tag79.xml"/><Relationship Id="rId16" Type="http://schemas.openxmlformats.org/officeDocument/2006/relationships/tags" Target="../tags/tag78.xml"/><Relationship Id="rId15" Type="http://schemas.openxmlformats.org/officeDocument/2006/relationships/tags" Target="../tags/tag7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image" Target="../media/image3.svg"/><Relationship Id="rId4" Type="http://schemas.openxmlformats.org/officeDocument/2006/relationships/image" Target="../media/image2.png"/><Relationship Id="rId3" Type="http://schemas.openxmlformats.org/officeDocument/2006/relationships/tags" Target="../tags/tag82.xml"/><Relationship Id="rId2" Type="http://schemas.openxmlformats.org/officeDocument/2006/relationships/tags" Target="../tags/tag81.xml"/><Relationship Id="rId17" Type="http://schemas.openxmlformats.org/officeDocument/2006/relationships/notesSlide" Target="../notesSlides/notesSlide3.xml"/><Relationship Id="rId16" Type="http://schemas.openxmlformats.org/officeDocument/2006/relationships/slideLayout" Target="../slideLayouts/slideLayout1.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image" Target="../media/image7.svg"/><Relationship Id="rId12" Type="http://schemas.openxmlformats.org/officeDocument/2006/relationships/image" Target="../media/image6.png"/><Relationship Id="rId11" Type="http://schemas.openxmlformats.org/officeDocument/2006/relationships/tags" Target="../tags/tag86.xml"/><Relationship Id="rId10" Type="http://schemas.openxmlformats.org/officeDocument/2006/relationships/image" Target="../media/image5.svg"/><Relationship Id="rId1" Type="http://schemas.openxmlformats.org/officeDocument/2006/relationships/tags" Target="../tags/tag80.xml"/></Relationships>
</file>

<file path=ppt/slides/_rels/slide4.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0" Type="http://schemas.openxmlformats.org/officeDocument/2006/relationships/notesSlide" Target="../notesSlides/notesSlide4.xml"/><Relationship Id="rId3" Type="http://schemas.openxmlformats.org/officeDocument/2006/relationships/tags" Target="../tags/tag91.xml"/><Relationship Id="rId29" Type="http://schemas.openxmlformats.org/officeDocument/2006/relationships/slideLayout" Target="../slideLayouts/slideLayout1.xml"/><Relationship Id="rId28" Type="http://schemas.openxmlformats.org/officeDocument/2006/relationships/tags" Target="../tags/tag114.xml"/><Relationship Id="rId27" Type="http://schemas.openxmlformats.org/officeDocument/2006/relationships/tags" Target="../tags/tag113.xml"/><Relationship Id="rId26" Type="http://schemas.openxmlformats.org/officeDocument/2006/relationships/image" Target="../media/image9.svg"/><Relationship Id="rId25" Type="http://schemas.openxmlformats.org/officeDocument/2006/relationships/image" Target="../media/image8.png"/><Relationship Id="rId24" Type="http://schemas.openxmlformats.org/officeDocument/2006/relationships/tags" Target="../tags/tag112.xml"/><Relationship Id="rId23" Type="http://schemas.openxmlformats.org/officeDocument/2006/relationships/tags" Target="../tags/tag111.xml"/><Relationship Id="rId22" Type="http://schemas.openxmlformats.org/officeDocument/2006/relationships/tags" Target="../tags/tag110.xml"/><Relationship Id="rId21" Type="http://schemas.openxmlformats.org/officeDocument/2006/relationships/tags" Target="../tags/tag109.xml"/><Relationship Id="rId20" Type="http://schemas.openxmlformats.org/officeDocument/2006/relationships/tags" Target="../tags/tag108.xml"/><Relationship Id="rId2" Type="http://schemas.openxmlformats.org/officeDocument/2006/relationships/tags" Target="../tags/tag90.xml"/><Relationship Id="rId19" Type="http://schemas.openxmlformats.org/officeDocument/2006/relationships/tags" Target="../tags/tag107.xml"/><Relationship Id="rId18" Type="http://schemas.openxmlformats.org/officeDocument/2006/relationships/tags" Target="../tags/tag106.xml"/><Relationship Id="rId17" Type="http://schemas.openxmlformats.org/officeDocument/2006/relationships/tags" Target="../tags/tag105.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89.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116.xml"/><Relationship Id="rId1" Type="http://schemas.openxmlformats.org/officeDocument/2006/relationships/tags" Target="../tags/tag1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tags" Target="../tags/tag118.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120.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0" Type="http://schemas.openxmlformats.org/officeDocument/2006/relationships/notesSlide" Target="../notesSlides/notesSlide9.xml"/><Relationship Id="rId4" Type="http://schemas.openxmlformats.org/officeDocument/2006/relationships/tags" Target="../tags/tag123.xml"/><Relationship Id="rId39" Type="http://schemas.openxmlformats.org/officeDocument/2006/relationships/slideLayout" Target="../slideLayouts/slideLayout1.xml"/><Relationship Id="rId38" Type="http://schemas.openxmlformats.org/officeDocument/2006/relationships/tags" Target="../tags/tag145.xml"/><Relationship Id="rId37" Type="http://schemas.openxmlformats.org/officeDocument/2006/relationships/image" Target="../media/image21.svg"/><Relationship Id="rId36" Type="http://schemas.openxmlformats.org/officeDocument/2006/relationships/image" Target="../media/image20.png"/><Relationship Id="rId35" Type="http://schemas.openxmlformats.org/officeDocument/2006/relationships/tags" Target="../tags/tag144.xml"/><Relationship Id="rId34" Type="http://schemas.openxmlformats.org/officeDocument/2006/relationships/image" Target="../media/image19.svg"/><Relationship Id="rId33" Type="http://schemas.openxmlformats.org/officeDocument/2006/relationships/image" Target="../media/image18.png"/><Relationship Id="rId32" Type="http://schemas.openxmlformats.org/officeDocument/2006/relationships/tags" Target="../tags/tag143.xml"/><Relationship Id="rId31" Type="http://schemas.openxmlformats.org/officeDocument/2006/relationships/image" Target="../media/image17.svg"/><Relationship Id="rId30" Type="http://schemas.openxmlformats.org/officeDocument/2006/relationships/image" Target="../media/image6.png"/><Relationship Id="rId3" Type="http://schemas.openxmlformats.org/officeDocument/2006/relationships/tags" Target="../tags/tag122.xml"/><Relationship Id="rId29" Type="http://schemas.openxmlformats.org/officeDocument/2006/relationships/tags" Target="../tags/tag142.xml"/><Relationship Id="rId28" Type="http://schemas.openxmlformats.org/officeDocument/2006/relationships/image" Target="../media/image16.svg"/><Relationship Id="rId27" Type="http://schemas.openxmlformats.org/officeDocument/2006/relationships/image" Target="../media/image4.png"/><Relationship Id="rId26" Type="http://schemas.openxmlformats.org/officeDocument/2006/relationships/tags" Target="../tags/tag141.xml"/><Relationship Id="rId25" Type="http://schemas.openxmlformats.org/officeDocument/2006/relationships/tags" Target="../tags/tag140.xml"/><Relationship Id="rId24" Type="http://schemas.openxmlformats.org/officeDocument/2006/relationships/image" Target="../media/image15.svg"/><Relationship Id="rId23" Type="http://schemas.openxmlformats.org/officeDocument/2006/relationships/image" Target="../media/image14.png"/><Relationship Id="rId22" Type="http://schemas.openxmlformats.org/officeDocument/2006/relationships/tags" Target="../tags/tag139.xml"/><Relationship Id="rId21" Type="http://schemas.openxmlformats.org/officeDocument/2006/relationships/image" Target="../media/image13.svg"/><Relationship Id="rId20" Type="http://schemas.openxmlformats.org/officeDocument/2006/relationships/image" Target="../media/image12.png"/><Relationship Id="rId2" Type="http://schemas.openxmlformats.org/officeDocument/2006/relationships/tags" Target="../tags/tag121.xml"/><Relationship Id="rId19" Type="http://schemas.openxmlformats.org/officeDocument/2006/relationships/tags" Target="../tags/tag138.xml"/><Relationship Id="rId18" Type="http://schemas.openxmlformats.org/officeDocument/2006/relationships/tags" Target="../tags/tag137.xml"/><Relationship Id="rId17" Type="http://schemas.openxmlformats.org/officeDocument/2006/relationships/tags" Target="../tags/tag136.xml"/><Relationship Id="rId16" Type="http://schemas.openxmlformats.org/officeDocument/2006/relationships/tags" Target="../tags/tag135.xml"/><Relationship Id="rId15" Type="http://schemas.openxmlformats.org/officeDocument/2006/relationships/tags" Target="../tags/tag134.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任意多边形 11"/>
          <p:cNvSpPr/>
          <p:nvPr/>
        </p:nvSpPr>
        <p:spPr>
          <a:xfrm rot="10800000">
            <a:off x="6705600" y="-9525"/>
            <a:ext cx="6031230" cy="2923540"/>
          </a:xfrm>
          <a:custGeom>
            <a:avLst/>
            <a:gdLst>
              <a:gd name="connsiteX0" fmla="*/ 0 w 9498"/>
              <a:gd name="connsiteY0" fmla="*/ 4591 h 4604"/>
              <a:gd name="connsiteX1" fmla="*/ 5309 w 9498"/>
              <a:gd name="connsiteY1" fmla="*/ 0 h 4604"/>
              <a:gd name="connsiteX2" fmla="*/ 9498 w 9498"/>
              <a:gd name="connsiteY2" fmla="*/ 4604 h 4604"/>
              <a:gd name="connsiteX3" fmla="*/ 0 w 9498"/>
              <a:gd name="connsiteY3" fmla="*/ 4591 h 4604"/>
            </a:gdLst>
            <a:ahLst/>
            <a:cxnLst>
              <a:cxn ang="0">
                <a:pos x="connsiteX0" y="connsiteY0"/>
              </a:cxn>
              <a:cxn ang="0">
                <a:pos x="connsiteX1" y="connsiteY1"/>
              </a:cxn>
              <a:cxn ang="0">
                <a:pos x="connsiteX2" y="connsiteY2"/>
              </a:cxn>
              <a:cxn ang="0">
                <a:pos x="connsiteX3" y="connsiteY3"/>
              </a:cxn>
            </a:cxnLst>
            <a:rect l="l" t="t" r="r" b="b"/>
            <a:pathLst>
              <a:path w="9498" h="4604">
                <a:moveTo>
                  <a:pt x="0" y="4591"/>
                </a:moveTo>
                <a:lnTo>
                  <a:pt x="5309" y="0"/>
                </a:lnTo>
                <a:lnTo>
                  <a:pt x="9498" y="4604"/>
                </a:lnTo>
                <a:lnTo>
                  <a:pt x="0" y="4591"/>
                </a:lnTo>
                <a:close/>
              </a:path>
            </a:pathLst>
          </a:custGeom>
          <a:blipFill rotWithShape="0">
            <a:blip r:embed="rId1"/>
            <a:stretch>
              <a:fillRect l="-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857885" y="2314575"/>
            <a:ext cx="7474585" cy="1198880"/>
          </a:xfrm>
          <a:prstGeom prst="rect">
            <a:avLst/>
          </a:prstGeom>
          <a:noFill/>
        </p:spPr>
        <p:txBody>
          <a:bodyPr wrap="square" rtlCol="0">
            <a:spAutoFit/>
          </a:bodyPr>
          <a:p>
            <a:r>
              <a:rPr lang="zh-CN" altLang="en-US" sz="7200">
                <a:solidFill>
                  <a:srgbClr val="1285BE"/>
                </a:solidFill>
                <a:latin typeface="Noto Sans S Chinese Bold" panose="020B0800000000000000" charset="-122"/>
                <a:ea typeface="Noto Sans S Chinese Bold" panose="020B0800000000000000" charset="-122"/>
              </a:rPr>
              <a:t>通用物联网平台</a:t>
            </a:r>
            <a:endParaRPr lang="zh-CN" altLang="en-US" sz="7200">
              <a:solidFill>
                <a:srgbClr val="1285BE"/>
              </a:solidFill>
              <a:latin typeface="Noto Sans S Chinese Bold" panose="020B0800000000000000" charset="-122"/>
              <a:ea typeface="Noto Sans S Chinese Bold" panose="020B0800000000000000" charset="-122"/>
            </a:endParaRPr>
          </a:p>
        </p:txBody>
      </p:sp>
      <p:sp>
        <p:nvSpPr>
          <p:cNvPr id="15" name="矩形 14"/>
          <p:cNvSpPr/>
          <p:nvPr/>
        </p:nvSpPr>
        <p:spPr>
          <a:xfrm>
            <a:off x="953135" y="3692525"/>
            <a:ext cx="5510530" cy="322580"/>
          </a:xfrm>
          <a:prstGeom prst="rect">
            <a:avLst/>
          </a:prstGeom>
          <a:solidFill>
            <a:srgbClr val="1285B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zh-CN" altLang="en-US" sz="1500">
                <a:solidFill>
                  <a:schemeClr val="lt1"/>
                </a:solidFill>
                <a:latin typeface="Noto Sans S Chinese Light" panose="020B0300000000000000" charset="-122"/>
                <a:ea typeface="Noto Sans S Chinese Light" panose="020B0300000000000000" charset="-122"/>
                <a:cs typeface="Noto Sans S Chinese Light" panose="020B0300000000000000" charset="-122"/>
              </a:rPr>
              <a:t>设备连接</a:t>
            </a:r>
            <a:r>
              <a:rPr lang="en-US" altLang="zh-CN" sz="1500">
                <a:solidFill>
                  <a:schemeClr val="lt1"/>
                </a:solidFill>
                <a:latin typeface="Noto Sans S Chinese Light" panose="020B0300000000000000" charset="-122"/>
                <a:ea typeface="Noto Sans S Chinese Light" panose="020B0300000000000000" charset="-122"/>
                <a:cs typeface="Noto Sans S Chinese Light" panose="020B0300000000000000" charset="-122"/>
              </a:rPr>
              <a:t>/</a:t>
            </a:r>
            <a:r>
              <a:rPr lang="zh-CN" altLang="en-US" sz="1500">
                <a:solidFill>
                  <a:schemeClr val="lt1"/>
                </a:solidFill>
                <a:latin typeface="Noto Sans S Chinese Light" panose="020B0300000000000000" charset="-122"/>
                <a:ea typeface="Noto Sans S Chinese Light" panose="020B0300000000000000" charset="-122"/>
                <a:cs typeface="Noto Sans S Chinese Light" panose="020B0300000000000000" charset="-122"/>
              </a:rPr>
              <a:t>远程监控</a:t>
            </a:r>
            <a:r>
              <a:rPr lang="en-US" altLang="zh-CN" sz="1500">
                <a:solidFill>
                  <a:schemeClr val="lt1"/>
                </a:solidFill>
                <a:latin typeface="Noto Sans S Chinese Light" panose="020B0300000000000000" charset="-122"/>
                <a:ea typeface="Noto Sans S Chinese Light" panose="020B0300000000000000" charset="-122"/>
                <a:cs typeface="Noto Sans S Chinese Light" panose="020B0300000000000000" charset="-122"/>
              </a:rPr>
              <a:t>/</a:t>
            </a:r>
            <a:r>
              <a:rPr lang="zh-CN" altLang="en-US" sz="1500">
                <a:solidFill>
                  <a:schemeClr val="lt1"/>
                </a:solidFill>
                <a:latin typeface="Noto Sans S Chinese Light" panose="020B0300000000000000" charset="-122"/>
                <a:ea typeface="Noto Sans S Chinese Light" panose="020B0300000000000000" charset="-122"/>
                <a:cs typeface="Noto Sans S Chinese Light" panose="020B0300000000000000" charset="-122"/>
              </a:rPr>
              <a:t>智能管理</a:t>
            </a:r>
            <a:r>
              <a:rPr lang="en-US" altLang="zh-CN" sz="1500">
                <a:solidFill>
                  <a:schemeClr val="lt1"/>
                </a:solidFill>
                <a:latin typeface="Noto Sans S Chinese Light" panose="020B0300000000000000" charset="-122"/>
                <a:ea typeface="Noto Sans S Chinese Light" panose="020B0300000000000000" charset="-122"/>
                <a:cs typeface="Noto Sans S Chinese Light" panose="020B0300000000000000" charset="-122"/>
              </a:rPr>
              <a:t>/</a:t>
            </a:r>
            <a:r>
              <a:rPr lang="zh-CN" altLang="en-US" sz="1500">
                <a:solidFill>
                  <a:schemeClr val="lt1"/>
                </a:solidFill>
                <a:latin typeface="Noto Sans S Chinese Light" panose="020B0300000000000000" charset="-122"/>
                <a:ea typeface="Noto Sans S Chinese Light" panose="020B0300000000000000" charset="-122"/>
                <a:cs typeface="Noto Sans S Chinese Light" panose="020B0300000000000000" charset="-122"/>
              </a:rPr>
              <a:t>采集服务器</a:t>
            </a:r>
            <a:r>
              <a:rPr lang="en-US" altLang="zh-CN" sz="1500">
                <a:solidFill>
                  <a:schemeClr val="lt1"/>
                </a:solidFill>
                <a:latin typeface="Noto Sans S Chinese Light" panose="020B0300000000000000" charset="-122"/>
                <a:ea typeface="Noto Sans S Chinese Light" panose="020B0300000000000000" charset="-122"/>
                <a:cs typeface="Noto Sans S Chinese Light" panose="020B0300000000000000" charset="-122"/>
              </a:rPr>
              <a:t>/</a:t>
            </a:r>
            <a:r>
              <a:rPr lang="zh-CN" altLang="en-US" sz="1500">
                <a:solidFill>
                  <a:schemeClr val="lt1"/>
                </a:solidFill>
                <a:latin typeface="Noto Sans S Chinese Light" panose="020B0300000000000000" charset="-122"/>
                <a:ea typeface="Noto Sans S Chinese Light" panose="020B0300000000000000" charset="-122"/>
                <a:cs typeface="Noto Sans S Chinese Light" panose="020B0300000000000000" charset="-122"/>
              </a:rPr>
              <a:t>支持定制</a:t>
            </a:r>
            <a:r>
              <a:rPr lang="en-US" altLang="zh-CN" sz="1500">
                <a:solidFill>
                  <a:schemeClr val="lt1"/>
                </a:solidFill>
                <a:latin typeface="Noto Sans S Chinese Light" panose="020B0300000000000000" charset="-122"/>
                <a:ea typeface="Noto Sans S Chinese Light" panose="020B0300000000000000" charset="-122"/>
                <a:cs typeface="Noto Sans S Chinese Light" panose="020B0300000000000000" charset="-122"/>
              </a:rPr>
              <a:t>/</a:t>
            </a:r>
            <a:r>
              <a:rPr lang="zh-CN" altLang="en-US" sz="1500">
                <a:solidFill>
                  <a:schemeClr val="lt1"/>
                </a:solidFill>
                <a:latin typeface="Noto Sans S Chinese Light" panose="020B0300000000000000" charset="-122"/>
                <a:ea typeface="Noto Sans S Chinese Light" panose="020B0300000000000000" charset="-122"/>
                <a:cs typeface="Noto Sans S Chinese Light" panose="020B0300000000000000" charset="-122"/>
              </a:rPr>
              <a:t>云平台</a:t>
            </a:r>
            <a:endParaRPr lang="zh-CN" altLang="en-US" sz="1500">
              <a:solidFill>
                <a:schemeClr val="lt1"/>
              </a:solidFill>
              <a:latin typeface="Noto Sans S Chinese Light" panose="020B0300000000000000" charset="-122"/>
              <a:ea typeface="Noto Sans S Chinese Light" panose="020B0300000000000000" charset="-122"/>
              <a:cs typeface="Noto Sans S Chinese Light" panose="020B0300000000000000" charset="-122"/>
            </a:endParaRPr>
          </a:p>
        </p:txBody>
      </p:sp>
      <p:sp>
        <p:nvSpPr>
          <p:cNvPr id="16" name="矩形 15"/>
          <p:cNvSpPr/>
          <p:nvPr/>
        </p:nvSpPr>
        <p:spPr>
          <a:xfrm>
            <a:off x="953135" y="4647565"/>
            <a:ext cx="3380740" cy="360045"/>
          </a:xfrm>
          <a:prstGeom prst="rect">
            <a:avLst/>
          </a:prstGeom>
          <a:solidFill>
            <a:srgbClr val="128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latin typeface="Noto Sans S Chinese Light" panose="020B0300000000000000" charset="-122"/>
                <a:ea typeface="Noto Sans S Chinese Light" panose="020B0300000000000000" charset="-122"/>
                <a:cs typeface="Noto Sans S Chinese Light" panose="020B0300000000000000" charset="-122"/>
                <a:sym typeface="+mn-ea"/>
              </a:rPr>
              <a:t>成都炬联智能科技有限公司</a:t>
            </a:r>
            <a:endParaRPr lang="zh-CN" altLang="en-US" sz="1600">
              <a:solidFill>
                <a:schemeClr val="lt1"/>
              </a:solidFill>
              <a:latin typeface="Noto Sans S Chinese Light" panose="020B0300000000000000" charset="-122"/>
              <a:ea typeface="Noto Sans S Chinese Light" panose="020B0300000000000000" charset="-122"/>
              <a:cs typeface="Noto Sans S Chinese Light" panose="020B0300000000000000" charset="-122"/>
              <a:sym typeface="+mn-ea"/>
            </a:endParaRPr>
          </a:p>
        </p:txBody>
      </p:sp>
      <p:grpSp>
        <p:nvGrpSpPr>
          <p:cNvPr id="23" name="组合 22"/>
          <p:cNvGrpSpPr/>
          <p:nvPr/>
        </p:nvGrpSpPr>
        <p:grpSpPr>
          <a:xfrm>
            <a:off x="5331460" y="868045"/>
            <a:ext cx="6860540" cy="6142355"/>
            <a:chOff x="8396" y="1367"/>
            <a:chExt cx="10804" cy="9673"/>
          </a:xfrm>
        </p:grpSpPr>
        <p:sp>
          <p:nvSpPr>
            <p:cNvPr id="24" name="等腰三角形 23"/>
            <p:cNvSpPr/>
            <p:nvPr/>
          </p:nvSpPr>
          <p:spPr>
            <a:xfrm>
              <a:off x="8396" y="6970"/>
              <a:ext cx="8642" cy="3830"/>
            </a:xfrm>
            <a:prstGeom prst="triangle">
              <a:avLst/>
            </a:prstGeom>
            <a:solidFill>
              <a:srgbClr val="3AB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等腰三角形 24"/>
            <p:cNvSpPr/>
            <p:nvPr/>
          </p:nvSpPr>
          <p:spPr>
            <a:xfrm rot="16200000">
              <a:off x="11756" y="3325"/>
              <a:ext cx="9403" cy="5486"/>
            </a:xfrm>
            <a:prstGeom prst="triangle">
              <a:avLst/>
            </a:prstGeom>
            <a:gradFill>
              <a:gsLst>
                <a:gs pos="0">
                  <a:srgbClr val="8CD8DC"/>
                </a:gs>
                <a:gs pos="91000">
                  <a:srgbClr val="1D82B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6" name="直接连接符 25"/>
            <p:cNvCxnSpPr/>
            <p:nvPr/>
          </p:nvCxnSpPr>
          <p:spPr>
            <a:xfrm>
              <a:off x="13122" y="6552"/>
              <a:ext cx="5013" cy="4488"/>
            </a:xfrm>
            <a:prstGeom prst="line">
              <a:avLst/>
            </a:prstGeom>
            <a:ln w="152400">
              <a:solidFill>
                <a:srgbClr val="3ABFC4"/>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161925" y="177800"/>
            <a:ext cx="5393055" cy="661035"/>
            <a:chOff x="255" y="100"/>
            <a:chExt cx="8493" cy="1041"/>
          </a:xfrm>
        </p:grpSpPr>
        <p:sp>
          <p:nvSpPr>
            <p:cNvPr id="5" name="文本框 4"/>
            <p:cNvSpPr txBox="1"/>
            <p:nvPr/>
          </p:nvSpPr>
          <p:spPr>
            <a:xfrm>
              <a:off x="271" y="100"/>
              <a:ext cx="7916" cy="822"/>
            </a:xfrm>
            <a:prstGeom prst="rect">
              <a:avLst/>
            </a:prstGeom>
            <a:noFill/>
          </p:spPr>
          <p:txBody>
            <a:bodyPr wrap="square" rtlCol="0">
              <a:spAutoFit/>
            </a:bodyPr>
            <a:p>
              <a:pPr algn="l"/>
              <a:r>
                <a:rPr lang="zh-CN" altLang="en-US" sz="2800" b="1">
                  <a:solidFill>
                    <a:schemeClr val="tx1">
                      <a:lumMod val="75000"/>
                      <a:lumOff val="25000"/>
                    </a:schemeClr>
                  </a:solidFill>
                  <a:latin typeface="微软雅黑" panose="020B0503020204020204" charset="-122"/>
                  <a:ea typeface="微软雅黑" panose="020B0503020204020204" charset="-122"/>
                </a:rPr>
                <a:t>平台功能设计</a:t>
              </a:r>
              <a:endParaRPr lang="zh-CN" altLang="en-US" sz="2800" b="1">
                <a:solidFill>
                  <a:schemeClr val="tx1">
                    <a:lumMod val="75000"/>
                    <a:lumOff val="25000"/>
                  </a:schemeClr>
                </a:solidFill>
                <a:latin typeface="微软雅黑" panose="020B0503020204020204" charset="-122"/>
                <a:ea typeface="微软雅黑" panose="020B0503020204020204" charset="-122"/>
              </a:endParaRPr>
            </a:p>
          </p:txBody>
        </p:sp>
        <p:grpSp>
          <p:nvGrpSpPr>
            <p:cNvPr id="7" name="组合 6"/>
            <p:cNvGrpSpPr/>
            <p:nvPr/>
          </p:nvGrpSpPr>
          <p:grpSpPr>
            <a:xfrm>
              <a:off x="255" y="1021"/>
              <a:ext cx="8493" cy="120"/>
              <a:chOff x="1592" y="4396"/>
              <a:chExt cx="16060" cy="90"/>
            </a:xfrm>
          </p:grpSpPr>
          <p:sp>
            <p:nvSpPr>
              <p:cNvPr id="8" name="矩形 7"/>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 name="矩形 9"/>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pic>
        <p:nvPicPr>
          <p:cNvPr id="9" name="图片 8"/>
          <p:cNvPicPr>
            <a:picLocks noChangeAspect="1"/>
          </p:cNvPicPr>
          <p:nvPr/>
        </p:nvPicPr>
        <p:blipFill>
          <a:blip r:embed="rId1"/>
          <a:stretch>
            <a:fillRect/>
          </a:stretch>
        </p:blipFill>
        <p:spPr>
          <a:xfrm>
            <a:off x="308610" y="1450975"/>
            <a:ext cx="5198745" cy="4199890"/>
          </a:xfrm>
          <a:prstGeom prst="rect">
            <a:avLst/>
          </a:prstGeom>
        </p:spPr>
      </p:pic>
      <p:grpSp>
        <p:nvGrpSpPr>
          <p:cNvPr id="30" name="组合 29"/>
          <p:cNvGrpSpPr/>
          <p:nvPr/>
        </p:nvGrpSpPr>
        <p:grpSpPr>
          <a:xfrm>
            <a:off x="5972810" y="1113790"/>
            <a:ext cx="5741035" cy="1480185"/>
            <a:chOff x="9209" y="3455"/>
            <a:chExt cx="9041" cy="2331"/>
          </a:xfrm>
        </p:grpSpPr>
        <p:sp>
          <p:nvSpPr>
            <p:cNvPr id="12" name="椭圆 11"/>
            <p:cNvSpPr/>
            <p:nvPr/>
          </p:nvSpPr>
          <p:spPr>
            <a:xfrm>
              <a:off x="9209" y="3467"/>
              <a:ext cx="924" cy="924"/>
            </a:xfrm>
            <a:prstGeom prst="ellipse">
              <a:avLst/>
            </a:prstGeom>
            <a:solidFill>
              <a:srgbClr val="1285B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en-US" altLang="zh-CN">
                  <a:solidFill>
                    <a:schemeClr val="bg1"/>
                  </a:solidFill>
                  <a:latin typeface="微软雅黑" panose="020B0503020204020204" charset="-122"/>
                  <a:ea typeface="微软雅黑" panose="020B0503020204020204" charset="-122"/>
                </a:rPr>
                <a:t>01</a:t>
              </a:r>
              <a:endParaRPr lang="en-US" altLang="zh-CN">
                <a:solidFill>
                  <a:schemeClr val="bg1"/>
                </a:solidFill>
                <a:latin typeface="微软雅黑" panose="020B0503020204020204" charset="-122"/>
                <a:ea typeface="微软雅黑" panose="020B0503020204020204" charset="-122"/>
              </a:endParaRPr>
            </a:p>
          </p:txBody>
        </p:sp>
        <p:sp>
          <p:nvSpPr>
            <p:cNvPr id="21" name="文本框 20"/>
            <p:cNvSpPr txBox="1"/>
            <p:nvPr/>
          </p:nvSpPr>
          <p:spPr>
            <a:xfrm>
              <a:off x="10389" y="3455"/>
              <a:ext cx="7543" cy="531"/>
            </a:xfrm>
            <a:prstGeom prst="rect">
              <a:avLst/>
            </a:prstGeom>
            <a:noFill/>
          </p:spPr>
          <p:txBody>
            <a:bodyPr wrap="square" rtlCol="0">
              <a:spAutoFit/>
            </a:bodyPr>
            <a:p>
              <a:pPr algn="l"/>
              <a:r>
                <a:rPr lang="zh-CN" altLang="en-US" sz="1600" b="1">
                  <a:solidFill>
                    <a:schemeClr val="tx1">
                      <a:lumMod val="75000"/>
                      <a:lumOff val="25000"/>
                    </a:schemeClr>
                  </a:solidFill>
                  <a:latin typeface="微软雅黑" panose="020B0503020204020204" charset="-122"/>
                  <a:ea typeface="微软雅黑" panose="020B0503020204020204" charset="-122"/>
                </a:rPr>
                <a:t>设备（网关）直连接入</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8" name="文本框 37"/>
            <p:cNvSpPr txBox="1"/>
            <p:nvPr/>
          </p:nvSpPr>
          <p:spPr>
            <a:xfrm>
              <a:off x="10390" y="3986"/>
              <a:ext cx="7860" cy="1800"/>
            </a:xfrm>
            <a:prstGeom prst="rect">
              <a:avLst/>
            </a:prstGeom>
            <a:noFill/>
          </p:spPr>
          <p:txBody>
            <a:bodyPr wrap="square" rtlCol="0">
              <a:spAutoFit/>
            </a:bodyPr>
            <a:p>
              <a:pPr marL="171450" indent="-171450" algn="l" fontAlgn="auto">
                <a:lnSpc>
                  <a:spcPct val="100000"/>
                </a:lnSpc>
                <a:spcBef>
                  <a:spcPts val="1000"/>
                </a:spcBef>
                <a:spcAft>
                  <a:spcPts val="0"/>
                </a:spcAft>
                <a:buFont typeface="Wingdings" panose="05000000000000000000" charset="0"/>
                <a:buChar char="Ø"/>
              </a:pP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接入流程：建立产品及物模型</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新增设备</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设备配置</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数据解析</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设备查看与应用</a:t>
              </a:r>
              <a:endPar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71450" indent="-171450" algn="l" fontAlgn="auto">
                <a:lnSpc>
                  <a:spcPct val="100000"/>
                </a:lnSpc>
                <a:spcBef>
                  <a:spcPts val="1000"/>
                </a:spcBef>
                <a:spcAft>
                  <a:spcPts val="0"/>
                </a:spcAft>
                <a:buFont typeface="Wingdings" panose="05000000000000000000" charset="0"/>
                <a:buChar char="Ø"/>
              </a:pP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支持协议：提供多种(物联)网络协议的接入支持，包括BACnet、MQTT、RS485/RS232、LORAWAN、MQTT、TCP/IP、HTTP、CoAP、NB-IOT、UDP等通信协议。</a:t>
              </a:r>
              <a:endPar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grpSp>
      <p:sp>
        <p:nvSpPr>
          <p:cNvPr id="20" name="椭圆 19"/>
          <p:cNvSpPr/>
          <p:nvPr/>
        </p:nvSpPr>
        <p:spPr>
          <a:xfrm>
            <a:off x="5972810" y="4800600"/>
            <a:ext cx="586740" cy="586740"/>
          </a:xfrm>
          <a:prstGeom prst="ellipse">
            <a:avLst/>
          </a:prstGeom>
          <a:solidFill>
            <a:srgbClr val="00B0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en-US" altLang="zh-CN">
                <a:solidFill>
                  <a:schemeClr val="bg1"/>
                </a:solidFill>
                <a:latin typeface="微软雅黑" panose="020B0503020204020204" charset="-122"/>
                <a:ea typeface="微软雅黑" panose="020B0503020204020204" charset="-122"/>
              </a:rPr>
              <a:t>03</a:t>
            </a:r>
            <a:endParaRPr lang="en-US" altLang="zh-CN">
              <a:solidFill>
                <a:schemeClr val="bg1"/>
              </a:solidFill>
              <a:latin typeface="微软雅黑" panose="020B0503020204020204" charset="-122"/>
              <a:ea typeface="微软雅黑" panose="020B0503020204020204" charset="-122"/>
            </a:endParaRPr>
          </a:p>
        </p:txBody>
      </p:sp>
      <p:grpSp>
        <p:nvGrpSpPr>
          <p:cNvPr id="35" name="组合 34"/>
          <p:cNvGrpSpPr/>
          <p:nvPr/>
        </p:nvGrpSpPr>
        <p:grpSpPr>
          <a:xfrm>
            <a:off x="5972810" y="2890520"/>
            <a:ext cx="5647055" cy="1673860"/>
            <a:chOff x="10443" y="2723"/>
            <a:chExt cx="8893" cy="2636"/>
          </a:xfrm>
        </p:grpSpPr>
        <p:sp>
          <p:nvSpPr>
            <p:cNvPr id="6" name="椭圆 5"/>
            <p:cNvSpPr/>
            <p:nvPr/>
          </p:nvSpPr>
          <p:spPr>
            <a:xfrm>
              <a:off x="10443" y="2723"/>
              <a:ext cx="924" cy="924"/>
            </a:xfrm>
            <a:prstGeom prst="ellipse">
              <a:avLst/>
            </a:prstGeom>
            <a:solidFill>
              <a:srgbClr val="017F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algn="ctr"/>
              <a:r>
                <a:rPr lang="en-US" altLang="zh-CN">
                  <a:solidFill>
                    <a:schemeClr val="bg1"/>
                  </a:solidFill>
                  <a:latin typeface="微软雅黑" panose="020B0503020204020204" charset="-122"/>
                  <a:ea typeface="微软雅黑" panose="020B0503020204020204" charset="-122"/>
                </a:rPr>
                <a:t>02</a:t>
              </a:r>
              <a:endParaRPr lang="en-US" altLang="zh-CN">
                <a:solidFill>
                  <a:schemeClr val="bg1"/>
                </a:solidFill>
                <a:latin typeface="微软雅黑" panose="020B0503020204020204" charset="-122"/>
                <a:ea typeface="微软雅黑" panose="020B0503020204020204" charset="-122"/>
              </a:endParaRPr>
            </a:p>
          </p:txBody>
        </p:sp>
        <p:sp>
          <p:nvSpPr>
            <p:cNvPr id="32" name="文本框 31"/>
            <p:cNvSpPr txBox="1"/>
            <p:nvPr/>
          </p:nvSpPr>
          <p:spPr>
            <a:xfrm>
              <a:off x="11731" y="2738"/>
              <a:ext cx="4507" cy="531"/>
            </a:xfrm>
            <a:prstGeom prst="rect">
              <a:avLst/>
            </a:prstGeom>
            <a:noFill/>
          </p:spPr>
          <p:txBody>
            <a:bodyPr wrap="square" rtlCol="0">
              <a:spAutoFit/>
            </a:bodyPr>
            <a:p>
              <a:pPr algn="l"/>
              <a:r>
                <a:rPr lang="zh-CN" altLang="en-US" sz="1600" b="1">
                  <a:solidFill>
                    <a:schemeClr val="tx1">
                      <a:lumMod val="75000"/>
                      <a:lumOff val="25000"/>
                    </a:schemeClr>
                  </a:solidFill>
                  <a:latin typeface="微软雅黑" panose="020B0503020204020204" charset="-122"/>
                  <a:ea typeface="微软雅黑" panose="020B0503020204020204" charset="-122"/>
                </a:rPr>
                <a:t>调用平台接口接入</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4" name="文本框 33"/>
            <p:cNvSpPr txBox="1"/>
            <p:nvPr/>
          </p:nvSpPr>
          <p:spPr>
            <a:xfrm>
              <a:off x="11731" y="3269"/>
              <a:ext cx="7605" cy="2090"/>
            </a:xfrm>
            <a:prstGeom prst="rect">
              <a:avLst/>
            </a:prstGeom>
            <a:noFill/>
          </p:spPr>
          <p:txBody>
            <a:bodyPr wrap="square" rtlCol="0">
              <a:spAutoFit/>
            </a:bodyPr>
            <a:p>
              <a:pPr marL="171450" indent="-171450" algn="l" fontAlgn="auto">
                <a:lnSpc>
                  <a:spcPct val="100000"/>
                </a:lnSpc>
                <a:spcBef>
                  <a:spcPts val="1000"/>
                </a:spcBef>
                <a:spcAft>
                  <a:spcPts val="0"/>
                </a:spcAft>
                <a:buFont typeface="Wingdings" panose="05000000000000000000" charset="0"/>
                <a:buChar char="Ø"/>
              </a:pP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接入流程：建立产品及物模型</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调用接入</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API</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接口</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设备创建</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数据解析</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设备查看与应用</a:t>
              </a:r>
              <a:endPar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71450" indent="-171450" algn="l" fontAlgn="auto">
                <a:lnSpc>
                  <a:spcPct val="100000"/>
                </a:lnSpc>
                <a:spcBef>
                  <a:spcPts val="1000"/>
                </a:spcBef>
                <a:spcAft>
                  <a:spcPts val="0"/>
                </a:spcAft>
                <a:buFont typeface="Wingdings" panose="05000000000000000000" charset="0"/>
                <a:buChar char="Ø"/>
              </a:pP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支持协议：</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提供完整的系统鉴权、设备注册、设备鉴权、设备数据（报警）上报、控制命令下发等系统设备接入API接口，采用主流的RESTful（Representational State Transfer）风格，通过HTTP/HTTPS请求调用。</a:t>
              </a:r>
              <a:endPar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grpSp>
      <p:sp>
        <p:nvSpPr>
          <p:cNvPr id="36" name="文本框 35"/>
          <p:cNvSpPr txBox="1"/>
          <p:nvPr/>
        </p:nvSpPr>
        <p:spPr>
          <a:xfrm>
            <a:off x="6833870" y="4859020"/>
            <a:ext cx="2861945" cy="337185"/>
          </a:xfrm>
          <a:prstGeom prst="rect">
            <a:avLst/>
          </a:prstGeom>
          <a:noFill/>
        </p:spPr>
        <p:txBody>
          <a:bodyPr wrap="square" rtlCol="0">
            <a:spAutoFit/>
          </a:bodyPr>
          <a:p>
            <a:pPr algn="l"/>
            <a:r>
              <a:rPr lang="zh-CN" altLang="en-US" sz="1600" b="1">
                <a:solidFill>
                  <a:schemeClr val="tx1">
                    <a:lumMod val="75000"/>
                    <a:lumOff val="25000"/>
                  </a:schemeClr>
                </a:solidFill>
                <a:latin typeface="微软雅黑" panose="020B0503020204020204" charset="-122"/>
                <a:ea typeface="微软雅黑" panose="020B0503020204020204" charset="-122"/>
              </a:rPr>
              <a:t>调用弱电系统接口接入</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37" name="文本框 36"/>
          <p:cNvSpPr txBox="1"/>
          <p:nvPr/>
        </p:nvSpPr>
        <p:spPr>
          <a:xfrm>
            <a:off x="6833870" y="5187315"/>
            <a:ext cx="4829175" cy="1143000"/>
          </a:xfrm>
          <a:prstGeom prst="rect">
            <a:avLst/>
          </a:prstGeom>
          <a:noFill/>
        </p:spPr>
        <p:txBody>
          <a:bodyPr wrap="square" rtlCol="0">
            <a:spAutoFit/>
          </a:bodyPr>
          <a:p>
            <a:pPr marL="171450" indent="-171450" algn="l" fontAlgn="auto">
              <a:lnSpc>
                <a:spcPct val="100000"/>
              </a:lnSpc>
              <a:spcBef>
                <a:spcPts val="1000"/>
              </a:spcBef>
              <a:spcAft>
                <a:spcPts val="0"/>
              </a:spcAft>
              <a:buFont typeface="Wingdings" panose="05000000000000000000" charset="0"/>
              <a:buChar char="Ø"/>
            </a:pP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接入流程：建立产品及物模型</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提供标准</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API</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接口</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设备创建</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数据解析</a:t>
            </a:r>
            <a:r>
              <a:rPr lang="en-US" altLang="zh-CN"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设备查看与应用</a:t>
            </a:r>
            <a:endPar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71450" indent="-171450" algn="l" fontAlgn="auto">
              <a:lnSpc>
                <a:spcPct val="100000"/>
              </a:lnSpc>
              <a:spcBef>
                <a:spcPts val="1000"/>
              </a:spcBef>
              <a:spcAft>
                <a:spcPts val="0"/>
              </a:spcAft>
              <a:buFont typeface="Wingdings" panose="05000000000000000000" charset="0"/>
              <a:buChar char="Ø"/>
            </a:pP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支持协议：平台</a:t>
            </a:r>
            <a:r>
              <a:rPr lang="zh-CN" altLang="en-US" sz="12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主动调用弱电系统HTTP接口接入，弱电系统需开放满足设备列表查询、设备状态查询、设备数据查询、设备控制、设备报警信息查询和访问授权</a:t>
            </a:r>
            <a:endPar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Gen Jyuu Gothic Medium" panose="020B0402020203020207" charset="-120"/>
                <a:ea typeface="Gen Jyuu Gothic Medium" panose="020B0402020203020207" charset="-120"/>
              </a:rPr>
              <a:t>06</a:t>
            </a:r>
            <a:endParaRPr lang="en-US" altLang="zh-CN" sz="2000">
              <a:solidFill>
                <a:schemeClr val="bg1"/>
              </a:solidFill>
              <a:latin typeface="Gen Jyuu Gothic Medium" panose="020B0402020203020207" charset="-120"/>
              <a:ea typeface="Gen Jyuu Gothic Medium" panose="020B0402020203020207" charset="-120"/>
            </a:endParaRPr>
          </a:p>
        </p:txBody>
      </p:sp>
      <p:grpSp>
        <p:nvGrpSpPr>
          <p:cNvPr id="3" name="组合 2"/>
          <p:cNvGrpSpPr/>
          <p:nvPr/>
        </p:nvGrpSpPr>
        <p:grpSpPr>
          <a:xfrm>
            <a:off x="161925" y="177800"/>
            <a:ext cx="5393055" cy="661035"/>
            <a:chOff x="255" y="100"/>
            <a:chExt cx="8493" cy="1041"/>
          </a:xfrm>
        </p:grpSpPr>
        <p:sp>
          <p:nvSpPr>
            <p:cNvPr id="5" name="文本框 4"/>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系统对接方案示例</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7" name="组合 6"/>
            <p:cNvGrpSpPr/>
            <p:nvPr/>
          </p:nvGrpSpPr>
          <p:grpSpPr>
            <a:xfrm>
              <a:off x="255" y="1021"/>
              <a:ext cx="8493" cy="120"/>
              <a:chOff x="1592" y="4396"/>
              <a:chExt cx="16060" cy="90"/>
            </a:xfrm>
          </p:grpSpPr>
          <p:sp>
            <p:nvSpPr>
              <p:cNvPr id="8" name="矩形 7"/>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pic>
        <p:nvPicPr>
          <p:cNvPr id="2" name="图片 1" descr="2"/>
          <p:cNvPicPr>
            <a:picLocks noChangeAspect="1"/>
          </p:cNvPicPr>
          <p:nvPr/>
        </p:nvPicPr>
        <p:blipFill>
          <a:blip r:embed="rId1"/>
          <a:stretch>
            <a:fillRect/>
          </a:stretch>
        </p:blipFill>
        <p:spPr>
          <a:xfrm>
            <a:off x="4641850" y="1911350"/>
            <a:ext cx="7050405" cy="3417570"/>
          </a:xfrm>
          <a:prstGeom prst="rect">
            <a:avLst/>
          </a:prstGeom>
        </p:spPr>
      </p:pic>
      <p:sp>
        <p:nvSpPr>
          <p:cNvPr id="67" name="矩形: 圆角 59"/>
          <p:cNvSpPr/>
          <p:nvPr>
            <p:custDataLst>
              <p:tags r:id="rId2"/>
            </p:custDataLst>
          </p:nvPr>
        </p:nvSpPr>
        <p:spPr>
          <a:xfrm>
            <a:off x="751840" y="1384300"/>
            <a:ext cx="3705225" cy="4820285"/>
          </a:xfrm>
          <a:prstGeom prst="roundRect">
            <a:avLst>
              <a:gd name="adj" fmla="val 7184"/>
            </a:avLst>
          </a:prstGeom>
          <a:gradFill>
            <a:gsLst>
              <a:gs pos="0">
                <a:srgbClr val="FFFFFF">
                  <a:alpha val="10000"/>
                </a:srgbClr>
              </a:gs>
              <a:gs pos="100000">
                <a:srgbClr val="FFFFFF">
                  <a:alpha val="0"/>
                </a:srgbClr>
              </a:gs>
            </a:gsLst>
            <a:lin ang="5400000" scaled="0"/>
          </a:gradFill>
          <a:ln w="15875">
            <a:gradFill flip="none" rotWithShape="1">
              <a:gsLst>
                <a:gs pos="0">
                  <a:srgbClr val="4385F5">
                    <a:lumMod val="60000"/>
                    <a:lumOff val="40000"/>
                    <a:alpha val="60000"/>
                  </a:srgbClr>
                </a:gs>
                <a:gs pos="100000">
                  <a:srgbClr val="4385F5">
                    <a:lumMod val="60000"/>
                    <a:lumOff val="40000"/>
                    <a:alpha val="0"/>
                  </a:srgbClr>
                </a:gs>
              </a:gsLst>
              <a:lin ang="5400000" scaled="1"/>
              <a:tileRect/>
            </a:grad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l" fontAlgn="auto">
              <a:lnSpc>
                <a:spcPct val="120000"/>
              </a:lnSpc>
              <a:buClrTx/>
              <a:buSzTx/>
              <a:buFontTx/>
            </a:pPr>
            <a:endParaRPr lang="zh-CN" altLang="en-US" sz="1400" spc="150" noProof="0" dirty="0">
              <a:ln>
                <a:noFill/>
              </a:ln>
              <a:solidFill>
                <a:srgbClr val="000000">
                  <a:lumMod val="85000"/>
                  <a:lumOff val="15000"/>
                </a:srgbClr>
              </a:solidFill>
              <a:effectLst/>
              <a:uLnTx/>
              <a:uFillTx/>
              <a:latin typeface="+mn-ea"/>
              <a:sym typeface="+mn-ea"/>
            </a:endParaRPr>
          </a:p>
        </p:txBody>
      </p:sp>
      <p:sp>
        <p:nvSpPr>
          <p:cNvPr id="11" name="圆角矩形 10"/>
          <p:cNvSpPr/>
          <p:nvPr/>
        </p:nvSpPr>
        <p:spPr>
          <a:xfrm>
            <a:off x="609600" y="1124585"/>
            <a:ext cx="1809750" cy="511175"/>
          </a:xfrm>
          <a:prstGeom prst="roundRect">
            <a:avLst>
              <a:gd name="adj" fmla="val 11231"/>
            </a:avLst>
          </a:prstGeom>
          <a:solidFill>
            <a:srgbClr val="00B0D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lnSpc>
                <a:spcPct val="130000"/>
              </a:lnSpc>
              <a:spcAft>
                <a:spcPts val="600"/>
              </a:spcAft>
              <a:buFont typeface="Wingdings" panose="05000000000000000000" charset="0"/>
              <a:buNone/>
            </a:pPr>
            <a:r>
              <a:rPr lang="zh-CN" sz="1600" dirty="0">
                <a:latin typeface="+mn-ea"/>
                <a:cs typeface="+mn-ea"/>
                <a:sym typeface="+mn-ea"/>
              </a:rPr>
              <a:t>视频监控系统</a:t>
            </a:r>
            <a:endParaRPr lang="zh-CN" altLang="en-US" sz="1600"/>
          </a:p>
        </p:txBody>
      </p:sp>
      <p:sp>
        <p:nvSpPr>
          <p:cNvPr id="9" name="文本框 8"/>
          <p:cNvSpPr txBox="1"/>
          <p:nvPr/>
        </p:nvSpPr>
        <p:spPr>
          <a:xfrm>
            <a:off x="914400" y="1771650"/>
            <a:ext cx="3333115" cy="3397250"/>
          </a:xfrm>
          <a:prstGeom prst="rect">
            <a:avLst/>
          </a:prstGeom>
          <a:noFill/>
        </p:spPr>
        <p:txBody>
          <a:bodyPr wrap="square" rtlCol="0" anchor="t">
            <a:spAutoFit/>
          </a:bodyPr>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接入方式及协议</a:t>
            </a:r>
            <a:r>
              <a:rPr lang="zh-CN" altLang="en-US" sz="1400" dirty="0">
                <a:latin typeface="+mn-ea"/>
                <a:cs typeface="+mn-ea"/>
                <a:sym typeface="+mn-ea"/>
              </a:rPr>
              <a:t>：系统对接-http协议/设备对接-设备对接SDK(私有协议)。</a:t>
            </a:r>
            <a:endParaRPr lang="zh-CN" altLang="en-US" sz="1400" dirty="0">
              <a:latin typeface="+mn-ea"/>
              <a:cs typeface="+mn-ea"/>
              <a:sym typeface="+mn-ea"/>
            </a:endParaRPr>
          </a:p>
          <a:p>
            <a:pPr marL="285750" indent="-285750">
              <a:lnSpc>
                <a:spcPct val="130000"/>
              </a:lnSpc>
              <a:spcAft>
                <a:spcPts val="600"/>
              </a:spcAft>
              <a:buFont typeface="Wingdings" panose="05000000000000000000" charset="0"/>
              <a:buChar char="u"/>
            </a:pPr>
            <a:r>
              <a:rPr lang="en-US" altLang="zh-CN" sz="1400" b="1" dirty="0">
                <a:latin typeface="+mn-ea"/>
                <a:cs typeface="+mn-ea"/>
                <a:sym typeface="+mn-ea"/>
              </a:rPr>
              <a:t>IOT</a:t>
            </a:r>
            <a:r>
              <a:rPr lang="zh-CN" altLang="en-US" sz="1400" b="1" dirty="0">
                <a:latin typeface="+mn-ea"/>
                <a:cs typeface="+mn-ea"/>
                <a:sym typeface="+mn-ea"/>
              </a:rPr>
              <a:t>接入的数据</a:t>
            </a:r>
            <a:r>
              <a:rPr lang="zh-CN" altLang="en-US" sz="1400" dirty="0">
                <a:latin typeface="+mn-ea"/>
                <a:cs typeface="+mn-ea"/>
                <a:sym typeface="+mn-ea"/>
              </a:rPr>
              <a:t>：</a:t>
            </a:r>
            <a:endParaRPr lang="zh-CN" altLang="en-US" sz="1400" dirty="0">
              <a:latin typeface="+mn-ea"/>
              <a:cs typeface="+mn-ea"/>
              <a:sym typeface="+mn-ea"/>
            </a:endParaRPr>
          </a:p>
          <a:p>
            <a:pPr marL="742950" lvl="1" indent="-285750">
              <a:lnSpc>
                <a:spcPct val="130000"/>
              </a:lnSpc>
              <a:spcAft>
                <a:spcPts val="600"/>
              </a:spcAft>
              <a:buFont typeface="Wingdings" panose="05000000000000000000" charset="0"/>
              <a:buChar char="Ø"/>
            </a:pPr>
            <a:r>
              <a:rPr lang="zh-CN" altLang="en-US" sz="1400" dirty="0">
                <a:latin typeface="+mn-ea"/>
                <a:cs typeface="+mn-ea"/>
                <a:sym typeface="+mn-ea"/>
              </a:rPr>
              <a:t>在线/离线状态、时间戳、设备名称、设备编码(自身系统内部唯一)、设备类型、设备型号、设备状态(通信状态)。</a:t>
            </a:r>
            <a:endParaRPr lang="zh-CN" altLang="en-US" sz="1400" dirty="0">
              <a:latin typeface="+mn-ea"/>
              <a:cs typeface="+mn-ea"/>
              <a:sym typeface="+mn-ea"/>
            </a:endParaRPr>
          </a:p>
          <a:p>
            <a:pPr marL="742950" lvl="1" indent="-285750">
              <a:lnSpc>
                <a:spcPct val="130000"/>
              </a:lnSpc>
              <a:spcAft>
                <a:spcPts val="600"/>
              </a:spcAft>
              <a:buFont typeface="Wingdings" panose="05000000000000000000" charset="0"/>
              <a:buChar char="Ø"/>
            </a:pPr>
            <a:r>
              <a:rPr lang="zh-CN" altLang="en-US" sz="1400" dirty="0">
                <a:latin typeface="+mn-ea"/>
                <a:cs typeface="+mn-ea"/>
                <a:sym typeface="+mn-ea"/>
              </a:rPr>
              <a:t>控制命令：摄像头云台控制，包括方向控制提供给园区服务移动端及驾驶舱。</a:t>
            </a:r>
            <a:endParaRPr lang="zh-CN" altLang="en-US" sz="1400" dirty="0">
              <a:latin typeface="+mn-ea"/>
              <a:cs typeface="+mn-ea"/>
              <a:sym typeface="+mn-ea"/>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Gen Jyuu Gothic Medium" panose="020B0402020203020207" charset="-120"/>
                <a:ea typeface="Gen Jyuu Gothic Medium" panose="020B0402020203020207" charset="-120"/>
              </a:rPr>
              <a:t>06</a:t>
            </a:r>
            <a:endParaRPr lang="en-US" altLang="zh-CN" sz="2000">
              <a:solidFill>
                <a:schemeClr val="bg1"/>
              </a:solidFill>
              <a:latin typeface="Gen Jyuu Gothic Medium" panose="020B0402020203020207" charset="-120"/>
              <a:ea typeface="Gen Jyuu Gothic Medium" panose="020B0402020203020207" charset="-120"/>
            </a:endParaRPr>
          </a:p>
        </p:txBody>
      </p:sp>
      <p:grpSp>
        <p:nvGrpSpPr>
          <p:cNvPr id="3" name="组合 2"/>
          <p:cNvGrpSpPr/>
          <p:nvPr/>
        </p:nvGrpSpPr>
        <p:grpSpPr>
          <a:xfrm>
            <a:off x="161925" y="177800"/>
            <a:ext cx="5393055" cy="661035"/>
            <a:chOff x="255" y="100"/>
            <a:chExt cx="8493" cy="1041"/>
          </a:xfrm>
        </p:grpSpPr>
        <p:sp>
          <p:nvSpPr>
            <p:cNvPr id="5" name="文本框 4"/>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系统对接方案示例</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7" name="组合 6"/>
            <p:cNvGrpSpPr/>
            <p:nvPr/>
          </p:nvGrpSpPr>
          <p:grpSpPr>
            <a:xfrm>
              <a:off x="255" y="1021"/>
              <a:ext cx="8493" cy="120"/>
              <a:chOff x="1592" y="4396"/>
              <a:chExt cx="16060" cy="90"/>
            </a:xfrm>
          </p:grpSpPr>
          <p:sp>
            <p:nvSpPr>
              <p:cNvPr id="8" name="矩形 7"/>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67" name="矩形: 圆角 59"/>
          <p:cNvSpPr/>
          <p:nvPr>
            <p:custDataLst>
              <p:tags r:id="rId1"/>
            </p:custDataLst>
          </p:nvPr>
        </p:nvSpPr>
        <p:spPr>
          <a:xfrm>
            <a:off x="751840" y="1384300"/>
            <a:ext cx="3705225" cy="4820285"/>
          </a:xfrm>
          <a:prstGeom prst="roundRect">
            <a:avLst>
              <a:gd name="adj" fmla="val 7184"/>
            </a:avLst>
          </a:prstGeom>
          <a:gradFill>
            <a:gsLst>
              <a:gs pos="0">
                <a:srgbClr val="FFFFFF">
                  <a:alpha val="10000"/>
                </a:srgbClr>
              </a:gs>
              <a:gs pos="100000">
                <a:srgbClr val="FFFFFF">
                  <a:alpha val="0"/>
                </a:srgbClr>
              </a:gs>
            </a:gsLst>
            <a:lin ang="5400000" scaled="0"/>
          </a:gradFill>
          <a:ln w="15875">
            <a:gradFill flip="none" rotWithShape="1">
              <a:gsLst>
                <a:gs pos="0">
                  <a:srgbClr val="4385F5">
                    <a:lumMod val="60000"/>
                    <a:lumOff val="40000"/>
                    <a:alpha val="60000"/>
                  </a:srgbClr>
                </a:gs>
                <a:gs pos="100000">
                  <a:srgbClr val="4385F5">
                    <a:lumMod val="60000"/>
                    <a:lumOff val="40000"/>
                    <a:alpha val="0"/>
                  </a:srgbClr>
                </a:gs>
              </a:gsLst>
              <a:lin ang="5400000" scaled="1"/>
              <a:tileRect/>
            </a:grad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l" fontAlgn="auto">
              <a:lnSpc>
                <a:spcPct val="120000"/>
              </a:lnSpc>
              <a:buClrTx/>
              <a:buSzTx/>
              <a:buFontTx/>
            </a:pPr>
            <a:endParaRPr lang="zh-CN" altLang="en-US" sz="1400" spc="150" noProof="0" dirty="0">
              <a:ln>
                <a:noFill/>
              </a:ln>
              <a:solidFill>
                <a:srgbClr val="000000">
                  <a:lumMod val="85000"/>
                  <a:lumOff val="15000"/>
                </a:srgbClr>
              </a:solidFill>
              <a:effectLst/>
              <a:uLnTx/>
              <a:uFillTx/>
              <a:latin typeface="+mn-ea"/>
              <a:sym typeface="+mn-ea"/>
            </a:endParaRPr>
          </a:p>
        </p:txBody>
      </p:sp>
      <p:sp>
        <p:nvSpPr>
          <p:cNvPr id="11" name="圆角矩形 10"/>
          <p:cNvSpPr/>
          <p:nvPr/>
        </p:nvSpPr>
        <p:spPr>
          <a:xfrm>
            <a:off x="609600" y="1124585"/>
            <a:ext cx="1809750" cy="511175"/>
          </a:xfrm>
          <a:prstGeom prst="roundRect">
            <a:avLst>
              <a:gd name="adj" fmla="val 11231"/>
            </a:avLst>
          </a:prstGeom>
          <a:solidFill>
            <a:srgbClr val="00B0D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lnSpc>
                <a:spcPct val="130000"/>
              </a:lnSpc>
              <a:spcAft>
                <a:spcPts val="600"/>
              </a:spcAft>
              <a:buFont typeface="Wingdings" panose="05000000000000000000" charset="0"/>
              <a:buNone/>
            </a:pPr>
            <a:r>
              <a:rPr lang="zh-CN" sz="1600" dirty="0">
                <a:latin typeface="+mn-ea"/>
                <a:cs typeface="+mn-ea"/>
                <a:sym typeface="+mn-ea"/>
              </a:rPr>
              <a:t>信息发布系统</a:t>
            </a:r>
            <a:endParaRPr lang="zh-CN" altLang="en-US" sz="1600"/>
          </a:p>
        </p:txBody>
      </p:sp>
      <p:sp>
        <p:nvSpPr>
          <p:cNvPr id="9" name="文本框 8"/>
          <p:cNvSpPr txBox="1"/>
          <p:nvPr/>
        </p:nvSpPr>
        <p:spPr>
          <a:xfrm>
            <a:off x="914400" y="1771650"/>
            <a:ext cx="3333115" cy="3194685"/>
          </a:xfrm>
          <a:prstGeom prst="rect">
            <a:avLst/>
          </a:prstGeom>
          <a:noFill/>
        </p:spPr>
        <p:txBody>
          <a:bodyPr wrap="square" rtlCol="0" anchor="t">
            <a:spAutoFit/>
          </a:bodyPr>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接入方式及协议</a:t>
            </a:r>
            <a:r>
              <a:rPr lang="zh-CN" altLang="en-US" sz="1400" dirty="0">
                <a:latin typeface="+mn-ea"/>
                <a:cs typeface="+mn-ea"/>
                <a:sym typeface="+mn-ea"/>
              </a:rPr>
              <a:t>：系统对接-系统接口</a:t>
            </a:r>
            <a:endParaRPr lang="zh-CN" altLang="en-US" sz="1400" dirty="0">
              <a:latin typeface="+mn-ea"/>
              <a:cs typeface="+mn-ea"/>
              <a:sym typeface="+mn-ea"/>
            </a:endParaRPr>
          </a:p>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接入的数据</a:t>
            </a:r>
            <a:r>
              <a:rPr lang="zh-CN" altLang="en-US" sz="1400" dirty="0">
                <a:latin typeface="+mn-ea"/>
                <a:cs typeface="+mn-ea"/>
                <a:sym typeface="+mn-ea"/>
              </a:rPr>
              <a:t>：当前播放内容、时间戳、设备名称、设备编码(自身系统内部唯一)、设备类型、设备型号、设备状态(通信状态)。</a:t>
            </a:r>
            <a:endParaRPr lang="zh-CN" altLang="en-US" sz="1400" dirty="0">
              <a:latin typeface="+mn-ea"/>
              <a:cs typeface="+mn-ea"/>
              <a:sym typeface="+mn-ea"/>
            </a:endParaRPr>
          </a:p>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功能控制</a:t>
            </a:r>
            <a:r>
              <a:rPr lang="zh-CN" altLang="en-US" sz="1400" dirty="0">
                <a:latin typeface="+mn-ea"/>
                <a:cs typeface="+mn-ea"/>
                <a:sym typeface="+mn-ea"/>
              </a:rPr>
              <a:t>：</a:t>
            </a:r>
            <a:endParaRPr lang="zh-CN" altLang="en-US" sz="1400" dirty="0">
              <a:latin typeface="+mn-ea"/>
              <a:cs typeface="+mn-ea"/>
              <a:sym typeface="+mn-ea"/>
            </a:endParaRPr>
          </a:p>
          <a:p>
            <a:pPr lvl="1" indent="0">
              <a:lnSpc>
                <a:spcPct val="130000"/>
              </a:lnSpc>
              <a:spcAft>
                <a:spcPts val="600"/>
              </a:spcAft>
              <a:buFont typeface="Wingdings" panose="05000000000000000000" charset="0"/>
              <a:buNone/>
            </a:pPr>
            <a:r>
              <a:rPr lang="zh-CN" altLang="en-US" sz="1400" dirty="0">
                <a:latin typeface="+mn-ea"/>
                <a:cs typeface="+mn-ea"/>
                <a:sym typeface="+mn-ea"/>
              </a:rPr>
              <a:t>功能</a:t>
            </a:r>
            <a:r>
              <a:rPr lang="en-US" altLang="zh-CN" sz="1400" dirty="0">
                <a:latin typeface="+mn-ea"/>
                <a:cs typeface="+mn-ea"/>
                <a:sym typeface="+mn-ea"/>
              </a:rPr>
              <a:t>1</a:t>
            </a:r>
            <a:r>
              <a:rPr lang="zh-CN" altLang="en-US" sz="1400" dirty="0">
                <a:latin typeface="+mn-ea"/>
                <a:cs typeface="+mn-ea"/>
                <a:sym typeface="+mn-ea"/>
              </a:rPr>
              <a:t>：消息紧急插播。</a:t>
            </a:r>
            <a:endParaRPr lang="zh-CN" altLang="en-US" sz="1400" dirty="0">
              <a:latin typeface="+mn-ea"/>
              <a:cs typeface="+mn-ea"/>
              <a:sym typeface="+mn-ea"/>
            </a:endParaRPr>
          </a:p>
          <a:p>
            <a:pPr lvl="1" indent="0">
              <a:lnSpc>
                <a:spcPct val="130000"/>
              </a:lnSpc>
              <a:spcAft>
                <a:spcPts val="600"/>
              </a:spcAft>
              <a:buFont typeface="Wingdings" panose="05000000000000000000" charset="0"/>
              <a:buNone/>
            </a:pPr>
            <a:r>
              <a:rPr lang="zh-CN" altLang="en-US" sz="1400" dirty="0">
                <a:latin typeface="+mn-ea"/>
                <a:cs typeface="+mn-ea"/>
                <a:sym typeface="+mn-ea"/>
              </a:rPr>
              <a:t>功能</a:t>
            </a:r>
            <a:r>
              <a:rPr lang="en-US" altLang="zh-CN" sz="1400" dirty="0">
                <a:latin typeface="+mn-ea"/>
                <a:cs typeface="+mn-ea"/>
                <a:sym typeface="+mn-ea"/>
              </a:rPr>
              <a:t>2</a:t>
            </a:r>
            <a:r>
              <a:rPr lang="zh-CN" altLang="en-US" sz="1400" dirty="0">
                <a:latin typeface="+mn-ea"/>
                <a:cs typeface="+mn-ea"/>
                <a:sym typeface="+mn-ea"/>
              </a:rPr>
              <a:t>：设备信息设置，包括设备音量大小。</a:t>
            </a:r>
            <a:endParaRPr lang="zh-CN" altLang="en-US" sz="1400" dirty="0">
              <a:latin typeface="+mn-ea"/>
              <a:cs typeface="+mn-ea"/>
              <a:sym typeface="+mn-ea"/>
            </a:endParaRPr>
          </a:p>
        </p:txBody>
      </p:sp>
      <p:pic>
        <p:nvPicPr>
          <p:cNvPr id="6" name="图片 5" descr="背景音乐"/>
          <p:cNvPicPr>
            <a:picLocks noChangeAspect="1"/>
          </p:cNvPicPr>
          <p:nvPr/>
        </p:nvPicPr>
        <p:blipFill>
          <a:blip r:embed="rId2"/>
          <a:stretch>
            <a:fillRect/>
          </a:stretch>
        </p:blipFill>
        <p:spPr>
          <a:xfrm rot="16200000">
            <a:off x="6175375" y="43815"/>
            <a:ext cx="4177665" cy="68580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Gen Jyuu Gothic Medium" panose="020B0402020203020207" charset="-120"/>
                <a:ea typeface="Gen Jyuu Gothic Medium" panose="020B0402020203020207" charset="-120"/>
              </a:rPr>
              <a:t>06</a:t>
            </a:r>
            <a:endParaRPr lang="en-US" altLang="zh-CN" sz="2000">
              <a:solidFill>
                <a:schemeClr val="bg1"/>
              </a:solidFill>
              <a:latin typeface="Gen Jyuu Gothic Medium" panose="020B0402020203020207" charset="-120"/>
              <a:ea typeface="Gen Jyuu Gothic Medium" panose="020B0402020203020207" charset="-120"/>
            </a:endParaRPr>
          </a:p>
        </p:txBody>
      </p:sp>
      <p:grpSp>
        <p:nvGrpSpPr>
          <p:cNvPr id="3" name="组合 2"/>
          <p:cNvGrpSpPr/>
          <p:nvPr/>
        </p:nvGrpSpPr>
        <p:grpSpPr>
          <a:xfrm>
            <a:off x="161925" y="177800"/>
            <a:ext cx="5393055" cy="661035"/>
            <a:chOff x="255" y="100"/>
            <a:chExt cx="8493" cy="1041"/>
          </a:xfrm>
        </p:grpSpPr>
        <p:sp>
          <p:nvSpPr>
            <p:cNvPr id="5" name="文本框 4"/>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系统对接方案示例</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7" name="组合 6"/>
            <p:cNvGrpSpPr/>
            <p:nvPr/>
          </p:nvGrpSpPr>
          <p:grpSpPr>
            <a:xfrm>
              <a:off x="255" y="1021"/>
              <a:ext cx="8493" cy="120"/>
              <a:chOff x="1592" y="4396"/>
              <a:chExt cx="16060" cy="90"/>
            </a:xfrm>
          </p:grpSpPr>
          <p:sp>
            <p:nvSpPr>
              <p:cNvPr id="8" name="矩形 7"/>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67" name="矩形: 圆角 59"/>
          <p:cNvSpPr/>
          <p:nvPr>
            <p:custDataLst>
              <p:tags r:id="rId1"/>
            </p:custDataLst>
          </p:nvPr>
        </p:nvSpPr>
        <p:spPr>
          <a:xfrm>
            <a:off x="751840" y="1384300"/>
            <a:ext cx="3705225" cy="4820285"/>
          </a:xfrm>
          <a:prstGeom prst="roundRect">
            <a:avLst>
              <a:gd name="adj" fmla="val 7184"/>
            </a:avLst>
          </a:prstGeom>
          <a:gradFill>
            <a:gsLst>
              <a:gs pos="0">
                <a:srgbClr val="FFFFFF">
                  <a:alpha val="10000"/>
                </a:srgbClr>
              </a:gs>
              <a:gs pos="100000">
                <a:srgbClr val="FFFFFF">
                  <a:alpha val="0"/>
                </a:srgbClr>
              </a:gs>
            </a:gsLst>
            <a:lin ang="5400000" scaled="0"/>
          </a:gradFill>
          <a:ln w="15875">
            <a:gradFill flip="none" rotWithShape="1">
              <a:gsLst>
                <a:gs pos="0">
                  <a:srgbClr val="4385F5">
                    <a:lumMod val="60000"/>
                    <a:lumOff val="40000"/>
                    <a:alpha val="60000"/>
                  </a:srgbClr>
                </a:gs>
                <a:gs pos="100000">
                  <a:srgbClr val="4385F5">
                    <a:lumMod val="60000"/>
                    <a:lumOff val="40000"/>
                    <a:alpha val="0"/>
                  </a:srgbClr>
                </a:gs>
              </a:gsLst>
              <a:lin ang="5400000" scaled="1"/>
              <a:tileRect/>
            </a:grad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l" fontAlgn="auto">
              <a:lnSpc>
                <a:spcPct val="120000"/>
              </a:lnSpc>
              <a:buClrTx/>
              <a:buSzTx/>
              <a:buFontTx/>
            </a:pPr>
            <a:endParaRPr lang="zh-CN" altLang="en-US" sz="1400" spc="150" noProof="0" dirty="0">
              <a:ln>
                <a:noFill/>
              </a:ln>
              <a:solidFill>
                <a:srgbClr val="000000">
                  <a:lumMod val="85000"/>
                  <a:lumOff val="15000"/>
                </a:srgbClr>
              </a:solidFill>
              <a:effectLst/>
              <a:uLnTx/>
              <a:uFillTx/>
              <a:latin typeface="+mn-ea"/>
              <a:sym typeface="+mn-ea"/>
            </a:endParaRPr>
          </a:p>
        </p:txBody>
      </p:sp>
      <p:sp>
        <p:nvSpPr>
          <p:cNvPr id="11" name="圆角矩形 10"/>
          <p:cNvSpPr/>
          <p:nvPr/>
        </p:nvSpPr>
        <p:spPr>
          <a:xfrm>
            <a:off x="609600" y="1124585"/>
            <a:ext cx="1809750" cy="511175"/>
          </a:xfrm>
          <a:prstGeom prst="roundRect">
            <a:avLst>
              <a:gd name="adj" fmla="val 11231"/>
            </a:avLst>
          </a:prstGeom>
          <a:solidFill>
            <a:srgbClr val="00B0D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lnSpc>
                <a:spcPct val="130000"/>
              </a:lnSpc>
              <a:spcAft>
                <a:spcPts val="600"/>
              </a:spcAft>
              <a:buFont typeface="Wingdings" panose="05000000000000000000" charset="0"/>
              <a:buNone/>
            </a:pPr>
            <a:r>
              <a:rPr lang="zh-CN" sz="1600" dirty="0">
                <a:latin typeface="+mn-ea"/>
                <a:cs typeface="+mn-ea"/>
                <a:sym typeface="+mn-ea"/>
              </a:rPr>
              <a:t>门禁系统</a:t>
            </a:r>
            <a:endParaRPr lang="zh-CN" altLang="en-US" sz="1600"/>
          </a:p>
        </p:txBody>
      </p:sp>
      <p:sp>
        <p:nvSpPr>
          <p:cNvPr id="9" name="文本框 8"/>
          <p:cNvSpPr txBox="1"/>
          <p:nvPr/>
        </p:nvSpPr>
        <p:spPr>
          <a:xfrm>
            <a:off x="914400" y="1771650"/>
            <a:ext cx="3333115" cy="2837815"/>
          </a:xfrm>
          <a:prstGeom prst="rect">
            <a:avLst/>
          </a:prstGeom>
          <a:noFill/>
        </p:spPr>
        <p:txBody>
          <a:bodyPr wrap="square" rtlCol="0" anchor="t">
            <a:spAutoFit/>
          </a:bodyPr>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接入方式及协议</a:t>
            </a:r>
            <a:r>
              <a:rPr lang="zh-CN" altLang="en-US" sz="1400" dirty="0">
                <a:latin typeface="+mn-ea"/>
                <a:cs typeface="+mn-ea"/>
                <a:sym typeface="+mn-ea"/>
              </a:rPr>
              <a:t>：系统对接-HTTP</a:t>
            </a:r>
            <a:endParaRPr lang="zh-CN" altLang="en-US" sz="1400" dirty="0">
              <a:latin typeface="+mn-ea"/>
              <a:cs typeface="+mn-ea"/>
              <a:sym typeface="+mn-ea"/>
            </a:endParaRPr>
          </a:p>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接入的数据</a:t>
            </a:r>
            <a:r>
              <a:rPr lang="zh-CN" altLang="en-US" sz="1400" dirty="0">
                <a:latin typeface="+mn-ea"/>
                <a:cs typeface="+mn-ea"/>
                <a:sym typeface="+mn-ea"/>
              </a:rPr>
              <a:t>：时间戳、设备名称、设备编码(自身系统内部唯一)、设备类型、设备型号、设备状态(通信状态)、开关闸状态、通行/开闸信息：开闸方式、时间、通行人员信息、门禁通行记录。</a:t>
            </a:r>
            <a:endParaRPr lang="zh-CN" altLang="en-US" sz="1400" dirty="0">
              <a:latin typeface="+mn-ea"/>
              <a:cs typeface="+mn-ea"/>
              <a:sym typeface="+mn-ea"/>
            </a:endParaRPr>
          </a:p>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功能控制</a:t>
            </a:r>
            <a:r>
              <a:rPr lang="zh-CN" altLang="en-US" sz="1400" dirty="0">
                <a:latin typeface="+mn-ea"/>
                <a:cs typeface="+mn-ea"/>
                <a:sym typeface="+mn-ea"/>
              </a:rPr>
              <a:t>：</a:t>
            </a:r>
            <a:endParaRPr lang="zh-CN" altLang="en-US" sz="1400" dirty="0">
              <a:latin typeface="+mn-ea"/>
              <a:cs typeface="+mn-ea"/>
              <a:sym typeface="+mn-ea"/>
            </a:endParaRPr>
          </a:p>
          <a:p>
            <a:pPr indent="457200">
              <a:lnSpc>
                <a:spcPct val="130000"/>
              </a:lnSpc>
              <a:spcAft>
                <a:spcPts val="600"/>
              </a:spcAft>
              <a:buFont typeface="Wingdings" panose="05000000000000000000" charset="0"/>
              <a:buNone/>
            </a:pPr>
            <a:r>
              <a:rPr lang="zh-CN" altLang="en-US" sz="1400" dirty="0">
                <a:latin typeface="+mn-ea"/>
                <a:cs typeface="+mn-ea"/>
                <a:sym typeface="+mn-ea"/>
              </a:rPr>
              <a:t>功能：门禁打开/关闭。</a:t>
            </a:r>
            <a:endParaRPr lang="zh-CN" altLang="en-US" sz="1400" dirty="0">
              <a:latin typeface="+mn-ea"/>
              <a:cs typeface="+mn-ea"/>
              <a:sym typeface="+mn-ea"/>
            </a:endParaRPr>
          </a:p>
        </p:txBody>
      </p:sp>
      <p:pic>
        <p:nvPicPr>
          <p:cNvPr id="2" name="图片 1" descr="门禁系统"/>
          <p:cNvPicPr>
            <a:picLocks noChangeAspect="1"/>
          </p:cNvPicPr>
          <p:nvPr/>
        </p:nvPicPr>
        <p:blipFill>
          <a:blip r:embed="rId2"/>
          <a:stretch>
            <a:fillRect/>
          </a:stretch>
        </p:blipFill>
        <p:spPr>
          <a:xfrm>
            <a:off x="4735830" y="1124585"/>
            <a:ext cx="7164070" cy="535686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Gen Jyuu Gothic Medium" panose="020B0402020203020207" charset="-120"/>
                <a:ea typeface="Gen Jyuu Gothic Medium" panose="020B0402020203020207" charset="-120"/>
              </a:rPr>
              <a:t>06</a:t>
            </a:r>
            <a:endParaRPr lang="en-US" altLang="zh-CN" sz="2000">
              <a:solidFill>
                <a:schemeClr val="bg1"/>
              </a:solidFill>
              <a:latin typeface="Gen Jyuu Gothic Medium" panose="020B0402020203020207" charset="-120"/>
              <a:ea typeface="Gen Jyuu Gothic Medium" panose="020B0402020203020207" charset="-120"/>
            </a:endParaRPr>
          </a:p>
        </p:txBody>
      </p:sp>
      <p:grpSp>
        <p:nvGrpSpPr>
          <p:cNvPr id="3" name="组合 2"/>
          <p:cNvGrpSpPr/>
          <p:nvPr/>
        </p:nvGrpSpPr>
        <p:grpSpPr>
          <a:xfrm>
            <a:off x="161925" y="177800"/>
            <a:ext cx="5393055" cy="661035"/>
            <a:chOff x="255" y="100"/>
            <a:chExt cx="8493" cy="1041"/>
          </a:xfrm>
        </p:grpSpPr>
        <p:sp>
          <p:nvSpPr>
            <p:cNvPr id="5" name="文本框 4"/>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系统对接方案示例</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7" name="组合 6"/>
            <p:cNvGrpSpPr/>
            <p:nvPr/>
          </p:nvGrpSpPr>
          <p:grpSpPr>
            <a:xfrm>
              <a:off x="255" y="1021"/>
              <a:ext cx="8493" cy="120"/>
              <a:chOff x="1592" y="4396"/>
              <a:chExt cx="16060" cy="90"/>
            </a:xfrm>
          </p:grpSpPr>
          <p:sp>
            <p:nvSpPr>
              <p:cNvPr id="8" name="矩形 7"/>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67" name="矩形: 圆角 59"/>
          <p:cNvSpPr/>
          <p:nvPr>
            <p:custDataLst>
              <p:tags r:id="rId1"/>
            </p:custDataLst>
          </p:nvPr>
        </p:nvSpPr>
        <p:spPr>
          <a:xfrm>
            <a:off x="751840" y="1384300"/>
            <a:ext cx="3705225" cy="4820285"/>
          </a:xfrm>
          <a:prstGeom prst="roundRect">
            <a:avLst>
              <a:gd name="adj" fmla="val 7184"/>
            </a:avLst>
          </a:prstGeom>
          <a:gradFill>
            <a:gsLst>
              <a:gs pos="0">
                <a:srgbClr val="FFFFFF">
                  <a:alpha val="10000"/>
                </a:srgbClr>
              </a:gs>
              <a:gs pos="100000">
                <a:srgbClr val="FFFFFF">
                  <a:alpha val="0"/>
                </a:srgbClr>
              </a:gs>
            </a:gsLst>
            <a:lin ang="5400000" scaled="0"/>
          </a:gradFill>
          <a:ln w="15875">
            <a:gradFill flip="none" rotWithShape="1">
              <a:gsLst>
                <a:gs pos="0">
                  <a:srgbClr val="4385F5">
                    <a:lumMod val="60000"/>
                    <a:lumOff val="40000"/>
                    <a:alpha val="60000"/>
                  </a:srgbClr>
                </a:gs>
                <a:gs pos="100000">
                  <a:srgbClr val="4385F5">
                    <a:lumMod val="60000"/>
                    <a:lumOff val="40000"/>
                    <a:alpha val="0"/>
                  </a:srgbClr>
                </a:gs>
              </a:gsLst>
              <a:lin ang="5400000" scaled="1"/>
              <a:tileRect/>
            </a:grad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l" fontAlgn="auto">
              <a:lnSpc>
                <a:spcPct val="120000"/>
              </a:lnSpc>
              <a:buClrTx/>
              <a:buSzTx/>
              <a:buFontTx/>
            </a:pPr>
            <a:endParaRPr lang="zh-CN" altLang="en-US" sz="1400" spc="150" noProof="0" dirty="0">
              <a:ln>
                <a:noFill/>
              </a:ln>
              <a:solidFill>
                <a:srgbClr val="000000">
                  <a:lumMod val="85000"/>
                  <a:lumOff val="15000"/>
                </a:srgbClr>
              </a:solidFill>
              <a:effectLst/>
              <a:uLnTx/>
              <a:uFillTx/>
              <a:latin typeface="+mn-ea"/>
              <a:sym typeface="+mn-ea"/>
            </a:endParaRPr>
          </a:p>
        </p:txBody>
      </p:sp>
      <p:sp>
        <p:nvSpPr>
          <p:cNvPr id="11" name="圆角矩形 10"/>
          <p:cNvSpPr/>
          <p:nvPr/>
        </p:nvSpPr>
        <p:spPr>
          <a:xfrm>
            <a:off x="609600" y="1124585"/>
            <a:ext cx="1809750" cy="511175"/>
          </a:xfrm>
          <a:prstGeom prst="roundRect">
            <a:avLst>
              <a:gd name="adj" fmla="val 11231"/>
            </a:avLst>
          </a:prstGeom>
          <a:solidFill>
            <a:srgbClr val="00B0D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lnSpc>
                <a:spcPct val="130000"/>
              </a:lnSpc>
              <a:spcAft>
                <a:spcPts val="600"/>
              </a:spcAft>
              <a:buFont typeface="Wingdings" panose="05000000000000000000" charset="0"/>
              <a:buNone/>
            </a:pPr>
            <a:r>
              <a:rPr lang="zh-CN" sz="1600" dirty="0">
                <a:latin typeface="+mn-ea"/>
                <a:cs typeface="+mn-ea"/>
                <a:sym typeface="+mn-ea"/>
              </a:rPr>
              <a:t>停车道闸系统</a:t>
            </a:r>
            <a:endParaRPr lang="zh-CN" altLang="en-US" sz="1600"/>
          </a:p>
        </p:txBody>
      </p:sp>
      <p:sp>
        <p:nvSpPr>
          <p:cNvPr id="9" name="文本框 8"/>
          <p:cNvSpPr txBox="1"/>
          <p:nvPr/>
        </p:nvSpPr>
        <p:spPr>
          <a:xfrm>
            <a:off x="914400" y="1771650"/>
            <a:ext cx="3333115" cy="2837815"/>
          </a:xfrm>
          <a:prstGeom prst="rect">
            <a:avLst/>
          </a:prstGeom>
          <a:noFill/>
        </p:spPr>
        <p:txBody>
          <a:bodyPr wrap="square" rtlCol="0" anchor="t">
            <a:spAutoFit/>
          </a:bodyPr>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接入方式及协议</a:t>
            </a:r>
            <a:r>
              <a:rPr lang="zh-CN" altLang="en-US" sz="1400" dirty="0">
                <a:latin typeface="+mn-ea"/>
                <a:cs typeface="+mn-ea"/>
                <a:sym typeface="+mn-ea"/>
              </a:rPr>
              <a:t>：系统对接-HTTP</a:t>
            </a:r>
            <a:endParaRPr lang="zh-CN" altLang="en-US" sz="1400" dirty="0">
              <a:latin typeface="+mn-ea"/>
              <a:cs typeface="+mn-ea"/>
              <a:sym typeface="+mn-ea"/>
            </a:endParaRPr>
          </a:p>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接入的数据</a:t>
            </a:r>
            <a:r>
              <a:rPr lang="zh-CN" altLang="en-US" sz="1400" dirty="0">
                <a:latin typeface="+mn-ea"/>
                <a:cs typeface="+mn-ea"/>
                <a:sym typeface="+mn-ea"/>
              </a:rPr>
              <a:t>：时间戳、设备名称、设备编码(自身系统内部唯一)、设备类型、设备型号、设备状态(通信状态)、开关闸状态、停车场信息、支付二维码信息、月卡信息、黑白名单信息、车辆出入记录。</a:t>
            </a:r>
            <a:endParaRPr lang="zh-CN" altLang="en-US" sz="1400" dirty="0">
              <a:latin typeface="+mn-ea"/>
              <a:cs typeface="+mn-ea"/>
              <a:sym typeface="+mn-ea"/>
            </a:endParaRPr>
          </a:p>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功能控制</a:t>
            </a:r>
            <a:r>
              <a:rPr lang="zh-CN" altLang="en-US" sz="1400" dirty="0">
                <a:latin typeface="+mn-ea"/>
                <a:cs typeface="+mn-ea"/>
                <a:sym typeface="+mn-ea"/>
              </a:rPr>
              <a:t>：</a:t>
            </a:r>
            <a:endParaRPr lang="zh-CN" altLang="en-US" sz="1400" dirty="0">
              <a:latin typeface="+mn-ea"/>
              <a:cs typeface="+mn-ea"/>
              <a:sym typeface="+mn-ea"/>
            </a:endParaRPr>
          </a:p>
          <a:p>
            <a:pPr lvl="1" indent="0">
              <a:lnSpc>
                <a:spcPct val="130000"/>
              </a:lnSpc>
              <a:spcAft>
                <a:spcPts val="600"/>
              </a:spcAft>
              <a:buFont typeface="Wingdings" panose="05000000000000000000" charset="0"/>
              <a:buNone/>
            </a:pPr>
            <a:r>
              <a:rPr lang="zh-CN" altLang="en-US" sz="1400" dirty="0">
                <a:latin typeface="+mn-ea"/>
                <a:cs typeface="+mn-ea"/>
                <a:sym typeface="+mn-ea"/>
              </a:rPr>
              <a:t>功能：道闸打开/关闭。</a:t>
            </a:r>
            <a:endParaRPr lang="zh-CN" altLang="en-US" sz="1400" dirty="0">
              <a:latin typeface="+mn-ea"/>
              <a:cs typeface="+mn-ea"/>
              <a:sym typeface="+mn-ea"/>
            </a:endParaRPr>
          </a:p>
        </p:txBody>
      </p:sp>
      <p:pic>
        <p:nvPicPr>
          <p:cNvPr id="6" name="图片 5" descr="停车道闸"/>
          <p:cNvPicPr>
            <a:picLocks noChangeAspect="1"/>
          </p:cNvPicPr>
          <p:nvPr/>
        </p:nvPicPr>
        <p:blipFill>
          <a:blip r:embed="rId2"/>
          <a:stretch>
            <a:fillRect/>
          </a:stretch>
        </p:blipFill>
        <p:spPr>
          <a:xfrm>
            <a:off x="4727575" y="2023110"/>
            <a:ext cx="6958330" cy="320675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Gen Jyuu Gothic Medium" panose="020B0402020203020207" charset="-120"/>
                <a:ea typeface="Gen Jyuu Gothic Medium" panose="020B0402020203020207" charset="-120"/>
              </a:rPr>
              <a:t>06</a:t>
            </a:r>
            <a:endParaRPr lang="en-US" altLang="zh-CN" sz="2000">
              <a:solidFill>
                <a:schemeClr val="bg1"/>
              </a:solidFill>
              <a:latin typeface="Gen Jyuu Gothic Medium" panose="020B0402020203020207" charset="-120"/>
              <a:ea typeface="Gen Jyuu Gothic Medium" panose="020B0402020203020207" charset="-120"/>
            </a:endParaRPr>
          </a:p>
        </p:txBody>
      </p:sp>
      <p:grpSp>
        <p:nvGrpSpPr>
          <p:cNvPr id="3" name="组合 2"/>
          <p:cNvGrpSpPr/>
          <p:nvPr/>
        </p:nvGrpSpPr>
        <p:grpSpPr>
          <a:xfrm>
            <a:off x="161925" y="177800"/>
            <a:ext cx="5393055" cy="661035"/>
            <a:chOff x="255" y="100"/>
            <a:chExt cx="8493" cy="1041"/>
          </a:xfrm>
        </p:grpSpPr>
        <p:sp>
          <p:nvSpPr>
            <p:cNvPr id="5" name="文本框 4"/>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系统对接方案示例</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7" name="组合 6"/>
            <p:cNvGrpSpPr/>
            <p:nvPr/>
          </p:nvGrpSpPr>
          <p:grpSpPr>
            <a:xfrm>
              <a:off x="255" y="1021"/>
              <a:ext cx="8493" cy="120"/>
              <a:chOff x="1592" y="4396"/>
              <a:chExt cx="16060" cy="90"/>
            </a:xfrm>
          </p:grpSpPr>
          <p:sp>
            <p:nvSpPr>
              <p:cNvPr id="8" name="矩形 7"/>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67" name="矩形: 圆角 59"/>
          <p:cNvSpPr/>
          <p:nvPr>
            <p:custDataLst>
              <p:tags r:id="rId1"/>
            </p:custDataLst>
          </p:nvPr>
        </p:nvSpPr>
        <p:spPr>
          <a:xfrm>
            <a:off x="751840" y="1384300"/>
            <a:ext cx="3705225" cy="4820285"/>
          </a:xfrm>
          <a:prstGeom prst="roundRect">
            <a:avLst>
              <a:gd name="adj" fmla="val 7184"/>
            </a:avLst>
          </a:prstGeom>
          <a:gradFill>
            <a:gsLst>
              <a:gs pos="0">
                <a:srgbClr val="FFFFFF">
                  <a:alpha val="10000"/>
                </a:srgbClr>
              </a:gs>
              <a:gs pos="100000">
                <a:srgbClr val="FFFFFF">
                  <a:alpha val="0"/>
                </a:srgbClr>
              </a:gs>
            </a:gsLst>
            <a:lin ang="5400000" scaled="0"/>
          </a:gradFill>
          <a:ln w="15875">
            <a:gradFill flip="none" rotWithShape="1">
              <a:gsLst>
                <a:gs pos="0">
                  <a:srgbClr val="4385F5">
                    <a:lumMod val="60000"/>
                    <a:lumOff val="40000"/>
                    <a:alpha val="60000"/>
                  </a:srgbClr>
                </a:gs>
                <a:gs pos="100000">
                  <a:srgbClr val="4385F5">
                    <a:lumMod val="60000"/>
                    <a:lumOff val="40000"/>
                    <a:alpha val="0"/>
                  </a:srgbClr>
                </a:gs>
              </a:gsLst>
              <a:lin ang="5400000" scaled="1"/>
              <a:tileRect/>
            </a:grad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l" fontAlgn="auto">
              <a:lnSpc>
                <a:spcPct val="120000"/>
              </a:lnSpc>
              <a:buClrTx/>
              <a:buSzTx/>
              <a:buFontTx/>
            </a:pPr>
            <a:endParaRPr lang="zh-CN" altLang="en-US" sz="1400" spc="150" noProof="0" dirty="0">
              <a:ln>
                <a:noFill/>
              </a:ln>
              <a:solidFill>
                <a:srgbClr val="000000">
                  <a:lumMod val="85000"/>
                  <a:lumOff val="15000"/>
                </a:srgbClr>
              </a:solidFill>
              <a:effectLst/>
              <a:uLnTx/>
              <a:uFillTx/>
              <a:latin typeface="+mn-ea"/>
              <a:sym typeface="+mn-ea"/>
            </a:endParaRPr>
          </a:p>
        </p:txBody>
      </p:sp>
      <p:sp>
        <p:nvSpPr>
          <p:cNvPr id="11" name="圆角矩形 10"/>
          <p:cNvSpPr/>
          <p:nvPr/>
        </p:nvSpPr>
        <p:spPr>
          <a:xfrm>
            <a:off x="609600" y="1124585"/>
            <a:ext cx="1809750" cy="511175"/>
          </a:xfrm>
          <a:prstGeom prst="roundRect">
            <a:avLst>
              <a:gd name="adj" fmla="val 11231"/>
            </a:avLst>
          </a:prstGeom>
          <a:solidFill>
            <a:srgbClr val="00B0D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lnSpc>
                <a:spcPct val="130000"/>
              </a:lnSpc>
              <a:spcAft>
                <a:spcPts val="600"/>
              </a:spcAft>
              <a:buFont typeface="Wingdings" panose="05000000000000000000" charset="0"/>
              <a:buNone/>
            </a:pPr>
            <a:r>
              <a:rPr lang="zh-CN" sz="1600" dirty="0">
                <a:latin typeface="+mn-ea"/>
                <a:cs typeface="+mn-ea"/>
                <a:sym typeface="+mn-ea"/>
              </a:rPr>
              <a:t>楼控系统</a:t>
            </a:r>
            <a:endParaRPr lang="zh-CN" altLang="en-US" sz="1600"/>
          </a:p>
        </p:txBody>
      </p:sp>
      <p:sp>
        <p:nvSpPr>
          <p:cNvPr id="9" name="文本框 8"/>
          <p:cNvSpPr txBox="1"/>
          <p:nvPr/>
        </p:nvSpPr>
        <p:spPr>
          <a:xfrm>
            <a:off x="914400" y="1771650"/>
            <a:ext cx="3333115" cy="3397250"/>
          </a:xfrm>
          <a:prstGeom prst="rect">
            <a:avLst/>
          </a:prstGeom>
          <a:noFill/>
        </p:spPr>
        <p:txBody>
          <a:bodyPr wrap="square" rtlCol="0" anchor="t">
            <a:spAutoFit/>
          </a:bodyPr>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接入方式及协议</a:t>
            </a:r>
            <a:r>
              <a:rPr lang="zh-CN" altLang="en-US" sz="1400" dirty="0">
                <a:latin typeface="+mn-ea"/>
                <a:cs typeface="+mn-ea"/>
                <a:sym typeface="+mn-ea"/>
              </a:rPr>
              <a:t>：控制器对接-BACnet协议</a:t>
            </a:r>
            <a:endParaRPr lang="zh-CN" altLang="en-US" sz="1400" dirty="0">
              <a:latin typeface="+mn-ea"/>
              <a:cs typeface="+mn-ea"/>
              <a:sym typeface="+mn-ea"/>
            </a:endParaRPr>
          </a:p>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接入的数据</a:t>
            </a:r>
            <a:r>
              <a:rPr lang="zh-CN" altLang="en-US" sz="1400" dirty="0">
                <a:latin typeface="+mn-ea"/>
                <a:cs typeface="+mn-ea"/>
                <a:sym typeface="+mn-ea"/>
              </a:rPr>
              <a:t>：当前设备运行状态、参数设置（如设备手自动状态）、计量单位(如温度：摄氏度)、时间戳、设备名称、设备编码(自身系统内部唯一)、设备类型、设备型号、设备状态(通信状态)、故障或报警状态。</a:t>
            </a:r>
            <a:endParaRPr lang="zh-CN" altLang="en-US" sz="1400" dirty="0">
              <a:latin typeface="+mn-ea"/>
              <a:cs typeface="+mn-ea"/>
              <a:sym typeface="+mn-ea"/>
            </a:endParaRPr>
          </a:p>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功能控制</a:t>
            </a:r>
            <a:r>
              <a:rPr lang="zh-CN" altLang="en-US" sz="1400" dirty="0">
                <a:latin typeface="+mn-ea"/>
                <a:cs typeface="+mn-ea"/>
                <a:sym typeface="+mn-ea"/>
              </a:rPr>
              <a:t>：</a:t>
            </a:r>
            <a:endParaRPr lang="zh-CN" altLang="en-US" sz="1400" dirty="0">
              <a:latin typeface="+mn-ea"/>
              <a:cs typeface="+mn-ea"/>
              <a:sym typeface="+mn-ea"/>
            </a:endParaRPr>
          </a:p>
          <a:p>
            <a:pPr indent="457200">
              <a:lnSpc>
                <a:spcPct val="130000"/>
              </a:lnSpc>
              <a:spcAft>
                <a:spcPts val="600"/>
              </a:spcAft>
              <a:buFont typeface="Wingdings" panose="05000000000000000000" charset="0"/>
              <a:buNone/>
            </a:pPr>
            <a:r>
              <a:rPr lang="zh-CN" altLang="en-US" sz="1400" dirty="0">
                <a:latin typeface="+mn-ea"/>
                <a:cs typeface="+mn-ea"/>
                <a:sym typeface="+mn-ea"/>
              </a:rPr>
              <a:t>功能：送排风系统设备控制包括风机启停、手/自动设置。</a:t>
            </a:r>
            <a:endParaRPr lang="zh-CN" altLang="en-US" sz="1400" dirty="0">
              <a:latin typeface="+mn-ea"/>
              <a:cs typeface="+mn-ea"/>
              <a:sym typeface="+mn-ea"/>
            </a:endParaRPr>
          </a:p>
        </p:txBody>
      </p:sp>
      <p:pic>
        <p:nvPicPr>
          <p:cNvPr id="2" name="图片 1" descr="楼控系统"/>
          <p:cNvPicPr>
            <a:picLocks noChangeAspect="1"/>
          </p:cNvPicPr>
          <p:nvPr/>
        </p:nvPicPr>
        <p:blipFill>
          <a:blip r:embed="rId2"/>
          <a:stretch>
            <a:fillRect/>
          </a:stretch>
        </p:blipFill>
        <p:spPr>
          <a:xfrm rot="16200000">
            <a:off x="5997575" y="253365"/>
            <a:ext cx="4384040" cy="664591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Gen Jyuu Gothic Medium" panose="020B0402020203020207" charset="-120"/>
                <a:ea typeface="Gen Jyuu Gothic Medium" panose="020B0402020203020207" charset="-120"/>
              </a:rPr>
              <a:t>06</a:t>
            </a:r>
            <a:endParaRPr lang="en-US" altLang="zh-CN" sz="2000">
              <a:solidFill>
                <a:schemeClr val="bg1"/>
              </a:solidFill>
              <a:latin typeface="Gen Jyuu Gothic Medium" panose="020B0402020203020207" charset="-120"/>
              <a:ea typeface="Gen Jyuu Gothic Medium" panose="020B0402020203020207" charset="-120"/>
            </a:endParaRPr>
          </a:p>
        </p:txBody>
      </p:sp>
      <p:grpSp>
        <p:nvGrpSpPr>
          <p:cNvPr id="3" name="组合 2"/>
          <p:cNvGrpSpPr/>
          <p:nvPr/>
        </p:nvGrpSpPr>
        <p:grpSpPr>
          <a:xfrm>
            <a:off x="161925" y="177800"/>
            <a:ext cx="5393055" cy="661035"/>
            <a:chOff x="255" y="100"/>
            <a:chExt cx="8493" cy="1041"/>
          </a:xfrm>
        </p:grpSpPr>
        <p:sp>
          <p:nvSpPr>
            <p:cNvPr id="5" name="文本框 4"/>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系统对接方案示例</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7" name="组合 6"/>
            <p:cNvGrpSpPr/>
            <p:nvPr/>
          </p:nvGrpSpPr>
          <p:grpSpPr>
            <a:xfrm>
              <a:off x="255" y="1021"/>
              <a:ext cx="8493" cy="120"/>
              <a:chOff x="1592" y="4396"/>
              <a:chExt cx="16060" cy="90"/>
            </a:xfrm>
          </p:grpSpPr>
          <p:sp>
            <p:nvSpPr>
              <p:cNvPr id="8" name="矩形 7"/>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67" name="矩形: 圆角 59"/>
          <p:cNvSpPr/>
          <p:nvPr>
            <p:custDataLst>
              <p:tags r:id="rId1"/>
            </p:custDataLst>
          </p:nvPr>
        </p:nvSpPr>
        <p:spPr>
          <a:xfrm>
            <a:off x="751840" y="1384300"/>
            <a:ext cx="3705225" cy="4820285"/>
          </a:xfrm>
          <a:prstGeom prst="roundRect">
            <a:avLst>
              <a:gd name="adj" fmla="val 7184"/>
            </a:avLst>
          </a:prstGeom>
          <a:gradFill>
            <a:gsLst>
              <a:gs pos="0">
                <a:srgbClr val="FFFFFF">
                  <a:alpha val="10000"/>
                </a:srgbClr>
              </a:gs>
              <a:gs pos="100000">
                <a:srgbClr val="FFFFFF">
                  <a:alpha val="0"/>
                </a:srgbClr>
              </a:gs>
            </a:gsLst>
            <a:lin ang="5400000" scaled="0"/>
          </a:gradFill>
          <a:ln w="15875">
            <a:gradFill flip="none" rotWithShape="1">
              <a:gsLst>
                <a:gs pos="0">
                  <a:srgbClr val="4385F5">
                    <a:lumMod val="60000"/>
                    <a:lumOff val="40000"/>
                    <a:alpha val="60000"/>
                  </a:srgbClr>
                </a:gs>
                <a:gs pos="100000">
                  <a:srgbClr val="4385F5">
                    <a:lumMod val="60000"/>
                    <a:lumOff val="40000"/>
                    <a:alpha val="0"/>
                  </a:srgbClr>
                </a:gs>
              </a:gsLst>
              <a:lin ang="5400000" scaled="1"/>
              <a:tileRect/>
            </a:grad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l" fontAlgn="auto">
              <a:lnSpc>
                <a:spcPct val="120000"/>
              </a:lnSpc>
              <a:buClrTx/>
              <a:buSzTx/>
              <a:buFontTx/>
            </a:pPr>
            <a:endParaRPr lang="zh-CN" altLang="en-US" sz="1400" spc="150" noProof="0" dirty="0">
              <a:ln>
                <a:noFill/>
              </a:ln>
              <a:solidFill>
                <a:srgbClr val="000000">
                  <a:lumMod val="85000"/>
                  <a:lumOff val="15000"/>
                </a:srgbClr>
              </a:solidFill>
              <a:effectLst/>
              <a:uLnTx/>
              <a:uFillTx/>
              <a:latin typeface="+mn-ea"/>
              <a:sym typeface="+mn-ea"/>
            </a:endParaRPr>
          </a:p>
        </p:txBody>
      </p:sp>
      <p:sp>
        <p:nvSpPr>
          <p:cNvPr id="11" name="圆角矩形 10"/>
          <p:cNvSpPr/>
          <p:nvPr/>
        </p:nvSpPr>
        <p:spPr>
          <a:xfrm>
            <a:off x="609600" y="1124585"/>
            <a:ext cx="1809750" cy="511175"/>
          </a:xfrm>
          <a:prstGeom prst="roundRect">
            <a:avLst>
              <a:gd name="adj" fmla="val 11231"/>
            </a:avLst>
          </a:prstGeom>
          <a:solidFill>
            <a:srgbClr val="00B0D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lnSpc>
                <a:spcPct val="130000"/>
              </a:lnSpc>
              <a:spcAft>
                <a:spcPts val="600"/>
              </a:spcAft>
              <a:buFont typeface="Wingdings" panose="05000000000000000000" charset="0"/>
              <a:buNone/>
            </a:pPr>
            <a:r>
              <a:rPr lang="zh-CN" sz="1600" dirty="0">
                <a:latin typeface="+mn-ea"/>
                <a:cs typeface="+mn-ea"/>
                <a:sym typeface="+mn-ea"/>
              </a:rPr>
              <a:t>停车道闸系统</a:t>
            </a:r>
            <a:endParaRPr lang="zh-CN" altLang="en-US" sz="1600"/>
          </a:p>
        </p:txBody>
      </p:sp>
      <p:sp>
        <p:nvSpPr>
          <p:cNvPr id="9" name="文本框 8"/>
          <p:cNvSpPr txBox="1"/>
          <p:nvPr/>
        </p:nvSpPr>
        <p:spPr>
          <a:xfrm>
            <a:off x="914400" y="1771650"/>
            <a:ext cx="3333115" cy="3117850"/>
          </a:xfrm>
          <a:prstGeom prst="rect">
            <a:avLst/>
          </a:prstGeom>
          <a:noFill/>
        </p:spPr>
        <p:txBody>
          <a:bodyPr wrap="square" rtlCol="0" anchor="t">
            <a:spAutoFit/>
          </a:bodyPr>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接入方式及协议</a:t>
            </a:r>
            <a:r>
              <a:rPr lang="zh-CN" altLang="en-US" sz="1400" dirty="0">
                <a:latin typeface="+mn-ea"/>
                <a:cs typeface="+mn-ea"/>
                <a:sym typeface="+mn-ea"/>
              </a:rPr>
              <a:t>：网关对接-Modbus TCP</a:t>
            </a:r>
            <a:endParaRPr lang="zh-CN" altLang="en-US" sz="1400" dirty="0">
              <a:latin typeface="+mn-ea"/>
              <a:cs typeface="+mn-ea"/>
              <a:sym typeface="+mn-ea"/>
            </a:endParaRPr>
          </a:p>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接入的数据</a:t>
            </a:r>
            <a:r>
              <a:rPr lang="zh-CN" altLang="en-US" sz="1400" dirty="0">
                <a:latin typeface="+mn-ea"/>
                <a:cs typeface="+mn-ea"/>
                <a:sym typeface="+mn-ea"/>
              </a:rPr>
              <a:t>：当前读数、计量单位(如立方米：m³)、时间戳、设备名称、设备编码(自身系统内部唯一)、设备类型、设备型号、设备状态(通信状态)、开关闸状态。</a:t>
            </a:r>
            <a:endParaRPr lang="zh-CN" altLang="en-US" sz="1400" dirty="0">
              <a:latin typeface="+mn-ea"/>
              <a:cs typeface="+mn-ea"/>
              <a:sym typeface="+mn-ea"/>
            </a:endParaRPr>
          </a:p>
          <a:p>
            <a:pPr marL="285750" indent="-285750">
              <a:lnSpc>
                <a:spcPct val="130000"/>
              </a:lnSpc>
              <a:spcAft>
                <a:spcPts val="600"/>
              </a:spcAft>
              <a:buFont typeface="Wingdings" panose="05000000000000000000" charset="0"/>
              <a:buChar char="u"/>
            </a:pPr>
            <a:r>
              <a:rPr lang="zh-CN" altLang="en-US" sz="1400" b="1" dirty="0">
                <a:latin typeface="+mn-ea"/>
                <a:cs typeface="+mn-ea"/>
                <a:sym typeface="+mn-ea"/>
              </a:rPr>
              <a:t>功能控制</a:t>
            </a:r>
            <a:r>
              <a:rPr lang="zh-CN" altLang="en-US" sz="1400" dirty="0">
                <a:latin typeface="+mn-ea"/>
                <a:cs typeface="+mn-ea"/>
                <a:sym typeface="+mn-ea"/>
              </a:rPr>
              <a:t>：</a:t>
            </a:r>
            <a:endParaRPr lang="zh-CN" altLang="en-US" sz="1400" dirty="0">
              <a:latin typeface="+mn-ea"/>
              <a:cs typeface="+mn-ea"/>
              <a:sym typeface="+mn-ea"/>
            </a:endParaRPr>
          </a:p>
          <a:p>
            <a:pPr indent="457200">
              <a:lnSpc>
                <a:spcPct val="130000"/>
              </a:lnSpc>
              <a:spcAft>
                <a:spcPts val="600"/>
              </a:spcAft>
              <a:buFont typeface="Wingdings" panose="05000000000000000000" charset="0"/>
              <a:buNone/>
            </a:pPr>
            <a:r>
              <a:rPr lang="zh-CN" altLang="en-US" sz="1400" dirty="0">
                <a:latin typeface="+mn-ea"/>
                <a:cs typeface="+mn-ea"/>
                <a:sym typeface="+mn-ea"/>
              </a:rPr>
              <a:t>功能：电表开合闸（网关对接不支持）。</a:t>
            </a:r>
            <a:endParaRPr lang="zh-CN" altLang="en-US" sz="1400" dirty="0">
              <a:latin typeface="+mn-ea"/>
              <a:cs typeface="+mn-ea"/>
              <a:sym typeface="+mn-ea"/>
            </a:endParaRPr>
          </a:p>
        </p:txBody>
      </p:sp>
      <p:pic>
        <p:nvPicPr>
          <p:cNvPr id="2" name="图片 1" descr="能耗监测"/>
          <p:cNvPicPr>
            <a:picLocks noChangeAspect="1"/>
          </p:cNvPicPr>
          <p:nvPr/>
        </p:nvPicPr>
        <p:blipFill>
          <a:blip r:embed="rId2"/>
          <a:stretch>
            <a:fillRect/>
          </a:stretch>
        </p:blipFill>
        <p:spPr>
          <a:xfrm>
            <a:off x="4538345" y="2221230"/>
            <a:ext cx="7569835" cy="2388235"/>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Gen Jyuu Gothic Medium" panose="020B0402020203020207" charset="-120"/>
                <a:ea typeface="Gen Jyuu Gothic Medium" panose="020B0402020203020207" charset="-120"/>
              </a:rPr>
              <a:t>06</a:t>
            </a:r>
            <a:endParaRPr lang="en-US" altLang="zh-CN" sz="2000">
              <a:solidFill>
                <a:schemeClr val="bg1"/>
              </a:solidFill>
              <a:latin typeface="Gen Jyuu Gothic Medium" panose="020B0402020203020207" charset="-120"/>
              <a:ea typeface="Gen Jyuu Gothic Medium" panose="020B0402020203020207" charset="-120"/>
            </a:endParaRPr>
          </a:p>
        </p:txBody>
      </p:sp>
      <p:grpSp>
        <p:nvGrpSpPr>
          <p:cNvPr id="3" name="组合 2"/>
          <p:cNvGrpSpPr/>
          <p:nvPr/>
        </p:nvGrpSpPr>
        <p:grpSpPr>
          <a:xfrm>
            <a:off x="161925" y="177800"/>
            <a:ext cx="5393055" cy="661035"/>
            <a:chOff x="255" y="100"/>
            <a:chExt cx="8493" cy="1041"/>
          </a:xfrm>
        </p:grpSpPr>
        <p:sp>
          <p:nvSpPr>
            <p:cNvPr id="5" name="文本框 4"/>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使用场景</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7" name="组合 6"/>
            <p:cNvGrpSpPr/>
            <p:nvPr/>
          </p:nvGrpSpPr>
          <p:grpSpPr>
            <a:xfrm>
              <a:off x="255" y="1021"/>
              <a:ext cx="8493" cy="120"/>
              <a:chOff x="1592" y="4396"/>
              <a:chExt cx="16060" cy="90"/>
            </a:xfrm>
          </p:grpSpPr>
          <p:sp>
            <p:nvSpPr>
              <p:cNvPr id="8" name="矩形 7"/>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23" name="组合 22"/>
          <p:cNvGrpSpPr/>
          <p:nvPr/>
        </p:nvGrpSpPr>
        <p:grpSpPr>
          <a:xfrm>
            <a:off x="737235" y="1407160"/>
            <a:ext cx="10799445" cy="4892675"/>
            <a:chOff x="1097" y="2720"/>
            <a:chExt cx="17007" cy="7705"/>
          </a:xfrm>
        </p:grpSpPr>
        <p:sp>
          <p:nvSpPr>
            <p:cNvPr id="6" name="椭圆 5"/>
            <p:cNvSpPr/>
            <p:nvPr>
              <p:custDataLst>
                <p:tags r:id="rId1"/>
              </p:custDataLst>
            </p:nvPr>
          </p:nvSpPr>
          <p:spPr>
            <a:xfrm>
              <a:off x="2121" y="7291"/>
              <a:ext cx="14772" cy="3135"/>
            </a:xfrm>
            <a:prstGeom prst="ellipse">
              <a:avLst/>
            </a:prstGeom>
            <a:noFill/>
            <a:ln w="19050" cap="flat" cmpd="sng" algn="ctr">
              <a:gradFill>
                <a:gsLst>
                  <a:gs pos="31000">
                    <a:srgbClr val="AFC6FF">
                      <a:alpha val="0"/>
                    </a:srgbClr>
                  </a:gs>
                  <a:gs pos="77000">
                    <a:srgbClr val="376FFF">
                      <a:lumMod val="60000"/>
                      <a:lumOff val="40000"/>
                      <a:alpha val="70000"/>
                    </a:srgbClr>
                  </a:gs>
                </a:gsLst>
                <a:lin ang="5400000" scaled="0"/>
              </a:gradFill>
              <a:prstDash val="solid"/>
              <a:miter lim="800000"/>
            </a:ln>
            <a:effectLst/>
          </p:spPr>
          <p:style>
            <a:lnRef idx="2">
              <a:srgbClr val="376FFF">
                <a:shade val="50000"/>
              </a:srgbClr>
            </a:lnRef>
            <a:fillRef idx="1">
              <a:srgbClr val="376FFF"/>
            </a:fillRef>
            <a:effectRef idx="0">
              <a:srgbClr val="376FFF"/>
            </a:effectRef>
            <a:fontRef idx="minor">
              <a:srgbClr val="FFFFFF"/>
            </a:fontRef>
          </p:style>
          <p:txBody>
            <a:bodyPr rtlCol="0" anchor="ctr">
              <a:normAutofit/>
            </a:bodyPr>
            <a:p>
              <a:pPr algn="ctr"/>
              <a:endParaRPr lang="zh-CN" altLang="en-US"/>
            </a:p>
          </p:txBody>
        </p:sp>
        <p:sp>
          <p:nvSpPr>
            <p:cNvPr id="12" name="椭圆 11"/>
            <p:cNvSpPr/>
            <p:nvPr>
              <p:custDataLst>
                <p:tags r:id="rId2"/>
              </p:custDataLst>
            </p:nvPr>
          </p:nvSpPr>
          <p:spPr>
            <a:xfrm>
              <a:off x="3769" y="7291"/>
              <a:ext cx="11478" cy="2290"/>
            </a:xfrm>
            <a:prstGeom prst="ellipse">
              <a:avLst/>
            </a:prstGeom>
            <a:noFill/>
            <a:ln w="53975" cap="flat" cmpd="sng" algn="ctr">
              <a:gradFill>
                <a:gsLst>
                  <a:gs pos="38000">
                    <a:srgbClr val="AFC6FF">
                      <a:alpha val="0"/>
                    </a:srgbClr>
                  </a:gs>
                  <a:gs pos="85000">
                    <a:srgbClr val="376FFF">
                      <a:alpha val="65000"/>
                    </a:srgbClr>
                  </a:gs>
                </a:gsLst>
                <a:lin ang="5460000" scaled="0"/>
              </a:gradFill>
              <a:prstDash val="solid"/>
              <a:miter lim="800000"/>
            </a:ln>
            <a:effectLst/>
          </p:spPr>
          <p:style>
            <a:lnRef idx="2">
              <a:srgbClr val="376FFF">
                <a:shade val="50000"/>
              </a:srgbClr>
            </a:lnRef>
            <a:fillRef idx="1">
              <a:srgbClr val="376FFF"/>
            </a:fillRef>
            <a:effectRef idx="0">
              <a:srgbClr val="376FFF"/>
            </a:effectRef>
            <a:fontRef idx="minor">
              <a:srgbClr val="FFFFFF"/>
            </a:fontRef>
          </p:style>
          <p:txBody>
            <a:bodyPr rtlCol="0" anchor="ctr">
              <a:normAutofit/>
            </a:bodyPr>
            <a:p>
              <a:pPr algn="ctr"/>
              <a:endParaRPr lang="zh-CN" altLang="en-US"/>
            </a:p>
          </p:txBody>
        </p:sp>
        <p:sp>
          <p:nvSpPr>
            <p:cNvPr id="30" name="任意多边形 29"/>
            <p:cNvSpPr/>
            <p:nvPr>
              <p:custDataLst>
                <p:tags r:id="rId3"/>
              </p:custDataLst>
            </p:nvPr>
          </p:nvSpPr>
          <p:spPr>
            <a:xfrm>
              <a:off x="7676" y="4120"/>
              <a:ext cx="1095" cy="3877"/>
            </a:xfrm>
            <a:custGeom>
              <a:avLst/>
              <a:gdLst>
                <a:gd name="connsiteX0" fmla="*/ 0 w 808"/>
                <a:gd name="connsiteY0" fmla="*/ 0 h 2861"/>
                <a:gd name="connsiteX1" fmla="*/ 808 w 808"/>
                <a:gd name="connsiteY1" fmla="*/ 159 h 2861"/>
                <a:gd name="connsiteX2" fmla="*/ 803 w 808"/>
                <a:gd name="connsiteY2" fmla="*/ 2623 h 2861"/>
                <a:gd name="connsiteX3" fmla="*/ 14 w 808"/>
                <a:gd name="connsiteY3" fmla="*/ 2861 h 2861"/>
                <a:gd name="connsiteX4" fmla="*/ 0 w 808"/>
                <a:gd name="connsiteY4" fmla="*/ 0 h 2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 h="2861">
                  <a:moveTo>
                    <a:pt x="0" y="0"/>
                  </a:moveTo>
                  <a:lnTo>
                    <a:pt x="808" y="159"/>
                  </a:lnTo>
                  <a:lnTo>
                    <a:pt x="803" y="2623"/>
                  </a:lnTo>
                  <a:lnTo>
                    <a:pt x="14" y="2861"/>
                  </a:lnTo>
                  <a:lnTo>
                    <a:pt x="0" y="0"/>
                  </a:lnTo>
                  <a:close/>
                </a:path>
              </a:pathLst>
            </a:custGeom>
            <a:gradFill>
              <a:gsLst>
                <a:gs pos="54000">
                  <a:srgbClr val="376FFF"/>
                </a:gs>
                <a:gs pos="0">
                  <a:srgbClr val="376FFF">
                    <a:lumMod val="60000"/>
                    <a:lumOff val="40000"/>
                  </a:srgbClr>
                </a:gs>
                <a:gs pos="81000">
                  <a:srgbClr val="376FFF"/>
                </a:gs>
                <a:gs pos="100000">
                  <a:srgbClr val="376FFF"/>
                </a:gs>
              </a:gsLst>
              <a:lin ang="5400000" scaled="0"/>
            </a:gradFill>
            <a:ln w="12700" cap="flat" cmpd="sng" algn="ctr">
              <a:gradFill>
                <a:gsLst>
                  <a:gs pos="32000">
                    <a:srgbClr val="F5F8FF"/>
                  </a:gs>
                  <a:gs pos="0">
                    <a:srgbClr val="A5BEFF"/>
                  </a:gs>
                  <a:gs pos="100000">
                    <a:srgbClr val="F5F8FF"/>
                  </a:gs>
                  <a:gs pos="71000">
                    <a:srgbClr val="C3D4FF"/>
                  </a:gs>
                </a:gsLst>
                <a:lin ang="16200000" scaled="0"/>
              </a:gradFill>
              <a:prstDash val="solid"/>
              <a:miter lim="800000"/>
            </a:ln>
            <a:effectLst>
              <a:outerShdw blurRad="254000" dist="152400" dir="5400000" algn="t" rotWithShape="0">
                <a:srgbClr val="376FFF">
                  <a:alpha val="4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b="1" dirty="0">
                  <a:solidFill>
                    <a:srgbClr val="FFFFFF"/>
                  </a:solidFill>
                  <a:latin typeface="+mn-ea"/>
                  <a:cs typeface="+mn-ea"/>
                  <a:sym typeface="+mn-ea"/>
                </a:rPr>
                <a:t>01</a:t>
              </a:r>
              <a:endParaRPr lang="en-US" altLang="zh-CN" b="1" dirty="0">
                <a:solidFill>
                  <a:srgbClr val="FFFFFF"/>
                </a:solidFill>
                <a:latin typeface="+mn-ea"/>
                <a:cs typeface="+mn-ea"/>
                <a:sym typeface="+mn-ea"/>
              </a:endParaRPr>
            </a:p>
          </p:txBody>
        </p:sp>
        <p:sp>
          <p:nvSpPr>
            <p:cNvPr id="31" name="任意多边形 30"/>
            <p:cNvSpPr/>
            <p:nvPr>
              <p:custDataLst>
                <p:tags r:id="rId4"/>
              </p:custDataLst>
            </p:nvPr>
          </p:nvSpPr>
          <p:spPr>
            <a:xfrm>
              <a:off x="9478" y="3111"/>
              <a:ext cx="1640" cy="5866"/>
            </a:xfrm>
            <a:custGeom>
              <a:avLst/>
              <a:gdLst>
                <a:gd name="connsiteX0" fmla="*/ 0 w 1283"/>
                <a:gd name="connsiteY0" fmla="*/ 0 h 4589"/>
                <a:gd name="connsiteX1" fmla="*/ 1243 w 1283"/>
                <a:gd name="connsiteY1" fmla="*/ 473 h 4589"/>
                <a:gd name="connsiteX2" fmla="*/ 1283 w 1283"/>
                <a:gd name="connsiteY2" fmla="*/ 4117 h 4589"/>
                <a:gd name="connsiteX3" fmla="*/ 0 w 1283"/>
                <a:gd name="connsiteY3" fmla="*/ 4589 h 4589"/>
                <a:gd name="connsiteX4" fmla="*/ 0 w 1283"/>
                <a:gd name="connsiteY4" fmla="*/ 0 h 4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 h="4589">
                  <a:moveTo>
                    <a:pt x="0" y="0"/>
                  </a:moveTo>
                  <a:lnTo>
                    <a:pt x="1243" y="473"/>
                  </a:lnTo>
                  <a:lnTo>
                    <a:pt x="1283" y="4117"/>
                  </a:lnTo>
                  <a:lnTo>
                    <a:pt x="0" y="4589"/>
                  </a:lnTo>
                  <a:lnTo>
                    <a:pt x="0" y="0"/>
                  </a:lnTo>
                  <a:close/>
                </a:path>
              </a:pathLst>
            </a:custGeom>
            <a:gradFill>
              <a:gsLst>
                <a:gs pos="54000">
                  <a:srgbClr val="17D594"/>
                </a:gs>
                <a:gs pos="0">
                  <a:srgbClr val="17D594">
                    <a:lumMod val="60000"/>
                    <a:lumOff val="40000"/>
                  </a:srgbClr>
                </a:gs>
                <a:gs pos="100000">
                  <a:srgbClr val="17D594">
                    <a:lumMod val="60000"/>
                    <a:lumOff val="40000"/>
                  </a:srgbClr>
                </a:gs>
              </a:gsLst>
              <a:lin ang="5400000" scaled="0"/>
            </a:gradFill>
            <a:ln w="12700" cap="flat" cmpd="sng" algn="ctr">
              <a:gradFill>
                <a:gsLst>
                  <a:gs pos="32000">
                    <a:srgbClr val="F5F8FF"/>
                  </a:gs>
                  <a:gs pos="0">
                    <a:srgbClr val="17D594">
                      <a:lumMod val="20000"/>
                      <a:lumOff val="80000"/>
                    </a:srgbClr>
                  </a:gs>
                  <a:gs pos="100000">
                    <a:srgbClr val="F5F8FF"/>
                  </a:gs>
                  <a:gs pos="71000">
                    <a:srgbClr val="17D594">
                      <a:lumMod val="20000"/>
                      <a:lumOff val="80000"/>
                    </a:srgbClr>
                  </a:gs>
                </a:gsLst>
                <a:lin ang="16200000" scaled="1"/>
              </a:gradFill>
              <a:prstDash val="solid"/>
              <a:miter lim="800000"/>
            </a:ln>
            <a:effectLst>
              <a:outerShdw blurRad="254000" dist="152400" dir="5400000" algn="t" rotWithShape="0">
                <a:srgbClr val="17D594">
                  <a:alpha val="40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b="1" dirty="0">
                  <a:solidFill>
                    <a:srgbClr val="FFFFFF"/>
                  </a:solidFill>
                  <a:latin typeface="+mn-ea"/>
                  <a:cs typeface="+mn-ea"/>
                  <a:sym typeface="+mn-ea"/>
                </a:rPr>
                <a:t>02</a:t>
              </a:r>
              <a:endParaRPr lang="en-US" altLang="zh-CN" b="1" dirty="0">
                <a:solidFill>
                  <a:srgbClr val="FFFFFF"/>
                </a:solidFill>
                <a:latin typeface="+mn-ea"/>
                <a:cs typeface="+mn-ea"/>
                <a:sym typeface="+mn-ea"/>
              </a:endParaRPr>
            </a:p>
          </p:txBody>
        </p:sp>
        <p:sp>
          <p:nvSpPr>
            <p:cNvPr id="13" name="任意多边形 12"/>
            <p:cNvSpPr/>
            <p:nvPr>
              <p:custDataLst>
                <p:tags r:id="rId5"/>
              </p:custDataLst>
            </p:nvPr>
          </p:nvSpPr>
          <p:spPr>
            <a:xfrm>
              <a:off x="1097" y="4169"/>
              <a:ext cx="6116" cy="610"/>
            </a:xfrm>
            <a:custGeom>
              <a:avLst/>
              <a:gdLst>
                <a:gd name="connisteX0" fmla="*/ 0 w 2971165"/>
                <a:gd name="connsiteY0" fmla="*/ 0 h 285750"/>
                <a:gd name="connisteX1" fmla="*/ 2684780 w 2971165"/>
                <a:gd name="connsiteY1" fmla="*/ 0 h 285750"/>
                <a:gd name="connisteX2" fmla="*/ 2971165 w 2971165"/>
                <a:gd name="connsiteY2" fmla="*/ 285750 h 285750"/>
              </a:gdLst>
              <a:ahLst/>
              <a:cxnLst>
                <a:cxn ang="0">
                  <a:pos x="connisteX0" y="connsiteY0"/>
                </a:cxn>
                <a:cxn ang="0">
                  <a:pos x="connisteX1" y="connsiteY1"/>
                </a:cxn>
                <a:cxn ang="0">
                  <a:pos x="connisteX2" y="connsiteY2"/>
                </a:cxn>
              </a:cxnLst>
              <a:rect l="l" t="t" r="r" b="b"/>
              <a:pathLst>
                <a:path w="2971165" h="285750">
                  <a:moveTo>
                    <a:pt x="0" y="0"/>
                  </a:moveTo>
                  <a:lnTo>
                    <a:pt x="2684780" y="0"/>
                  </a:lnTo>
                  <a:lnTo>
                    <a:pt x="2971165" y="285750"/>
                  </a:lnTo>
                </a:path>
              </a:pathLst>
            </a:custGeom>
            <a:noFill/>
            <a:ln w="12700" cap="flat" cmpd="sng" algn="ctr">
              <a:gradFill>
                <a:gsLst>
                  <a:gs pos="100000">
                    <a:srgbClr val="AFC6FF">
                      <a:alpha val="0"/>
                    </a:srgbClr>
                  </a:gs>
                  <a:gs pos="47000">
                    <a:srgbClr val="376FFF">
                      <a:alpha val="70000"/>
                    </a:srgbClr>
                  </a:gs>
                </a:gsLst>
                <a:lin ang="10800000" scaled="0"/>
              </a:gradFill>
              <a:prstDash val="solid"/>
              <a:miter lim="800000"/>
            </a:ln>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a:sym typeface="+mn-ea"/>
              </a:endParaRPr>
            </a:p>
          </p:txBody>
        </p:sp>
        <p:sp>
          <p:nvSpPr>
            <p:cNvPr id="19" name="任意多边形 18"/>
            <p:cNvSpPr/>
            <p:nvPr>
              <p:custDataLst>
                <p:tags r:id="rId6"/>
              </p:custDataLst>
            </p:nvPr>
          </p:nvSpPr>
          <p:spPr>
            <a:xfrm>
              <a:off x="11474" y="3724"/>
              <a:ext cx="6631" cy="1621"/>
            </a:xfrm>
            <a:custGeom>
              <a:avLst/>
              <a:gdLst>
                <a:gd name="connisteX0" fmla="*/ 0 w 3169285"/>
                <a:gd name="connsiteY0" fmla="*/ 759460 h 759460"/>
                <a:gd name="connisteX1" fmla="*/ 451485 w 3169285"/>
                <a:gd name="connsiteY1" fmla="*/ 0 h 759460"/>
                <a:gd name="connisteX2" fmla="*/ 3169285 w 3169285"/>
                <a:gd name="connsiteY2" fmla="*/ 0 h 759460"/>
              </a:gdLst>
              <a:ahLst/>
              <a:cxnLst>
                <a:cxn ang="0">
                  <a:pos x="connisteX0" y="connsiteY0"/>
                </a:cxn>
                <a:cxn ang="0">
                  <a:pos x="connisteX1" y="connsiteY1"/>
                </a:cxn>
                <a:cxn ang="0">
                  <a:pos x="connisteX2" y="connsiteY2"/>
                </a:cxn>
              </a:cxnLst>
              <a:rect l="l" t="t" r="r" b="b"/>
              <a:pathLst>
                <a:path w="3169285" h="759460">
                  <a:moveTo>
                    <a:pt x="0" y="759460"/>
                  </a:moveTo>
                  <a:lnTo>
                    <a:pt x="451485" y="0"/>
                  </a:lnTo>
                  <a:lnTo>
                    <a:pt x="3169285" y="0"/>
                  </a:lnTo>
                </a:path>
              </a:pathLst>
            </a:custGeom>
            <a:noFill/>
            <a:ln w="12700" cap="flat" cmpd="sng" algn="ctr">
              <a:gradFill>
                <a:gsLst>
                  <a:gs pos="0">
                    <a:srgbClr val="17D594"/>
                  </a:gs>
                  <a:gs pos="100000">
                    <a:srgbClr val="17D594">
                      <a:alpha val="0"/>
                    </a:srgbClr>
                  </a:gs>
                </a:gsLst>
                <a:lin ang="0" scaled="0"/>
              </a:gradFill>
              <a:prstDash val="solid"/>
              <a:miter lim="800000"/>
            </a:ln>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a:sym typeface="+mn-ea"/>
              </a:endParaRPr>
            </a:p>
          </p:txBody>
        </p:sp>
        <p:sp>
          <p:nvSpPr>
            <p:cNvPr id="18" name="矩形 17"/>
            <p:cNvSpPr/>
            <p:nvPr>
              <p:custDataLst>
                <p:tags r:id="rId7"/>
              </p:custDataLst>
            </p:nvPr>
          </p:nvSpPr>
          <p:spPr>
            <a:xfrm>
              <a:off x="12621" y="3850"/>
              <a:ext cx="5464" cy="4123"/>
            </a:xfrm>
            <a:prstGeom prst="rect">
              <a:avLst/>
            </a:prstGeom>
            <a:noFill/>
          </p:spPr>
          <p:txBody>
            <a:bodyPr wrap="square" lIns="0" tIns="0" rIns="0" bIns="0" rtlCol="0" anchor="t" anchorCtr="0">
              <a:noAutofit/>
            </a:bodyPr>
            <a:p>
              <a:pPr fontAlgn="auto">
                <a:lnSpc>
                  <a:spcPct val="150000"/>
                </a:lnSpc>
                <a:spcBef>
                  <a:spcPct val="0"/>
                </a:spcBef>
                <a:spcAft>
                  <a:spcPct val="0"/>
                </a:spcAft>
              </a:pPr>
              <a:r>
                <a:rPr lang="zh-CN" altLang="en-US" sz="1400" dirty="0">
                  <a:ln>
                    <a:noFill/>
                    <a:prstDash val="sysDot"/>
                  </a:ln>
                  <a:solidFill>
                    <a:srgbClr val="000000">
                      <a:lumMod val="85000"/>
                      <a:lumOff val="15000"/>
                    </a:srgbClr>
                  </a:solidFill>
                  <a:latin typeface="+mn-ea"/>
                  <a:cs typeface="+mn-ea"/>
                </a:rPr>
                <a:t>工厂设备直接接入，如：</a:t>
              </a:r>
              <a:endParaRPr lang="zh-CN" altLang="en-US" sz="1400" dirty="0">
                <a:ln>
                  <a:noFill/>
                  <a:prstDash val="sysDot"/>
                </a:ln>
                <a:solidFill>
                  <a:srgbClr val="000000">
                    <a:lumMod val="85000"/>
                    <a:lumOff val="15000"/>
                  </a:srgbClr>
                </a:solidFill>
                <a:latin typeface="+mn-ea"/>
                <a:cs typeface="+mn-ea"/>
              </a:endParaRPr>
            </a:p>
            <a:p>
              <a:pPr marL="285750" indent="-285750" fontAlgn="auto">
                <a:lnSpc>
                  <a:spcPct val="150000"/>
                </a:lnSpc>
                <a:spcBef>
                  <a:spcPct val="0"/>
                </a:spcBef>
                <a:spcAft>
                  <a:spcPct val="0"/>
                </a:spcAft>
                <a:buFont typeface="Wingdings" panose="05000000000000000000" charset="0"/>
                <a:buChar char="Ø"/>
              </a:pPr>
              <a:r>
                <a:rPr lang="zh-CN" altLang="en-US" sz="1400" dirty="0">
                  <a:ln>
                    <a:noFill/>
                    <a:prstDash val="sysDot"/>
                  </a:ln>
                  <a:solidFill>
                    <a:srgbClr val="000000">
                      <a:lumMod val="85000"/>
                      <a:lumOff val="15000"/>
                    </a:srgbClr>
                  </a:solidFill>
                  <a:latin typeface="+mn-ea"/>
                  <a:cs typeface="+mn-ea"/>
                </a:rPr>
                <a:t>巡检机器人</a:t>
              </a:r>
              <a:endParaRPr lang="zh-CN" altLang="en-US" sz="1400" dirty="0">
                <a:ln>
                  <a:noFill/>
                  <a:prstDash val="sysDot"/>
                </a:ln>
                <a:solidFill>
                  <a:srgbClr val="000000">
                    <a:lumMod val="85000"/>
                    <a:lumOff val="15000"/>
                  </a:srgbClr>
                </a:solidFill>
                <a:latin typeface="+mn-ea"/>
                <a:cs typeface="+mn-ea"/>
              </a:endParaRPr>
            </a:p>
            <a:p>
              <a:pPr marL="285750" indent="-285750" fontAlgn="auto">
                <a:lnSpc>
                  <a:spcPct val="150000"/>
                </a:lnSpc>
                <a:spcBef>
                  <a:spcPct val="0"/>
                </a:spcBef>
                <a:spcAft>
                  <a:spcPct val="0"/>
                </a:spcAft>
                <a:buFont typeface="Wingdings" panose="05000000000000000000" charset="0"/>
                <a:buChar char="Ø"/>
              </a:pPr>
              <a:r>
                <a:rPr lang="zh-CN" altLang="en-US" sz="1400" dirty="0">
                  <a:ln>
                    <a:noFill/>
                    <a:prstDash val="sysDot"/>
                  </a:ln>
                  <a:solidFill>
                    <a:srgbClr val="000000">
                      <a:lumMod val="85000"/>
                      <a:lumOff val="15000"/>
                    </a:srgbClr>
                  </a:solidFill>
                  <a:latin typeface="+mn-ea"/>
                  <a:cs typeface="+mn-ea"/>
                </a:rPr>
                <a:t>无人机</a:t>
              </a:r>
              <a:endParaRPr lang="zh-CN" altLang="en-US" sz="1400" dirty="0">
                <a:ln>
                  <a:noFill/>
                  <a:prstDash val="sysDot"/>
                </a:ln>
                <a:solidFill>
                  <a:srgbClr val="000000">
                    <a:lumMod val="85000"/>
                    <a:lumOff val="15000"/>
                  </a:srgbClr>
                </a:solidFill>
                <a:latin typeface="+mn-ea"/>
                <a:cs typeface="+mn-ea"/>
              </a:endParaRPr>
            </a:p>
            <a:p>
              <a:pPr marL="285750" indent="-285750" fontAlgn="auto">
                <a:lnSpc>
                  <a:spcPct val="150000"/>
                </a:lnSpc>
                <a:spcBef>
                  <a:spcPct val="0"/>
                </a:spcBef>
                <a:spcAft>
                  <a:spcPct val="0"/>
                </a:spcAft>
                <a:buFont typeface="Wingdings" panose="05000000000000000000" charset="0"/>
                <a:buChar char="Ø"/>
              </a:pPr>
              <a:r>
                <a:rPr lang="en-US" altLang="zh-CN" sz="1400" dirty="0">
                  <a:ln>
                    <a:noFill/>
                    <a:prstDash val="sysDot"/>
                  </a:ln>
                  <a:solidFill>
                    <a:srgbClr val="000000">
                      <a:lumMod val="85000"/>
                      <a:lumOff val="15000"/>
                    </a:srgbClr>
                  </a:solidFill>
                  <a:latin typeface="+mn-ea"/>
                  <a:cs typeface="+mn-ea"/>
                </a:rPr>
                <a:t>PLC</a:t>
              </a:r>
              <a:endParaRPr lang="en-US" altLang="zh-CN" sz="1400" dirty="0">
                <a:ln>
                  <a:noFill/>
                  <a:prstDash val="sysDot"/>
                </a:ln>
                <a:solidFill>
                  <a:srgbClr val="000000">
                    <a:lumMod val="85000"/>
                    <a:lumOff val="15000"/>
                  </a:srgbClr>
                </a:solidFill>
                <a:latin typeface="+mn-ea"/>
                <a:cs typeface="+mn-ea"/>
              </a:endParaRPr>
            </a:p>
            <a:p>
              <a:pPr marL="285750" indent="-285750" fontAlgn="auto">
                <a:lnSpc>
                  <a:spcPct val="150000"/>
                </a:lnSpc>
                <a:spcBef>
                  <a:spcPct val="0"/>
                </a:spcBef>
                <a:spcAft>
                  <a:spcPct val="0"/>
                </a:spcAft>
                <a:buFont typeface="Wingdings" panose="05000000000000000000" charset="0"/>
                <a:buChar char="Ø"/>
              </a:pPr>
              <a:r>
                <a:rPr lang="en-US" altLang="zh-CN" sz="1400" dirty="0">
                  <a:ln>
                    <a:noFill/>
                    <a:prstDash val="sysDot"/>
                  </a:ln>
                  <a:solidFill>
                    <a:srgbClr val="000000">
                      <a:lumMod val="85000"/>
                      <a:lumOff val="15000"/>
                    </a:srgbClr>
                  </a:solidFill>
                  <a:latin typeface="+mn-ea"/>
                  <a:cs typeface="+mn-ea"/>
                </a:rPr>
                <a:t>……</a:t>
              </a:r>
              <a:endParaRPr lang="en-US" altLang="zh-CN" sz="1400" dirty="0">
                <a:ln>
                  <a:noFill/>
                  <a:prstDash val="sysDot"/>
                </a:ln>
                <a:solidFill>
                  <a:srgbClr val="000000">
                    <a:lumMod val="85000"/>
                    <a:lumOff val="15000"/>
                  </a:srgbClr>
                </a:solidFill>
                <a:latin typeface="+mn-ea"/>
                <a:cs typeface="+mn-ea"/>
              </a:endParaRPr>
            </a:p>
          </p:txBody>
        </p:sp>
        <p:sp>
          <p:nvSpPr>
            <p:cNvPr id="20" name="矩形 19"/>
            <p:cNvSpPr/>
            <p:nvPr>
              <p:custDataLst>
                <p:tags r:id="rId8"/>
              </p:custDataLst>
            </p:nvPr>
          </p:nvSpPr>
          <p:spPr>
            <a:xfrm>
              <a:off x="12621" y="2720"/>
              <a:ext cx="5121" cy="874"/>
            </a:xfrm>
            <a:prstGeom prst="rect">
              <a:avLst/>
            </a:prstGeom>
            <a:noFill/>
          </p:spPr>
          <p:txBody>
            <a:bodyPr wrap="square" lIns="0" tIns="0" rIns="0" bIns="0" rtlCol="0" anchor="b" anchorCtr="0">
              <a:noAutofit/>
            </a:bodyPr>
            <a:p>
              <a:pPr>
                <a:spcBef>
                  <a:spcPct val="0"/>
                </a:spcBef>
                <a:spcAft>
                  <a:spcPct val="0"/>
                </a:spcAft>
              </a:pPr>
              <a:r>
                <a:rPr lang="zh-CN" altLang="en-US" sz="2000" b="1" dirty="0">
                  <a:solidFill>
                    <a:srgbClr val="17D594"/>
                  </a:solidFill>
                  <a:latin typeface="+mn-ea"/>
                  <a:cs typeface="+mn-ea"/>
                </a:rPr>
                <a:t>智慧工厂</a:t>
              </a:r>
              <a:endParaRPr lang="zh-CN" altLang="en-US" sz="2000" b="1" dirty="0">
                <a:solidFill>
                  <a:srgbClr val="17D594"/>
                </a:solidFill>
                <a:latin typeface="+mn-ea"/>
                <a:cs typeface="+mn-ea"/>
              </a:endParaRPr>
            </a:p>
          </p:txBody>
        </p:sp>
        <p:sp>
          <p:nvSpPr>
            <p:cNvPr id="21" name="矩形 20"/>
            <p:cNvSpPr/>
            <p:nvPr>
              <p:custDataLst>
                <p:tags r:id="rId9"/>
              </p:custDataLst>
            </p:nvPr>
          </p:nvSpPr>
          <p:spPr>
            <a:xfrm>
              <a:off x="1098" y="4270"/>
              <a:ext cx="5396" cy="3681"/>
            </a:xfrm>
            <a:prstGeom prst="rect">
              <a:avLst/>
            </a:prstGeom>
            <a:noFill/>
          </p:spPr>
          <p:txBody>
            <a:bodyPr wrap="square" lIns="0" tIns="0" rIns="0" bIns="0" rtlCol="0" anchor="t" anchorCtr="0">
              <a:noAutofit/>
            </a:bodyPr>
            <a:p>
              <a:pPr algn="l" fontAlgn="auto">
                <a:lnSpc>
                  <a:spcPct val="150000"/>
                </a:lnSpc>
                <a:spcBef>
                  <a:spcPct val="0"/>
                </a:spcBef>
                <a:spcAft>
                  <a:spcPct val="0"/>
                </a:spcAft>
              </a:pPr>
              <a:r>
                <a:rPr lang="zh-CN" altLang="en-US" sz="1400" dirty="0">
                  <a:ln>
                    <a:noFill/>
                    <a:prstDash val="sysDot"/>
                  </a:ln>
                  <a:solidFill>
                    <a:srgbClr val="000000">
                      <a:lumMod val="85000"/>
                      <a:lumOff val="15000"/>
                    </a:srgbClr>
                  </a:solidFill>
                  <a:latin typeface="+mn-ea"/>
                  <a:cs typeface="+mn-ea"/>
                </a:rPr>
                <a:t>已建弱电系统接入，如：</a:t>
              </a:r>
              <a:endParaRPr lang="zh-CN" altLang="en-US" sz="1400" dirty="0">
                <a:ln>
                  <a:noFill/>
                  <a:prstDash val="sysDot"/>
                </a:ln>
                <a:solidFill>
                  <a:srgbClr val="000000">
                    <a:lumMod val="85000"/>
                    <a:lumOff val="15000"/>
                  </a:srgbClr>
                </a:solidFill>
                <a:latin typeface="+mn-ea"/>
                <a:cs typeface="+mn-ea"/>
              </a:endParaRPr>
            </a:p>
            <a:p>
              <a:pPr marL="285750" indent="-285750" algn="l" fontAlgn="auto">
                <a:lnSpc>
                  <a:spcPct val="150000"/>
                </a:lnSpc>
                <a:spcBef>
                  <a:spcPct val="0"/>
                </a:spcBef>
                <a:spcAft>
                  <a:spcPct val="0"/>
                </a:spcAft>
                <a:buFont typeface="Wingdings" panose="05000000000000000000" charset="0"/>
                <a:buChar char="Ø"/>
              </a:pPr>
              <a:r>
                <a:rPr lang="zh-CN" altLang="en-US" sz="1400" dirty="0">
                  <a:ln>
                    <a:noFill/>
                    <a:prstDash val="sysDot"/>
                  </a:ln>
                  <a:solidFill>
                    <a:srgbClr val="000000">
                      <a:lumMod val="85000"/>
                      <a:lumOff val="15000"/>
                    </a:srgbClr>
                  </a:solidFill>
                  <a:latin typeface="+mn-ea"/>
                  <a:cs typeface="+mn-ea"/>
                </a:rPr>
                <a:t>门禁管理系统：门禁控制器</a:t>
              </a:r>
              <a:r>
                <a:rPr lang="en-US" altLang="zh-CN" sz="1400" dirty="0">
                  <a:ln>
                    <a:noFill/>
                    <a:prstDash val="sysDot"/>
                  </a:ln>
                  <a:solidFill>
                    <a:srgbClr val="000000">
                      <a:lumMod val="85000"/>
                      <a:lumOff val="15000"/>
                    </a:srgbClr>
                  </a:solidFill>
                  <a:latin typeface="+mn-ea"/>
                  <a:cs typeface="+mn-ea"/>
                </a:rPr>
                <a:t> </a:t>
              </a:r>
              <a:endParaRPr lang="zh-CN" altLang="en-US" sz="1400" dirty="0">
                <a:ln>
                  <a:noFill/>
                  <a:prstDash val="sysDot"/>
                </a:ln>
                <a:solidFill>
                  <a:srgbClr val="000000">
                    <a:lumMod val="85000"/>
                    <a:lumOff val="15000"/>
                  </a:srgbClr>
                </a:solidFill>
                <a:latin typeface="+mn-ea"/>
                <a:cs typeface="+mn-ea"/>
              </a:endParaRPr>
            </a:p>
            <a:p>
              <a:pPr marL="285750" indent="-285750" algn="l" fontAlgn="auto">
                <a:lnSpc>
                  <a:spcPct val="150000"/>
                </a:lnSpc>
                <a:spcBef>
                  <a:spcPct val="0"/>
                </a:spcBef>
                <a:spcAft>
                  <a:spcPct val="0"/>
                </a:spcAft>
                <a:buFont typeface="Wingdings" panose="05000000000000000000" charset="0"/>
                <a:buChar char="Ø"/>
              </a:pPr>
              <a:r>
                <a:rPr lang="zh-CN" altLang="en-US" sz="1400" dirty="0">
                  <a:ln>
                    <a:noFill/>
                    <a:prstDash val="sysDot"/>
                  </a:ln>
                  <a:solidFill>
                    <a:srgbClr val="000000">
                      <a:lumMod val="85000"/>
                      <a:lumOff val="15000"/>
                    </a:srgbClr>
                  </a:solidFill>
                  <a:latin typeface="+mn-ea"/>
                  <a:cs typeface="+mn-ea"/>
                </a:rPr>
                <a:t>停车管理系统：道闸</a:t>
              </a:r>
              <a:endParaRPr lang="zh-CN" altLang="en-US" sz="1400" dirty="0">
                <a:ln>
                  <a:noFill/>
                  <a:prstDash val="sysDot"/>
                </a:ln>
                <a:solidFill>
                  <a:srgbClr val="000000">
                    <a:lumMod val="85000"/>
                    <a:lumOff val="15000"/>
                  </a:srgbClr>
                </a:solidFill>
                <a:latin typeface="+mn-ea"/>
                <a:cs typeface="+mn-ea"/>
              </a:endParaRPr>
            </a:p>
            <a:p>
              <a:pPr marL="285750" indent="-285750" algn="l" fontAlgn="auto">
                <a:lnSpc>
                  <a:spcPct val="150000"/>
                </a:lnSpc>
                <a:spcBef>
                  <a:spcPct val="0"/>
                </a:spcBef>
                <a:spcAft>
                  <a:spcPct val="0"/>
                </a:spcAft>
                <a:buFont typeface="Wingdings" panose="05000000000000000000" charset="0"/>
                <a:buChar char="Ø"/>
              </a:pPr>
              <a:r>
                <a:rPr lang="zh-CN" altLang="en-US" sz="1400" dirty="0">
                  <a:ln>
                    <a:noFill/>
                    <a:prstDash val="sysDot"/>
                  </a:ln>
                  <a:solidFill>
                    <a:srgbClr val="000000">
                      <a:lumMod val="85000"/>
                      <a:lumOff val="15000"/>
                    </a:srgbClr>
                  </a:solidFill>
                  <a:latin typeface="+mn-ea"/>
                  <a:cs typeface="+mn-ea"/>
                </a:rPr>
                <a:t>视频监控系统：摄像头</a:t>
              </a:r>
              <a:endParaRPr lang="zh-CN" altLang="en-US" sz="1400" dirty="0">
                <a:ln>
                  <a:noFill/>
                  <a:prstDash val="sysDot"/>
                </a:ln>
                <a:solidFill>
                  <a:srgbClr val="000000">
                    <a:lumMod val="85000"/>
                    <a:lumOff val="15000"/>
                  </a:srgbClr>
                </a:solidFill>
                <a:latin typeface="+mn-ea"/>
                <a:cs typeface="+mn-ea"/>
              </a:endParaRPr>
            </a:p>
            <a:p>
              <a:pPr marL="285750" indent="-285750" algn="l" fontAlgn="auto">
                <a:lnSpc>
                  <a:spcPct val="150000"/>
                </a:lnSpc>
                <a:spcBef>
                  <a:spcPct val="0"/>
                </a:spcBef>
                <a:spcAft>
                  <a:spcPct val="0"/>
                </a:spcAft>
                <a:buFont typeface="Wingdings" panose="05000000000000000000" charset="0"/>
                <a:buChar char="Ø"/>
              </a:pPr>
              <a:r>
                <a:rPr lang="zh-CN" altLang="en-US" sz="1400" dirty="0">
                  <a:ln>
                    <a:noFill/>
                    <a:prstDash val="sysDot"/>
                  </a:ln>
                  <a:solidFill>
                    <a:srgbClr val="000000">
                      <a:lumMod val="85000"/>
                      <a:lumOff val="15000"/>
                    </a:srgbClr>
                  </a:solidFill>
                  <a:latin typeface="+mn-ea"/>
                  <a:cs typeface="+mn-ea"/>
                </a:rPr>
                <a:t>能耗监测系统：水表、电表</a:t>
              </a:r>
              <a:endParaRPr lang="zh-CN" altLang="en-US" sz="1400" dirty="0">
                <a:ln>
                  <a:noFill/>
                  <a:prstDash val="sysDot"/>
                </a:ln>
                <a:solidFill>
                  <a:srgbClr val="000000">
                    <a:lumMod val="85000"/>
                    <a:lumOff val="15000"/>
                  </a:srgbClr>
                </a:solidFill>
                <a:latin typeface="+mn-ea"/>
                <a:cs typeface="+mn-ea"/>
              </a:endParaRPr>
            </a:p>
            <a:p>
              <a:pPr marL="285750" indent="-285750" algn="l" fontAlgn="auto">
                <a:lnSpc>
                  <a:spcPct val="150000"/>
                </a:lnSpc>
                <a:spcBef>
                  <a:spcPct val="0"/>
                </a:spcBef>
                <a:spcAft>
                  <a:spcPct val="0"/>
                </a:spcAft>
                <a:buFont typeface="Wingdings" panose="05000000000000000000" charset="0"/>
                <a:buChar char="Ø"/>
              </a:pPr>
              <a:r>
                <a:rPr lang="zh-CN" altLang="en-US" sz="1400" dirty="0">
                  <a:ln>
                    <a:noFill/>
                    <a:prstDash val="sysDot"/>
                  </a:ln>
                  <a:solidFill>
                    <a:srgbClr val="000000">
                      <a:lumMod val="85000"/>
                      <a:lumOff val="15000"/>
                    </a:srgbClr>
                  </a:solidFill>
                  <a:latin typeface="+mn-ea"/>
                  <a:cs typeface="+mn-ea"/>
                </a:rPr>
                <a:t>背景音乐广播系统：寻呼台、采集终端</a:t>
              </a:r>
              <a:endParaRPr lang="zh-CN" altLang="en-US" sz="1400" dirty="0">
                <a:ln>
                  <a:noFill/>
                  <a:prstDash val="sysDot"/>
                </a:ln>
                <a:solidFill>
                  <a:srgbClr val="000000">
                    <a:lumMod val="85000"/>
                    <a:lumOff val="15000"/>
                  </a:srgbClr>
                </a:solidFill>
                <a:latin typeface="+mn-ea"/>
                <a:cs typeface="+mn-ea"/>
              </a:endParaRPr>
            </a:p>
            <a:p>
              <a:pPr marL="285750" indent="-285750" algn="l" fontAlgn="auto">
                <a:lnSpc>
                  <a:spcPct val="150000"/>
                </a:lnSpc>
                <a:spcBef>
                  <a:spcPct val="0"/>
                </a:spcBef>
                <a:spcAft>
                  <a:spcPct val="0"/>
                </a:spcAft>
                <a:buFont typeface="Wingdings" panose="05000000000000000000" charset="0"/>
                <a:buChar char="Ø"/>
              </a:pPr>
              <a:r>
                <a:rPr lang="zh-CN" altLang="en-US" sz="1400" dirty="0">
                  <a:ln>
                    <a:noFill/>
                    <a:prstDash val="sysDot"/>
                  </a:ln>
                  <a:solidFill>
                    <a:srgbClr val="000000">
                      <a:lumMod val="85000"/>
                      <a:lumOff val="15000"/>
                    </a:srgbClr>
                  </a:solidFill>
                  <a:latin typeface="+mn-ea"/>
                  <a:cs typeface="+mn-ea"/>
                </a:rPr>
                <a:t>智能照明系统：控制箱</a:t>
              </a:r>
              <a:endParaRPr lang="zh-CN" altLang="en-US" sz="1400" dirty="0">
                <a:ln>
                  <a:noFill/>
                  <a:prstDash val="sysDot"/>
                </a:ln>
                <a:solidFill>
                  <a:srgbClr val="000000">
                    <a:lumMod val="85000"/>
                    <a:lumOff val="15000"/>
                  </a:srgbClr>
                </a:solidFill>
                <a:latin typeface="+mn-ea"/>
                <a:cs typeface="+mn-ea"/>
              </a:endParaRPr>
            </a:p>
            <a:p>
              <a:pPr marL="285750" indent="-285750" algn="l" fontAlgn="auto">
                <a:lnSpc>
                  <a:spcPct val="150000"/>
                </a:lnSpc>
                <a:spcBef>
                  <a:spcPct val="0"/>
                </a:spcBef>
                <a:spcAft>
                  <a:spcPct val="0"/>
                </a:spcAft>
                <a:buFont typeface="Wingdings" panose="05000000000000000000" charset="0"/>
                <a:buChar char="Ø"/>
              </a:pPr>
              <a:r>
                <a:rPr lang="zh-CN" altLang="en-US" sz="1400" dirty="0">
                  <a:ln>
                    <a:noFill/>
                    <a:prstDash val="sysDot"/>
                  </a:ln>
                  <a:solidFill>
                    <a:srgbClr val="000000">
                      <a:lumMod val="85000"/>
                      <a:lumOff val="15000"/>
                    </a:srgbClr>
                  </a:solidFill>
                  <a:latin typeface="+mn-ea"/>
                  <a:cs typeface="+mn-ea"/>
                </a:rPr>
                <a:t>环境监测系统：气象站</a:t>
              </a:r>
              <a:endParaRPr lang="zh-CN" altLang="en-US" sz="1400" dirty="0">
                <a:ln>
                  <a:noFill/>
                  <a:prstDash val="sysDot"/>
                </a:ln>
                <a:solidFill>
                  <a:srgbClr val="000000">
                    <a:lumMod val="85000"/>
                    <a:lumOff val="15000"/>
                  </a:srgbClr>
                </a:solidFill>
                <a:latin typeface="+mn-ea"/>
                <a:cs typeface="+mn-ea"/>
              </a:endParaRPr>
            </a:p>
            <a:p>
              <a:pPr marL="285750" indent="-285750" algn="l" fontAlgn="auto">
                <a:lnSpc>
                  <a:spcPct val="150000"/>
                </a:lnSpc>
                <a:spcBef>
                  <a:spcPct val="0"/>
                </a:spcBef>
                <a:spcAft>
                  <a:spcPct val="0"/>
                </a:spcAft>
                <a:buFont typeface="Wingdings" panose="05000000000000000000" charset="0"/>
                <a:buChar char="Ø"/>
              </a:pPr>
              <a:r>
                <a:rPr lang="zh-CN" altLang="en-US" sz="1400" dirty="0">
                  <a:ln>
                    <a:noFill/>
                    <a:prstDash val="sysDot"/>
                  </a:ln>
                  <a:solidFill>
                    <a:srgbClr val="000000">
                      <a:lumMod val="85000"/>
                      <a:lumOff val="15000"/>
                    </a:srgbClr>
                  </a:solidFill>
                  <a:latin typeface="+mn-ea"/>
                  <a:cs typeface="+mn-ea"/>
                </a:rPr>
                <a:t>电梯监测系统：电梯监测设备</a:t>
              </a:r>
              <a:endParaRPr lang="zh-CN" altLang="en-US" sz="1400" dirty="0">
                <a:ln>
                  <a:noFill/>
                  <a:prstDash val="sysDot"/>
                </a:ln>
                <a:solidFill>
                  <a:srgbClr val="000000">
                    <a:lumMod val="85000"/>
                    <a:lumOff val="15000"/>
                  </a:srgbClr>
                </a:solidFill>
                <a:latin typeface="+mn-ea"/>
                <a:cs typeface="+mn-ea"/>
              </a:endParaRPr>
            </a:p>
            <a:p>
              <a:pPr marL="285750" indent="-285750" algn="l" fontAlgn="auto">
                <a:lnSpc>
                  <a:spcPct val="150000"/>
                </a:lnSpc>
                <a:spcBef>
                  <a:spcPct val="0"/>
                </a:spcBef>
                <a:spcAft>
                  <a:spcPct val="0"/>
                </a:spcAft>
                <a:buFont typeface="Wingdings" panose="05000000000000000000" charset="0"/>
                <a:buChar char="Ø"/>
              </a:pPr>
              <a:r>
                <a:rPr lang="en-US" altLang="zh-CN" sz="1400" dirty="0">
                  <a:ln>
                    <a:noFill/>
                    <a:prstDash val="sysDot"/>
                  </a:ln>
                  <a:solidFill>
                    <a:srgbClr val="000000">
                      <a:lumMod val="85000"/>
                      <a:lumOff val="15000"/>
                    </a:srgbClr>
                  </a:solidFill>
                  <a:latin typeface="+mn-ea"/>
                  <a:cs typeface="+mn-ea"/>
                </a:rPr>
                <a:t>……</a:t>
              </a:r>
              <a:endParaRPr lang="zh-CN" altLang="en-US" sz="1400" dirty="0">
                <a:ln>
                  <a:noFill/>
                  <a:prstDash val="sysDot"/>
                </a:ln>
                <a:solidFill>
                  <a:srgbClr val="000000">
                    <a:lumMod val="85000"/>
                    <a:lumOff val="15000"/>
                  </a:srgbClr>
                </a:solidFill>
                <a:latin typeface="+mn-ea"/>
                <a:cs typeface="+mn-ea"/>
              </a:endParaRPr>
            </a:p>
            <a:p>
              <a:pPr algn="l">
                <a:lnSpc>
                  <a:spcPct val="130000"/>
                </a:lnSpc>
                <a:spcBef>
                  <a:spcPct val="0"/>
                </a:spcBef>
                <a:spcAft>
                  <a:spcPct val="0"/>
                </a:spcAft>
              </a:pPr>
              <a:endParaRPr lang="zh-CN" altLang="en-US" sz="1400" dirty="0">
                <a:ln>
                  <a:noFill/>
                  <a:prstDash val="sysDot"/>
                </a:ln>
                <a:solidFill>
                  <a:srgbClr val="000000">
                    <a:lumMod val="85000"/>
                    <a:lumOff val="15000"/>
                  </a:srgbClr>
                </a:solidFill>
                <a:latin typeface="+mn-ea"/>
                <a:cs typeface="+mn-ea"/>
              </a:endParaRPr>
            </a:p>
          </p:txBody>
        </p:sp>
        <p:sp>
          <p:nvSpPr>
            <p:cNvPr id="22" name="矩形 21"/>
            <p:cNvSpPr/>
            <p:nvPr>
              <p:custDataLst>
                <p:tags r:id="rId10"/>
              </p:custDataLst>
            </p:nvPr>
          </p:nvSpPr>
          <p:spPr>
            <a:xfrm>
              <a:off x="1560" y="3118"/>
              <a:ext cx="4934" cy="957"/>
            </a:xfrm>
            <a:prstGeom prst="rect">
              <a:avLst/>
            </a:prstGeom>
            <a:noFill/>
          </p:spPr>
          <p:txBody>
            <a:bodyPr wrap="square" lIns="0" tIns="0" rIns="0" bIns="0" rtlCol="0" anchor="b" anchorCtr="0">
              <a:noAutofit/>
            </a:bodyPr>
            <a:p>
              <a:pPr algn="r">
                <a:spcBef>
                  <a:spcPct val="0"/>
                </a:spcBef>
                <a:spcAft>
                  <a:spcPct val="0"/>
                </a:spcAft>
              </a:pPr>
              <a:r>
                <a:rPr lang="zh-CN" altLang="en-US" sz="2000" b="1" dirty="0">
                  <a:solidFill>
                    <a:srgbClr val="376FFF"/>
                  </a:solidFill>
                  <a:latin typeface="+mn-ea"/>
                  <a:cs typeface="+mn-ea"/>
                </a:rPr>
                <a:t>智慧园区</a:t>
              </a:r>
              <a:endParaRPr lang="zh-CN" altLang="en-US" sz="2000" b="1" dirty="0">
                <a:solidFill>
                  <a:srgbClr val="376FFF"/>
                </a:solidFill>
                <a:latin typeface="+mn-ea"/>
                <a:cs typeface="+mn-ea"/>
              </a:endParaRPr>
            </a:p>
          </p:txBody>
        </p:sp>
      </p:grpSp>
    </p:spTree>
    <p:custDataLst>
      <p:tags r:id="rId1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任意多边形 11"/>
          <p:cNvSpPr/>
          <p:nvPr/>
        </p:nvSpPr>
        <p:spPr>
          <a:xfrm rot="10800000">
            <a:off x="6705600" y="-9525"/>
            <a:ext cx="6031230" cy="2923540"/>
          </a:xfrm>
          <a:custGeom>
            <a:avLst/>
            <a:gdLst>
              <a:gd name="connsiteX0" fmla="*/ 0 w 9498"/>
              <a:gd name="connsiteY0" fmla="*/ 4591 h 4604"/>
              <a:gd name="connsiteX1" fmla="*/ 5309 w 9498"/>
              <a:gd name="connsiteY1" fmla="*/ 0 h 4604"/>
              <a:gd name="connsiteX2" fmla="*/ 9498 w 9498"/>
              <a:gd name="connsiteY2" fmla="*/ 4604 h 4604"/>
              <a:gd name="connsiteX3" fmla="*/ 0 w 9498"/>
              <a:gd name="connsiteY3" fmla="*/ 4591 h 4604"/>
            </a:gdLst>
            <a:ahLst/>
            <a:cxnLst>
              <a:cxn ang="0">
                <a:pos x="connsiteX0" y="connsiteY0"/>
              </a:cxn>
              <a:cxn ang="0">
                <a:pos x="connsiteX1" y="connsiteY1"/>
              </a:cxn>
              <a:cxn ang="0">
                <a:pos x="connsiteX2" y="connsiteY2"/>
              </a:cxn>
              <a:cxn ang="0">
                <a:pos x="connsiteX3" y="connsiteY3"/>
              </a:cxn>
            </a:cxnLst>
            <a:rect l="l" t="t" r="r" b="b"/>
            <a:pathLst>
              <a:path w="9498" h="4604">
                <a:moveTo>
                  <a:pt x="0" y="4591"/>
                </a:moveTo>
                <a:lnTo>
                  <a:pt x="5309" y="0"/>
                </a:lnTo>
                <a:lnTo>
                  <a:pt x="9498" y="4604"/>
                </a:lnTo>
                <a:lnTo>
                  <a:pt x="0" y="4591"/>
                </a:lnTo>
                <a:close/>
              </a:path>
            </a:pathLst>
          </a:custGeom>
          <a:blipFill rotWithShape="0">
            <a:blip r:embed="rId1"/>
            <a:stretch>
              <a:fillRect l="-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857885" y="2314575"/>
            <a:ext cx="7474585" cy="1198880"/>
          </a:xfrm>
          <a:prstGeom prst="rect">
            <a:avLst/>
          </a:prstGeom>
          <a:noFill/>
        </p:spPr>
        <p:txBody>
          <a:bodyPr wrap="square" rtlCol="0">
            <a:spAutoFit/>
          </a:bodyPr>
          <a:p>
            <a:r>
              <a:rPr lang="zh-CN" altLang="en-US" sz="7200">
                <a:solidFill>
                  <a:srgbClr val="1285BE"/>
                </a:solidFill>
                <a:latin typeface="Noto Sans S Chinese Bold" panose="020B0800000000000000" charset="-122"/>
                <a:ea typeface="Noto Sans S Chinese Bold" panose="020B0800000000000000" charset="-122"/>
              </a:rPr>
              <a:t>感谢观看</a:t>
            </a:r>
            <a:endParaRPr lang="zh-CN" altLang="en-US" sz="7200">
              <a:solidFill>
                <a:srgbClr val="1285BE"/>
              </a:solidFill>
              <a:latin typeface="Noto Sans S Chinese Bold" panose="020B0800000000000000" charset="-122"/>
              <a:ea typeface="Noto Sans S Chinese Bold" panose="020B0800000000000000" charset="-122"/>
            </a:endParaRPr>
          </a:p>
        </p:txBody>
      </p:sp>
      <p:sp>
        <p:nvSpPr>
          <p:cNvPr id="16" name="矩形 15"/>
          <p:cNvSpPr/>
          <p:nvPr/>
        </p:nvSpPr>
        <p:spPr>
          <a:xfrm>
            <a:off x="953135" y="4647565"/>
            <a:ext cx="3380740" cy="360045"/>
          </a:xfrm>
          <a:prstGeom prst="rect">
            <a:avLst/>
          </a:prstGeom>
          <a:solidFill>
            <a:srgbClr val="128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latin typeface="Noto Sans S Chinese Light" panose="020B0300000000000000" charset="-122"/>
                <a:ea typeface="Noto Sans S Chinese Light" panose="020B0300000000000000" charset="-122"/>
                <a:cs typeface="Noto Sans S Chinese Light" panose="020B0300000000000000" charset="-122"/>
                <a:sym typeface="+mn-ea"/>
              </a:rPr>
              <a:t>成都炬联智能科技有限公司</a:t>
            </a:r>
            <a:endParaRPr lang="zh-CN" altLang="en-US" sz="1600">
              <a:solidFill>
                <a:schemeClr val="lt1"/>
              </a:solidFill>
              <a:latin typeface="Noto Sans S Chinese Light" panose="020B0300000000000000" charset="-122"/>
              <a:ea typeface="Noto Sans S Chinese Light" panose="020B0300000000000000" charset="-122"/>
              <a:cs typeface="Noto Sans S Chinese Light" panose="020B0300000000000000" charset="-122"/>
              <a:sym typeface="+mn-ea"/>
            </a:endParaRPr>
          </a:p>
        </p:txBody>
      </p:sp>
      <p:grpSp>
        <p:nvGrpSpPr>
          <p:cNvPr id="23" name="组合 22"/>
          <p:cNvGrpSpPr/>
          <p:nvPr/>
        </p:nvGrpSpPr>
        <p:grpSpPr>
          <a:xfrm>
            <a:off x="5331460" y="868045"/>
            <a:ext cx="6860540" cy="6142355"/>
            <a:chOff x="8396" y="1367"/>
            <a:chExt cx="10804" cy="9673"/>
          </a:xfrm>
        </p:grpSpPr>
        <p:sp>
          <p:nvSpPr>
            <p:cNvPr id="24" name="等腰三角形 23"/>
            <p:cNvSpPr/>
            <p:nvPr/>
          </p:nvSpPr>
          <p:spPr>
            <a:xfrm>
              <a:off x="8396" y="6970"/>
              <a:ext cx="8642" cy="3830"/>
            </a:xfrm>
            <a:prstGeom prst="triangle">
              <a:avLst/>
            </a:prstGeom>
            <a:solidFill>
              <a:srgbClr val="3AB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等腰三角形 24"/>
            <p:cNvSpPr/>
            <p:nvPr/>
          </p:nvSpPr>
          <p:spPr>
            <a:xfrm rot="16200000">
              <a:off x="11756" y="3325"/>
              <a:ext cx="9403" cy="5486"/>
            </a:xfrm>
            <a:prstGeom prst="triangle">
              <a:avLst/>
            </a:prstGeom>
            <a:gradFill>
              <a:gsLst>
                <a:gs pos="0">
                  <a:srgbClr val="8CD8DC"/>
                </a:gs>
                <a:gs pos="91000">
                  <a:srgbClr val="1D82B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6" name="直接连接符 25"/>
            <p:cNvCxnSpPr/>
            <p:nvPr/>
          </p:nvCxnSpPr>
          <p:spPr>
            <a:xfrm>
              <a:off x="13122" y="6552"/>
              <a:ext cx="5013" cy="4488"/>
            </a:xfrm>
            <a:prstGeom prst="line">
              <a:avLst/>
            </a:prstGeom>
            <a:ln w="152400">
              <a:solidFill>
                <a:srgbClr val="3ABFC4"/>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Gen Jyuu Gothic Medium" panose="020B0402020203020207" charset="-120"/>
                <a:ea typeface="Gen Jyuu Gothic Medium" panose="020B0402020203020207" charset="-120"/>
              </a:rPr>
              <a:t>01</a:t>
            </a:r>
            <a:endParaRPr lang="en-US" altLang="zh-CN" sz="2000">
              <a:solidFill>
                <a:schemeClr val="bg1"/>
              </a:solidFill>
              <a:latin typeface="Gen Jyuu Gothic Medium" panose="020B0402020203020207" charset="-120"/>
              <a:ea typeface="Gen Jyuu Gothic Medium" panose="020B0402020203020207" charset="-120"/>
            </a:endParaRPr>
          </a:p>
        </p:txBody>
      </p:sp>
      <p:grpSp>
        <p:nvGrpSpPr>
          <p:cNvPr id="20" name="组合 19"/>
          <p:cNvGrpSpPr/>
          <p:nvPr/>
        </p:nvGrpSpPr>
        <p:grpSpPr>
          <a:xfrm>
            <a:off x="161925" y="177800"/>
            <a:ext cx="5392420" cy="661035"/>
            <a:chOff x="255" y="100"/>
            <a:chExt cx="8492" cy="1041"/>
          </a:xfrm>
        </p:grpSpPr>
        <p:sp>
          <p:nvSpPr>
            <p:cNvPr id="47" name="文本框 46"/>
            <p:cNvSpPr txBox="1"/>
            <p:nvPr/>
          </p:nvSpPr>
          <p:spPr>
            <a:xfrm>
              <a:off x="271" y="100"/>
              <a:ext cx="6552"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通用物联网发展阶段</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5" name="组合 4"/>
            <p:cNvGrpSpPr/>
            <p:nvPr/>
          </p:nvGrpSpPr>
          <p:grpSpPr>
            <a:xfrm>
              <a:off x="255" y="1021"/>
              <a:ext cx="8493" cy="120"/>
              <a:chOff x="1592" y="4396"/>
              <a:chExt cx="16060" cy="90"/>
            </a:xfrm>
          </p:grpSpPr>
          <p:sp>
            <p:nvSpPr>
              <p:cNvPr id="13" name="矩形 12"/>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45" name="文本框 44"/>
          <p:cNvSpPr txBox="1"/>
          <p:nvPr/>
        </p:nvSpPr>
        <p:spPr>
          <a:xfrm>
            <a:off x="389255" y="1065530"/>
            <a:ext cx="11231880" cy="583565"/>
          </a:xfrm>
          <a:prstGeom prst="rect">
            <a:avLst/>
          </a:prstGeom>
        </p:spPr>
        <p:txBody>
          <a:bodyPr wrap="square">
            <a:spAutoFit/>
          </a:bodyPr>
          <a:p>
            <a:pPr marL="0" indent="0"/>
            <a:r>
              <a:rPr lang="zh-CN" altLang="en-US" sz="1600" b="0" i="0">
                <a:latin typeface="微软雅黑" panose="020B0503020204020204" charset="-122"/>
                <a:ea typeface="微软雅黑" panose="020B0503020204020204" charset="-122"/>
                <a:cs typeface="微软雅黑" panose="020B0503020204020204" charset="-122"/>
              </a:rPr>
              <a:t>通用物联网（</a:t>
            </a:r>
            <a:r>
              <a:rPr lang="en-US" altLang="zh-CN" sz="1600" b="0" i="0">
                <a:latin typeface="微软雅黑" panose="020B0503020204020204" charset="-122"/>
                <a:ea typeface="微软雅黑" panose="020B0503020204020204" charset="-122"/>
                <a:cs typeface="微软雅黑" panose="020B0503020204020204" charset="-122"/>
              </a:rPr>
              <a:t>IoT</a:t>
            </a:r>
            <a:r>
              <a:rPr lang="zh-CN" altLang="en-US" sz="1600" b="0" i="0">
                <a:latin typeface="微软雅黑" panose="020B0503020204020204" charset="-122"/>
                <a:ea typeface="微软雅黑" panose="020B0503020204020204" charset="-122"/>
                <a:cs typeface="微软雅黑" panose="020B0503020204020204" charset="-122"/>
              </a:rPr>
              <a:t>）的发展是技术进步、社会需求、政策推动与产业升级共同作用的结果，其演进历程可分为萌芽、初步应用、快速发展和智能化融合四个阶段。</a:t>
            </a:r>
            <a:endParaRPr lang="zh-CN" altLang="en-US" sz="1600" b="0" i="0">
              <a:latin typeface="微软雅黑" panose="020B0503020204020204" charset="-122"/>
              <a:ea typeface="微软雅黑" panose="020B0503020204020204" charset="-122"/>
              <a:cs typeface="微软雅黑" panose="020B0503020204020204" charset="-122"/>
            </a:endParaRPr>
          </a:p>
        </p:txBody>
      </p:sp>
      <p:sp>
        <p:nvSpPr>
          <p:cNvPr id="48" name="任意多边形: 形状 7"/>
          <p:cNvSpPr/>
          <p:nvPr>
            <p:custDataLst>
              <p:tags r:id="rId1"/>
            </p:custDataLst>
          </p:nvPr>
        </p:nvSpPr>
        <p:spPr>
          <a:xfrm>
            <a:off x="608330" y="1328420"/>
            <a:ext cx="10968990" cy="3213100"/>
          </a:xfrm>
          <a:custGeom>
            <a:avLst/>
            <a:gdLst>
              <a:gd name="connsiteX0" fmla="*/ 0 w 10969200"/>
              <a:gd name="connsiteY0" fmla="*/ 0 h 3529797"/>
              <a:gd name="connsiteX1" fmla="*/ 9748804 w 10969200"/>
              <a:gd name="connsiteY1" fmla="*/ 963548 h 3529797"/>
              <a:gd name="connsiteX2" fmla="*/ 10135800 w 10969200"/>
              <a:gd name="connsiteY2" fmla="*/ 955331 h 3529797"/>
              <a:gd name="connsiteX3" fmla="*/ 10135800 w 10969200"/>
              <a:gd name="connsiteY3" fmla="*/ 447619 h 3529797"/>
              <a:gd name="connsiteX4" fmla="*/ 10969200 w 10969200"/>
              <a:gd name="connsiteY4" fmla="*/ 1583634 h 3529797"/>
              <a:gd name="connsiteX5" fmla="*/ 10135800 w 10969200"/>
              <a:gd name="connsiteY5" fmla="*/ 2719649 h 3529797"/>
              <a:gd name="connsiteX6" fmla="*/ 10135800 w 10969200"/>
              <a:gd name="connsiteY6" fmla="*/ 2231548 h 3529797"/>
              <a:gd name="connsiteX7" fmla="*/ 8978224 w 10969200"/>
              <a:gd name="connsiteY7" fmla="*/ 2247545 h 3529797"/>
              <a:gd name="connsiteX8" fmla="*/ 0 w 10969200"/>
              <a:gd name="connsiteY8" fmla="*/ 3529797 h 352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9200" h="3529797">
                <a:moveTo>
                  <a:pt x="0" y="0"/>
                </a:moveTo>
                <a:cubicBezTo>
                  <a:pt x="3063277" y="778525"/>
                  <a:pt x="6747271" y="1008367"/>
                  <a:pt x="9748804" y="963548"/>
                </a:cubicBezTo>
                <a:lnTo>
                  <a:pt x="10135800" y="955331"/>
                </a:lnTo>
                <a:lnTo>
                  <a:pt x="10135800" y="447619"/>
                </a:lnTo>
                <a:lnTo>
                  <a:pt x="10969200" y="1583634"/>
                </a:lnTo>
                <a:lnTo>
                  <a:pt x="10135800" y="2719649"/>
                </a:lnTo>
                <a:lnTo>
                  <a:pt x="10135800" y="2231548"/>
                </a:lnTo>
                <a:lnTo>
                  <a:pt x="8978224" y="2247545"/>
                </a:lnTo>
                <a:cubicBezTo>
                  <a:pt x="5793188" y="2320957"/>
                  <a:pt x="2580542" y="2619391"/>
                  <a:pt x="0" y="3529797"/>
                </a:cubicBezTo>
                <a:close/>
              </a:path>
            </a:pathLst>
          </a:custGeom>
          <a:gradFill flip="none" rotWithShape="1">
            <a:gsLst>
              <a:gs pos="100000">
                <a:srgbClr val="017FB3">
                  <a:alpha val="50000"/>
                </a:srgbClr>
              </a:gs>
              <a:gs pos="47000">
                <a:srgbClr val="19CEE0">
                  <a:alpha val="20000"/>
                </a:srgbClr>
              </a:gs>
              <a:gs pos="0">
                <a:srgbClr val="6AE3FE">
                  <a:alpha val="0"/>
                </a:srgbClr>
              </a:gs>
            </a:gsLst>
            <a:lin ang="0" scaled="1"/>
            <a:tileRect/>
          </a:gradFill>
          <a:ln w="15875">
            <a:gradFill flip="none" rotWithShape="1">
              <a:gsLst>
                <a:gs pos="68000">
                  <a:schemeClr val="accent1">
                    <a:alpha val="100000"/>
                  </a:schemeClr>
                </a:gs>
                <a:gs pos="33000">
                  <a:schemeClr val="accent1">
                    <a:alpha val="40000"/>
                  </a:schemeClr>
                </a:gs>
                <a:gs pos="0">
                  <a:schemeClr val="accent1">
                    <a:alpha val="0"/>
                  </a:schemeClr>
                </a:gs>
                <a:gs pos="100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Roboto Regular"/>
              <a:ea typeface="思源黑体 CN Regular" panose="020B0500000000000000" charset="-122"/>
              <a:cs typeface="+mn-cs"/>
            </a:endParaRPr>
          </a:p>
        </p:txBody>
      </p:sp>
      <p:sp>
        <p:nvSpPr>
          <p:cNvPr id="49" name="序号"/>
          <p:cNvSpPr txBox="1">
            <a:spLocks noChangeAspect="1"/>
          </p:cNvSpPr>
          <p:nvPr>
            <p:custDataLst>
              <p:tags r:id="rId2"/>
            </p:custDataLst>
          </p:nvPr>
        </p:nvSpPr>
        <p:spPr>
          <a:xfrm>
            <a:off x="4033520" y="2360930"/>
            <a:ext cx="908685" cy="908685"/>
          </a:xfrm>
          <a:prstGeom prst="ellipse">
            <a:avLst/>
          </a:prstGeom>
          <a:gradFill>
            <a:gsLst>
              <a:gs pos="0">
                <a:schemeClr val="accent2">
                  <a:alpha val="100000"/>
                </a:schemeClr>
              </a:gs>
              <a:gs pos="63000">
                <a:schemeClr val="accent2">
                  <a:lumMod val="40000"/>
                  <a:lumOff val="60000"/>
                  <a:alpha val="100000"/>
                </a:schemeClr>
              </a:gs>
              <a:gs pos="100000">
                <a:schemeClr val="accent2">
                  <a:lumMod val="20000"/>
                  <a:lumOff val="80000"/>
                  <a:alpha val="100000"/>
                </a:schemeClr>
              </a:gs>
            </a:gsLst>
            <a:lin ang="13500000" scaled="1"/>
          </a:gradFill>
          <a:effectLst>
            <a:outerShdw blurRad="101600" dist="38100" dir="2700000" algn="tl" rotWithShape="0">
              <a:schemeClr val="accent2">
                <a:alpha val="50000"/>
              </a:schemeClr>
            </a:outerShdw>
          </a:effectLst>
        </p:spPr>
        <p:txBody>
          <a:bodyPr wrap="none" lIns="0" tIns="0" rIns="0" bIns="0" rtlCol="0" anchor="ctr">
            <a:noAutofit/>
          </a:bodyPr>
          <a:lstStyle>
            <a:defPPr>
              <a:defRPr lang="zh-CN"/>
            </a:defPPr>
            <a:lvl1pPr algn="ctr">
              <a:defRPr sz="3600" b="1">
                <a:solidFill>
                  <a:srgbClr val="FFFFFF">
                    <a:alpha val="80000"/>
                  </a:srgbClr>
                </a:solidFill>
                <a:effectLst>
                  <a:outerShdw blurRad="50800" dist="63500" dir="2700000" algn="tl" rotWithShape="0">
                    <a:schemeClr val="accent1">
                      <a:lumMod val="75000"/>
                      <a:alpha val="40000"/>
                    </a:schemeClr>
                  </a:outerShdw>
                </a:effectLst>
                <a:latin typeface="+mj-ea"/>
                <a:ea typeface="+mj-ea"/>
              </a:defRPr>
            </a:lvl1pPr>
          </a:lstStyle>
          <a:p>
            <a:r>
              <a:rPr lang="en-US" dirty="0">
                <a:solidFill>
                  <a:srgbClr val="FFFFFF">
                    <a:alpha val="80000"/>
                  </a:srgbClr>
                </a:solidFill>
                <a:effectLst>
                  <a:outerShdw blurRad="50800" dist="63500" dir="2700000" algn="tl" rotWithShape="0">
                    <a:schemeClr val="accent2">
                      <a:lumMod val="75000"/>
                      <a:alpha val="40000"/>
                    </a:schemeClr>
                  </a:outerShdw>
                </a:effectLst>
              </a:rPr>
              <a:t>02</a:t>
            </a:r>
            <a:endParaRPr lang="en-US" dirty="0">
              <a:solidFill>
                <a:srgbClr val="FFFFFF">
                  <a:alpha val="80000"/>
                </a:srgbClr>
              </a:solidFill>
              <a:effectLst>
                <a:outerShdw blurRad="50800" dist="63500" dir="2700000" algn="tl" rotWithShape="0">
                  <a:schemeClr val="accent2">
                    <a:lumMod val="75000"/>
                    <a:alpha val="40000"/>
                  </a:schemeClr>
                </a:outerShdw>
              </a:effectLst>
            </a:endParaRPr>
          </a:p>
        </p:txBody>
      </p:sp>
      <p:cxnSp>
        <p:nvCxnSpPr>
          <p:cNvPr id="50" name="直接连接符 49"/>
          <p:cNvCxnSpPr/>
          <p:nvPr>
            <p:custDataLst>
              <p:tags r:id="rId3"/>
            </p:custDataLst>
          </p:nvPr>
        </p:nvCxnSpPr>
        <p:spPr>
          <a:xfrm>
            <a:off x="5740400" y="1785620"/>
            <a:ext cx="0" cy="3383280"/>
          </a:xfrm>
          <a:prstGeom prst="line">
            <a:avLst/>
          </a:prstGeom>
          <a:ln w="15875">
            <a:gradFill flip="none" rotWithShape="1">
              <a:gsLst>
                <a:gs pos="0">
                  <a:schemeClr val="accent3">
                    <a:alpha val="0"/>
                  </a:schemeClr>
                </a:gs>
                <a:gs pos="50000">
                  <a:schemeClr val="accent3">
                    <a:alpha val="40000"/>
                  </a:schemeClr>
                </a:gs>
                <a:gs pos="100000">
                  <a:schemeClr val="accent3">
                    <a:alpha val="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51" name="序号"/>
          <p:cNvSpPr txBox="1">
            <a:spLocks noChangeAspect="1"/>
          </p:cNvSpPr>
          <p:nvPr>
            <p:custDataLst>
              <p:tags r:id="rId4"/>
            </p:custDataLst>
          </p:nvPr>
        </p:nvSpPr>
        <p:spPr>
          <a:xfrm>
            <a:off x="6560185" y="2360930"/>
            <a:ext cx="908685" cy="908685"/>
          </a:xfrm>
          <a:prstGeom prst="ellipse">
            <a:avLst/>
          </a:prstGeom>
          <a:gradFill>
            <a:gsLst>
              <a:gs pos="0">
                <a:srgbClr val="7DCFE1"/>
              </a:gs>
              <a:gs pos="63000">
                <a:srgbClr val="84D2E2"/>
              </a:gs>
              <a:gs pos="100000">
                <a:schemeClr val="accent3">
                  <a:lumMod val="20000"/>
                  <a:lumOff val="80000"/>
                  <a:alpha val="100000"/>
                </a:schemeClr>
              </a:gs>
            </a:gsLst>
            <a:lin ang="13500000" scaled="1"/>
          </a:gradFill>
          <a:effectLst>
            <a:outerShdw blurRad="101600" dist="38100" dir="2700000" algn="tl" rotWithShape="0">
              <a:schemeClr val="accent3">
                <a:alpha val="50000"/>
              </a:schemeClr>
            </a:outerShdw>
          </a:effectLst>
        </p:spPr>
        <p:txBody>
          <a:bodyPr wrap="none" lIns="0" tIns="0" rIns="0" bIns="0" rtlCol="0" anchor="ctr">
            <a:noAutofit/>
          </a:bodyPr>
          <a:lstStyle>
            <a:defPPr>
              <a:defRPr lang="zh-CN"/>
            </a:defPPr>
            <a:lvl1pPr algn="ctr">
              <a:defRPr sz="3600" b="1">
                <a:solidFill>
                  <a:srgbClr val="FFFFFF">
                    <a:alpha val="80000"/>
                  </a:srgbClr>
                </a:solidFill>
                <a:effectLst>
                  <a:outerShdw blurRad="50800" dist="63500" dir="2700000" algn="tl" rotWithShape="0">
                    <a:schemeClr val="accent1">
                      <a:lumMod val="75000"/>
                      <a:alpha val="40000"/>
                    </a:schemeClr>
                  </a:outerShdw>
                </a:effectLst>
                <a:latin typeface="+mj-ea"/>
                <a:ea typeface="+mj-ea"/>
              </a:defRPr>
            </a:lvl1pPr>
          </a:lstStyle>
          <a:p>
            <a:r>
              <a:rPr lang="en-US" dirty="0">
                <a:solidFill>
                  <a:srgbClr val="FFFFFF">
                    <a:alpha val="80000"/>
                  </a:srgbClr>
                </a:solidFill>
                <a:effectLst>
                  <a:outerShdw blurRad="50800" dist="63500" dir="2700000" algn="tl" rotWithShape="0">
                    <a:schemeClr val="accent3">
                      <a:lumMod val="75000"/>
                      <a:alpha val="40000"/>
                    </a:schemeClr>
                  </a:outerShdw>
                </a:effectLst>
              </a:rPr>
              <a:t>03</a:t>
            </a:r>
            <a:endParaRPr lang="en-US" dirty="0">
              <a:solidFill>
                <a:srgbClr val="FFFFFF">
                  <a:alpha val="80000"/>
                </a:srgbClr>
              </a:solidFill>
              <a:effectLst>
                <a:outerShdw blurRad="50800" dist="63500" dir="2700000" algn="tl" rotWithShape="0">
                  <a:schemeClr val="accent3">
                    <a:lumMod val="75000"/>
                    <a:alpha val="40000"/>
                  </a:schemeClr>
                </a:outerShdw>
              </a:effectLst>
            </a:endParaRPr>
          </a:p>
        </p:txBody>
      </p:sp>
      <p:sp>
        <p:nvSpPr>
          <p:cNvPr id="53" name="标题"/>
          <p:cNvSpPr txBox="1"/>
          <p:nvPr>
            <p:custDataLst>
              <p:tags r:id="rId5"/>
            </p:custDataLst>
          </p:nvPr>
        </p:nvSpPr>
        <p:spPr>
          <a:xfrm>
            <a:off x="3776345" y="3919855"/>
            <a:ext cx="1422400" cy="385445"/>
          </a:xfrm>
          <a:prstGeom prst="roundRect">
            <a:avLst>
              <a:gd name="adj" fmla="val 50000"/>
            </a:avLst>
          </a:prstGeom>
          <a:gradFill flip="none" rotWithShape="1">
            <a:gsLst>
              <a:gs pos="23000">
                <a:srgbClr val="FFFFFF"/>
              </a:gs>
              <a:gs pos="100000">
                <a:schemeClr val="accent2">
                  <a:lumMod val="20000"/>
                  <a:lumOff val="80000"/>
                  <a:alpha val="100000"/>
                </a:schemeClr>
              </a:gs>
            </a:gsLst>
            <a:lin ang="5400000" scaled="1"/>
            <a:tileRect/>
          </a:gradFill>
          <a:ln>
            <a:noFill/>
          </a:ln>
          <a:effectLst/>
        </p:spPr>
        <p:txBody>
          <a:bodyPr wrap="square" lIns="0" tIns="0" rIns="0" bIns="0" rtlCol="0" anchor="ctr" anchorCtr="0">
            <a:noAutofit/>
          </a:bodyPr>
          <a:lstStyle>
            <a:defPPr>
              <a:defRPr lang="zh-CN"/>
            </a:defPPr>
            <a:lvl1pPr algn="ctr">
              <a:defRPr sz="1600" b="1" spc="300">
                <a:solidFill>
                  <a:schemeClr val="accent1"/>
                </a:solidFill>
                <a:latin typeface="+mj-ea"/>
                <a:ea typeface="+mj-ea"/>
              </a:defRPr>
            </a:lvl1pPr>
          </a:lstStyle>
          <a:p>
            <a:r>
              <a:rPr lang="zh-CN" altLang="en-US" dirty="0">
                <a:solidFill>
                  <a:schemeClr val="accent2"/>
                </a:solidFill>
                <a:latin typeface="+mn-ea"/>
                <a:ea typeface="+mn-ea"/>
              </a:rPr>
              <a:t>初步应用</a:t>
            </a:r>
            <a:endParaRPr lang="zh-CN" altLang="en-US" dirty="0">
              <a:solidFill>
                <a:schemeClr val="accent2"/>
              </a:solidFill>
              <a:latin typeface="+mn-ea"/>
              <a:ea typeface="+mn-ea"/>
            </a:endParaRPr>
          </a:p>
        </p:txBody>
      </p:sp>
      <p:sp>
        <p:nvSpPr>
          <p:cNvPr id="54" name="标题"/>
          <p:cNvSpPr txBox="1"/>
          <p:nvPr>
            <p:custDataLst>
              <p:tags r:id="rId6"/>
            </p:custDataLst>
          </p:nvPr>
        </p:nvSpPr>
        <p:spPr>
          <a:xfrm>
            <a:off x="6303010" y="3919855"/>
            <a:ext cx="1422400" cy="385445"/>
          </a:xfrm>
          <a:prstGeom prst="roundRect">
            <a:avLst>
              <a:gd name="adj" fmla="val 50000"/>
            </a:avLst>
          </a:prstGeom>
          <a:gradFill flip="none" rotWithShape="1">
            <a:gsLst>
              <a:gs pos="23000">
                <a:srgbClr val="FFFFFF"/>
              </a:gs>
              <a:gs pos="100000">
                <a:srgbClr val="21C0D6">
                  <a:lumMod val="50000"/>
                  <a:lumOff val="50000"/>
                </a:srgbClr>
              </a:gs>
            </a:gsLst>
            <a:lin ang="5400000" scaled="1"/>
            <a:tileRect/>
          </a:gradFill>
          <a:ln>
            <a:noFill/>
          </a:ln>
          <a:effectLst/>
        </p:spPr>
        <p:txBody>
          <a:bodyPr wrap="square" lIns="0" tIns="0" rIns="0" bIns="0" rtlCol="0" anchor="ctr" anchorCtr="0">
            <a:noAutofit/>
          </a:bodyPr>
          <a:lstStyle>
            <a:defPPr>
              <a:defRPr lang="zh-CN"/>
            </a:defPPr>
            <a:lvl1pPr algn="ctr">
              <a:defRPr sz="1600" b="1" spc="300">
                <a:solidFill>
                  <a:schemeClr val="accent1"/>
                </a:solidFill>
                <a:latin typeface="+mj-ea"/>
                <a:ea typeface="+mj-ea"/>
              </a:defRPr>
            </a:lvl1pPr>
          </a:lstStyle>
          <a:p>
            <a:r>
              <a:rPr lang="zh-CN" altLang="en-US" dirty="0">
                <a:solidFill>
                  <a:srgbClr val="19CEE0"/>
                </a:solidFill>
                <a:latin typeface="+mn-ea"/>
                <a:ea typeface="+mn-ea"/>
              </a:rPr>
              <a:t>快速发展</a:t>
            </a:r>
            <a:endParaRPr lang="zh-CN" altLang="en-US" dirty="0">
              <a:solidFill>
                <a:srgbClr val="19CEE0"/>
              </a:solidFill>
              <a:latin typeface="+mn-ea"/>
              <a:ea typeface="+mn-ea"/>
            </a:endParaRPr>
          </a:p>
        </p:txBody>
      </p:sp>
      <p:cxnSp>
        <p:nvCxnSpPr>
          <p:cNvPr id="56" name="直接连接符 55"/>
          <p:cNvCxnSpPr/>
          <p:nvPr>
            <p:custDataLst>
              <p:tags r:id="rId7"/>
            </p:custDataLst>
          </p:nvPr>
        </p:nvCxnSpPr>
        <p:spPr>
          <a:xfrm>
            <a:off x="3263900" y="1785620"/>
            <a:ext cx="0" cy="3383280"/>
          </a:xfrm>
          <a:prstGeom prst="line">
            <a:avLst/>
          </a:prstGeom>
          <a:ln w="15875">
            <a:gradFill flip="none" rotWithShape="1">
              <a:gsLst>
                <a:gs pos="0">
                  <a:schemeClr val="accent2">
                    <a:alpha val="0"/>
                  </a:schemeClr>
                </a:gs>
                <a:gs pos="50000">
                  <a:schemeClr val="accent2">
                    <a:alpha val="40000"/>
                  </a:schemeClr>
                </a:gs>
                <a:gs pos="100000">
                  <a:schemeClr val="accent2">
                    <a:alpha val="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8"/>
            </p:custDataLst>
          </p:nvPr>
        </p:nvCxnSpPr>
        <p:spPr>
          <a:xfrm>
            <a:off x="8559800" y="1785620"/>
            <a:ext cx="0" cy="3383280"/>
          </a:xfrm>
          <a:prstGeom prst="line">
            <a:avLst/>
          </a:prstGeom>
          <a:ln w="15875">
            <a:gradFill flip="none" rotWithShape="1">
              <a:gsLst>
                <a:gs pos="0">
                  <a:schemeClr val="accent4">
                    <a:alpha val="0"/>
                  </a:schemeClr>
                </a:gs>
                <a:gs pos="50000">
                  <a:schemeClr val="accent4">
                    <a:alpha val="40000"/>
                  </a:schemeClr>
                </a:gs>
                <a:gs pos="100000">
                  <a:schemeClr val="accent4">
                    <a:alpha val="0"/>
                  </a:schemeClr>
                </a:gs>
              </a:gsLst>
              <a:lin ang="54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58" name="序号"/>
          <p:cNvSpPr txBox="1">
            <a:spLocks noChangeAspect="1"/>
          </p:cNvSpPr>
          <p:nvPr>
            <p:custDataLst>
              <p:tags r:id="rId9"/>
            </p:custDataLst>
          </p:nvPr>
        </p:nvSpPr>
        <p:spPr>
          <a:xfrm>
            <a:off x="1683385" y="2360930"/>
            <a:ext cx="908685" cy="908685"/>
          </a:xfrm>
          <a:prstGeom prst="ellipse">
            <a:avLst/>
          </a:prstGeom>
          <a:gradFill>
            <a:gsLst>
              <a:gs pos="0">
                <a:schemeClr val="accent1">
                  <a:alpha val="100000"/>
                </a:schemeClr>
              </a:gs>
              <a:gs pos="63000">
                <a:schemeClr val="accent1">
                  <a:lumMod val="40000"/>
                  <a:lumOff val="60000"/>
                  <a:alpha val="100000"/>
                </a:schemeClr>
              </a:gs>
              <a:gs pos="100000">
                <a:schemeClr val="accent1">
                  <a:lumMod val="20000"/>
                  <a:lumOff val="80000"/>
                  <a:alpha val="100000"/>
                </a:schemeClr>
              </a:gs>
            </a:gsLst>
            <a:lin ang="13500000" scaled="1"/>
          </a:gradFill>
          <a:effectLst>
            <a:outerShdw blurRad="101600" dist="38100" dir="2700000" algn="tl" rotWithShape="0">
              <a:schemeClr val="accent1">
                <a:alpha val="50000"/>
              </a:schemeClr>
            </a:outerShdw>
          </a:effectLst>
        </p:spPr>
        <p:txBody>
          <a:bodyPr wrap="none" lIns="0" tIns="0" rIns="0" bIns="0" rtlCol="0" anchor="ctr">
            <a:noAutofit/>
          </a:bodyPr>
          <a:lstStyle>
            <a:defPPr>
              <a:defRPr lang="zh-CN"/>
            </a:defPPr>
            <a:lvl1pPr algn="ctr">
              <a:defRPr sz="3600" b="1">
                <a:solidFill>
                  <a:srgbClr val="FFFFFF">
                    <a:alpha val="80000"/>
                  </a:srgbClr>
                </a:solidFill>
                <a:effectLst>
                  <a:outerShdw blurRad="50800" dist="63500" dir="2700000" algn="tl" rotWithShape="0">
                    <a:schemeClr val="accent1">
                      <a:lumMod val="75000"/>
                      <a:alpha val="40000"/>
                    </a:schemeClr>
                  </a:outerShdw>
                </a:effectLst>
                <a:latin typeface="+mj-ea"/>
                <a:ea typeface="+mj-ea"/>
              </a:defRPr>
            </a:lvl1pPr>
          </a:lstStyle>
          <a:p>
            <a:r>
              <a:rPr lang="en-US">
                <a:solidFill>
                  <a:srgbClr val="FFFFFF">
                    <a:alpha val="80000"/>
                  </a:srgbClr>
                </a:solidFill>
                <a:effectLst>
                  <a:outerShdw blurRad="50800" dist="63500" dir="2700000" algn="tl" rotWithShape="0">
                    <a:schemeClr val="accent1">
                      <a:lumMod val="75000"/>
                      <a:alpha val="40000"/>
                    </a:schemeClr>
                  </a:outerShdw>
                </a:effectLst>
              </a:rPr>
              <a:t>01</a:t>
            </a:r>
            <a:endParaRPr lang="en-US" dirty="0">
              <a:solidFill>
                <a:srgbClr val="FFFFFF">
                  <a:alpha val="80000"/>
                </a:srgbClr>
              </a:solidFill>
              <a:effectLst>
                <a:outerShdw blurRad="50800" dist="63500" dir="2700000" algn="tl" rotWithShape="0">
                  <a:schemeClr val="accent1">
                    <a:lumMod val="75000"/>
                    <a:alpha val="40000"/>
                  </a:schemeClr>
                </a:outerShdw>
              </a:effectLst>
            </a:endParaRPr>
          </a:p>
        </p:txBody>
      </p:sp>
      <p:sp>
        <p:nvSpPr>
          <p:cNvPr id="59" name="序号"/>
          <p:cNvSpPr txBox="1">
            <a:spLocks noChangeAspect="1"/>
          </p:cNvSpPr>
          <p:nvPr>
            <p:custDataLst>
              <p:tags r:id="rId10"/>
            </p:custDataLst>
          </p:nvPr>
        </p:nvSpPr>
        <p:spPr>
          <a:xfrm>
            <a:off x="9034780" y="2360930"/>
            <a:ext cx="908685" cy="908685"/>
          </a:xfrm>
          <a:prstGeom prst="ellipse">
            <a:avLst/>
          </a:prstGeom>
          <a:gradFill>
            <a:gsLst>
              <a:gs pos="0">
                <a:schemeClr val="accent4">
                  <a:alpha val="100000"/>
                </a:schemeClr>
              </a:gs>
              <a:gs pos="63000">
                <a:schemeClr val="accent4">
                  <a:lumMod val="40000"/>
                  <a:lumOff val="60000"/>
                  <a:alpha val="100000"/>
                </a:schemeClr>
              </a:gs>
              <a:gs pos="100000">
                <a:schemeClr val="accent4">
                  <a:lumMod val="20000"/>
                  <a:lumOff val="80000"/>
                  <a:alpha val="100000"/>
                </a:schemeClr>
              </a:gs>
            </a:gsLst>
            <a:lin ang="13500000" scaled="1"/>
          </a:gradFill>
          <a:effectLst>
            <a:outerShdw blurRad="101600" dist="38100" dir="2700000" algn="tl" rotWithShape="0">
              <a:schemeClr val="accent4">
                <a:alpha val="50000"/>
              </a:schemeClr>
            </a:outerShdw>
          </a:effectLst>
        </p:spPr>
        <p:txBody>
          <a:bodyPr wrap="none" lIns="0" tIns="0" rIns="0" bIns="0" rtlCol="0" anchor="ctr">
            <a:noAutofit/>
          </a:bodyPr>
          <a:lstStyle>
            <a:defPPr>
              <a:defRPr lang="zh-CN"/>
            </a:defPPr>
            <a:lvl1pPr algn="ctr">
              <a:defRPr sz="3600" b="1">
                <a:solidFill>
                  <a:srgbClr val="FFFFFF">
                    <a:alpha val="80000"/>
                  </a:srgbClr>
                </a:solidFill>
                <a:effectLst>
                  <a:outerShdw blurRad="50800" dist="63500" dir="2700000" algn="tl" rotWithShape="0">
                    <a:schemeClr val="accent1">
                      <a:lumMod val="75000"/>
                      <a:alpha val="40000"/>
                    </a:schemeClr>
                  </a:outerShdw>
                </a:effectLst>
                <a:latin typeface="+mj-ea"/>
                <a:ea typeface="+mj-ea"/>
              </a:defRPr>
            </a:lvl1pPr>
          </a:lstStyle>
          <a:p>
            <a:r>
              <a:rPr lang="en-US" dirty="0">
                <a:solidFill>
                  <a:srgbClr val="FFFFFF">
                    <a:alpha val="80000"/>
                  </a:srgbClr>
                </a:solidFill>
                <a:effectLst>
                  <a:outerShdw blurRad="50800" dist="63500" dir="2700000" algn="tl" rotWithShape="0">
                    <a:schemeClr val="accent4">
                      <a:lumMod val="75000"/>
                      <a:alpha val="40000"/>
                    </a:schemeClr>
                  </a:outerShdw>
                </a:effectLst>
              </a:rPr>
              <a:t>04</a:t>
            </a:r>
            <a:endParaRPr lang="en-US" dirty="0">
              <a:solidFill>
                <a:srgbClr val="FFFFFF">
                  <a:alpha val="80000"/>
                </a:srgbClr>
              </a:solidFill>
              <a:effectLst>
                <a:outerShdw blurRad="50800" dist="63500" dir="2700000" algn="tl" rotWithShape="0">
                  <a:schemeClr val="accent4">
                    <a:lumMod val="75000"/>
                    <a:alpha val="40000"/>
                  </a:schemeClr>
                </a:outerShdw>
              </a:effectLst>
            </a:endParaRPr>
          </a:p>
        </p:txBody>
      </p:sp>
      <p:sp>
        <p:nvSpPr>
          <p:cNvPr id="60" name="文本框 59"/>
          <p:cNvSpPr txBox="1"/>
          <p:nvPr>
            <p:custDataLst>
              <p:tags r:id="rId11"/>
            </p:custDataLst>
          </p:nvPr>
        </p:nvSpPr>
        <p:spPr>
          <a:xfrm>
            <a:off x="895985" y="4419600"/>
            <a:ext cx="2296160" cy="457200"/>
          </a:xfrm>
          <a:prstGeom prst="rect">
            <a:avLst/>
          </a:prstGeom>
          <a:noFill/>
        </p:spPr>
        <p:txBody>
          <a:bodyPr wrap="square" rtlCol="0" anchor="t">
            <a:noAutofit/>
          </a:bodyPr>
          <a:lstStyle/>
          <a:p>
            <a:pPr algn="l">
              <a:lnSpc>
                <a:spcPct val="130000"/>
              </a:lnSpc>
              <a:spcBef>
                <a:spcPts val="0"/>
              </a:spcBef>
              <a:spcAft>
                <a:spcPts val="0"/>
              </a:spcAft>
            </a:pPr>
            <a:r>
              <a:rPr lang="zh-CN" altLang="en-US" sz="1400" kern="0" dirty="0">
                <a:ln>
                  <a:noFill/>
                  <a:prstDash val="sysDot"/>
                </a:ln>
                <a:solidFill>
                  <a:schemeClr val="tx1">
                    <a:lumMod val="85000"/>
                    <a:lumOff val="15000"/>
                  </a:schemeClr>
                </a:solidFill>
                <a:latin typeface="+mn-ea"/>
                <a:sym typeface="+mn-ea"/>
              </a:rPr>
              <a:t>时间范围：</a:t>
            </a:r>
            <a:r>
              <a:rPr lang="en-US" altLang="zh-CN" sz="1400" kern="0" dirty="0">
                <a:ln>
                  <a:noFill/>
                  <a:prstDash val="sysDot"/>
                </a:ln>
                <a:solidFill>
                  <a:schemeClr val="tx1">
                    <a:lumMod val="85000"/>
                    <a:lumOff val="15000"/>
                  </a:schemeClr>
                </a:solidFill>
                <a:latin typeface="+mn-ea"/>
                <a:sym typeface="+mn-ea"/>
              </a:rPr>
              <a:t>1982–1999</a:t>
            </a:r>
            <a:endParaRPr lang="en-US" altLang="zh-CN" sz="1400" kern="0" dirty="0">
              <a:ln>
                <a:noFill/>
                <a:prstDash val="sysDot"/>
              </a:ln>
              <a:solidFill>
                <a:schemeClr val="tx1">
                  <a:lumMod val="85000"/>
                  <a:lumOff val="15000"/>
                </a:schemeClr>
              </a:solidFill>
              <a:latin typeface="+mn-ea"/>
              <a:sym typeface="+mn-ea"/>
            </a:endParaRPr>
          </a:p>
        </p:txBody>
      </p:sp>
      <p:sp>
        <p:nvSpPr>
          <p:cNvPr id="61" name="标题"/>
          <p:cNvSpPr txBox="1"/>
          <p:nvPr>
            <p:custDataLst>
              <p:tags r:id="rId12"/>
            </p:custDataLst>
          </p:nvPr>
        </p:nvSpPr>
        <p:spPr>
          <a:xfrm>
            <a:off x="1426210" y="3919855"/>
            <a:ext cx="1422400" cy="385445"/>
          </a:xfrm>
          <a:prstGeom prst="roundRect">
            <a:avLst>
              <a:gd name="adj" fmla="val 50000"/>
            </a:avLst>
          </a:prstGeom>
          <a:gradFill flip="none" rotWithShape="1">
            <a:gsLst>
              <a:gs pos="23000">
                <a:srgbClr val="FFFFFF"/>
              </a:gs>
              <a:gs pos="100000">
                <a:schemeClr val="accent1">
                  <a:lumMod val="20000"/>
                  <a:lumOff val="80000"/>
                  <a:alpha val="100000"/>
                </a:schemeClr>
              </a:gs>
            </a:gsLst>
            <a:lin ang="5400000" scaled="1"/>
            <a:tileRect/>
          </a:gradFill>
          <a:ln>
            <a:noFill/>
          </a:ln>
          <a:effectLst/>
        </p:spPr>
        <p:txBody>
          <a:bodyPr wrap="square" lIns="0" tIns="0" rIns="0" bIns="0" rtlCol="0" anchor="ctr" anchorCtr="0">
            <a:noAutofit/>
          </a:bodyPr>
          <a:lstStyle>
            <a:defPPr>
              <a:defRPr lang="zh-CN"/>
            </a:defPPr>
            <a:lvl1pPr algn="ctr">
              <a:defRPr sz="1600" b="1" spc="300">
                <a:solidFill>
                  <a:schemeClr val="accent1"/>
                </a:solidFill>
                <a:latin typeface="+mj-ea"/>
                <a:ea typeface="+mj-ea"/>
              </a:defRPr>
            </a:lvl1pPr>
          </a:lstStyle>
          <a:p>
            <a:r>
              <a:rPr lang="zh-CN" altLang="en-US" dirty="0">
                <a:solidFill>
                  <a:schemeClr val="accent1"/>
                </a:solidFill>
                <a:latin typeface="+mn-ea"/>
                <a:ea typeface="+mn-ea"/>
              </a:rPr>
              <a:t>概念萌芽</a:t>
            </a:r>
            <a:endParaRPr lang="zh-CN" altLang="en-US" dirty="0">
              <a:solidFill>
                <a:schemeClr val="accent1"/>
              </a:solidFill>
              <a:latin typeface="+mn-ea"/>
              <a:ea typeface="+mn-ea"/>
            </a:endParaRPr>
          </a:p>
        </p:txBody>
      </p:sp>
      <p:sp>
        <p:nvSpPr>
          <p:cNvPr id="63" name="标题"/>
          <p:cNvSpPr txBox="1"/>
          <p:nvPr>
            <p:custDataLst>
              <p:tags r:id="rId13"/>
            </p:custDataLst>
          </p:nvPr>
        </p:nvSpPr>
        <p:spPr>
          <a:xfrm>
            <a:off x="8777605" y="3919855"/>
            <a:ext cx="1422400" cy="385445"/>
          </a:xfrm>
          <a:prstGeom prst="roundRect">
            <a:avLst>
              <a:gd name="adj" fmla="val 50000"/>
            </a:avLst>
          </a:prstGeom>
          <a:gradFill flip="none" rotWithShape="1">
            <a:gsLst>
              <a:gs pos="23000">
                <a:srgbClr val="FFFFFF"/>
              </a:gs>
              <a:gs pos="100000">
                <a:schemeClr val="accent4">
                  <a:lumMod val="20000"/>
                  <a:lumOff val="80000"/>
                  <a:alpha val="100000"/>
                </a:schemeClr>
              </a:gs>
            </a:gsLst>
            <a:lin ang="5400000" scaled="1"/>
            <a:tileRect/>
          </a:gradFill>
          <a:ln>
            <a:noFill/>
          </a:ln>
          <a:effectLst/>
        </p:spPr>
        <p:txBody>
          <a:bodyPr wrap="square" lIns="0" tIns="0" rIns="0" bIns="0" rtlCol="0" anchor="ctr" anchorCtr="0">
            <a:noAutofit/>
          </a:bodyPr>
          <a:lstStyle>
            <a:defPPr>
              <a:defRPr lang="zh-CN"/>
            </a:defPPr>
            <a:lvl1pPr algn="ctr">
              <a:defRPr sz="1600" b="1" spc="300">
                <a:solidFill>
                  <a:schemeClr val="accent1"/>
                </a:solidFill>
                <a:latin typeface="+mj-ea"/>
                <a:ea typeface="+mj-ea"/>
              </a:defRPr>
            </a:lvl1pPr>
          </a:lstStyle>
          <a:p>
            <a:r>
              <a:rPr lang="zh-CN" altLang="en-US" dirty="0">
                <a:solidFill>
                  <a:schemeClr val="accent4">
                    <a:lumMod val="50000"/>
                  </a:schemeClr>
                </a:solidFill>
                <a:latin typeface="+mn-ea"/>
                <a:ea typeface="+mn-ea"/>
              </a:rPr>
              <a:t>智能化融合</a:t>
            </a:r>
            <a:endParaRPr lang="zh-CN" altLang="en-US" dirty="0">
              <a:solidFill>
                <a:schemeClr val="accent4">
                  <a:lumMod val="50000"/>
                </a:schemeClr>
              </a:solidFill>
              <a:latin typeface="+mn-ea"/>
              <a:ea typeface="+mn-ea"/>
            </a:endParaRPr>
          </a:p>
        </p:txBody>
      </p:sp>
      <p:sp>
        <p:nvSpPr>
          <p:cNvPr id="64" name="文本框 63"/>
          <p:cNvSpPr txBox="1"/>
          <p:nvPr/>
        </p:nvSpPr>
        <p:spPr>
          <a:xfrm>
            <a:off x="895985" y="4876800"/>
            <a:ext cx="2296160" cy="1769745"/>
          </a:xfrm>
          <a:prstGeom prst="rect">
            <a:avLst/>
          </a:prstGeom>
          <a:noFill/>
        </p:spPr>
        <p:txBody>
          <a:bodyPr wrap="square" rtlCol="0" anchor="t">
            <a:spAutoFit/>
          </a:bodyPr>
          <a:p>
            <a:pPr algn="l">
              <a:lnSpc>
                <a:spcPct val="130000"/>
              </a:lnSpc>
              <a:spcBef>
                <a:spcPts val="0"/>
              </a:spcBef>
              <a:spcAft>
                <a:spcPts val="0"/>
              </a:spcAft>
            </a:pPr>
            <a:r>
              <a:rPr lang="zh-CN" altLang="en-US" sz="1200" b="1" kern="0" dirty="0">
                <a:ln>
                  <a:noFill/>
                  <a:prstDash val="sysDot"/>
                </a:ln>
                <a:solidFill>
                  <a:schemeClr val="tx1">
                    <a:lumMod val="85000"/>
                    <a:lumOff val="15000"/>
                  </a:schemeClr>
                </a:solidFill>
                <a:latin typeface="+mn-ea"/>
                <a:sym typeface="+mn-ea"/>
              </a:rPr>
              <a:t>关键背景与事件：</a:t>
            </a:r>
            <a:endParaRPr lang="zh-CN" altLang="en-US" sz="1200" b="1" kern="0" dirty="0">
              <a:ln>
                <a:noFill/>
                <a:prstDash val="sysDot"/>
              </a:ln>
              <a:solidFill>
                <a:schemeClr val="tx1">
                  <a:lumMod val="85000"/>
                  <a:lumOff val="15000"/>
                </a:schemeClr>
              </a:solidFill>
              <a:latin typeface="+mn-ea"/>
              <a:sym typeface="+mn-ea"/>
            </a:endParaRPr>
          </a:p>
          <a:p>
            <a:pPr marL="171450" indent="-171450" algn="l">
              <a:lnSpc>
                <a:spcPct val="130000"/>
              </a:lnSpc>
              <a:spcBef>
                <a:spcPts val="0"/>
              </a:spcBef>
              <a:spcAft>
                <a:spcPts val="0"/>
              </a:spcAft>
              <a:buFont typeface="Arial" panose="020B0604020202020204" pitchFamily="34" charset="0"/>
              <a:buChar char="•"/>
            </a:pPr>
            <a:r>
              <a:rPr lang="en-US" altLang="zh-CN" sz="1200" kern="0" dirty="0">
                <a:ln>
                  <a:noFill/>
                  <a:prstDash val="sysDot"/>
                </a:ln>
                <a:solidFill>
                  <a:schemeClr val="tx1">
                    <a:lumMod val="85000"/>
                    <a:lumOff val="15000"/>
                  </a:schemeClr>
                </a:solidFill>
                <a:latin typeface="+mn-ea"/>
                <a:sym typeface="+mn-ea"/>
              </a:rPr>
              <a:t>1982 </a:t>
            </a:r>
            <a:r>
              <a:rPr lang="zh-CN" altLang="en-US" sz="1200" kern="0" dirty="0">
                <a:ln>
                  <a:noFill/>
                  <a:prstDash val="sysDot"/>
                </a:ln>
                <a:solidFill>
                  <a:schemeClr val="tx1">
                    <a:lumMod val="85000"/>
                    <a:lumOff val="15000"/>
                  </a:schemeClr>
                </a:solidFill>
                <a:latin typeface="+mn-ea"/>
                <a:sym typeface="+mn-ea"/>
              </a:rPr>
              <a:t>年可乐售卖机联网；</a:t>
            </a:r>
            <a:endParaRPr lang="zh-CN" altLang="en-US" sz="1200" kern="0" dirty="0">
              <a:ln>
                <a:noFill/>
                <a:prstDash val="sysDot"/>
              </a:ln>
              <a:solidFill>
                <a:schemeClr val="tx1">
                  <a:lumMod val="85000"/>
                  <a:lumOff val="15000"/>
                </a:schemeClr>
              </a:solidFill>
              <a:latin typeface="+mn-ea"/>
              <a:sym typeface="+mn-ea"/>
            </a:endParaRPr>
          </a:p>
          <a:p>
            <a:pPr marL="171450" indent="-171450" algn="l">
              <a:lnSpc>
                <a:spcPct val="130000"/>
              </a:lnSpc>
              <a:spcBef>
                <a:spcPts val="0"/>
              </a:spcBef>
              <a:spcAft>
                <a:spcPts val="0"/>
              </a:spcAft>
              <a:buFont typeface="Arial" panose="020B0604020202020204" pitchFamily="34" charset="0"/>
              <a:buChar char="•"/>
            </a:pPr>
            <a:r>
              <a:rPr lang="en-US" altLang="zh-CN" sz="1200" kern="0" dirty="0">
                <a:ln>
                  <a:noFill/>
                  <a:prstDash val="sysDot"/>
                </a:ln>
                <a:solidFill>
                  <a:schemeClr val="tx1">
                    <a:lumMod val="85000"/>
                    <a:lumOff val="15000"/>
                  </a:schemeClr>
                </a:solidFill>
                <a:latin typeface="+mn-ea"/>
                <a:sym typeface="+mn-ea"/>
              </a:rPr>
              <a:t>1995 </a:t>
            </a:r>
            <a:r>
              <a:rPr lang="zh-CN" altLang="en-US" sz="1200" kern="0" dirty="0">
                <a:ln>
                  <a:noFill/>
                  <a:prstDash val="sysDot"/>
                </a:ln>
                <a:solidFill>
                  <a:schemeClr val="tx1">
                    <a:lumMod val="85000"/>
                    <a:lumOff val="15000"/>
                  </a:schemeClr>
                </a:solidFill>
                <a:latin typeface="+mn-ea"/>
                <a:sym typeface="+mn-ea"/>
              </a:rPr>
              <a:t>年比尔</a:t>
            </a:r>
            <a:r>
              <a:rPr lang="ja-JP" altLang="en-US" sz="1200" kern="0" dirty="0">
                <a:ln>
                  <a:noFill/>
                  <a:prstDash val="sysDot"/>
                </a:ln>
                <a:solidFill>
                  <a:schemeClr val="tx1">
                    <a:lumMod val="85000"/>
                    <a:lumOff val="15000"/>
                  </a:schemeClr>
                </a:solidFill>
                <a:latin typeface="+mn-ea"/>
                <a:sym typeface="+mn-ea"/>
              </a:rPr>
              <a:t>・</a:t>
            </a:r>
            <a:r>
              <a:rPr lang="zh-CN" altLang="en-US" sz="1200" kern="0" dirty="0">
                <a:ln>
                  <a:noFill/>
                  <a:prstDash val="sysDot"/>
                </a:ln>
                <a:solidFill>
                  <a:schemeClr val="tx1">
                    <a:lumMod val="85000"/>
                    <a:lumOff val="15000"/>
                  </a:schemeClr>
                </a:solidFill>
                <a:latin typeface="+mn-ea"/>
                <a:sym typeface="+mn-ea"/>
              </a:rPr>
              <a:t>盖茨提出万物互联愿景；</a:t>
            </a:r>
            <a:endParaRPr lang="zh-CN" altLang="en-US" sz="1200" kern="0" dirty="0">
              <a:ln>
                <a:noFill/>
                <a:prstDash val="sysDot"/>
              </a:ln>
              <a:solidFill>
                <a:schemeClr val="tx1">
                  <a:lumMod val="85000"/>
                  <a:lumOff val="15000"/>
                </a:schemeClr>
              </a:solidFill>
              <a:latin typeface="+mn-ea"/>
              <a:sym typeface="+mn-ea"/>
            </a:endParaRPr>
          </a:p>
          <a:p>
            <a:pPr marL="171450" indent="-171450" algn="l">
              <a:lnSpc>
                <a:spcPct val="130000"/>
              </a:lnSpc>
              <a:spcBef>
                <a:spcPts val="0"/>
              </a:spcBef>
              <a:spcAft>
                <a:spcPts val="0"/>
              </a:spcAft>
              <a:buFont typeface="Arial" panose="020B0604020202020204" pitchFamily="34" charset="0"/>
              <a:buChar char="•"/>
            </a:pPr>
            <a:r>
              <a:rPr lang="en-US" altLang="zh-CN" sz="1200" kern="0" dirty="0">
                <a:ln>
                  <a:noFill/>
                  <a:prstDash val="sysDot"/>
                </a:ln>
                <a:solidFill>
                  <a:schemeClr val="tx1">
                    <a:lumMod val="85000"/>
                    <a:lumOff val="15000"/>
                  </a:schemeClr>
                </a:solidFill>
                <a:latin typeface="+mn-ea"/>
                <a:sym typeface="+mn-ea"/>
              </a:rPr>
              <a:t>1999 </a:t>
            </a:r>
            <a:r>
              <a:rPr lang="zh-CN" altLang="en-US" sz="1200" kern="0" dirty="0">
                <a:ln>
                  <a:noFill/>
                  <a:prstDash val="sysDot"/>
                </a:ln>
                <a:solidFill>
                  <a:schemeClr val="tx1">
                    <a:lumMod val="85000"/>
                    <a:lumOff val="15000"/>
                  </a:schemeClr>
                </a:solidFill>
                <a:latin typeface="+mn-ea"/>
                <a:sym typeface="+mn-ea"/>
              </a:rPr>
              <a:t>年</a:t>
            </a:r>
            <a:r>
              <a:rPr lang="en-US" altLang="zh-CN" sz="1200" kern="0" dirty="0">
                <a:ln>
                  <a:noFill/>
                  <a:prstDash val="sysDot"/>
                </a:ln>
                <a:solidFill>
                  <a:schemeClr val="tx1">
                    <a:lumMod val="85000"/>
                    <a:lumOff val="15000"/>
                  </a:schemeClr>
                </a:solidFill>
                <a:latin typeface="+mn-ea"/>
                <a:sym typeface="+mn-ea"/>
              </a:rPr>
              <a:t> Kevin Ashton </a:t>
            </a:r>
            <a:r>
              <a:rPr lang="zh-CN" altLang="en-US" sz="1200" kern="0" dirty="0">
                <a:ln>
                  <a:noFill/>
                  <a:prstDash val="sysDot"/>
                </a:ln>
                <a:solidFill>
                  <a:schemeClr val="tx1">
                    <a:lumMod val="85000"/>
                    <a:lumOff val="15000"/>
                  </a:schemeClr>
                </a:solidFill>
                <a:latin typeface="+mn-ea"/>
                <a:sym typeface="+mn-ea"/>
              </a:rPr>
              <a:t>提出</a:t>
            </a:r>
            <a:r>
              <a:rPr lang="en-US" altLang="zh-CN" sz="1200" kern="0" dirty="0">
                <a:ln>
                  <a:noFill/>
                  <a:prstDash val="sysDot"/>
                </a:ln>
                <a:solidFill>
                  <a:schemeClr val="tx1">
                    <a:lumMod val="85000"/>
                    <a:lumOff val="15000"/>
                  </a:schemeClr>
                </a:solidFill>
                <a:latin typeface="+mn-ea"/>
                <a:sym typeface="+mn-ea"/>
              </a:rPr>
              <a:t> “</a:t>
            </a:r>
            <a:r>
              <a:rPr lang="zh-CN" altLang="en-US" sz="1200" kern="0" dirty="0">
                <a:ln>
                  <a:noFill/>
                  <a:prstDash val="sysDot"/>
                </a:ln>
                <a:solidFill>
                  <a:schemeClr val="tx1">
                    <a:lumMod val="85000"/>
                    <a:lumOff val="15000"/>
                  </a:schemeClr>
                </a:solidFill>
                <a:latin typeface="+mn-ea"/>
                <a:sym typeface="+mn-ea"/>
              </a:rPr>
              <a:t>物联网</a:t>
            </a:r>
            <a:r>
              <a:rPr lang="en-US" altLang="zh-CN" sz="1200" kern="0" dirty="0">
                <a:ln>
                  <a:noFill/>
                  <a:prstDash val="sysDot"/>
                </a:ln>
                <a:solidFill>
                  <a:schemeClr val="tx1">
                    <a:lumMod val="85000"/>
                    <a:lumOff val="15000"/>
                  </a:schemeClr>
                </a:solidFill>
                <a:latin typeface="+mn-ea"/>
                <a:sym typeface="+mn-ea"/>
              </a:rPr>
              <a:t>” </a:t>
            </a:r>
            <a:r>
              <a:rPr lang="zh-CN" altLang="en-US" sz="1200" kern="0" dirty="0">
                <a:ln>
                  <a:noFill/>
                  <a:prstDash val="sysDot"/>
                </a:ln>
                <a:solidFill>
                  <a:schemeClr val="tx1">
                    <a:lumMod val="85000"/>
                    <a:lumOff val="15000"/>
                  </a:schemeClr>
                </a:solidFill>
                <a:latin typeface="+mn-ea"/>
                <a:sym typeface="+mn-ea"/>
              </a:rPr>
              <a:t>概念并应用</a:t>
            </a:r>
            <a:r>
              <a:rPr lang="en-US" altLang="zh-CN" sz="1200" kern="0" dirty="0">
                <a:ln>
                  <a:noFill/>
                  <a:prstDash val="sysDot"/>
                </a:ln>
                <a:solidFill>
                  <a:schemeClr val="tx1">
                    <a:lumMod val="85000"/>
                    <a:lumOff val="15000"/>
                  </a:schemeClr>
                </a:solidFill>
                <a:latin typeface="+mn-ea"/>
                <a:sym typeface="+mn-ea"/>
              </a:rPr>
              <a:t> RFID </a:t>
            </a:r>
            <a:r>
              <a:rPr lang="zh-CN" altLang="en-US" sz="1200" kern="0" dirty="0">
                <a:ln>
                  <a:noFill/>
                  <a:prstDash val="sysDot"/>
                </a:ln>
                <a:solidFill>
                  <a:schemeClr val="tx1">
                    <a:lumMod val="85000"/>
                    <a:lumOff val="15000"/>
                  </a:schemeClr>
                </a:solidFill>
                <a:latin typeface="+mn-ea"/>
                <a:sym typeface="+mn-ea"/>
              </a:rPr>
              <a:t>技术</a:t>
            </a:r>
            <a:endParaRPr lang="zh-CN" altLang="en-US" sz="1200" kern="0" dirty="0">
              <a:ln>
                <a:noFill/>
                <a:prstDash val="sysDot"/>
              </a:ln>
              <a:solidFill>
                <a:schemeClr val="tx1">
                  <a:lumMod val="85000"/>
                  <a:lumOff val="15000"/>
                </a:schemeClr>
              </a:solidFill>
              <a:latin typeface="+mn-ea"/>
              <a:sym typeface="+mn-ea"/>
            </a:endParaRPr>
          </a:p>
        </p:txBody>
      </p:sp>
      <p:sp>
        <p:nvSpPr>
          <p:cNvPr id="65" name="文本框 64"/>
          <p:cNvSpPr txBox="1"/>
          <p:nvPr>
            <p:custDataLst>
              <p:tags r:id="rId14"/>
            </p:custDataLst>
          </p:nvPr>
        </p:nvSpPr>
        <p:spPr>
          <a:xfrm>
            <a:off x="3448050" y="4419600"/>
            <a:ext cx="2296160" cy="457200"/>
          </a:xfrm>
          <a:prstGeom prst="rect">
            <a:avLst/>
          </a:prstGeom>
          <a:noFill/>
        </p:spPr>
        <p:txBody>
          <a:bodyPr wrap="square" rtlCol="0" anchor="t">
            <a:noAutofit/>
          </a:bodyPr>
          <a:lstStyle/>
          <a:p>
            <a:pPr algn="l">
              <a:lnSpc>
                <a:spcPct val="130000"/>
              </a:lnSpc>
              <a:spcBef>
                <a:spcPts val="0"/>
              </a:spcBef>
              <a:spcAft>
                <a:spcPts val="0"/>
              </a:spcAft>
            </a:pPr>
            <a:r>
              <a:rPr lang="zh-CN" altLang="en-US" sz="1400" kern="0" dirty="0">
                <a:ln>
                  <a:noFill/>
                  <a:prstDash val="sysDot"/>
                </a:ln>
                <a:solidFill>
                  <a:schemeClr val="tx1">
                    <a:lumMod val="85000"/>
                    <a:lumOff val="15000"/>
                  </a:schemeClr>
                </a:solidFill>
                <a:latin typeface="+mn-ea"/>
                <a:sym typeface="+mn-ea"/>
              </a:rPr>
              <a:t>时间范围：</a:t>
            </a:r>
            <a:r>
              <a:rPr lang="en-US" altLang="zh-CN" sz="1400" kern="0" dirty="0">
                <a:ln>
                  <a:noFill/>
                  <a:prstDash val="sysDot"/>
                </a:ln>
                <a:solidFill>
                  <a:schemeClr val="tx1">
                    <a:lumMod val="85000"/>
                    <a:lumOff val="15000"/>
                  </a:schemeClr>
                </a:solidFill>
                <a:latin typeface="+mn-ea"/>
                <a:sym typeface="+mn-ea"/>
              </a:rPr>
              <a:t>2000–2008</a:t>
            </a:r>
            <a:endParaRPr lang="en-US" altLang="zh-CN" sz="1400" kern="0" dirty="0">
              <a:ln>
                <a:noFill/>
                <a:prstDash val="sysDot"/>
              </a:ln>
              <a:solidFill>
                <a:schemeClr val="tx1">
                  <a:lumMod val="85000"/>
                  <a:lumOff val="15000"/>
                </a:schemeClr>
              </a:solidFill>
              <a:latin typeface="+mn-ea"/>
              <a:sym typeface="+mn-ea"/>
            </a:endParaRPr>
          </a:p>
        </p:txBody>
      </p:sp>
      <p:sp>
        <p:nvSpPr>
          <p:cNvPr id="66" name="文本框 65"/>
          <p:cNvSpPr txBox="1"/>
          <p:nvPr/>
        </p:nvSpPr>
        <p:spPr>
          <a:xfrm>
            <a:off x="3448050" y="4876800"/>
            <a:ext cx="2296160" cy="1050290"/>
          </a:xfrm>
          <a:prstGeom prst="rect">
            <a:avLst/>
          </a:prstGeom>
          <a:noFill/>
        </p:spPr>
        <p:txBody>
          <a:bodyPr wrap="square" rtlCol="0" anchor="t">
            <a:spAutoFit/>
          </a:bodyPr>
          <a:p>
            <a:pPr algn="l">
              <a:lnSpc>
                <a:spcPct val="130000"/>
              </a:lnSpc>
              <a:spcBef>
                <a:spcPts val="0"/>
              </a:spcBef>
              <a:spcAft>
                <a:spcPts val="0"/>
              </a:spcAft>
            </a:pPr>
            <a:r>
              <a:rPr lang="zh-CN" altLang="en-US" sz="1200" b="1" kern="0" dirty="0">
                <a:ln>
                  <a:noFill/>
                  <a:prstDash val="sysDot"/>
                </a:ln>
                <a:solidFill>
                  <a:schemeClr val="tx1">
                    <a:lumMod val="85000"/>
                    <a:lumOff val="15000"/>
                  </a:schemeClr>
                </a:solidFill>
                <a:latin typeface="+mn-ea"/>
                <a:sym typeface="+mn-ea"/>
              </a:rPr>
              <a:t>关键背景与事件：</a:t>
            </a:r>
            <a:endParaRPr lang="zh-CN" altLang="en-US" sz="1200" b="1" kern="0" dirty="0">
              <a:ln>
                <a:noFill/>
                <a:prstDash val="sysDot"/>
              </a:ln>
              <a:solidFill>
                <a:schemeClr val="tx1">
                  <a:lumMod val="85000"/>
                  <a:lumOff val="15000"/>
                </a:schemeClr>
              </a:solidFill>
              <a:latin typeface="+mn-ea"/>
              <a:sym typeface="+mn-ea"/>
            </a:endParaRPr>
          </a:p>
          <a:p>
            <a:pPr marL="171450" indent="-171450" algn="l">
              <a:lnSpc>
                <a:spcPct val="130000"/>
              </a:lnSpc>
              <a:spcBef>
                <a:spcPts val="0"/>
              </a:spcBef>
              <a:spcAft>
                <a:spcPts val="0"/>
              </a:spcAft>
              <a:buFont typeface="Arial" panose="020B0604020202020204" pitchFamily="34" charset="0"/>
              <a:buChar char="•"/>
            </a:pPr>
            <a:r>
              <a:rPr lang="en-US" altLang="zh-CN" sz="1200" kern="0" dirty="0">
                <a:ln>
                  <a:noFill/>
                  <a:prstDash val="sysDot"/>
                </a:ln>
                <a:solidFill>
                  <a:schemeClr val="tx1">
                    <a:lumMod val="85000"/>
                    <a:lumOff val="15000"/>
                  </a:schemeClr>
                </a:solidFill>
                <a:latin typeface="+mn-ea"/>
                <a:sym typeface="+mn-ea"/>
              </a:rPr>
              <a:t>2005 </a:t>
            </a:r>
            <a:r>
              <a:rPr lang="zh-CN" altLang="en-US" sz="1200" kern="0" dirty="0">
                <a:ln>
                  <a:noFill/>
                  <a:prstDash val="sysDot"/>
                </a:ln>
                <a:solidFill>
                  <a:schemeClr val="tx1">
                    <a:lumMod val="85000"/>
                    <a:lumOff val="15000"/>
                  </a:schemeClr>
                </a:solidFill>
                <a:latin typeface="+mn-ea"/>
                <a:sym typeface="+mn-ea"/>
              </a:rPr>
              <a:t>年</a:t>
            </a:r>
            <a:r>
              <a:rPr lang="en-US" altLang="zh-CN" sz="1200" kern="0" dirty="0">
                <a:ln>
                  <a:noFill/>
                  <a:prstDash val="sysDot"/>
                </a:ln>
                <a:solidFill>
                  <a:schemeClr val="tx1">
                    <a:lumMod val="85000"/>
                    <a:lumOff val="15000"/>
                  </a:schemeClr>
                </a:solidFill>
                <a:latin typeface="+mn-ea"/>
                <a:sym typeface="+mn-ea"/>
              </a:rPr>
              <a:t> ITU </a:t>
            </a:r>
            <a:r>
              <a:rPr lang="zh-CN" altLang="en-US" sz="1200" kern="0" dirty="0">
                <a:ln>
                  <a:noFill/>
                  <a:prstDash val="sysDot"/>
                </a:ln>
                <a:solidFill>
                  <a:schemeClr val="tx1">
                    <a:lumMod val="85000"/>
                    <a:lumOff val="15000"/>
                  </a:schemeClr>
                </a:solidFill>
                <a:latin typeface="+mn-ea"/>
                <a:sym typeface="+mn-ea"/>
              </a:rPr>
              <a:t>发布《</a:t>
            </a:r>
            <a:r>
              <a:rPr lang="en-US" altLang="zh-CN" sz="1200" kern="0" dirty="0">
                <a:ln>
                  <a:noFill/>
                  <a:prstDash val="sysDot"/>
                </a:ln>
                <a:solidFill>
                  <a:schemeClr val="tx1">
                    <a:lumMod val="85000"/>
                    <a:lumOff val="15000"/>
                  </a:schemeClr>
                </a:solidFill>
                <a:latin typeface="+mn-ea"/>
                <a:sym typeface="+mn-ea"/>
              </a:rPr>
              <a:t>Internet of Things</a:t>
            </a:r>
            <a:r>
              <a:rPr lang="zh-CN" altLang="en-US" sz="1200" kern="0" dirty="0">
                <a:ln>
                  <a:noFill/>
                  <a:prstDash val="sysDot"/>
                </a:ln>
                <a:solidFill>
                  <a:schemeClr val="tx1">
                    <a:lumMod val="85000"/>
                    <a:lumOff val="15000"/>
                  </a:schemeClr>
                </a:solidFill>
                <a:latin typeface="+mn-ea"/>
                <a:sym typeface="+mn-ea"/>
              </a:rPr>
              <a:t>》报告，明确物联网为信息社会基础设施</a:t>
            </a:r>
            <a:endParaRPr lang="zh-CN" altLang="en-US" sz="1200" kern="0" dirty="0">
              <a:ln>
                <a:noFill/>
                <a:prstDash val="sysDot"/>
              </a:ln>
              <a:solidFill>
                <a:schemeClr val="tx1">
                  <a:lumMod val="85000"/>
                  <a:lumOff val="15000"/>
                </a:schemeClr>
              </a:solidFill>
              <a:latin typeface="+mn-ea"/>
              <a:sym typeface="+mn-ea"/>
            </a:endParaRPr>
          </a:p>
        </p:txBody>
      </p:sp>
      <p:sp>
        <p:nvSpPr>
          <p:cNvPr id="67" name="文本框 66"/>
          <p:cNvSpPr txBox="1"/>
          <p:nvPr>
            <p:custDataLst>
              <p:tags r:id="rId15"/>
            </p:custDataLst>
          </p:nvPr>
        </p:nvSpPr>
        <p:spPr>
          <a:xfrm>
            <a:off x="5928360" y="4419600"/>
            <a:ext cx="2296160" cy="457200"/>
          </a:xfrm>
          <a:prstGeom prst="rect">
            <a:avLst/>
          </a:prstGeom>
          <a:noFill/>
        </p:spPr>
        <p:txBody>
          <a:bodyPr wrap="square" rtlCol="0" anchor="t">
            <a:noAutofit/>
          </a:bodyPr>
          <a:lstStyle/>
          <a:p>
            <a:pPr algn="l">
              <a:lnSpc>
                <a:spcPct val="130000"/>
              </a:lnSpc>
              <a:spcBef>
                <a:spcPts val="0"/>
              </a:spcBef>
              <a:spcAft>
                <a:spcPts val="0"/>
              </a:spcAft>
            </a:pPr>
            <a:r>
              <a:rPr lang="zh-CN" altLang="en-US" sz="1400" kern="0" dirty="0">
                <a:ln>
                  <a:noFill/>
                  <a:prstDash val="sysDot"/>
                </a:ln>
                <a:solidFill>
                  <a:schemeClr val="tx1">
                    <a:lumMod val="85000"/>
                    <a:lumOff val="15000"/>
                  </a:schemeClr>
                </a:solidFill>
                <a:latin typeface="+mn-ea"/>
                <a:sym typeface="+mn-ea"/>
              </a:rPr>
              <a:t>时间范围：</a:t>
            </a:r>
            <a:r>
              <a:rPr lang="en-US" altLang="zh-CN" sz="1400" kern="0" dirty="0">
                <a:ln>
                  <a:noFill/>
                  <a:prstDash val="sysDot"/>
                </a:ln>
                <a:solidFill>
                  <a:schemeClr val="tx1">
                    <a:lumMod val="85000"/>
                    <a:lumOff val="15000"/>
                  </a:schemeClr>
                </a:solidFill>
                <a:latin typeface="+mn-ea"/>
                <a:sym typeface="+mn-ea"/>
              </a:rPr>
              <a:t>2009–2015</a:t>
            </a:r>
            <a:endParaRPr lang="en-US" altLang="zh-CN" sz="1400" kern="0" dirty="0">
              <a:ln>
                <a:noFill/>
                <a:prstDash val="sysDot"/>
              </a:ln>
              <a:solidFill>
                <a:schemeClr val="tx1">
                  <a:lumMod val="85000"/>
                  <a:lumOff val="15000"/>
                </a:schemeClr>
              </a:solidFill>
              <a:latin typeface="+mn-ea"/>
              <a:sym typeface="+mn-ea"/>
            </a:endParaRPr>
          </a:p>
        </p:txBody>
      </p:sp>
      <p:sp>
        <p:nvSpPr>
          <p:cNvPr id="68" name="文本框 67"/>
          <p:cNvSpPr txBox="1"/>
          <p:nvPr/>
        </p:nvSpPr>
        <p:spPr>
          <a:xfrm>
            <a:off x="5928360" y="4876800"/>
            <a:ext cx="2296160" cy="1290320"/>
          </a:xfrm>
          <a:prstGeom prst="rect">
            <a:avLst/>
          </a:prstGeom>
          <a:noFill/>
        </p:spPr>
        <p:txBody>
          <a:bodyPr wrap="square" rtlCol="0" anchor="t">
            <a:spAutoFit/>
          </a:bodyPr>
          <a:p>
            <a:pPr algn="l">
              <a:lnSpc>
                <a:spcPct val="130000"/>
              </a:lnSpc>
              <a:spcBef>
                <a:spcPts val="0"/>
              </a:spcBef>
              <a:spcAft>
                <a:spcPts val="0"/>
              </a:spcAft>
            </a:pPr>
            <a:r>
              <a:rPr lang="zh-CN" altLang="en-US" sz="1200" b="1" kern="0" dirty="0">
                <a:ln>
                  <a:noFill/>
                  <a:prstDash val="sysDot"/>
                </a:ln>
                <a:solidFill>
                  <a:schemeClr val="tx1">
                    <a:lumMod val="85000"/>
                    <a:lumOff val="15000"/>
                  </a:schemeClr>
                </a:solidFill>
                <a:latin typeface="+mn-ea"/>
                <a:sym typeface="+mn-ea"/>
              </a:rPr>
              <a:t>关键背景与事件：</a:t>
            </a:r>
            <a:endParaRPr lang="zh-CN" altLang="en-US" sz="1200" b="1" kern="0" dirty="0">
              <a:ln>
                <a:noFill/>
                <a:prstDash val="sysDot"/>
              </a:ln>
              <a:solidFill>
                <a:schemeClr val="tx1">
                  <a:lumMod val="85000"/>
                  <a:lumOff val="15000"/>
                </a:schemeClr>
              </a:solidFill>
              <a:latin typeface="+mn-ea"/>
              <a:sym typeface="+mn-ea"/>
            </a:endParaRPr>
          </a:p>
          <a:p>
            <a:pPr marL="171450" indent="-171450" algn="l">
              <a:lnSpc>
                <a:spcPct val="130000"/>
              </a:lnSpc>
              <a:spcBef>
                <a:spcPts val="0"/>
              </a:spcBef>
              <a:spcAft>
                <a:spcPts val="0"/>
              </a:spcAft>
              <a:buFont typeface="Arial" panose="020B0604020202020204" pitchFamily="34" charset="0"/>
              <a:buChar char="•"/>
            </a:pPr>
            <a:r>
              <a:rPr lang="en-US" altLang="zh-CN" sz="1200" kern="0" dirty="0">
                <a:ln>
                  <a:noFill/>
                  <a:prstDash val="sysDot"/>
                </a:ln>
                <a:solidFill>
                  <a:schemeClr val="tx1">
                    <a:lumMod val="85000"/>
                    <a:lumOff val="15000"/>
                  </a:schemeClr>
                </a:solidFill>
                <a:latin typeface="+mn-ea"/>
                <a:sym typeface="+mn-ea"/>
              </a:rPr>
              <a:t>2009 </a:t>
            </a:r>
            <a:r>
              <a:rPr lang="zh-CN" altLang="en-US" sz="1200" kern="0" dirty="0">
                <a:ln>
                  <a:noFill/>
                  <a:prstDash val="sysDot"/>
                </a:ln>
                <a:solidFill>
                  <a:schemeClr val="tx1">
                    <a:lumMod val="85000"/>
                    <a:lumOff val="15000"/>
                  </a:schemeClr>
                </a:solidFill>
                <a:latin typeface="+mn-ea"/>
                <a:sym typeface="+mn-ea"/>
              </a:rPr>
              <a:t>年</a:t>
            </a:r>
            <a:r>
              <a:rPr lang="en-US" altLang="zh-CN" sz="1200" kern="0" dirty="0">
                <a:ln>
                  <a:noFill/>
                  <a:prstDash val="sysDot"/>
                </a:ln>
                <a:solidFill>
                  <a:schemeClr val="tx1">
                    <a:lumMod val="85000"/>
                    <a:lumOff val="15000"/>
                  </a:schemeClr>
                </a:solidFill>
                <a:latin typeface="+mn-ea"/>
                <a:sym typeface="+mn-ea"/>
              </a:rPr>
              <a:t> IBM </a:t>
            </a:r>
            <a:r>
              <a:rPr lang="zh-CN" altLang="en-US" sz="1200" kern="0" dirty="0">
                <a:ln>
                  <a:noFill/>
                  <a:prstDash val="sysDot"/>
                </a:ln>
                <a:solidFill>
                  <a:schemeClr val="tx1">
                    <a:lumMod val="85000"/>
                    <a:lumOff val="15000"/>
                  </a:schemeClr>
                </a:solidFill>
                <a:latin typeface="+mn-ea"/>
                <a:sym typeface="+mn-ea"/>
              </a:rPr>
              <a:t>提出</a:t>
            </a:r>
            <a:r>
              <a:rPr lang="en-US" altLang="zh-CN" sz="1200" kern="0" dirty="0">
                <a:ln>
                  <a:noFill/>
                  <a:prstDash val="sysDot"/>
                </a:ln>
                <a:solidFill>
                  <a:schemeClr val="tx1">
                    <a:lumMod val="85000"/>
                    <a:lumOff val="15000"/>
                  </a:schemeClr>
                </a:solidFill>
                <a:latin typeface="+mn-ea"/>
                <a:sym typeface="+mn-ea"/>
              </a:rPr>
              <a:t> “</a:t>
            </a:r>
            <a:r>
              <a:rPr lang="zh-CN" altLang="en-US" sz="1200" kern="0" dirty="0">
                <a:ln>
                  <a:noFill/>
                  <a:prstDash val="sysDot"/>
                </a:ln>
                <a:solidFill>
                  <a:schemeClr val="tx1">
                    <a:lumMod val="85000"/>
                    <a:lumOff val="15000"/>
                  </a:schemeClr>
                </a:solidFill>
                <a:latin typeface="+mn-ea"/>
                <a:sym typeface="+mn-ea"/>
              </a:rPr>
              <a:t>智慧地球</a:t>
            </a:r>
            <a:r>
              <a:rPr lang="en-US" altLang="zh-CN" sz="1200" kern="0" dirty="0">
                <a:ln>
                  <a:noFill/>
                  <a:prstDash val="sysDot"/>
                </a:ln>
                <a:solidFill>
                  <a:schemeClr val="tx1">
                    <a:lumMod val="85000"/>
                    <a:lumOff val="15000"/>
                  </a:schemeClr>
                </a:solidFill>
                <a:latin typeface="+mn-ea"/>
                <a:sym typeface="+mn-ea"/>
              </a:rPr>
              <a:t>”</a:t>
            </a:r>
            <a:r>
              <a:rPr lang="zh-CN" altLang="en-US" sz="1200" kern="0" dirty="0">
                <a:ln>
                  <a:noFill/>
                  <a:prstDash val="sysDot"/>
                </a:ln>
                <a:solidFill>
                  <a:schemeClr val="tx1">
                    <a:lumMod val="85000"/>
                    <a:lumOff val="15000"/>
                  </a:schemeClr>
                </a:solidFill>
                <a:latin typeface="+mn-ea"/>
                <a:sym typeface="+mn-ea"/>
              </a:rPr>
              <a:t>；</a:t>
            </a:r>
            <a:endParaRPr lang="zh-CN" altLang="en-US" sz="1200" kern="0" dirty="0">
              <a:ln>
                <a:noFill/>
                <a:prstDash val="sysDot"/>
              </a:ln>
              <a:solidFill>
                <a:schemeClr val="tx1">
                  <a:lumMod val="85000"/>
                  <a:lumOff val="15000"/>
                </a:schemeClr>
              </a:solidFill>
              <a:latin typeface="+mn-ea"/>
              <a:sym typeface="+mn-ea"/>
            </a:endParaRPr>
          </a:p>
          <a:p>
            <a:pPr marL="171450" indent="-171450" algn="l">
              <a:lnSpc>
                <a:spcPct val="130000"/>
              </a:lnSpc>
              <a:spcBef>
                <a:spcPts val="0"/>
              </a:spcBef>
              <a:spcAft>
                <a:spcPts val="0"/>
              </a:spcAft>
              <a:buFont typeface="Arial" panose="020B0604020202020204" pitchFamily="34" charset="0"/>
              <a:buChar char="•"/>
            </a:pPr>
            <a:r>
              <a:rPr lang="zh-CN" altLang="en-US" sz="1200" kern="0" dirty="0">
                <a:ln>
                  <a:noFill/>
                  <a:prstDash val="sysDot"/>
                </a:ln>
                <a:solidFill>
                  <a:schemeClr val="tx1">
                    <a:lumMod val="85000"/>
                    <a:lumOff val="15000"/>
                  </a:schemeClr>
                </a:solidFill>
                <a:latin typeface="+mn-ea"/>
                <a:sym typeface="+mn-ea"/>
              </a:rPr>
              <a:t>中国启动</a:t>
            </a:r>
            <a:r>
              <a:rPr lang="en-US" altLang="zh-CN" sz="1200" kern="0" dirty="0">
                <a:ln>
                  <a:noFill/>
                  <a:prstDash val="sysDot"/>
                </a:ln>
                <a:solidFill>
                  <a:schemeClr val="tx1">
                    <a:lumMod val="85000"/>
                    <a:lumOff val="15000"/>
                  </a:schemeClr>
                </a:solidFill>
                <a:latin typeface="+mn-ea"/>
                <a:sym typeface="+mn-ea"/>
              </a:rPr>
              <a:t> “</a:t>
            </a:r>
            <a:r>
              <a:rPr lang="zh-CN" altLang="en-US" sz="1200" kern="0" dirty="0">
                <a:ln>
                  <a:noFill/>
                  <a:prstDash val="sysDot"/>
                </a:ln>
                <a:solidFill>
                  <a:schemeClr val="tx1">
                    <a:lumMod val="85000"/>
                    <a:lumOff val="15000"/>
                  </a:schemeClr>
                </a:solidFill>
                <a:latin typeface="+mn-ea"/>
                <a:sym typeface="+mn-ea"/>
              </a:rPr>
              <a:t>感知中国</a:t>
            </a:r>
            <a:r>
              <a:rPr lang="en-US" altLang="zh-CN" sz="1200" kern="0" dirty="0">
                <a:ln>
                  <a:noFill/>
                  <a:prstDash val="sysDot"/>
                </a:ln>
                <a:solidFill>
                  <a:schemeClr val="tx1">
                    <a:lumMod val="85000"/>
                    <a:lumOff val="15000"/>
                  </a:schemeClr>
                </a:solidFill>
                <a:latin typeface="+mn-ea"/>
                <a:sym typeface="+mn-ea"/>
              </a:rPr>
              <a:t>” </a:t>
            </a:r>
            <a:r>
              <a:rPr lang="zh-CN" altLang="en-US" sz="1200" kern="0" dirty="0">
                <a:ln>
                  <a:noFill/>
                  <a:prstDash val="sysDot"/>
                </a:ln>
                <a:solidFill>
                  <a:schemeClr val="tx1">
                    <a:lumMod val="85000"/>
                    <a:lumOff val="15000"/>
                  </a:schemeClr>
                </a:solidFill>
                <a:latin typeface="+mn-ea"/>
                <a:sym typeface="+mn-ea"/>
              </a:rPr>
              <a:t>战略；</a:t>
            </a:r>
            <a:endParaRPr lang="zh-CN" altLang="en-US" sz="1200" kern="0" dirty="0">
              <a:ln>
                <a:noFill/>
                <a:prstDash val="sysDot"/>
              </a:ln>
              <a:solidFill>
                <a:schemeClr val="tx1">
                  <a:lumMod val="85000"/>
                  <a:lumOff val="15000"/>
                </a:schemeClr>
              </a:solidFill>
              <a:latin typeface="+mn-ea"/>
              <a:sym typeface="+mn-ea"/>
            </a:endParaRPr>
          </a:p>
          <a:p>
            <a:pPr marL="171450" indent="-171450" algn="l">
              <a:lnSpc>
                <a:spcPct val="130000"/>
              </a:lnSpc>
              <a:spcBef>
                <a:spcPts val="0"/>
              </a:spcBef>
              <a:spcAft>
                <a:spcPts val="0"/>
              </a:spcAft>
              <a:buFont typeface="Arial" panose="020B0604020202020204" pitchFamily="34" charset="0"/>
              <a:buChar char="•"/>
            </a:pPr>
            <a:r>
              <a:rPr lang="zh-CN" altLang="en-US" sz="1200" kern="0" dirty="0">
                <a:ln>
                  <a:noFill/>
                  <a:prstDash val="sysDot"/>
                </a:ln>
                <a:solidFill>
                  <a:schemeClr val="tx1">
                    <a:lumMod val="85000"/>
                    <a:lumOff val="15000"/>
                  </a:schemeClr>
                </a:solidFill>
                <a:latin typeface="+mn-ea"/>
                <a:sym typeface="+mn-ea"/>
              </a:rPr>
              <a:t>物联网纳入多国国家战略</a:t>
            </a:r>
            <a:endParaRPr lang="zh-CN" altLang="en-US" sz="1200" kern="0" dirty="0">
              <a:ln>
                <a:noFill/>
                <a:prstDash val="sysDot"/>
              </a:ln>
              <a:solidFill>
                <a:schemeClr val="tx1">
                  <a:lumMod val="85000"/>
                  <a:lumOff val="15000"/>
                </a:schemeClr>
              </a:solidFill>
              <a:latin typeface="+mn-ea"/>
              <a:sym typeface="+mn-ea"/>
            </a:endParaRPr>
          </a:p>
        </p:txBody>
      </p:sp>
      <p:sp>
        <p:nvSpPr>
          <p:cNvPr id="69" name="文本框 68"/>
          <p:cNvSpPr txBox="1"/>
          <p:nvPr>
            <p:custDataLst>
              <p:tags r:id="rId16"/>
            </p:custDataLst>
          </p:nvPr>
        </p:nvSpPr>
        <p:spPr>
          <a:xfrm>
            <a:off x="8632190" y="4419600"/>
            <a:ext cx="2296160" cy="457200"/>
          </a:xfrm>
          <a:prstGeom prst="rect">
            <a:avLst/>
          </a:prstGeom>
          <a:noFill/>
        </p:spPr>
        <p:txBody>
          <a:bodyPr wrap="square" rtlCol="0" anchor="t">
            <a:noAutofit/>
          </a:bodyPr>
          <a:lstStyle/>
          <a:p>
            <a:pPr algn="l">
              <a:lnSpc>
                <a:spcPct val="130000"/>
              </a:lnSpc>
              <a:spcBef>
                <a:spcPts val="0"/>
              </a:spcBef>
              <a:spcAft>
                <a:spcPts val="0"/>
              </a:spcAft>
            </a:pPr>
            <a:r>
              <a:rPr lang="zh-CN" altLang="en-US" sz="1400" kern="0" dirty="0">
                <a:ln>
                  <a:noFill/>
                  <a:prstDash val="sysDot"/>
                </a:ln>
                <a:solidFill>
                  <a:schemeClr val="tx1">
                    <a:lumMod val="85000"/>
                    <a:lumOff val="15000"/>
                  </a:schemeClr>
                </a:solidFill>
                <a:latin typeface="+mn-ea"/>
                <a:sym typeface="+mn-ea"/>
              </a:rPr>
              <a:t>时间范围：</a:t>
            </a:r>
            <a:r>
              <a:rPr lang="en-US" altLang="zh-CN" sz="1400" kern="0" dirty="0">
                <a:ln>
                  <a:noFill/>
                  <a:prstDash val="sysDot"/>
                </a:ln>
                <a:solidFill>
                  <a:schemeClr val="tx1">
                    <a:lumMod val="85000"/>
                    <a:lumOff val="15000"/>
                  </a:schemeClr>
                </a:solidFill>
                <a:latin typeface="+mn-ea"/>
                <a:sym typeface="+mn-ea"/>
              </a:rPr>
              <a:t>2016 </a:t>
            </a:r>
            <a:r>
              <a:rPr lang="zh-CN" altLang="en-US" sz="1400" kern="0" dirty="0">
                <a:ln>
                  <a:noFill/>
                  <a:prstDash val="sysDot"/>
                </a:ln>
                <a:solidFill>
                  <a:schemeClr val="tx1">
                    <a:lumMod val="85000"/>
                    <a:lumOff val="15000"/>
                  </a:schemeClr>
                </a:solidFill>
                <a:latin typeface="+mn-ea"/>
                <a:sym typeface="+mn-ea"/>
              </a:rPr>
              <a:t>年至今</a:t>
            </a:r>
            <a:endParaRPr lang="zh-CN" altLang="en-US" sz="1400" kern="0" dirty="0">
              <a:ln>
                <a:noFill/>
                <a:prstDash val="sysDot"/>
              </a:ln>
              <a:solidFill>
                <a:schemeClr val="tx1">
                  <a:lumMod val="85000"/>
                  <a:lumOff val="15000"/>
                </a:schemeClr>
              </a:solidFill>
              <a:latin typeface="+mn-ea"/>
              <a:sym typeface="+mn-ea"/>
            </a:endParaRPr>
          </a:p>
        </p:txBody>
      </p:sp>
      <p:sp>
        <p:nvSpPr>
          <p:cNvPr id="70" name="文本框 69"/>
          <p:cNvSpPr txBox="1"/>
          <p:nvPr/>
        </p:nvSpPr>
        <p:spPr>
          <a:xfrm>
            <a:off x="8632190" y="4876800"/>
            <a:ext cx="2296160" cy="1290320"/>
          </a:xfrm>
          <a:prstGeom prst="rect">
            <a:avLst/>
          </a:prstGeom>
          <a:noFill/>
        </p:spPr>
        <p:txBody>
          <a:bodyPr wrap="square" rtlCol="0" anchor="t">
            <a:spAutoFit/>
          </a:bodyPr>
          <a:p>
            <a:pPr algn="l">
              <a:lnSpc>
                <a:spcPct val="130000"/>
              </a:lnSpc>
              <a:spcBef>
                <a:spcPts val="0"/>
              </a:spcBef>
              <a:spcAft>
                <a:spcPts val="0"/>
              </a:spcAft>
            </a:pPr>
            <a:r>
              <a:rPr lang="zh-CN" altLang="en-US" sz="1200" b="1" kern="0" dirty="0">
                <a:ln>
                  <a:noFill/>
                  <a:prstDash val="sysDot"/>
                </a:ln>
                <a:solidFill>
                  <a:schemeClr val="tx1">
                    <a:lumMod val="85000"/>
                    <a:lumOff val="15000"/>
                  </a:schemeClr>
                </a:solidFill>
                <a:latin typeface="+mn-ea"/>
                <a:sym typeface="+mn-ea"/>
              </a:rPr>
              <a:t>关键背景与事件：</a:t>
            </a:r>
            <a:endParaRPr lang="zh-CN" altLang="en-US" sz="1200" b="1" kern="0" dirty="0">
              <a:ln>
                <a:noFill/>
                <a:prstDash val="sysDot"/>
              </a:ln>
              <a:solidFill>
                <a:schemeClr val="tx1">
                  <a:lumMod val="85000"/>
                  <a:lumOff val="15000"/>
                </a:schemeClr>
              </a:solidFill>
              <a:latin typeface="+mn-ea"/>
              <a:sym typeface="+mn-ea"/>
            </a:endParaRPr>
          </a:p>
          <a:p>
            <a:pPr marL="171450" indent="-171450" algn="l">
              <a:lnSpc>
                <a:spcPct val="130000"/>
              </a:lnSpc>
              <a:spcBef>
                <a:spcPts val="0"/>
              </a:spcBef>
              <a:spcAft>
                <a:spcPts val="0"/>
              </a:spcAft>
              <a:buFont typeface="Arial" panose="020B0604020202020204" pitchFamily="34" charset="0"/>
              <a:buChar char="•"/>
            </a:pPr>
            <a:r>
              <a:rPr lang="zh-CN" altLang="en-US" sz="1200" kern="0" dirty="0">
                <a:ln>
                  <a:noFill/>
                  <a:prstDash val="sysDot"/>
                </a:ln>
                <a:solidFill>
                  <a:schemeClr val="tx1">
                    <a:lumMod val="85000"/>
                    <a:lumOff val="15000"/>
                  </a:schemeClr>
                </a:solidFill>
                <a:latin typeface="+mn-ea"/>
                <a:sym typeface="+mn-ea"/>
              </a:rPr>
              <a:t>物联网与</a:t>
            </a:r>
            <a:r>
              <a:rPr lang="en-US" altLang="zh-CN" sz="1200" kern="0" dirty="0">
                <a:ln>
                  <a:noFill/>
                  <a:prstDash val="sysDot"/>
                </a:ln>
                <a:solidFill>
                  <a:schemeClr val="tx1">
                    <a:lumMod val="85000"/>
                    <a:lumOff val="15000"/>
                  </a:schemeClr>
                </a:solidFill>
                <a:latin typeface="+mn-ea"/>
                <a:sym typeface="+mn-ea"/>
              </a:rPr>
              <a:t> AI</a:t>
            </a:r>
            <a:r>
              <a:rPr lang="zh-CN" altLang="en-US" sz="1200" kern="0" dirty="0">
                <a:ln>
                  <a:noFill/>
                  <a:prstDash val="sysDot"/>
                </a:ln>
                <a:solidFill>
                  <a:schemeClr val="tx1">
                    <a:lumMod val="85000"/>
                    <a:lumOff val="15000"/>
                  </a:schemeClr>
                </a:solidFill>
                <a:latin typeface="+mn-ea"/>
                <a:sym typeface="+mn-ea"/>
              </a:rPr>
              <a:t>、</a:t>
            </a:r>
            <a:r>
              <a:rPr lang="en-US" altLang="zh-CN" sz="1200" kern="0" dirty="0">
                <a:ln>
                  <a:noFill/>
                  <a:prstDash val="sysDot"/>
                </a:ln>
                <a:solidFill>
                  <a:schemeClr val="tx1">
                    <a:lumMod val="85000"/>
                    <a:lumOff val="15000"/>
                  </a:schemeClr>
                </a:solidFill>
                <a:latin typeface="+mn-ea"/>
                <a:sym typeface="+mn-ea"/>
              </a:rPr>
              <a:t>5G</a:t>
            </a:r>
            <a:r>
              <a:rPr lang="zh-CN" altLang="en-US" sz="1200" kern="0" dirty="0">
                <a:ln>
                  <a:noFill/>
                  <a:prstDash val="sysDot"/>
                </a:ln>
                <a:solidFill>
                  <a:schemeClr val="tx1">
                    <a:lumMod val="85000"/>
                    <a:lumOff val="15000"/>
                  </a:schemeClr>
                </a:solidFill>
                <a:latin typeface="+mn-ea"/>
                <a:sym typeface="+mn-ea"/>
              </a:rPr>
              <a:t>、边缘计算融合形成</a:t>
            </a:r>
            <a:r>
              <a:rPr lang="en-US" altLang="zh-CN" sz="1200" kern="0" dirty="0">
                <a:ln>
                  <a:noFill/>
                  <a:prstDash val="sysDot"/>
                </a:ln>
                <a:solidFill>
                  <a:schemeClr val="tx1">
                    <a:lumMod val="85000"/>
                    <a:lumOff val="15000"/>
                  </a:schemeClr>
                </a:solidFill>
                <a:latin typeface="+mn-ea"/>
                <a:sym typeface="+mn-ea"/>
              </a:rPr>
              <a:t> AIoT</a:t>
            </a:r>
            <a:r>
              <a:rPr lang="zh-CN" altLang="en-US" sz="1200" kern="0" dirty="0">
                <a:ln>
                  <a:noFill/>
                  <a:prstDash val="sysDot"/>
                </a:ln>
                <a:solidFill>
                  <a:schemeClr val="tx1">
                    <a:lumMod val="85000"/>
                    <a:lumOff val="15000"/>
                  </a:schemeClr>
                </a:solidFill>
                <a:latin typeface="+mn-ea"/>
                <a:sym typeface="+mn-ea"/>
              </a:rPr>
              <a:t>；</a:t>
            </a:r>
            <a:endParaRPr lang="zh-CN" altLang="en-US" sz="1200" kern="0" dirty="0">
              <a:ln>
                <a:noFill/>
                <a:prstDash val="sysDot"/>
              </a:ln>
              <a:solidFill>
                <a:schemeClr val="tx1">
                  <a:lumMod val="85000"/>
                  <a:lumOff val="15000"/>
                </a:schemeClr>
              </a:solidFill>
              <a:latin typeface="+mn-ea"/>
              <a:sym typeface="+mn-ea"/>
            </a:endParaRPr>
          </a:p>
          <a:p>
            <a:pPr marL="171450" indent="-171450" algn="l">
              <a:lnSpc>
                <a:spcPct val="130000"/>
              </a:lnSpc>
              <a:spcBef>
                <a:spcPts val="0"/>
              </a:spcBef>
              <a:spcAft>
                <a:spcPts val="0"/>
              </a:spcAft>
              <a:buFont typeface="Arial" panose="020B0604020202020204" pitchFamily="34" charset="0"/>
              <a:buChar char="•"/>
            </a:pPr>
            <a:r>
              <a:rPr lang="en-US" altLang="zh-CN" sz="1200" kern="0" dirty="0">
                <a:ln>
                  <a:noFill/>
                  <a:prstDash val="sysDot"/>
                </a:ln>
                <a:solidFill>
                  <a:schemeClr val="tx1">
                    <a:lumMod val="85000"/>
                    <a:lumOff val="15000"/>
                  </a:schemeClr>
                </a:solidFill>
                <a:latin typeface="+mn-ea"/>
                <a:sym typeface="+mn-ea"/>
              </a:rPr>
              <a:t>“</a:t>
            </a:r>
            <a:r>
              <a:rPr lang="zh-CN" altLang="en-US" sz="1200" kern="0" dirty="0">
                <a:ln>
                  <a:noFill/>
                  <a:prstDash val="sysDot"/>
                </a:ln>
                <a:solidFill>
                  <a:schemeClr val="tx1">
                    <a:lumMod val="85000"/>
                    <a:lumOff val="15000"/>
                  </a:schemeClr>
                </a:solidFill>
                <a:latin typeface="+mn-ea"/>
                <a:sym typeface="+mn-ea"/>
              </a:rPr>
              <a:t>十四五</a:t>
            </a:r>
            <a:r>
              <a:rPr lang="en-US" altLang="zh-CN" sz="1200" kern="0" dirty="0">
                <a:ln>
                  <a:noFill/>
                  <a:prstDash val="sysDot"/>
                </a:ln>
                <a:solidFill>
                  <a:schemeClr val="tx1">
                    <a:lumMod val="85000"/>
                    <a:lumOff val="15000"/>
                  </a:schemeClr>
                </a:solidFill>
                <a:latin typeface="+mn-ea"/>
                <a:sym typeface="+mn-ea"/>
              </a:rPr>
              <a:t>” </a:t>
            </a:r>
            <a:r>
              <a:rPr lang="zh-CN" altLang="en-US" sz="1200" kern="0" dirty="0">
                <a:ln>
                  <a:noFill/>
                  <a:prstDash val="sysDot"/>
                </a:ln>
                <a:solidFill>
                  <a:schemeClr val="tx1">
                    <a:lumMod val="85000"/>
                    <a:lumOff val="15000"/>
                  </a:schemeClr>
                </a:solidFill>
                <a:latin typeface="+mn-ea"/>
                <a:sym typeface="+mn-ea"/>
              </a:rPr>
              <a:t>规划强调物联网基础设施建设</a:t>
            </a:r>
            <a:endParaRPr lang="zh-CN" altLang="en-US" sz="1200" kern="0" dirty="0">
              <a:ln>
                <a:noFill/>
                <a:prstDash val="sysDot"/>
              </a:ln>
              <a:solidFill>
                <a:schemeClr val="tx1">
                  <a:lumMod val="85000"/>
                  <a:lumOff val="15000"/>
                </a:schemeClr>
              </a:solidFill>
              <a:latin typeface="+mn-ea"/>
              <a:sym typeface="+mn-ea"/>
            </a:endParaRPr>
          </a:p>
        </p:txBody>
      </p:sp>
    </p:spTree>
    <p:custDataLst>
      <p:tags r:id="rId1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Gen Jyuu Gothic Medium" panose="020B0402020203020207" charset="-120"/>
                <a:ea typeface="Gen Jyuu Gothic Medium" panose="020B0402020203020207" charset="-120"/>
              </a:rPr>
              <a:t>01</a:t>
            </a:r>
            <a:endParaRPr lang="en-US" altLang="zh-CN" sz="2000">
              <a:solidFill>
                <a:schemeClr val="bg1"/>
              </a:solidFill>
              <a:latin typeface="Gen Jyuu Gothic Medium" panose="020B0402020203020207" charset="-120"/>
              <a:ea typeface="Gen Jyuu Gothic Medium" panose="020B0402020203020207" charset="-120"/>
            </a:endParaRPr>
          </a:p>
        </p:txBody>
      </p:sp>
      <p:grpSp>
        <p:nvGrpSpPr>
          <p:cNvPr id="20" name="组合 19"/>
          <p:cNvGrpSpPr/>
          <p:nvPr/>
        </p:nvGrpSpPr>
        <p:grpSpPr>
          <a:xfrm>
            <a:off x="161925" y="177800"/>
            <a:ext cx="5393055" cy="661035"/>
            <a:chOff x="255" y="100"/>
            <a:chExt cx="8493" cy="1041"/>
          </a:xfrm>
        </p:grpSpPr>
        <p:sp>
          <p:nvSpPr>
            <p:cNvPr id="47" name="文本框 46"/>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通用物联网发展背景</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5" name="组合 4"/>
            <p:cNvGrpSpPr/>
            <p:nvPr/>
          </p:nvGrpSpPr>
          <p:grpSpPr>
            <a:xfrm>
              <a:off x="255" y="1021"/>
              <a:ext cx="8493" cy="120"/>
              <a:chOff x="1592" y="4396"/>
              <a:chExt cx="16060" cy="90"/>
            </a:xfrm>
          </p:grpSpPr>
          <p:sp>
            <p:nvSpPr>
              <p:cNvPr id="13" name="矩形 12"/>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27" name="组合 26" descr="7b0a202020202262756c6c6574223a20227b5c2263617465676f727949645c223a5c225c222c5c2274656d706c61746549645c223a32303233313634357d220a7d0a"/>
          <p:cNvGrpSpPr/>
          <p:nvPr/>
        </p:nvGrpSpPr>
        <p:grpSpPr>
          <a:xfrm>
            <a:off x="760730" y="1470025"/>
            <a:ext cx="10671810" cy="5014595"/>
            <a:chOff x="1198" y="3435"/>
            <a:chExt cx="16806" cy="7897"/>
          </a:xfrm>
        </p:grpSpPr>
        <p:sp>
          <p:nvSpPr>
            <p:cNvPr id="11" name="椭圆 10"/>
            <p:cNvSpPr/>
            <p:nvPr>
              <p:custDataLst>
                <p:tags r:id="rId1"/>
              </p:custDataLst>
            </p:nvPr>
          </p:nvSpPr>
          <p:spPr>
            <a:xfrm rot="10800000">
              <a:off x="9365" y="4407"/>
              <a:ext cx="2973" cy="2973"/>
            </a:xfrm>
            <a:prstGeom prst="ellipse">
              <a:avLst/>
            </a:prstGeom>
            <a:solidFill>
              <a:srgbClr val="24BEB3">
                <a:alpha val="80000"/>
              </a:srgbClr>
            </a:solidFill>
            <a:ln>
              <a:noFill/>
            </a:ln>
          </p:spPr>
          <p:style>
            <a:lnRef idx="2">
              <a:srgbClr val="4385F5">
                <a:lumMod val="75000"/>
              </a:srgbClr>
            </a:lnRef>
            <a:fillRef idx="1">
              <a:srgbClr val="4385F5"/>
            </a:fillRef>
            <a:effectRef idx="0">
              <a:srgbClr val="FFFFFF"/>
            </a:effectRef>
            <a:fontRef idx="minor">
              <a:srgbClr val="FFFFFF"/>
            </a:fontRef>
          </p:style>
          <p:txBody>
            <a:bodyPr rtlCol="0" anchor="ctr"/>
            <a:lstStyle/>
            <a:p>
              <a:pPr algn="ctr"/>
              <a:endParaRPr lang="zh-CN" altLang="en-US" dirty="0">
                <a:solidFill>
                  <a:srgbClr val="FFFFFF"/>
                </a:solidFill>
              </a:endParaRPr>
            </a:p>
          </p:txBody>
        </p:sp>
        <p:sp>
          <p:nvSpPr>
            <p:cNvPr id="18" name="椭圆 17"/>
            <p:cNvSpPr/>
            <p:nvPr>
              <p:custDataLst>
                <p:tags r:id="rId2"/>
              </p:custDataLst>
            </p:nvPr>
          </p:nvSpPr>
          <p:spPr>
            <a:xfrm rot="10800000">
              <a:off x="6867" y="4407"/>
              <a:ext cx="2973" cy="2973"/>
            </a:xfrm>
            <a:prstGeom prst="ellipse">
              <a:avLst/>
            </a:prstGeom>
            <a:solidFill>
              <a:srgbClr val="4385F5">
                <a:alpha val="80000"/>
              </a:srgbClr>
            </a:solidFill>
            <a:ln>
              <a:noFill/>
            </a:ln>
          </p:spPr>
          <p:style>
            <a:lnRef idx="2">
              <a:srgbClr val="4385F5">
                <a:lumMod val="75000"/>
              </a:srgbClr>
            </a:lnRef>
            <a:fillRef idx="1">
              <a:srgbClr val="4385F5"/>
            </a:fillRef>
            <a:effectRef idx="0">
              <a:srgbClr val="FFFFFF"/>
            </a:effectRef>
            <a:fontRef idx="minor">
              <a:srgbClr val="FFFFFF"/>
            </a:fontRef>
          </p:style>
          <p:txBody>
            <a:bodyPr rtlCol="0" anchor="ctr"/>
            <a:lstStyle/>
            <a:p>
              <a:pPr algn="ctr"/>
              <a:endParaRPr lang="zh-CN" altLang="en-US">
                <a:solidFill>
                  <a:srgbClr val="FFFFFF"/>
                </a:solidFill>
              </a:endParaRPr>
            </a:p>
          </p:txBody>
        </p:sp>
        <p:sp>
          <p:nvSpPr>
            <p:cNvPr id="21" name="矩形 20"/>
            <p:cNvSpPr/>
            <p:nvPr>
              <p:custDataLst>
                <p:tags r:id="rId3"/>
              </p:custDataLst>
            </p:nvPr>
          </p:nvSpPr>
          <p:spPr>
            <a:xfrm>
              <a:off x="12967" y="4158"/>
              <a:ext cx="5036" cy="5158"/>
            </a:xfrm>
            <a:prstGeom prst="rect">
              <a:avLst/>
            </a:prstGeom>
          </p:spPr>
          <p:txBody>
            <a:bodyPr wrap="square" lIns="0" tIns="0" rIns="0" bIns="0">
              <a:noAutofit/>
            </a:bodyPr>
            <a:lstStyle/>
            <a:p>
              <a:pPr lvl="0" indent="0" fontAlgn="auto">
                <a:lnSpc>
                  <a:spcPct val="150000"/>
                </a:lnSpc>
                <a:spcBef>
                  <a:spcPts val="1000"/>
                </a:spcBef>
                <a:spcAft>
                  <a:spcPct val="0"/>
                </a:spcAft>
                <a:buBlip>
                  <a:blip r:embed="rId4">
                    <a:extLst>
                      <a:ext uri="{96DAC541-7B7A-43D3-8B79-37D633B846F1}">
                        <asvg:svgBlip xmlns:asvg="http://schemas.microsoft.com/office/drawing/2016/SVG/main" r:embed="rId5"/>
                      </a:ext>
                    </a:extLst>
                  </a:blip>
                </a:buBlip>
              </a:pPr>
              <a:r>
                <a:rPr lang="zh-CN" altLang="en-US" sz="1400" b="1" dirty="0">
                  <a:solidFill>
                    <a:srgbClr val="000000">
                      <a:lumMod val="85000"/>
                      <a:lumOff val="15000"/>
                    </a:srgbClr>
                  </a:solidFill>
                  <a:latin typeface="+mn-ea"/>
                  <a:cs typeface="+mn-ea"/>
                </a:rPr>
                <a:t>挑战</a:t>
              </a:r>
              <a:endParaRPr lang="zh-CN" altLang="en-US" sz="1400" b="1" dirty="0">
                <a:solidFill>
                  <a:srgbClr val="000000">
                    <a:lumMod val="85000"/>
                    <a:lumOff val="15000"/>
                  </a:srgbClr>
                </a:solidFill>
                <a:latin typeface="+mn-ea"/>
                <a:cs typeface="+mn-ea"/>
              </a:endParaRPr>
            </a:p>
            <a:p>
              <a:pPr marL="0" lvl="0">
                <a:lnSpc>
                  <a:spcPct val="150000"/>
                </a:lnSpc>
                <a:spcBef>
                  <a:spcPct val="0"/>
                </a:spcBef>
                <a:spcAft>
                  <a:spcPct val="0"/>
                </a:spcAft>
              </a:pPr>
              <a:r>
                <a:rPr lang="zh-CN" altLang="en-US" sz="1200" dirty="0">
                  <a:solidFill>
                    <a:srgbClr val="000000">
                      <a:lumMod val="85000"/>
                      <a:lumOff val="15000"/>
                    </a:srgbClr>
                  </a:solidFill>
                  <a:latin typeface="+mn-ea"/>
                  <a:cs typeface="+mn-ea"/>
                </a:rPr>
                <a:t>数据安全与隐私保护、网络延迟与带宽限制、设备协议不统一、数据处理与存储压力大。</a:t>
              </a:r>
              <a:endParaRPr lang="zh-CN" altLang="en-US" sz="1200" dirty="0">
                <a:solidFill>
                  <a:srgbClr val="000000">
                    <a:lumMod val="85000"/>
                    <a:lumOff val="15000"/>
                  </a:srgbClr>
                </a:solidFill>
                <a:latin typeface="+mn-ea"/>
                <a:cs typeface="+mn-ea"/>
              </a:endParaRPr>
            </a:p>
            <a:p>
              <a:pPr lvl="0" indent="0" fontAlgn="auto">
                <a:lnSpc>
                  <a:spcPct val="150000"/>
                </a:lnSpc>
                <a:spcBef>
                  <a:spcPts val="1000"/>
                </a:spcBef>
                <a:spcAft>
                  <a:spcPct val="0"/>
                </a:spcAft>
                <a:buBlip>
                  <a:blip r:embed="rId4">
                    <a:extLst>
                      <a:ext uri="{96DAC541-7B7A-43D3-8B79-37D633B846F1}">
                        <asvg:svgBlip xmlns:asvg="http://schemas.microsoft.com/office/drawing/2016/SVG/main" r:embed="rId5"/>
                      </a:ext>
                    </a:extLst>
                  </a:blip>
                </a:buBlip>
              </a:pPr>
              <a:r>
                <a:rPr lang="zh-CN" altLang="en-US" sz="1400" b="1" dirty="0">
                  <a:solidFill>
                    <a:srgbClr val="000000">
                      <a:lumMod val="85000"/>
                      <a:lumOff val="15000"/>
                    </a:srgbClr>
                  </a:solidFill>
                  <a:latin typeface="+mn-ea"/>
                  <a:cs typeface="+mn-ea"/>
                </a:rPr>
                <a:t>趋势</a:t>
              </a:r>
              <a:endParaRPr lang="zh-CN" altLang="en-US" sz="1400" b="1" dirty="0">
                <a:solidFill>
                  <a:srgbClr val="000000">
                    <a:lumMod val="85000"/>
                    <a:lumOff val="15000"/>
                  </a:srgbClr>
                </a:solidFill>
                <a:latin typeface="+mn-ea"/>
                <a:cs typeface="+mn-ea"/>
              </a:endParaRPr>
            </a:p>
            <a:p>
              <a:pPr marL="0" lvl="0">
                <a:lnSpc>
                  <a:spcPct val="150000"/>
                </a:lnSpc>
                <a:spcBef>
                  <a:spcPct val="0"/>
                </a:spcBef>
                <a:spcAft>
                  <a:spcPct val="0"/>
                </a:spcAft>
              </a:pPr>
              <a:r>
                <a:rPr lang="en-US" altLang="zh-CN" sz="1200" dirty="0">
                  <a:solidFill>
                    <a:srgbClr val="000000">
                      <a:lumMod val="85000"/>
                      <a:lumOff val="15000"/>
                    </a:srgbClr>
                  </a:solidFill>
                  <a:latin typeface="+mn-ea"/>
                  <a:cs typeface="+mn-ea"/>
                </a:rPr>
                <a:t>AIoT </a:t>
              </a:r>
              <a:r>
                <a:rPr lang="zh-CN" altLang="en-US" sz="1200" dirty="0">
                  <a:solidFill>
                    <a:srgbClr val="000000">
                      <a:lumMod val="85000"/>
                      <a:lumOff val="15000"/>
                    </a:srgbClr>
                  </a:solidFill>
                  <a:latin typeface="+mn-ea"/>
                  <a:cs typeface="+mn-ea"/>
                </a:rPr>
                <a:t>融合、边缘计算下沉、低功耗广域网普及、跨行业标准逐步统一。</a:t>
              </a:r>
              <a:endParaRPr lang="zh-CN" altLang="en-US" sz="1200" dirty="0">
                <a:solidFill>
                  <a:srgbClr val="000000">
                    <a:lumMod val="85000"/>
                    <a:lumOff val="15000"/>
                  </a:srgbClr>
                </a:solidFill>
                <a:latin typeface="+mn-ea"/>
                <a:cs typeface="+mn-ea"/>
              </a:endParaRPr>
            </a:p>
          </p:txBody>
        </p:sp>
        <p:sp>
          <p:nvSpPr>
            <p:cNvPr id="22" name="矩形 21"/>
            <p:cNvSpPr/>
            <p:nvPr>
              <p:custDataLst>
                <p:tags r:id="rId6"/>
              </p:custDataLst>
            </p:nvPr>
          </p:nvSpPr>
          <p:spPr>
            <a:xfrm>
              <a:off x="12967" y="3435"/>
              <a:ext cx="5037" cy="580"/>
            </a:xfrm>
            <a:prstGeom prst="rect">
              <a:avLst/>
            </a:prstGeom>
            <a:noFill/>
          </p:spPr>
          <p:txBody>
            <a:bodyPr wrap="square" lIns="0" tIns="0" rIns="0" bIns="0" rtlCol="0" anchor="b" anchorCtr="0">
              <a:noAutofit/>
            </a:bodyPr>
            <a:lstStyle/>
            <a:p>
              <a:pPr>
                <a:spcBef>
                  <a:spcPct val="0"/>
                </a:spcBef>
                <a:spcAft>
                  <a:spcPct val="0"/>
                </a:spcAft>
              </a:pPr>
              <a:r>
                <a:rPr lang="zh-CN" altLang="en-US" sz="2000" b="1" kern="0" dirty="0">
                  <a:solidFill>
                    <a:srgbClr val="24BEB3"/>
                  </a:solidFill>
                  <a:latin typeface="+mn-ea"/>
                  <a:cs typeface="+mn-ea"/>
                </a:rPr>
                <a:t>主要挑战与趋势</a:t>
              </a:r>
              <a:endParaRPr lang="zh-CN" altLang="en-US" sz="2000" b="1" kern="0" dirty="0">
                <a:solidFill>
                  <a:srgbClr val="24BEB3"/>
                </a:solidFill>
                <a:latin typeface="+mn-ea"/>
                <a:cs typeface="+mn-ea"/>
              </a:endParaRPr>
            </a:p>
          </p:txBody>
        </p:sp>
        <p:sp>
          <p:nvSpPr>
            <p:cNvPr id="23" name="矩形 22"/>
            <p:cNvSpPr/>
            <p:nvPr>
              <p:custDataLst>
                <p:tags r:id="rId7"/>
              </p:custDataLst>
            </p:nvPr>
          </p:nvSpPr>
          <p:spPr>
            <a:xfrm>
              <a:off x="1198" y="3435"/>
              <a:ext cx="5035" cy="580"/>
            </a:xfrm>
            <a:prstGeom prst="rect">
              <a:avLst/>
            </a:prstGeom>
            <a:noFill/>
          </p:spPr>
          <p:txBody>
            <a:bodyPr wrap="square" lIns="0" tIns="0" rIns="0" bIns="0" rtlCol="0" anchor="b" anchorCtr="0">
              <a:noAutofit/>
            </a:bodyPr>
            <a:lstStyle/>
            <a:p>
              <a:pPr algn="r">
                <a:spcBef>
                  <a:spcPct val="0"/>
                </a:spcBef>
                <a:spcAft>
                  <a:spcPct val="0"/>
                </a:spcAft>
              </a:pPr>
              <a:r>
                <a:rPr lang="zh-CN" altLang="en-US" sz="2000" b="1" kern="0">
                  <a:solidFill>
                    <a:srgbClr val="4385F5"/>
                  </a:solidFill>
                  <a:latin typeface="+mn-ea"/>
                  <a:cs typeface="+mn-ea"/>
                </a:rPr>
                <a:t>关键驱动因素</a:t>
              </a:r>
              <a:endParaRPr lang="zh-CN" altLang="en-US" sz="2000" b="1" kern="0">
                <a:solidFill>
                  <a:srgbClr val="4385F5"/>
                </a:solidFill>
                <a:latin typeface="+mn-ea"/>
                <a:cs typeface="+mn-ea"/>
              </a:endParaRPr>
            </a:p>
          </p:txBody>
        </p:sp>
        <p:pic>
          <p:nvPicPr>
            <p:cNvPr id="24" name="图片 3" descr="343439383331313b343532303031393bd2b5bca8b9dcc0ed"/>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8042" y="5582"/>
              <a:ext cx="624" cy="624"/>
            </a:xfrm>
            <a:prstGeom prst="rect">
              <a:avLst/>
            </a:prstGeom>
          </p:spPr>
        </p:pic>
        <p:pic>
          <p:nvPicPr>
            <p:cNvPr id="25" name="图片 4" descr="343439383331313b343532303032303bb8f6c8cbd0c5cfa2"/>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10545" y="5587"/>
              <a:ext cx="612" cy="612"/>
            </a:xfrm>
            <a:prstGeom prst="rect">
              <a:avLst/>
            </a:prstGeom>
          </p:spPr>
        </p:pic>
        <p:sp>
          <p:nvSpPr>
            <p:cNvPr id="26" name="矩形 25"/>
            <p:cNvSpPr/>
            <p:nvPr>
              <p:custDataLst>
                <p:tags r:id="rId14"/>
              </p:custDataLst>
            </p:nvPr>
          </p:nvSpPr>
          <p:spPr>
            <a:xfrm>
              <a:off x="1198" y="4158"/>
              <a:ext cx="5462" cy="7174"/>
            </a:xfrm>
            <a:prstGeom prst="rect">
              <a:avLst/>
            </a:prstGeom>
          </p:spPr>
          <p:txBody>
            <a:bodyPr wrap="square" lIns="0" tIns="0" rIns="0" bIns="0">
              <a:noAutofit/>
            </a:bodyPr>
            <a:lstStyle/>
            <a:p>
              <a:pPr indent="0" algn="l" fontAlgn="auto">
                <a:lnSpc>
                  <a:spcPct val="150000"/>
                </a:lnSpc>
                <a:spcBef>
                  <a:spcPts val="1000"/>
                </a:spcBef>
                <a:spcAft>
                  <a:spcPct val="0"/>
                </a:spcAft>
                <a:buBlip>
                  <a:blip r:embed="rId4">
                    <a:extLst>
                      <a:ext uri="{96DAC541-7B7A-43D3-8B79-37D633B846F1}">
                        <asvg:svgBlip xmlns:asvg="http://schemas.microsoft.com/office/drawing/2016/SVG/main" r:embed="rId5"/>
                      </a:ext>
                    </a:extLst>
                  </a:blip>
                </a:buBlip>
              </a:pPr>
              <a:r>
                <a:rPr lang="zh-CN" altLang="en-US" sz="1400" b="1" dirty="0">
                  <a:solidFill>
                    <a:schemeClr val="tx1">
                      <a:lumMod val="85000"/>
                      <a:lumOff val="15000"/>
                    </a:schemeClr>
                  </a:solidFill>
                  <a:latin typeface="+mn-ea"/>
                  <a:cs typeface="+mn-ea"/>
                </a:rPr>
                <a:t>技术进步</a:t>
              </a:r>
              <a:endParaRPr lang="zh-CN" altLang="en-US" sz="1400" b="1" dirty="0">
                <a:solidFill>
                  <a:schemeClr val="tx1">
                    <a:lumMod val="85000"/>
                    <a:lumOff val="15000"/>
                  </a:schemeClr>
                </a:solidFill>
                <a:latin typeface="+mn-ea"/>
                <a:cs typeface="+mn-ea"/>
              </a:endParaRPr>
            </a:p>
            <a:p>
              <a:pPr indent="0" algn="l" fontAlgn="auto">
                <a:lnSpc>
                  <a:spcPct val="150000"/>
                </a:lnSpc>
                <a:spcBef>
                  <a:spcPct val="0"/>
                </a:spcBef>
                <a:spcAft>
                  <a:spcPct val="0"/>
                </a:spcAft>
              </a:pPr>
              <a:r>
                <a:rPr lang="zh-CN" altLang="en-US" sz="1200" dirty="0">
                  <a:solidFill>
                    <a:schemeClr val="tx1">
                      <a:lumMod val="85000"/>
                      <a:lumOff val="15000"/>
                    </a:schemeClr>
                  </a:solidFill>
                  <a:latin typeface="+mn-ea"/>
                  <a:cs typeface="+mn-ea"/>
                </a:rPr>
                <a:t>微处理器、传感器、无线通信及嵌入式系统成本下降、性能提升，使大规模设备联网成为可能。</a:t>
              </a:r>
              <a:endParaRPr lang="zh-CN" altLang="en-US" sz="1200" dirty="0">
                <a:solidFill>
                  <a:schemeClr val="tx1">
                    <a:lumMod val="85000"/>
                    <a:lumOff val="15000"/>
                  </a:schemeClr>
                </a:solidFill>
                <a:latin typeface="+mn-ea"/>
                <a:cs typeface="+mn-ea"/>
              </a:endParaRPr>
            </a:p>
            <a:p>
              <a:pPr indent="0" algn="l" fontAlgn="auto">
                <a:lnSpc>
                  <a:spcPct val="150000"/>
                </a:lnSpc>
                <a:spcBef>
                  <a:spcPts val="1000"/>
                </a:spcBef>
                <a:spcAft>
                  <a:spcPct val="0"/>
                </a:spcAft>
                <a:buBlip>
                  <a:blip r:embed="rId4">
                    <a:extLst>
                      <a:ext uri="{96DAC541-7B7A-43D3-8B79-37D633B846F1}">
                        <asvg:svgBlip xmlns:asvg="http://schemas.microsoft.com/office/drawing/2016/SVG/main" r:embed="rId5"/>
                      </a:ext>
                    </a:extLst>
                  </a:blip>
                </a:buBlip>
              </a:pPr>
              <a:r>
                <a:rPr lang="zh-CN" altLang="en-US" sz="1400" b="1" dirty="0">
                  <a:solidFill>
                    <a:schemeClr val="tx1">
                      <a:lumMod val="85000"/>
                      <a:lumOff val="15000"/>
                    </a:schemeClr>
                  </a:solidFill>
                  <a:latin typeface="+mn-ea"/>
                  <a:cs typeface="+mn-ea"/>
                </a:rPr>
                <a:t>数据与智能需求</a:t>
              </a:r>
              <a:endParaRPr lang="zh-CN" altLang="en-US" sz="1400" b="1" dirty="0">
                <a:solidFill>
                  <a:schemeClr val="tx1">
                    <a:lumMod val="85000"/>
                    <a:lumOff val="15000"/>
                  </a:schemeClr>
                </a:solidFill>
                <a:latin typeface="+mn-ea"/>
                <a:cs typeface="+mn-ea"/>
              </a:endParaRPr>
            </a:p>
            <a:p>
              <a:pPr indent="0" algn="l" fontAlgn="auto">
                <a:lnSpc>
                  <a:spcPct val="150000"/>
                </a:lnSpc>
                <a:spcBef>
                  <a:spcPct val="0"/>
                </a:spcBef>
                <a:spcAft>
                  <a:spcPct val="0"/>
                </a:spcAft>
              </a:pPr>
              <a:r>
                <a:rPr lang="zh-CN" altLang="en-US" sz="1200" dirty="0">
                  <a:solidFill>
                    <a:schemeClr val="tx1">
                      <a:lumMod val="85000"/>
                      <a:lumOff val="15000"/>
                    </a:schemeClr>
                  </a:solidFill>
                  <a:latin typeface="+mn-ea"/>
                  <a:cs typeface="+mn-ea"/>
                </a:rPr>
                <a:t>随着互联网普及，人们对智能化、自动化需求增强，物联网可实时采集并分析海量数据，提供决策支持。</a:t>
              </a:r>
              <a:endParaRPr lang="zh-CN" altLang="en-US" sz="1200" dirty="0">
                <a:solidFill>
                  <a:schemeClr val="tx1">
                    <a:lumMod val="85000"/>
                    <a:lumOff val="15000"/>
                  </a:schemeClr>
                </a:solidFill>
                <a:latin typeface="+mn-ea"/>
                <a:cs typeface="+mn-ea"/>
              </a:endParaRPr>
            </a:p>
            <a:p>
              <a:pPr indent="0" algn="l" fontAlgn="auto">
                <a:lnSpc>
                  <a:spcPct val="150000"/>
                </a:lnSpc>
                <a:spcBef>
                  <a:spcPts val="1000"/>
                </a:spcBef>
                <a:spcAft>
                  <a:spcPct val="0"/>
                </a:spcAft>
                <a:buBlip>
                  <a:blip r:embed="rId4">
                    <a:extLst>
                      <a:ext uri="{96DAC541-7B7A-43D3-8B79-37D633B846F1}">
                        <asvg:svgBlip xmlns:asvg="http://schemas.microsoft.com/office/drawing/2016/SVG/main" r:embed="rId5"/>
                      </a:ext>
                    </a:extLst>
                  </a:blip>
                </a:buBlip>
              </a:pPr>
              <a:r>
                <a:rPr lang="zh-CN" altLang="en-US" sz="1400" b="1" dirty="0">
                  <a:solidFill>
                    <a:schemeClr val="tx1">
                      <a:lumMod val="85000"/>
                      <a:lumOff val="15000"/>
                    </a:schemeClr>
                  </a:solidFill>
                  <a:latin typeface="+mn-ea"/>
                  <a:cs typeface="+mn-ea"/>
                </a:rPr>
                <a:t>政策与战略支持</a:t>
              </a:r>
              <a:endParaRPr lang="zh-CN" altLang="en-US" sz="1400" b="1" dirty="0">
                <a:solidFill>
                  <a:schemeClr val="tx1">
                    <a:lumMod val="85000"/>
                    <a:lumOff val="15000"/>
                  </a:schemeClr>
                </a:solidFill>
                <a:latin typeface="+mn-ea"/>
                <a:cs typeface="+mn-ea"/>
              </a:endParaRPr>
            </a:p>
            <a:p>
              <a:pPr indent="0" algn="l" fontAlgn="auto">
                <a:lnSpc>
                  <a:spcPct val="150000"/>
                </a:lnSpc>
                <a:spcBef>
                  <a:spcPct val="0"/>
                </a:spcBef>
                <a:spcAft>
                  <a:spcPct val="0"/>
                </a:spcAft>
              </a:pPr>
              <a:r>
                <a:rPr lang="zh-CN" altLang="en-US" sz="1200" dirty="0">
                  <a:solidFill>
                    <a:schemeClr val="tx1">
                      <a:lumMod val="85000"/>
                      <a:lumOff val="15000"/>
                    </a:schemeClr>
                  </a:solidFill>
                  <a:latin typeface="+mn-ea"/>
                  <a:cs typeface="+mn-ea"/>
                </a:rPr>
                <a:t>各国政府将物联网列为国家战略，出台资金扶持、标准制定等政策，推动产业发展。</a:t>
              </a:r>
              <a:endParaRPr lang="zh-CN" altLang="en-US" sz="1200" dirty="0">
                <a:solidFill>
                  <a:schemeClr val="tx1">
                    <a:lumMod val="85000"/>
                    <a:lumOff val="15000"/>
                  </a:schemeClr>
                </a:solidFill>
                <a:latin typeface="+mn-ea"/>
                <a:cs typeface="+mn-ea"/>
              </a:endParaRPr>
            </a:p>
            <a:p>
              <a:pPr indent="0" algn="l" fontAlgn="auto">
                <a:lnSpc>
                  <a:spcPct val="150000"/>
                </a:lnSpc>
                <a:spcBef>
                  <a:spcPts val="1000"/>
                </a:spcBef>
                <a:spcAft>
                  <a:spcPct val="0"/>
                </a:spcAft>
                <a:buBlip>
                  <a:blip r:embed="rId4">
                    <a:extLst>
                      <a:ext uri="{96DAC541-7B7A-43D3-8B79-37D633B846F1}">
                        <asvg:svgBlip xmlns:asvg="http://schemas.microsoft.com/office/drawing/2016/SVG/main" r:embed="rId5"/>
                      </a:ext>
                    </a:extLst>
                  </a:blip>
                </a:buBlip>
              </a:pPr>
              <a:r>
                <a:rPr lang="zh-CN" altLang="en-US" sz="1400" b="1" dirty="0">
                  <a:solidFill>
                    <a:schemeClr val="tx1">
                      <a:lumMod val="85000"/>
                      <a:lumOff val="15000"/>
                    </a:schemeClr>
                  </a:solidFill>
                  <a:latin typeface="+mn-ea"/>
                  <a:cs typeface="+mn-ea"/>
                </a:rPr>
                <a:t>产业升级需求</a:t>
              </a:r>
              <a:endParaRPr lang="zh-CN" altLang="en-US" sz="1400" b="1" dirty="0">
                <a:solidFill>
                  <a:schemeClr val="tx1">
                    <a:lumMod val="85000"/>
                    <a:lumOff val="15000"/>
                  </a:schemeClr>
                </a:solidFill>
                <a:latin typeface="+mn-ea"/>
                <a:cs typeface="+mn-ea"/>
              </a:endParaRPr>
            </a:p>
            <a:p>
              <a:pPr indent="0" algn="l" fontAlgn="auto">
                <a:lnSpc>
                  <a:spcPct val="150000"/>
                </a:lnSpc>
                <a:spcBef>
                  <a:spcPct val="0"/>
                </a:spcBef>
                <a:spcAft>
                  <a:spcPct val="0"/>
                </a:spcAft>
              </a:pPr>
              <a:r>
                <a:rPr lang="zh-CN" altLang="en-US" sz="1200" dirty="0">
                  <a:solidFill>
                    <a:schemeClr val="tx1">
                      <a:lumMod val="85000"/>
                      <a:lumOff val="15000"/>
                    </a:schemeClr>
                  </a:solidFill>
                  <a:latin typeface="+mn-ea"/>
                  <a:cs typeface="+mn-ea"/>
                </a:rPr>
                <a:t>制造业、农业、交通、医疗等行业通过物联网实现降本增效、优化管理，推动应用场景不断拓展。</a:t>
              </a:r>
              <a:endParaRPr lang="zh-CN" altLang="en-US" sz="1200" dirty="0">
                <a:solidFill>
                  <a:schemeClr val="tx1">
                    <a:lumMod val="85000"/>
                    <a:lumOff val="15000"/>
                  </a:schemeClr>
                </a:solidFill>
                <a:latin typeface="+mn-ea"/>
                <a:cs typeface="+mn-ea"/>
              </a:endParaRPr>
            </a:p>
          </p:txBody>
        </p:sp>
      </p:grpSp>
    </p:spTree>
    <p:custDataLst>
      <p:tags r:id="rId1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Gen Jyuu Gothic Medium" panose="020B0402020203020207" charset="-120"/>
                <a:ea typeface="Gen Jyuu Gothic Medium" panose="020B0402020203020207" charset="-120"/>
              </a:rPr>
              <a:t>01</a:t>
            </a:r>
            <a:endParaRPr lang="en-US" altLang="zh-CN" sz="2000">
              <a:solidFill>
                <a:schemeClr val="bg1"/>
              </a:solidFill>
              <a:latin typeface="Gen Jyuu Gothic Medium" panose="020B0402020203020207" charset="-120"/>
              <a:ea typeface="Gen Jyuu Gothic Medium" panose="020B0402020203020207" charset="-120"/>
            </a:endParaRPr>
          </a:p>
        </p:txBody>
      </p:sp>
      <p:grpSp>
        <p:nvGrpSpPr>
          <p:cNvPr id="20" name="组合 19"/>
          <p:cNvGrpSpPr/>
          <p:nvPr/>
        </p:nvGrpSpPr>
        <p:grpSpPr>
          <a:xfrm>
            <a:off x="161925" y="177800"/>
            <a:ext cx="5393055" cy="661035"/>
            <a:chOff x="255" y="100"/>
            <a:chExt cx="8493" cy="1041"/>
          </a:xfrm>
        </p:grpSpPr>
        <p:sp>
          <p:nvSpPr>
            <p:cNvPr id="47" name="文本框 46"/>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市场痛点</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5" name="组合 4"/>
            <p:cNvGrpSpPr/>
            <p:nvPr/>
          </p:nvGrpSpPr>
          <p:grpSpPr>
            <a:xfrm>
              <a:off x="255" y="1021"/>
              <a:ext cx="8493" cy="120"/>
              <a:chOff x="1592" y="4396"/>
              <a:chExt cx="16060" cy="90"/>
            </a:xfrm>
          </p:grpSpPr>
          <p:sp>
            <p:nvSpPr>
              <p:cNvPr id="13" name="矩形 12"/>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68" name="组合 67"/>
          <p:cNvGrpSpPr/>
          <p:nvPr/>
        </p:nvGrpSpPr>
        <p:grpSpPr>
          <a:xfrm>
            <a:off x="1102360" y="2428240"/>
            <a:ext cx="10018395" cy="3894455"/>
            <a:chOff x="1736" y="3074"/>
            <a:chExt cx="15777" cy="6133"/>
          </a:xfrm>
        </p:grpSpPr>
        <p:cxnSp>
          <p:nvCxnSpPr>
            <p:cNvPr id="31" name="直接连接符 30"/>
            <p:cNvCxnSpPr/>
            <p:nvPr>
              <p:custDataLst>
                <p:tags r:id="rId1"/>
              </p:custDataLst>
            </p:nvPr>
          </p:nvCxnSpPr>
          <p:spPr>
            <a:xfrm flipV="1">
              <a:off x="7305" y="3139"/>
              <a:ext cx="0" cy="1369"/>
            </a:xfrm>
            <a:prstGeom prst="line">
              <a:avLst/>
            </a:prstGeom>
            <a:ln w="12700" cap="rnd">
              <a:gradFill flip="none" rotWithShape="1">
                <a:gsLst>
                  <a:gs pos="0">
                    <a:srgbClr val="4385F5">
                      <a:alpha val="100000"/>
                    </a:srgbClr>
                  </a:gs>
                  <a:gs pos="100000">
                    <a:srgbClr val="4385F5">
                      <a:alpha val="0"/>
                    </a:srgbClr>
                  </a:gs>
                </a:gsLst>
                <a:lin ang="5400000" scaled="1"/>
                <a:tileRect/>
              </a:gradFill>
            </a:ln>
          </p:spPr>
          <p:style>
            <a:lnRef idx="1">
              <a:srgbClr val="4385F5"/>
            </a:lnRef>
            <a:fillRef idx="0">
              <a:srgbClr val="4385F5"/>
            </a:fillRef>
            <a:effectRef idx="0">
              <a:srgbClr val="4385F5"/>
            </a:effectRef>
            <a:fontRef idx="minor">
              <a:srgbClr val="000000"/>
            </a:fontRef>
          </p:style>
        </p:cxnSp>
        <p:sp>
          <p:nvSpPr>
            <p:cNvPr id="32" name="椭圆 31"/>
            <p:cNvSpPr/>
            <p:nvPr>
              <p:custDataLst>
                <p:tags r:id="rId2"/>
              </p:custDataLst>
            </p:nvPr>
          </p:nvSpPr>
          <p:spPr>
            <a:xfrm>
              <a:off x="6258" y="3895"/>
              <a:ext cx="6674" cy="1861"/>
            </a:xfrm>
            <a:prstGeom prst="ellipse">
              <a:avLst/>
            </a:prstGeom>
            <a:gradFill flip="none" rotWithShape="1">
              <a:gsLst>
                <a:gs pos="32000">
                  <a:srgbClr val="4385F5">
                    <a:alpha val="20000"/>
                  </a:srgbClr>
                </a:gs>
                <a:gs pos="100000">
                  <a:srgbClr val="4385F5">
                    <a:alpha val="0"/>
                  </a:srgbClr>
                </a:gs>
              </a:gsLst>
              <a:lin ang="5400000" scaled="1"/>
              <a:tileRect/>
            </a:gradFill>
            <a:ln w="9525">
              <a:noFill/>
            </a:ln>
          </p:spPr>
          <p:style>
            <a:lnRef idx="2">
              <a:srgbClr val="4385F5">
                <a:shade val="15000"/>
              </a:srgbClr>
            </a:lnRef>
            <a:fillRef idx="1">
              <a:srgbClr val="4385F5"/>
            </a:fillRef>
            <a:effectRef idx="0">
              <a:srgbClr val="4385F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3" name="椭圆 32"/>
            <p:cNvSpPr/>
            <p:nvPr>
              <p:custDataLst>
                <p:tags r:id="rId3"/>
              </p:custDataLst>
            </p:nvPr>
          </p:nvSpPr>
          <p:spPr>
            <a:xfrm>
              <a:off x="7430" y="4072"/>
              <a:ext cx="4339" cy="1158"/>
            </a:xfrm>
            <a:prstGeom prst="ellipse">
              <a:avLst/>
            </a:prstGeom>
            <a:noFill/>
            <a:ln w="9525">
              <a:gradFill>
                <a:gsLst>
                  <a:gs pos="0">
                    <a:srgbClr val="4385F5">
                      <a:alpha val="0"/>
                    </a:srgbClr>
                  </a:gs>
                  <a:gs pos="100000">
                    <a:srgbClr val="4385F5">
                      <a:alpha val="40000"/>
                    </a:srgbClr>
                  </a:gs>
                </a:gsLst>
                <a:lin ang="5400000" scaled="1"/>
              </a:gradFill>
            </a:ln>
          </p:spPr>
          <p:style>
            <a:lnRef idx="2">
              <a:srgbClr val="4385F5">
                <a:shade val="15000"/>
              </a:srgbClr>
            </a:lnRef>
            <a:fillRef idx="1">
              <a:srgbClr val="4385F5"/>
            </a:fillRef>
            <a:effectRef idx="0">
              <a:srgbClr val="4385F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椭圆 33"/>
            <p:cNvSpPr/>
            <p:nvPr>
              <p:custDataLst>
                <p:tags r:id="rId4"/>
              </p:custDataLst>
            </p:nvPr>
          </p:nvSpPr>
          <p:spPr>
            <a:xfrm>
              <a:off x="7430" y="3781"/>
              <a:ext cx="4339" cy="1158"/>
            </a:xfrm>
            <a:prstGeom prst="ellipse">
              <a:avLst/>
            </a:prstGeom>
            <a:noFill/>
            <a:ln w="9525">
              <a:gradFill>
                <a:gsLst>
                  <a:gs pos="0">
                    <a:srgbClr val="4385F5">
                      <a:alpha val="0"/>
                    </a:srgbClr>
                  </a:gs>
                  <a:gs pos="100000">
                    <a:srgbClr val="4385F5">
                      <a:alpha val="40000"/>
                    </a:srgbClr>
                  </a:gs>
                </a:gsLst>
                <a:lin ang="5400000" scaled="1"/>
              </a:gradFill>
            </a:ln>
          </p:spPr>
          <p:style>
            <a:lnRef idx="2">
              <a:srgbClr val="4385F5">
                <a:shade val="15000"/>
              </a:srgbClr>
            </a:lnRef>
            <a:fillRef idx="1">
              <a:srgbClr val="4385F5"/>
            </a:fillRef>
            <a:effectRef idx="0">
              <a:srgbClr val="4385F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5" name="椭圆 34"/>
            <p:cNvSpPr/>
            <p:nvPr>
              <p:custDataLst>
                <p:tags r:id="rId5"/>
              </p:custDataLst>
            </p:nvPr>
          </p:nvSpPr>
          <p:spPr>
            <a:xfrm>
              <a:off x="7430" y="3489"/>
              <a:ext cx="4339" cy="1158"/>
            </a:xfrm>
            <a:prstGeom prst="ellipse">
              <a:avLst/>
            </a:prstGeom>
            <a:gradFill flip="none" rotWithShape="1">
              <a:gsLst>
                <a:gs pos="0">
                  <a:srgbClr val="4385F5">
                    <a:alpha val="40000"/>
                  </a:srgbClr>
                </a:gs>
                <a:gs pos="100000">
                  <a:srgbClr val="4385F5">
                    <a:alpha val="0"/>
                  </a:srgbClr>
                </a:gs>
              </a:gsLst>
              <a:lin ang="16200000" scaled="1"/>
              <a:tileRect/>
            </a:gradFill>
            <a:ln w="9525">
              <a:gradFill>
                <a:gsLst>
                  <a:gs pos="0">
                    <a:srgbClr val="4385F5">
                      <a:alpha val="0"/>
                    </a:srgbClr>
                  </a:gs>
                  <a:gs pos="100000">
                    <a:srgbClr val="4385F5">
                      <a:alpha val="100000"/>
                    </a:srgbClr>
                  </a:gs>
                </a:gsLst>
                <a:lin ang="5400000" scaled="1"/>
              </a:gradFill>
            </a:ln>
          </p:spPr>
          <p:style>
            <a:lnRef idx="2">
              <a:srgbClr val="4385F5">
                <a:shade val="15000"/>
              </a:srgbClr>
            </a:lnRef>
            <a:fillRef idx="1">
              <a:srgbClr val="4385F5"/>
            </a:fillRef>
            <a:effectRef idx="0">
              <a:srgbClr val="4385F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6" name="椭圆 35"/>
            <p:cNvSpPr/>
            <p:nvPr>
              <p:custDataLst>
                <p:tags r:id="rId6"/>
              </p:custDataLst>
            </p:nvPr>
          </p:nvSpPr>
          <p:spPr>
            <a:xfrm>
              <a:off x="3045" y="3251"/>
              <a:ext cx="13111" cy="3589"/>
            </a:xfrm>
            <a:prstGeom prst="ellipse">
              <a:avLst/>
            </a:prstGeom>
            <a:noFill/>
            <a:ln w="9525">
              <a:gradFill>
                <a:gsLst>
                  <a:gs pos="0">
                    <a:srgbClr val="4385F5">
                      <a:alpha val="0"/>
                    </a:srgbClr>
                  </a:gs>
                  <a:gs pos="100000">
                    <a:srgbClr val="4385F5">
                      <a:alpha val="100000"/>
                    </a:srgbClr>
                  </a:gs>
                </a:gsLst>
                <a:lin ang="5400000" scaled="1"/>
              </a:gradFill>
            </a:ln>
          </p:spPr>
          <p:style>
            <a:lnRef idx="2">
              <a:srgbClr val="4385F5">
                <a:shade val="15000"/>
              </a:srgbClr>
            </a:lnRef>
            <a:fillRef idx="1">
              <a:srgbClr val="4385F5"/>
            </a:fillRef>
            <a:effectRef idx="0">
              <a:srgbClr val="4385F5"/>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7" name="任意多边形: 形状 50"/>
            <p:cNvSpPr/>
            <p:nvPr>
              <p:custDataLst>
                <p:tags r:id="rId7"/>
              </p:custDataLst>
            </p:nvPr>
          </p:nvSpPr>
          <p:spPr>
            <a:xfrm>
              <a:off x="3486" y="4362"/>
              <a:ext cx="12219" cy="3040"/>
            </a:xfrm>
            <a:custGeom>
              <a:avLst/>
              <a:gdLst>
                <a:gd name="connsiteX0" fmla="*/ 3879650 w 7759302"/>
                <a:gd name="connsiteY0" fmla="*/ 260003 h 1930536"/>
                <a:gd name="connsiteX1" fmla="*/ 392593 w 7759302"/>
                <a:gd name="connsiteY1" fmla="*/ 965267 h 1930536"/>
                <a:gd name="connsiteX2" fmla="*/ 3879650 w 7759302"/>
                <a:gd name="connsiteY2" fmla="*/ 1670531 h 1930536"/>
                <a:gd name="connsiteX3" fmla="*/ 7366707 w 7759302"/>
                <a:gd name="connsiteY3" fmla="*/ 965267 h 1930536"/>
                <a:gd name="connsiteX4" fmla="*/ 3879650 w 7759302"/>
                <a:gd name="connsiteY4" fmla="*/ 260003 h 1930536"/>
                <a:gd name="connsiteX5" fmla="*/ 3879651 w 7759302"/>
                <a:gd name="connsiteY5" fmla="*/ 0 h 1930536"/>
                <a:gd name="connsiteX6" fmla="*/ 7759302 w 7759302"/>
                <a:gd name="connsiteY6" fmla="*/ 965268 h 1930536"/>
                <a:gd name="connsiteX7" fmla="*/ 3879651 w 7759302"/>
                <a:gd name="connsiteY7" fmla="*/ 1930536 h 1930536"/>
                <a:gd name="connsiteX8" fmla="*/ 0 w 7759302"/>
                <a:gd name="connsiteY8" fmla="*/ 965268 h 1930536"/>
                <a:gd name="connsiteX9" fmla="*/ 3879651 w 7759302"/>
                <a:gd name="connsiteY9" fmla="*/ 0 h 193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9302" h="1930536">
                  <a:moveTo>
                    <a:pt x="3879650" y="260003"/>
                  </a:moveTo>
                  <a:cubicBezTo>
                    <a:pt x="1953802" y="260003"/>
                    <a:pt x="392593" y="575760"/>
                    <a:pt x="392593" y="965267"/>
                  </a:cubicBezTo>
                  <a:cubicBezTo>
                    <a:pt x="392593" y="1354774"/>
                    <a:pt x="1953802" y="1670531"/>
                    <a:pt x="3879650" y="1670531"/>
                  </a:cubicBezTo>
                  <a:cubicBezTo>
                    <a:pt x="5805498" y="1670531"/>
                    <a:pt x="7366707" y="1354774"/>
                    <a:pt x="7366707" y="965267"/>
                  </a:cubicBezTo>
                  <a:cubicBezTo>
                    <a:pt x="7366707" y="575760"/>
                    <a:pt x="5805498" y="260003"/>
                    <a:pt x="3879650" y="260003"/>
                  </a:cubicBezTo>
                  <a:close/>
                  <a:moveTo>
                    <a:pt x="3879651" y="0"/>
                  </a:moveTo>
                  <a:cubicBezTo>
                    <a:pt x="6022323" y="0"/>
                    <a:pt x="7759302" y="432165"/>
                    <a:pt x="7759302" y="965268"/>
                  </a:cubicBezTo>
                  <a:cubicBezTo>
                    <a:pt x="7759302" y="1498371"/>
                    <a:pt x="6022323" y="1930536"/>
                    <a:pt x="3879651" y="1930536"/>
                  </a:cubicBezTo>
                  <a:cubicBezTo>
                    <a:pt x="1736979" y="1930536"/>
                    <a:pt x="0" y="1498371"/>
                    <a:pt x="0" y="965268"/>
                  </a:cubicBezTo>
                  <a:cubicBezTo>
                    <a:pt x="0" y="432165"/>
                    <a:pt x="1736979" y="0"/>
                    <a:pt x="3879651" y="0"/>
                  </a:cubicBezTo>
                  <a:close/>
                </a:path>
              </a:pathLst>
            </a:custGeom>
            <a:gradFill>
              <a:gsLst>
                <a:gs pos="14000">
                  <a:srgbClr val="4385F5">
                    <a:alpha val="0"/>
                  </a:srgbClr>
                </a:gs>
                <a:gs pos="100000">
                  <a:srgbClr val="4385F5">
                    <a:alpha val="18000"/>
                  </a:srgbClr>
                </a:gs>
              </a:gsLst>
              <a:lin ang="5400000" scaled="1"/>
            </a:gradFill>
            <a:ln w="15875">
              <a:noFill/>
            </a:ln>
          </p:spPr>
          <p:style>
            <a:lnRef idx="2">
              <a:srgbClr val="4385F5">
                <a:shade val="15000"/>
              </a:srgbClr>
            </a:lnRef>
            <a:fillRef idx="1">
              <a:srgbClr val="4385F5"/>
            </a:fillRef>
            <a:effectRef idx="0">
              <a:srgbClr val="4385F5"/>
            </a:effectRef>
            <a:fontRef idx="minor">
              <a:srgbClr val="FFFFFF"/>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cxnSp>
          <p:nvCxnSpPr>
            <p:cNvPr id="38" name="直接连接符 37"/>
            <p:cNvCxnSpPr/>
            <p:nvPr>
              <p:custDataLst>
                <p:tags r:id="rId8"/>
              </p:custDataLst>
            </p:nvPr>
          </p:nvCxnSpPr>
          <p:spPr>
            <a:xfrm flipV="1">
              <a:off x="6845" y="3781"/>
              <a:ext cx="0" cy="1130"/>
            </a:xfrm>
            <a:prstGeom prst="line">
              <a:avLst/>
            </a:prstGeom>
            <a:ln w="34925" cap="rnd">
              <a:gradFill flip="none" rotWithShape="1">
                <a:gsLst>
                  <a:gs pos="0">
                    <a:srgbClr val="4385F5">
                      <a:alpha val="40000"/>
                    </a:srgbClr>
                  </a:gs>
                  <a:gs pos="100000">
                    <a:srgbClr val="4385F5">
                      <a:alpha val="0"/>
                    </a:srgbClr>
                  </a:gs>
                </a:gsLst>
                <a:lin ang="5400000" scaled="1"/>
                <a:tileRect/>
              </a:gradFill>
            </a:ln>
          </p:spPr>
          <p:style>
            <a:lnRef idx="1">
              <a:srgbClr val="4385F5"/>
            </a:lnRef>
            <a:fillRef idx="0">
              <a:srgbClr val="4385F5"/>
            </a:fillRef>
            <a:effectRef idx="0">
              <a:srgbClr val="4385F5"/>
            </a:effectRef>
            <a:fontRef idx="minor">
              <a:srgbClr val="000000"/>
            </a:fontRef>
          </p:style>
        </p:cxnSp>
        <p:cxnSp>
          <p:nvCxnSpPr>
            <p:cNvPr id="39" name="直接连接符 38"/>
            <p:cNvCxnSpPr/>
            <p:nvPr>
              <p:custDataLst>
                <p:tags r:id="rId9"/>
              </p:custDataLst>
            </p:nvPr>
          </p:nvCxnSpPr>
          <p:spPr>
            <a:xfrm flipV="1">
              <a:off x="12429" y="3139"/>
              <a:ext cx="0" cy="1369"/>
            </a:xfrm>
            <a:prstGeom prst="line">
              <a:avLst/>
            </a:prstGeom>
            <a:ln w="19050" cap="rnd">
              <a:gradFill flip="none" rotWithShape="1">
                <a:gsLst>
                  <a:gs pos="0">
                    <a:srgbClr val="4385F5">
                      <a:alpha val="100000"/>
                    </a:srgbClr>
                  </a:gs>
                  <a:gs pos="100000">
                    <a:srgbClr val="4385F5">
                      <a:alpha val="0"/>
                    </a:srgbClr>
                  </a:gs>
                </a:gsLst>
                <a:lin ang="5400000" scaled="1"/>
                <a:tileRect/>
              </a:gradFill>
            </a:ln>
          </p:spPr>
          <p:style>
            <a:lnRef idx="1">
              <a:srgbClr val="4385F5"/>
            </a:lnRef>
            <a:fillRef idx="0">
              <a:srgbClr val="4385F5"/>
            </a:fillRef>
            <a:effectRef idx="0">
              <a:srgbClr val="4385F5"/>
            </a:effectRef>
            <a:fontRef idx="minor">
              <a:srgbClr val="000000"/>
            </a:fontRef>
          </p:style>
        </p:cxnSp>
        <p:cxnSp>
          <p:nvCxnSpPr>
            <p:cNvPr id="40" name="直接连接符 39"/>
            <p:cNvCxnSpPr/>
            <p:nvPr>
              <p:custDataLst>
                <p:tags r:id="rId10"/>
              </p:custDataLst>
            </p:nvPr>
          </p:nvCxnSpPr>
          <p:spPr>
            <a:xfrm flipV="1">
              <a:off x="12048" y="3692"/>
              <a:ext cx="0" cy="1369"/>
            </a:xfrm>
            <a:prstGeom prst="line">
              <a:avLst/>
            </a:prstGeom>
            <a:ln w="15875" cap="rnd">
              <a:gradFill flip="none" rotWithShape="1">
                <a:gsLst>
                  <a:gs pos="0">
                    <a:srgbClr val="4385F5">
                      <a:alpha val="50000"/>
                    </a:srgbClr>
                  </a:gs>
                  <a:gs pos="100000">
                    <a:srgbClr val="4385F5">
                      <a:alpha val="0"/>
                    </a:srgbClr>
                  </a:gs>
                </a:gsLst>
                <a:lin ang="5400000" scaled="1"/>
                <a:tileRect/>
              </a:gradFill>
              <a:prstDash val="dash"/>
            </a:ln>
          </p:spPr>
          <p:style>
            <a:lnRef idx="1">
              <a:srgbClr val="4385F5"/>
            </a:lnRef>
            <a:fillRef idx="0">
              <a:srgbClr val="4385F5"/>
            </a:fillRef>
            <a:effectRef idx="0">
              <a:srgbClr val="4385F5"/>
            </a:effectRef>
            <a:fontRef idx="minor">
              <a:srgbClr val="000000"/>
            </a:fontRef>
          </p:style>
        </p:cxnSp>
        <p:cxnSp>
          <p:nvCxnSpPr>
            <p:cNvPr id="41" name="直接连接符 40"/>
            <p:cNvCxnSpPr/>
            <p:nvPr>
              <p:custDataLst>
                <p:tags r:id="rId11"/>
              </p:custDataLst>
            </p:nvPr>
          </p:nvCxnSpPr>
          <p:spPr>
            <a:xfrm flipV="1">
              <a:off x="7811" y="4222"/>
              <a:ext cx="0" cy="1130"/>
            </a:xfrm>
            <a:prstGeom prst="line">
              <a:avLst/>
            </a:prstGeom>
            <a:ln w="44450" cap="rnd">
              <a:gradFill flip="none" rotWithShape="1">
                <a:gsLst>
                  <a:gs pos="0">
                    <a:srgbClr val="4385F5">
                      <a:alpha val="20000"/>
                    </a:srgbClr>
                  </a:gs>
                  <a:gs pos="100000">
                    <a:srgbClr val="4385F5">
                      <a:alpha val="0"/>
                    </a:srgbClr>
                  </a:gs>
                </a:gsLst>
                <a:lin ang="5400000" scaled="1"/>
                <a:tileRect/>
              </a:gradFill>
            </a:ln>
          </p:spPr>
          <p:style>
            <a:lnRef idx="1">
              <a:srgbClr val="4385F5"/>
            </a:lnRef>
            <a:fillRef idx="0">
              <a:srgbClr val="4385F5"/>
            </a:fillRef>
            <a:effectRef idx="0">
              <a:srgbClr val="4385F5"/>
            </a:effectRef>
            <a:fontRef idx="minor">
              <a:srgbClr val="000000"/>
            </a:fontRef>
          </p:style>
        </p:cxnSp>
        <p:grpSp>
          <p:nvGrpSpPr>
            <p:cNvPr id="65" name="组合 64"/>
            <p:cNvGrpSpPr/>
            <p:nvPr/>
          </p:nvGrpSpPr>
          <p:grpSpPr>
            <a:xfrm>
              <a:off x="1736" y="4935"/>
              <a:ext cx="4208" cy="3507"/>
              <a:chOff x="2746" y="5175"/>
              <a:chExt cx="4208" cy="3507"/>
            </a:xfrm>
          </p:grpSpPr>
          <p:sp useBgFill="1">
            <p:nvSpPr>
              <p:cNvPr id="42" name="矩形: 圆角 59"/>
              <p:cNvSpPr/>
              <p:nvPr>
                <p:custDataLst>
                  <p:tags r:id="rId12"/>
                </p:custDataLst>
              </p:nvPr>
            </p:nvSpPr>
            <p:spPr>
              <a:xfrm>
                <a:off x="3102" y="6425"/>
                <a:ext cx="3462" cy="2257"/>
              </a:xfrm>
              <a:prstGeom prst="roundRect">
                <a:avLst>
                  <a:gd name="adj" fmla="val 7184"/>
                </a:avLst>
              </a:prstGeom>
              <a:ln w="15875">
                <a:no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ctr" fontAlgn="auto">
                  <a:lnSpc>
                    <a:spcPct val="120000"/>
                  </a:lnSpc>
                  <a:buClrTx/>
                  <a:buSzTx/>
                  <a:buFontTx/>
                </a:pPr>
                <a:endParaRPr lang="zh-CN" altLang="en-US" sz="1400" spc="150" noProof="0" dirty="0">
                  <a:ln>
                    <a:noFill/>
                  </a:ln>
                  <a:solidFill>
                    <a:srgbClr val="262626"/>
                  </a:solidFill>
                  <a:effectLst/>
                  <a:uLnTx/>
                  <a:uFillTx/>
                  <a:latin typeface="+mn-ea"/>
                  <a:sym typeface="+mn-ea"/>
                </a:endParaRPr>
              </a:p>
            </p:txBody>
          </p:sp>
          <p:sp>
            <p:nvSpPr>
              <p:cNvPr id="44" name="序号"/>
              <p:cNvSpPr txBox="1">
                <a:spLocks noChangeAspect="1"/>
              </p:cNvSpPr>
              <p:nvPr>
                <p:custDataLst>
                  <p:tags r:id="rId13"/>
                </p:custDataLst>
              </p:nvPr>
            </p:nvSpPr>
            <p:spPr>
              <a:xfrm>
                <a:off x="4363" y="5175"/>
                <a:ext cx="938" cy="938"/>
              </a:xfrm>
              <a:prstGeom prst="rect">
                <a:avLst/>
              </a:prstGeom>
              <a:noFill/>
              <a:effectLst>
                <a:outerShdw blurRad="127000" sx="102000" sy="102000" algn="ctr" rotWithShape="0">
                  <a:srgbClr val="4385F5">
                    <a:alpha val="31000"/>
                  </a:srgbClr>
                </a:outerShdw>
              </a:effectLst>
            </p:spPr>
            <p:txBody>
              <a:bodyPr wrap="non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US" sz="3600" b="1" i="0" u="none" strike="noStrike" kern="1200" cap="none" normalizeH="0" baseline="0" noProof="0" dirty="0">
                    <a:ln>
                      <a:noFill/>
                    </a:ln>
                    <a:gradFill>
                      <a:gsLst>
                        <a:gs pos="49000">
                          <a:srgbClr val="4385F5">
                            <a:alpha val="100000"/>
                          </a:srgbClr>
                        </a:gs>
                        <a:gs pos="77000">
                          <a:srgbClr val="4385F5">
                            <a:alpha val="0"/>
                          </a:srgbClr>
                        </a:gs>
                      </a:gsLst>
                      <a:lin ang="5400000" scaled="0"/>
                    </a:gradFill>
                    <a:uLnTx/>
                    <a:uFillTx/>
                    <a:ea typeface="微软雅黑" panose="020B0503020204020204" charset="-122"/>
                    <a:cs typeface="+mn-cs"/>
                  </a:rPr>
                  <a:t>01</a:t>
                </a:r>
                <a:endParaRPr kumimoji="0" lang="en-US" sz="3600" b="1" i="0" u="none" strike="noStrike" kern="1200" cap="none" normalizeH="0" baseline="0" noProof="0" dirty="0">
                  <a:ln>
                    <a:noFill/>
                  </a:ln>
                  <a:gradFill>
                    <a:gsLst>
                      <a:gs pos="49000">
                        <a:srgbClr val="4385F5">
                          <a:alpha val="100000"/>
                        </a:srgbClr>
                      </a:gs>
                      <a:gs pos="77000">
                        <a:srgbClr val="4385F5">
                          <a:alpha val="0"/>
                        </a:srgbClr>
                      </a:gs>
                    </a:gsLst>
                    <a:lin ang="5400000" scaled="0"/>
                  </a:gradFill>
                  <a:uLnTx/>
                  <a:uFillTx/>
                  <a:ea typeface="微软雅黑" panose="020B0503020204020204" charset="-122"/>
                  <a:cs typeface="+mn-cs"/>
                </a:endParaRPr>
              </a:p>
            </p:txBody>
          </p:sp>
          <p:sp>
            <p:nvSpPr>
              <p:cNvPr id="45" name="矩形: 圆角 59"/>
              <p:cNvSpPr/>
              <p:nvPr>
                <p:custDataLst>
                  <p:tags r:id="rId14"/>
                </p:custDataLst>
              </p:nvPr>
            </p:nvSpPr>
            <p:spPr>
              <a:xfrm>
                <a:off x="2746" y="6425"/>
                <a:ext cx="4208" cy="2257"/>
              </a:xfrm>
              <a:prstGeom prst="roundRect">
                <a:avLst>
                  <a:gd name="adj" fmla="val 7184"/>
                </a:avLst>
              </a:prstGeom>
              <a:gradFill>
                <a:gsLst>
                  <a:gs pos="0">
                    <a:srgbClr val="FFFFFF">
                      <a:alpha val="10000"/>
                    </a:srgbClr>
                  </a:gs>
                  <a:gs pos="100000">
                    <a:srgbClr val="FFFFFF">
                      <a:alpha val="0"/>
                    </a:srgbClr>
                  </a:gs>
                </a:gsLst>
                <a:lin ang="5400000" scaled="0"/>
              </a:gradFill>
              <a:ln w="15875">
                <a:gradFill flip="none" rotWithShape="1">
                  <a:gsLst>
                    <a:gs pos="0">
                      <a:srgbClr val="4385F5">
                        <a:lumMod val="60000"/>
                        <a:lumOff val="40000"/>
                        <a:alpha val="60000"/>
                      </a:srgbClr>
                    </a:gs>
                    <a:gs pos="100000">
                      <a:srgbClr val="4385F5">
                        <a:lumMod val="60000"/>
                        <a:lumOff val="40000"/>
                        <a:alpha val="0"/>
                      </a:srgbClr>
                    </a:gs>
                  </a:gsLst>
                  <a:lin ang="5400000" scaled="1"/>
                  <a:tileRect/>
                </a:grad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l" fontAlgn="auto">
                  <a:lnSpc>
                    <a:spcPct val="120000"/>
                  </a:lnSpc>
                  <a:buClrTx/>
                  <a:buSzTx/>
                  <a:buFontTx/>
                </a:pPr>
                <a:r>
                  <a:rPr lang="zh-CN" sz="1400" spc="150" noProof="0" dirty="0">
                    <a:ln>
                      <a:noFill/>
                    </a:ln>
                    <a:solidFill>
                      <a:srgbClr val="000000">
                        <a:lumMod val="85000"/>
                        <a:lumOff val="15000"/>
                      </a:srgbClr>
                    </a:solidFill>
                    <a:effectLst/>
                    <a:uLnTx/>
                    <a:uFillTx/>
                    <a:latin typeface="+mn-ea"/>
                    <a:sym typeface="+mn-ea"/>
                  </a:rPr>
                  <a:t>不同厂家、不同设备，</a:t>
                </a:r>
                <a:r>
                  <a:rPr lang="zh-CN" altLang="en-US" sz="1400" spc="150" noProof="0" dirty="0">
                    <a:ln>
                      <a:noFill/>
                    </a:ln>
                    <a:solidFill>
                      <a:srgbClr val="000000">
                        <a:lumMod val="85000"/>
                        <a:lumOff val="15000"/>
                      </a:srgbClr>
                    </a:solidFill>
                    <a:effectLst/>
                    <a:uLnTx/>
                    <a:uFillTx/>
                    <a:latin typeface="+mn-ea"/>
                    <a:sym typeface="+mn-ea"/>
                  </a:rPr>
                  <a:t>协议不兼容，需定制开发，接入周期长</a:t>
                </a:r>
                <a:endParaRPr lang="zh-CN" altLang="en-US" sz="1400" spc="150" noProof="0" dirty="0">
                  <a:ln>
                    <a:noFill/>
                  </a:ln>
                  <a:solidFill>
                    <a:srgbClr val="000000">
                      <a:lumMod val="85000"/>
                      <a:lumOff val="15000"/>
                    </a:srgbClr>
                  </a:solidFill>
                  <a:effectLst/>
                  <a:uLnTx/>
                  <a:uFillTx/>
                  <a:latin typeface="+mn-ea"/>
                  <a:sym typeface="+mn-ea"/>
                </a:endParaRPr>
              </a:p>
            </p:txBody>
          </p:sp>
          <p:sp>
            <p:nvSpPr>
              <p:cNvPr id="48" name="标题"/>
              <p:cNvSpPr txBox="1"/>
              <p:nvPr>
                <p:custDataLst>
                  <p:tags r:id="rId15"/>
                </p:custDataLst>
              </p:nvPr>
            </p:nvSpPr>
            <p:spPr>
              <a:xfrm>
                <a:off x="3160" y="6015"/>
                <a:ext cx="3346" cy="623"/>
              </a:xfrm>
              <a:prstGeom prst="roundRect">
                <a:avLst>
                  <a:gd name="adj" fmla="val 50000"/>
                </a:avLst>
              </a:prstGeom>
              <a:gradFill flip="none" rotWithShape="1">
                <a:gsLst>
                  <a:gs pos="0">
                    <a:srgbClr val="4385F5">
                      <a:lumMod val="75000"/>
                      <a:alpha val="100000"/>
                    </a:srgbClr>
                  </a:gs>
                  <a:gs pos="97902">
                    <a:srgbClr val="4385F5">
                      <a:lumMod val="60000"/>
                      <a:lumOff val="40000"/>
                      <a:alpha val="100000"/>
                    </a:srgbClr>
                  </a:gs>
                  <a:gs pos="47000">
                    <a:srgbClr val="4385F5">
                      <a:alpha val="100000"/>
                    </a:srgbClr>
                  </a:gs>
                </a:gsLst>
                <a:lin ang="13500000" scaled="1"/>
                <a:tileRect/>
              </a:gradFill>
              <a:effectLst>
                <a:outerShdw blurRad="63500" sx="102000" sy="102000" algn="ctr" rotWithShape="0">
                  <a:srgbClr val="4385F5">
                    <a:alpha val="40000"/>
                  </a:srgbClr>
                </a:outerShdw>
              </a:effectLst>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600" b="1" i="0" u="none" strike="noStrike" kern="1200" cap="none" spc="300" normalizeH="0" baseline="0" noProof="0" dirty="0">
                    <a:ln>
                      <a:noFill/>
                    </a:ln>
                    <a:solidFill>
                      <a:srgbClr val="FFFFFF"/>
                    </a:solidFill>
                    <a:effectLst/>
                    <a:uLnTx/>
                    <a:uFillTx/>
                    <a:latin typeface="+mn-ea"/>
                    <a:cs typeface="+mn-cs"/>
                  </a:rPr>
                  <a:t>设备接入难</a:t>
                </a:r>
                <a:endParaRPr kumimoji="0" lang="zh-CN" altLang="en-US" sz="1600" b="1" i="0" u="none" strike="noStrike" kern="1200" cap="none" spc="300" normalizeH="0" baseline="0" noProof="0" dirty="0">
                  <a:ln>
                    <a:noFill/>
                  </a:ln>
                  <a:solidFill>
                    <a:srgbClr val="FFFFFF"/>
                  </a:solidFill>
                  <a:effectLst/>
                  <a:uLnTx/>
                  <a:uFillTx/>
                  <a:latin typeface="+mn-ea"/>
                  <a:cs typeface="+mn-cs"/>
                </a:endParaRPr>
              </a:p>
            </p:txBody>
          </p:sp>
        </p:grpSp>
        <p:grpSp>
          <p:nvGrpSpPr>
            <p:cNvPr id="66" name="组合 65"/>
            <p:cNvGrpSpPr/>
            <p:nvPr/>
          </p:nvGrpSpPr>
          <p:grpSpPr>
            <a:xfrm>
              <a:off x="13186" y="4916"/>
              <a:ext cx="4327" cy="3507"/>
              <a:chOff x="12178" y="5175"/>
              <a:chExt cx="4327" cy="3507"/>
            </a:xfrm>
          </p:grpSpPr>
          <p:sp useBgFill="1">
            <p:nvSpPr>
              <p:cNvPr id="49" name="矩形: 圆角 68"/>
              <p:cNvSpPr/>
              <p:nvPr>
                <p:custDataLst>
                  <p:tags r:id="rId16"/>
                </p:custDataLst>
              </p:nvPr>
            </p:nvSpPr>
            <p:spPr>
              <a:xfrm>
                <a:off x="12628" y="6425"/>
                <a:ext cx="3462" cy="2257"/>
              </a:xfrm>
              <a:prstGeom prst="roundRect">
                <a:avLst>
                  <a:gd name="adj" fmla="val 7184"/>
                </a:avLst>
              </a:prstGeom>
              <a:ln w="15875">
                <a:no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ctr" fontAlgn="auto">
                  <a:lnSpc>
                    <a:spcPct val="120000"/>
                  </a:lnSpc>
                  <a:buClrTx/>
                  <a:buSzTx/>
                  <a:buFontTx/>
                </a:pPr>
                <a:endParaRPr lang="zh-CN" altLang="en-US" sz="1400" spc="150" noProof="0" dirty="0">
                  <a:ln>
                    <a:noFill/>
                  </a:ln>
                  <a:solidFill>
                    <a:srgbClr val="262626"/>
                  </a:solidFill>
                  <a:effectLst/>
                  <a:uLnTx/>
                  <a:uFillTx/>
                  <a:latin typeface="+mn-ea"/>
                  <a:sym typeface="+mn-ea"/>
                </a:endParaRPr>
              </a:p>
            </p:txBody>
          </p:sp>
          <p:sp>
            <p:nvSpPr>
              <p:cNvPr id="50" name="序号"/>
              <p:cNvSpPr txBox="1">
                <a:spLocks noChangeAspect="1"/>
              </p:cNvSpPr>
              <p:nvPr>
                <p:custDataLst>
                  <p:tags r:id="rId17"/>
                </p:custDataLst>
              </p:nvPr>
            </p:nvSpPr>
            <p:spPr>
              <a:xfrm>
                <a:off x="13889" y="5175"/>
                <a:ext cx="938" cy="938"/>
              </a:xfrm>
              <a:prstGeom prst="rect">
                <a:avLst/>
              </a:prstGeom>
              <a:noFill/>
              <a:effectLst>
                <a:outerShdw blurRad="127000" sx="102000" sy="102000" algn="ctr" rotWithShape="0">
                  <a:srgbClr val="4E93D2">
                    <a:alpha val="31000"/>
                  </a:srgbClr>
                </a:outerShdw>
              </a:effectLst>
            </p:spPr>
            <p:txBody>
              <a:bodyPr wrap="none" lIns="0" tIns="0" rIns="0" bIns="0" rtlCol="0" anchor="ctr">
                <a:normAutofit/>
              </a:bodyPr>
              <a:lstStyle>
                <a:defPPr>
                  <a:defRPr lang="zh-CN"/>
                </a:defPPr>
                <a:lvl1pPr marR="0" lvl="0" indent="0" algn="ctr" fontAlgn="auto">
                  <a:lnSpc>
                    <a:spcPct val="100000"/>
                  </a:lnSpc>
                  <a:spcBef>
                    <a:spcPts val="0"/>
                  </a:spcBef>
                  <a:spcAft>
                    <a:spcPts val="0"/>
                  </a:spcAft>
                  <a:buClrTx/>
                  <a:buSzTx/>
                  <a:buFontTx/>
                  <a:buNone/>
                  <a:defRPr kumimoji="0" sz="3600" b="1" i="0" u="none" strike="noStrike" cap="none" spc="0" normalizeH="0" baseline="0">
                    <a:ln>
                      <a:noFill/>
                    </a:ln>
                    <a:gradFill>
                      <a:gsLst>
                        <a:gs pos="49000">
                          <a:srgbClr val="4385F5"/>
                        </a:gs>
                        <a:gs pos="77000">
                          <a:srgbClr val="4385F5">
                            <a:alpha val="0"/>
                          </a:srgbClr>
                        </a:gs>
                      </a:gsLst>
                      <a:lin ang="5400000" scaled="0"/>
                    </a:gradFill>
                    <a:uLnTx/>
                    <a:uFillTx/>
                    <a:latin typeface="+mj-lt"/>
                    <a:ea typeface="微软雅黑" panose="020B0503020204020204" charset="-122"/>
                  </a:defRPr>
                </a:lvl1pPr>
              </a:lstStyle>
              <a:p>
                <a:r>
                  <a:rPr lang="en-US" dirty="0">
                    <a:gradFill>
                      <a:gsLst>
                        <a:gs pos="49000">
                          <a:srgbClr val="5497D3"/>
                        </a:gs>
                        <a:gs pos="77000">
                          <a:srgbClr val="BFDBF3">
                            <a:alpha val="0"/>
                          </a:srgbClr>
                        </a:gs>
                      </a:gsLst>
                      <a:lin ang="5400000" scaled="1"/>
                    </a:gradFill>
                    <a:latin typeface="+mn-lt"/>
                  </a:rPr>
                  <a:t>03</a:t>
                </a:r>
                <a:endParaRPr lang="en-US" dirty="0">
                  <a:gradFill>
                    <a:gsLst>
                      <a:gs pos="49000">
                        <a:srgbClr val="5497D3"/>
                      </a:gs>
                      <a:gs pos="77000">
                        <a:srgbClr val="BFDBF3">
                          <a:alpha val="0"/>
                        </a:srgbClr>
                      </a:gs>
                    </a:gsLst>
                    <a:lin ang="5400000" scaled="1"/>
                  </a:gradFill>
                  <a:latin typeface="+mn-lt"/>
                </a:endParaRPr>
              </a:p>
            </p:txBody>
          </p:sp>
          <p:sp>
            <p:nvSpPr>
              <p:cNvPr id="52" name="矩形: 圆角 68"/>
              <p:cNvSpPr/>
              <p:nvPr>
                <p:custDataLst>
                  <p:tags r:id="rId18"/>
                </p:custDataLst>
              </p:nvPr>
            </p:nvSpPr>
            <p:spPr>
              <a:xfrm>
                <a:off x="12178" y="6425"/>
                <a:ext cx="4327" cy="2257"/>
              </a:xfrm>
              <a:prstGeom prst="roundRect">
                <a:avLst>
                  <a:gd name="adj" fmla="val 7184"/>
                </a:avLst>
              </a:prstGeom>
              <a:gradFill>
                <a:gsLst>
                  <a:gs pos="0">
                    <a:srgbClr val="FFFFFF">
                      <a:alpha val="10000"/>
                    </a:srgbClr>
                  </a:gs>
                  <a:gs pos="100000">
                    <a:srgbClr val="FFFFFF">
                      <a:alpha val="0"/>
                    </a:srgbClr>
                  </a:gs>
                </a:gsLst>
                <a:lin ang="5400000" scaled="0"/>
              </a:gradFill>
              <a:ln w="15875">
                <a:gradFill flip="none" rotWithShape="1">
                  <a:gsLst>
                    <a:gs pos="0">
                      <a:srgbClr val="4B91D1">
                        <a:alpha val="60000"/>
                        <a:lumMod val="60000"/>
                        <a:lumOff val="40000"/>
                      </a:srgbClr>
                    </a:gs>
                    <a:gs pos="100000">
                      <a:srgbClr val="017FB5">
                        <a:alpha val="0"/>
                        <a:lumMod val="60000"/>
                        <a:lumOff val="40000"/>
                      </a:srgbClr>
                    </a:gs>
                  </a:gsLst>
                  <a:lin ang="5400000" scaled="1"/>
                  <a:tileRect/>
                </a:grad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l" fontAlgn="auto">
                  <a:lnSpc>
                    <a:spcPct val="120000"/>
                  </a:lnSpc>
                  <a:buClrTx/>
                  <a:buSzTx/>
                  <a:buFontTx/>
                </a:pPr>
                <a:r>
                  <a:rPr lang="zh-CN" altLang="en-US" sz="1400" spc="150" noProof="0" dirty="0">
                    <a:ln>
                      <a:noFill/>
                    </a:ln>
                    <a:solidFill>
                      <a:srgbClr val="000000">
                        <a:lumMod val="85000"/>
                        <a:lumOff val="15000"/>
                      </a:srgbClr>
                    </a:solidFill>
                    <a:effectLst/>
                    <a:uLnTx/>
                    <a:uFillTx/>
                    <a:latin typeface="+mn-ea"/>
                    <a:sym typeface="+mn-ea"/>
                  </a:rPr>
                  <a:t>设备安装分散，出现故障需逐个厂家系统排查或现场排查，单次运维成本高，响应滞后</a:t>
                </a:r>
                <a:endParaRPr lang="zh-CN" altLang="en-US" sz="1400" spc="150" noProof="0" dirty="0">
                  <a:ln>
                    <a:noFill/>
                  </a:ln>
                  <a:solidFill>
                    <a:srgbClr val="000000">
                      <a:lumMod val="85000"/>
                      <a:lumOff val="15000"/>
                    </a:srgbClr>
                  </a:solidFill>
                  <a:effectLst/>
                  <a:uLnTx/>
                  <a:uFillTx/>
                  <a:latin typeface="+mn-ea"/>
                  <a:sym typeface="+mn-ea"/>
                </a:endParaRPr>
              </a:p>
            </p:txBody>
          </p:sp>
          <p:sp>
            <p:nvSpPr>
              <p:cNvPr id="55" name="标题"/>
              <p:cNvSpPr txBox="1"/>
              <p:nvPr>
                <p:custDataLst>
                  <p:tags r:id="rId19"/>
                </p:custDataLst>
              </p:nvPr>
            </p:nvSpPr>
            <p:spPr>
              <a:xfrm>
                <a:off x="12686" y="6015"/>
                <a:ext cx="3346" cy="623"/>
              </a:xfrm>
              <a:prstGeom prst="roundRect">
                <a:avLst>
                  <a:gd name="adj" fmla="val 50000"/>
                </a:avLst>
              </a:prstGeom>
              <a:gradFill flip="none" rotWithShape="1">
                <a:gsLst>
                  <a:gs pos="50000">
                    <a:schemeClr val="accent1"/>
                  </a:gs>
                  <a:gs pos="0">
                    <a:schemeClr val="accent1">
                      <a:lumMod val="25000"/>
                      <a:lumOff val="75000"/>
                    </a:schemeClr>
                  </a:gs>
                  <a:gs pos="100000">
                    <a:schemeClr val="accent1">
                      <a:lumMod val="85000"/>
                    </a:schemeClr>
                  </a:gs>
                </a:gsLst>
                <a:lin ang="6240000" scaled="1"/>
              </a:gradFill>
              <a:effectLst>
                <a:outerShdw blurRad="63500" sx="102000" sy="102000" algn="ctr" rotWithShape="0">
                  <a:srgbClr val="5094D2">
                    <a:alpha val="40000"/>
                  </a:srgbClr>
                </a:outerShdw>
              </a:effectLst>
            </p:spPr>
            <p:txBody>
              <a:bodyPr wrap="square" lIns="0" tIns="0" rIns="0" bIns="0" rtlCol="0" anchor="ctr" anchorCtr="1">
                <a:noAutofit/>
              </a:bodyPr>
              <a:lstStyle>
                <a:defPPr>
                  <a:defRPr lang="zh-CN"/>
                </a:defPPr>
                <a:lvl1pPr marR="0" lvl="0" indent="0" algn="ctr" fontAlgn="auto">
                  <a:lnSpc>
                    <a:spcPct val="100000"/>
                  </a:lnSpc>
                  <a:spcBef>
                    <a:spcPts val="0"/>
                  </a:spcBef>
                  <a:spcAft>
                    <a:spcPts val="0"/>
                  </a:spcAft>
                  <a:buClrTx/>
                  <a:buSzTx/>
                  <a:buFontTx/>
                  <a:buNone/>
                  <a:defRPr kumimoji="0" sz="1600" b="1" i="0" u="none" strike="noStrike" cap="none" spc="300" normalizeH="0" baseline="0">
                    <a:ln>
                      <a:noFill/>
                    </a:ln>
                    <a:solidFill>
                      <a:srgbClr val="FFFFFF"/>
                    </a:solidFill>
                    <a:effectLst/>
                    <a:uLnTx/>
                    <a:uFillTx/>
                    <a:latin typeface="+mj-ea"/>
                    <a:ea typeface="+mj-ea"/>
                  </a:defRPr>
                </a:lvl1pPr>
              </a:lstStyle>
              <a:p>
                <a:r>
                  <a:rPr lang="zh-CN" altLang="en-US" dirty="0">
                    <a:solidFill>
                      <a:srgbClr val="FFFFFF"/>
                    </a:solidFill>
                    <a:latin typeface="+mn-ea"/>
                    <a:ea typeface="+mn-ea"/>
                  </a:rPr>
                  <a:t>运维成本高</a:t>
                </a:r>
                <a:endParaRPr lang="zh-CN" altLang="en-US" dirty="0">
                  <a:solidFill>
                    <a:srgbClr val="FFFFFF"/>
                  </a:solidFill>
                  <a:latin typeface="+mn-ea"/>
                  <a:ea typeface="+mn-ea"/>
                </a:endParaRPr>
              </a:p>
            </p:txBody>
          </p:sp>
        </p:grpSp>
        <p:sp useBgFill="1">
          <p:nvSpPr>
            <p:cNvPr id="59" name="矩形: 圆角 78"/>
            <p:cNvSpPr/>
            <p:nvPr>
              <p:custDataLst>
                <p:tags r:id="rId20"/>
              </p:custDataLst>
            </p:nvPr>
          </p:nvSpPr>
          <p:spPr>
            <a:xfrm>
              <a:off x="7865" y="6950"/>
              <a:ext cx="3462" cy="2257"/>
            </a:xfrm>
            <a:prstGeom prst="roundRect">
              <a:avLst>
                <a:gd name="adj" fmla="val 7184"/>
              </a:avLst>
            </a:prstGeom>
            <a:ln w="15875">
              <a:no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ctr" fontAlgn="auto">
                <a:lnSpc>
                  <a:spcPct val="120000"/>
                </a:lnSpc>
                <a:buClrTx/>
                <a:buSzTx/>
                <a:buFontTx/>
              </a:pPr>
              <a:endParaRPr lang="zh-CN" altLang="en-US" sz="1400" spc="150" noProof="0" dirty="0">
                <a:ln>
                  <a:noFill/>
                </a:ln>
                <a:solidFill>
                  <a:srgbClr val="262626"/>
                </a:solidFill>
                <a:effectLst/>
                <a:uLnTx/>
                <a:uFillTx/>
                <a:latin typeface="+mn-ea"/>
                <a:sym typeface="+mn-ea"/>
              </a:endParaRPr>
            </a:p>
          </p:txBody>
        </p:sp>
        <p:sp>
          <p:nvSpPr>
            <p:cNvPr id="61" name="序号"/>
            <p:cNvSpPr txBox="1">
              <a:spLocks noChangeAspect="1"/>
            </p:cNvSpPr>
            <p:nvPr>
              <p:custDataLst>
                <p:tags r:id="rId21"/>
              </p:custDataLst>
            </p:nvPr>
          </p:nvSpPr>
          <p:spPr>
            <a:xfrm>
              <a:off x="9126" y="5700"/>
              <a:ext cx="938" cy="938"/>
            </a:xfrm>
            <a:prstGeom prst="rect">
              <a:avLst/>
            </a:prstGeom>
            <a:noFill/>
            <a:effectLst>
              <a:outerShdw blurRad="127000" sx="102000" sy="102000" algn="ctr" rotWithShape="0">
                <a:srgbClr val="24BEB3">
                  <a:alpha val="31000"/>
                </a:srgbClr>
              </a:outerShdw>
            </a:effectLst>
          </p:spPr>
          <p:txBody>
            <a:bodyPr wrap="none" lIns="0" tIns="0" rIns="0" bIns="0" rtlCol="0" anchor="ctr">
              <a:normAutofit/>
            </a:bodyPr>
            <a:lstStyle>
              <a:defPPr>
                <a:defRPr lang="zh-CN"/>
              </a:defPPr>
              <a:lvl1pPr marR="0" lvl="0" indent="0" algn="ctr" fontAlgn="auto">
                <a:lnSpc>
                  <a:spcPct val="100000"/>
                </a:lnSpc>
                <a:spcBef>
                  <a:spcPts val="0"/>
                </a:spcBef>
                <a:spcAft>
                  <a:spcPts val="0"/>
                </a:spcAft>
                <a:buClrTx/>
                <a:buSzTx/>
                <a:buFontTx/>
                <a:buNone/>
                <a:defRPr kumimoji="0" sz="3600" b="1" i="0" u="none" strike="noStrike" cap="none" spc="0" normalizeH="0" baseline="0">
                  <a:ln>
                    <a:noFill/>
                  </a:ln>
                  <a:gradFill>
                    <a:gsLst>
                      <a:gs pos="49000">
                        <a:srgbClr val="4385F5"/>
                      </a:gs>
                      <a:gs pos="77000">
                        <a:srgbClr val="4385F5">
                          <a:alpha val="0"/>
                        </a:srgbClr>
                      </a:gs>
                    </a:gsLst>
                    <a:lin ang="5400000" scaled="0"/>
                  </a:gradFill>
                  <a:uLnTx/>
                  <a:uFillTx/>
                  <a:latin typeface="+mj-lt"/>
                  <a:ea typeface="微软雅黑" panose="020B0503020204020204" charset="-122"/>
                </a:defRPr>
              </a:lvl1pPr>
            </a:lstStyle>
            <a:p>
              <a:pPr lvl="0" algn="ctr"/>
              <a:r>
                <a:rPr lang="en-US" dirty="0">
                  <a:gradFill>
                    <a:gsLst>
                      <a:gs pos="49000">
                        <a:srgbClr val="24BEB3">
                          <a:alpha val="100000"/>
                        </a:srgbClr>
                      </a:gs>
                      <a:gs pos="77000">
                        <a:srgbClr val="24BEB3">
                          <a:alpha val="0"/>
                        </a:srgbClr>
                      </a:gs>
                    </a:gsLst>
                    <a:lin ang="5400000" scaled="0"/>
                  </a:gradFill>
                  <a:latin typeface="+mn-lt"/>
                  <a:sym typeface="+mn-ea"/>
                </a:rPr>
                <a:t>02</a:t>
              </a:r>
              <a:endParaRPr lang="en-US" dirty="0">
                <a:gradFill>
                  <a:gsLst>
                    <a:gs pos="49000">
                      <a:srgbClr val="24BEB3">
                        <a:alpha val="100000"/>
                      </a:srgbClr>
                    </a:gs>
                    <a:gs pos="77000">
                      <a:srgbClr val="24BEB3">
                        <a:alpha val="0"/>
                      </a:srgbClr>
                    </a:gs>
                  </a:gsLst>
                  <a:lin ang="5400000" scaled="0"/>
                </a:gradFill>
                <a:latin typeface="+mn-lt"/>
                <a:sym typeface="+mn-ea"/>
              </a:endParaRPr>
            </a:p>
          </p:txBody>
        </p:sp>
        <p:sp>
          <p:nvSpPr>
            <p:cNvPr id="62" name="矩形: 圆角 78"/>
            <p:cNvSpPr/>
            <p:nvPr>
              <p:custDataLst>
                <p:tags r:id="rId22"/>
              </p:custDataLst>
            </p:nvPr>
          </p:nvSpPr>
          <p:spPr>
            <a:xfrm>
              <a:off x="7445" y="6950"/>
              <a:ext cx="4371" cy="2257"/>
            </a:xfrm>
            <a:prstGeom prst="roundRect">
              <a:avLst>
                <a:gd name="adj" fmla="val 7184"/>
              </a:avLst>
            </a:prstGeom>
            <a:gradFill>
              <a:gsLst>
                <a:gs pos="0">
                  <a:srgbClr val="FFFFFF">
                    <a:alpha val="10000"/>
                  </a:srgbClr>
                </a:gs>
                <a:gs pos="100000">
                  <a:srgbClr val="FFFFFF">
                    <a:alpha val="0"/>
                  </a:srgbClr>
                </a:gs>
              </a:gsLst>
              <a:lin ang="5400000" scaled="0"/>
            </a:gradFill>
            <a:ln w="15875">
              <a:gradFill flip="none" rotWithShape="1">
                <a:gsLst>
                  <a:gs pos="0">
                    <a:srgbClr val="24BEB3">
                      <a:lumMod val="60000"/>
                      <a:lumOff val="40000"/>
                      <a:alpha val="60000"/>
                    </a:srgbClr>
                  </a:gs>
                  <a:gs pos="100000">
                    <a:srgbClr val="24BEB3">
                      <a:lumMod val="60000"/>
                      <a:lumOff val="40000"/>
                      <a:alpha val="0"/>
                    </a:srgbClr>
                  </a:gs>
                </a:gsLst>
                <a:lin ang="5400000" scaled="1"/>
                <a:tileRect/>
              </a:grad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l" fontAlgn="auto">
                <a:lnSpc>
                  <a:spcPct val="120000"/>
                </a:lnSpc>
                <a:buClrTx/>
                <a:buSzTx/>
                <a:buFontTx/>
              </a:pPr>
              <a:r>
                <a:rPr lang="zh-CN" altLang="en-US" sz="1400" spc="150" noProof="0" dirty="0">
                  <a:ln>
                    <a:noFill/>
                  </a:ln>
                  <a:solidFill>
                    <a:srgbClr val="000000">
                      <a:lumMod val="85000"/>
                      <a:lumOff val="15000"/>
                    </a:srgbClr>
                  </a:solidFill>
                  <a:effectLst/>
                  <a:uLnTx/>
                  <a:uFillTx/>
                  <a:latin typeface="+mn-ea"/>
                  <a:sym typeface="+mn-ea"/>
                </a:rPr>
                <a:t>设备数据杂乱（二进制</a:t>
              </a:r>
              <a:r>
                <a:rPr lang="en-US" altLang="zh-CN" sz="1400" spc="150" noProof="0" dirty="0">
                  <a:ln>
                    <a:noFill/>
                  </a:ln>
                  <a:solidFill>
                    <a:srgbClr val="000000">
                      <a:lumMod val="85000"/>
                      <a:lumOff val="15000"/>
                    </a:srgbClr>
                  </a:solidFill>
                  <a:effectLst/>
                  <a:uLnTx/>
                  <a:uFillTx/>
                  <a:latin typeface="+mn-ea"/>
                  <a:sym typeface="+mn-ea"/>
                </a:rPr>
                <a:t> / JSON </a:t>
              </a:r>
              <a:r>
                <a:rPr lang="zh-CN" altLang="en-US" sz="1400" spc="150" noProof="0" dirty="0">
                  <a:ln>
                    <a:noFill/>
                  </a:ln>
                  <a:solidFill>
                    <a:srgbClr val="000000">
                      <a:lumMod val="85000"/>
                      <a:lumOff val="15000"/>
                    </a:srgbClr>
                  </a:solidFill>
                  <a:effectLst/>
                  <a:uLnTx/>
                  <a:uFillTx/>
                  <a:latin typeface="+mn-ea"/>
                  <a:sym typeface="+mn-ea"/>
                </a:rPr>
                <a:t>混合），缺乏清洗和分析工具，</a:t>
              </a:r>
              <a:r>
                <a:rPr lang="en-US" altLang="zh-CN" sz="1400" spc="150" noProof="0" dirty="0">
                  <a:ln>
                    <a:noFill/>
                  </a:ln>
                  <a:solidFill>
                    <a:srgbClr val="000000">
                      <a:lumMod val="85000"/>
                      <a:lumOff val="15000"/>
                    </a:srgbClr>
                  </a:solidFill>
                  <a:effectLst/>
                  <a:uLnTx/>
                  <a:uFillTx/>
                  <a:latin typeface="+mn-ea"/>
                  <a:sym typeface="+mn-ea"/>
                </a:rPr>
                <a:t>90% </a:t>
              </a:r>
              <a:r>
                <a:rPr lang="zh-CN" altLang="en-US" sz="1400" spc="150" noProof="0" dirty="0">
                  <a:ln>
                    <a:noFill/>
                  </a:ln>
                  <a:solidFill>
                    <a:srgbClr val="000000">
                      <a:lumMod val="85000"/>
                      <a:lumOff val="15000"/>
                    </a:srgbClr>
                  </a:solidFill>
                  <a:effectLst/>
                  <a:uLnTx/>
                  <a:uFillTx/>
                  <a:latin typeface="+mn-ea"/>
                  <a:sym typeface="+mn-ea"/>
                </a:rPr>
                <a:t>数据沦为</a:t>
              </a:r>
              <a:r>
                <a:rPr lang="en-US" altLang="zh-CN" sz="1400" spc="150" noProof="0" dirty="0">
                  <a:ln>
                    <a:noFill/>
                  </a:ln>
                  <a:solidFill>
                    <a:srgbClr val="000000">
                      <a:lumMod val="85000"/>
                      <a:lumOff val="15000"/>
                    </a:srgbClr>
                  </a:solidFill>
                  <a:effectLst/>
                  <a:uLnTx/>
                  <a:uFillTx/>
                  <a:latin typeface="+mn-ea"/>
                  <a:sym typeface="+mn-ea"/>
                </a:rPr>
                <a:t> “</a:t>
              </a:r>
              <a:r>
                <a:rPr lang="zh-CN" altLang="en-US" sz="1400" spc="150" noProof="0" dirty="0">
                  <a:ln>
                    <a:noFill/>
                  </a:ln>
                  <a:solidFill>
                    <a:srgbClr val="000000">
                      <a:lumMod val="85000"/>
                      <a:lumOff val="15000"/>
                    </a:srgbClr>
                  </a:solidFill>
                  <a:effectLst/>
                  <a:uLnTx/>
                  <a:uFillTx/>
                  <a:latin typeface="+mn-ea"/>
                  <a:sym typeface="+mn-ea"/>
                </a:rPr>
                <a:t>沉睡数据</a:t>
              </a:r>
              <a:r>
                <a:rPr lang="en-US" altLang="zh-CN" sz="1400" spc="150" noProof="0" dirty="0">
                  <a:ln>
                    <a:noFill/>
                  </a:ln>
                  <a:solidFill>
                    <a:srgbClr val="000000">
                      <a:lumMod val="85000"/>
                      <a:lumOff val="15000"/>
                    </a:srgbClr>
                  </a:solidFill>
                  <a:effectLst/>
                  <a:uLnTx/>
                  <a:uFillTx/>
                  <a:latin typeface="+mn-ea"/>
                  <a:sym typeface="+mn-ea"/>
                </a:rPr>
                <a:t>”</a:t>
              </a:r>
              <a:r>
                <a:rPr lang="zh-CN" altLang="en-US" sz="1400" spc="150" noProof="0" dirty="0">
                  <a:ln>
                    <a:noFill/>
                  </a:ln>
                  <a:solidFill>
                    <a:srgbClr val="000000">
                      <a:lumMod val="85000"/>
                      <a:lumOff val="15000"/>
                    </a:srgbClr>
                  </a:solidFill>
                  <a:effectLst/>
                  <a:uLnTx/>
                  <a:uFillTx/>
                  <a:latin typeface="+mn-ea"/>
                  <a:sym typeface="+mn-ea"/>
                </a:rPr>
                <a:t>，无法支撑决策；</a:t>
              </a:r>
              <a:endParaRPr lang="zh-CN" altLang="en-US" sz="1400" spc="150" noProof="0" dirty="0">
                <a:ln>
                  <a:noFill/>
                </a:ln>
                <a:solidFill>
                  <a:srgbClr val="000000">
                    <a:lumMod val="85000"/>
                    <a:lumOff val="15000"/>
                  </a:srgbClr>
                </a:solidFill>
                <a:effectLst/>
                <a:uLnTx/>
                <a:uFillTx/>
                <a:latin typeface="+mn-ea"/>
                <a:sym typeface="+mn-ea"/>
              </a:endParaRPr>
            </a:p>
          </p:txBody>
        </p:sp>
        <p:sp>
          <p:nvSpPr>
            <p:cNvPr id="63" name="标题"/>
            <p:cNvSpPr txBox="1"/>
            <p:nvPr>
              <p:custDataLst>
                <p:tags r:id="rId23"/>
              </p:custDataLst>
            </p:nvPr>
          </p:nvSpPr>
          <p:spPr>
            <a:xfrm>
              <a:off x="7922" y="6540"/>
              <a:ext cx="3346" cy="623"/>
            </a:xfrm>
            <a:prstGeom prst="roundRect">
              <a:avLst>
                <a:gd name="adj" fmla="val 50000"/>
              </a:avLst>
            </a:prstGeom>
            <a:gradFill flip="none" rotWithShape="1">
              <a:gsLst>
                <a:gs pos="0">
                  <a:srgbClr val="24BEB3">
                    <a:lumMod val="75000"/>
                    <a:alpha val="100000"/>
                  </a:srgbClr>
                </a:gs>
                <a:gs pos="97902">
                  <a:srgbClr val="24BEB3">
                    <a:lumMod val="60000"/>
                    <a:lumOff val="40000"/>
                    <a:alpha val="100000"/>
                  </a:srgbClr>
                </a:gs>
                <a:gs pos="47000">
                  <a:srgbClr val="24BEB3">
                    <a:alpha val="100000"/>
                  </a:srgbClr>
                </a:gs>
              </a:gsLst>
              <a:lin ang="13500000" scaled="1"/>
              <a:tileRect/>
            </a:gradFill>
            <a:effectLst>
              <a:outerShdw blurRad="63500" sx="102000" sy="102000" algn="ctr" rotWithShape="0">
                <a:srgbClr val="24BEB3">
                  <a:alpha val="40000"/>
                </a:srgbClr>
              </a:outerShdw>
            </a:effectLst>
          </p:spPr>
          <p:txBody>
            <a:bodyPr wrap="square" lIns="0" tIns="0" rIns="0" bIns="0" rtlCol="0" anchor="ctr" anchorCtr="1">
              <a:noAutofit/>
            </a:bodyPr>
            <a:lstStyle>
              <a:defPPr>
                <a:defRPr lang="zh-CN"/>
              </a:defPPr>
              <a:lvl1pPr marR="0" lvl="0" indent="0" algn="ctr" fontAlgn="auto">
                <a:lnSpc>
                  <a:spcPct val="100000"/>
                </a:lnSpc>
                <a:spcBef>
                  <a:spcPts val="0"/>
                </a:spcBef>
                <a:spcAft>
                  <a:spcPts val="0"/>
                </a:spcAft>
                <a:buClrTx/>
                <a:buSzTx/>
                <a:buFontTx/>
                <a:buNone/>
                <a:defRPr kumimoji="0" sz="1600" b="1" i="0" u="none" strike="noStrike" cap="none" spc="300" normalizeH="0" baseline="0">
                  <a:ln>
                    <a:noFill/>
                  </a:ln>
                  <a:solidFill>
                    <a:srgbClr val="FFFFFF"/>
                  </a:solidFill>
                  <a:effectLst/>
                  <a:uLnTx/>
                  <a:uFillTx/>
                  <a:latin typeface="+mj-ea"/>
                  <a:ea typeface="+mj-ea"/>
                </a:defRPr>
              </a:lvl1pPr>
            </a:lstStyle>
            <a:p>
              <a:pPr lvl="0" algn="ctr"/>
              <a:r>
                <a:rPr lang="zh-CN" altLang="en-US" dirty="0">
                  <a:solidFill>
                    <a:srgbClr val="FFFFFF"/>
                  </a:solidFill>
                  <a:latin typeface="+mn-ea"/>
                  <a:ea typeface="+mn-ea"/>
                  <a:sym typeface="+mn-ea"/>
                </a:rPr>
                <a:t>数据价值低</a:t>
              </a:r>
              <a:endParaRPr lang="zh-CN" altLang="en-US" dirty="0">
                <a:solidFill>
                  <a:srgbClr val="FFFFFF"/>
                </a:solidFill>
                <a:latin typeface="+mn-ea"/>
                <a:ea typeface="+mn-ea"/>
                <a:sym typeface="+mn-ea"/>
              </a:endParaRPr>
            </a:p>
          </p:txBody>
        </p:sp>
        <p:pic>
          <p:nvPicPr>
            <p:cNvPr id="64" name="图形 10" descr="343439383331313b343532303033323bd3a6d3c3b9dcc0ed"/>
            <p:cNvPicPr>
              <a:picLocks noChangeAspect="1"/>
            </p:cNvPicPr>
            <p:nvPr>
              <p:custDataLst>
                <p:tags r:id="rId24"/>
              </p:custDataLst>
            </p:nvPr>
          </p:nvPicPr>
          <p:blipFill>
            <a:blip r:embed="rId25">
              <a:extLst>
                <a:ext uri="{96DAC541-7B7A-43D3-8B79-37D633B846F1}">
                  <asvg:svgBlip xmlns:asvg="http://schemas.microsoft.com/office/drawing/2016/SVG/main" r:embed="rId26"/>
                </a:ext>
              </a:extLst>
            </a:blip>
            <a:stretch>
              <a:fillRect/>
            </a:stretch>
          </p:blipFill>
          <p:spPr>
            <a:xfrm>
              <a:off x="9023" y="3074"/>
              <a:ext cx="1152" cy="1152"/>
            </a:xfrm>
            <a:prstGeom prst="rect">
              <a:avLst/>
            </a:prstGeom>
          </p:spPr>
        </p:pic>
      </p:grpSp>
      <p:sp>
        <p:nvSpPr>
          <p:cNvPr id="67" name="矩形: 圆角 59"/>
          <p:cNvSpPr/>
          <p:nvPr>
            <p:custDataLst>
              <p:tags r:id="rId27"/>
            </p:custDataLst>
          </p:nvPr>
        </p:nvSpPr>
        <p:spPr>
          <a:xfrm>
            <a:off x="873760" y="1017905"/>
            <a:ext cx="10395585" cy="735330"/>
          </a:xfrm>
          <a:prstGeom prst="roundRect">
            <a:avLst>
              <a:gd name="adj" fmla="val 7184"/>
            </a:avLst>
          </a:prstGeom>
          <a:gradFill>
            <a:gsLst>
              <a:gs pos="0">
                <a:srgbClr val="FFFFFF">
                  <a:alpha val="10000"/>
                </a:srgbClr>
              </a:gs>
              <a:gs pos="100000">
                <a:srgbClr val="FFFFFF">
                  <a:alpha val="0"/>
                </a:srgbClr>
              </a:gs>
            </a:gsLst>
            <a:lin ang="5400000" scaled="0"/>
          </a:gradFill>
          <a:ln w="15875">
            <a:gradFill flip="none" rotWithShape="1">
              <a:gsLst>
                <a:gs pos="0">
                  <a:srgbClr val="4385F5">
                    <a:lumMod val="60000"/>
                    <a:lumOff val="40000"/>
                    <a:alpha val="60000"/>
                  </a:srgbClr>
                </a:gs>
                <a:gs pos="100000">
                  <a:srgbClr val="4385F5">
                    <a:lumMod val="60000"/>
                    <a:lumOff val="40000"/>
                    <a:alpha val="0"/>
                  </a:srgbClr>
                </a:gs>
              </a:gsLst>
              <a:lin ang="5400000" scaled="1"/>
              <a:tileRect/>
            </a:grad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l" fontAlgn="auto">
              <a:lnSpc>
                <a:spcPct val="120000"/>
              </a:lnSpc>
              <a:buClrTx/>
              <a:buSzTx/>
              <a:buFontTx/>
            </a:pPr>
            <a:r>
              <a:rPr lang="zh-CN" altLang="en-US" sz="1400" spc="150" noProof="0" dirty="0">
                <a:ln>
                  <a:noFill/>
                </a:ln>
                <a:solidFill>
                  <a:srgbClr val="000000">
                    <a:lumMod val="85000"/>
                    <a:lumOff val="15000"/>
                  </a:srgbClr>
                </a:solidFill>
                <a:effectLst/>
                <a:uLnTx/>
                <a:uFillTx/>
                <a:latin typeface="+mn-ea"/>
                <a:sym typeface="+mn-ea"/>
              </a:rPr>
              <a:t>物联网产业链涵盖了传感器、芯片、通信模块、设备制造商、平台服务商、系统集成商、应用开发商等多个环节。随着物联网的发展，产业链上下游企业之间的合作日益紧密，形成了协同发展的良好局面，促进了物联网产业的整体发展。</a:t>
            </a:r>
            <a:endParaRPr lang="zh-CN" altLang="en-US" sz="1400" spc="150" noProof="0" dirty="0">
              <a:ln>
                <a:noFill/>
              </a:ln>
              <a:solidFill>
                <a:srgbClr val="000000">
                  <a:lumMod val="85000"/>
                  <a:lumOff val="15000"/>
                </a:srgbClr>
              </a:solidFill>
              <a:effectLst/>
              <a:uLnTx/>
              <a:uFillTx/>
              <a:latin typeface="+mn-ea"/>
              <a:sym typeface="+mn-ea"/>
            </a:endParaRPr>
          </a:p>
          <a:p>
            <a:pPr lvl="0" indent="0" algn="l" fontAlgn="auto">
              <a:lnSpc>
                <a:spcPct val="120000"/>
              </a:lnSpc>
              <a:buClrTx/>
              <a:buSzTx/>
              <a:buFontTx/>
            </a:pPr>
            <a:r>
              <a:rPr lang="zh-CN" altLang="en-US" sz="1400" spc="150" noProof="0" dirty="0">
                <a:ln>
                  <a:noFill/>
                </a:ln>
                <a:solidFill>
                  <a:srgbClr val="000000">
                    <a:lumMod val="85000"/>
                    <a:lumOff val="15000"/>
                  </a:srgbClr>
                </a:solidFill>
                <a:effectLst/>
                <a:uLnTx/>
                <a:uFillTx/>
                <a:latin typeface="+mn-ea"/>
                <a:sym typeface="+mn-ea"/>
              </a:rPr>
              <a:t>但在智慧城市、智慧园区、智慧楼宇、智能交通等领域的应用，存在以下问题：</a:t>
            </a:r>
            <a:endParaRPr lang="zh-CN" altLang="en-US" sz="1400" spc="150" noProof="0" dirty="0">
              <a:ln>
                <a:noFill/>
              </a:ln>
              <a:solidFill>
                <a:srgbClr val="000000">
                  <a:lumMod val="85000"/>
                  <a:lumOff val="15000"/>
                </a:srgbClr>
              </a:solidFill>
              <a:effectLst/>
              <a:uLnTx/>
              <a:uFillTx/>
              <a:latin typeface="+mn-ea"/>
              <a:sym typeface="+mn-ea"/>
            </a:endParaRPr>
          </a:p>
        </p:txBody>
      </p:sp>
    </p:spTree>
    <p:custDataLst>
      <p:tags r:id="rId2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Gen Jyuu Gothic Medium" panose="020B0402020203020207" charset="-120"/>
                <a:ea typeface="Gen Jyuu Gothic Medium" panose="020B0402020203020207" charset="-120"/>
              </a:rPr>
              <a:t>01</a:t>
            </a:r>
            <a:endParaRPr lang="en-US" altLang="zh-CN" sz="2000">
              <a:solidFill>
                <a:schemeClr val="bg1"/>
              </a:solidFill>
              <a:latin typeface="Gen Jyuu Gothic Medium" panose="020B0402020203020207" charset="-120"/>
              <a:ea typeface="Gen Jyuu Gothic Medium" panose="020B0402020203020207" charset="-120"/>
            </a:endParaRPr>
          </a:p>
        </p:txBody>
      </p:sp>
      <p:grpSp>
        <p:nvGrpSpPr>
          <p:cNvPr id="20" name="组合 19"/>
          <p:cNvGrpSpPr/>
          <p:nvPr/>
        </p:nvGrpSpPr>
        <p:grpSpPr>
          <a:xfrm>
            <a:off x="161925" y="177800"/>
            <a:ext cx="5393055" cy="661035"/>
            <a:chOff x="255" y="100"/>
            <a:chExt cx="8493" cy="1041"/>
          </a:xfrm>
        </p:grpSpPr>
        <p:sp>
          <p:nvSpPr>
            <p:cNvPr id="47" name="文本框 46"/>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平台定位与价值</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5" name="组合 4"/>
            <p:cNvGrpSpPr/>
            <p:nvPr/>
          </p:nvGrpSpPr>
          <p:grpSpPr>
            <a:xfrm>
              <a:off x="255" y="1021"/>
              <a:ext cx="8493" cy="120"/>
              <a:chOff x="1592" y="4396"/>
              <a:chExt cx="16060" cy="90"/>
            </a:xfrm>
          </p:grpSpPr>
          <p:sp>
            <p:nvSpPr>
              <p:cNvPr id="13" name="矩形 12"/>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67" name="矩形: 圆角 59"/>
          <p:cNvSpPr/>
          <p:nvPr>
            <p:custDataLst>
              <p:tags r:id="rId1"/>
            </p:custDataLst>
          </p:nvPr>
        </p:nvSpPr>
        <p:spPr>
          <a:xfrm>
            <a:off x="873760" y="1252855"/>
            <a:ext cx="10395585" cy="735330"/>
          </a:xfrm>
          <a:prstGeom prst="roundRect">
            <a:avLst>
              <a:gd name="adj" fmla="val 7184"/>
            </a:avLst>
          </a:prstGeom>
          <a:gradFill>
            <a:gsLst>
              <a:gs pos="0">
                <a:srgbClr val="FFFFFF">
                  <a:alpha val="10000"/>
                </a:srgbClr>
              </a:gs>
              <a:gs pos="100000">
                <a:srgbClr val="FFFFFF">
                  <a:alpha val="0"/>
                </a:srgbClr>
              </a:gs>
            </a:gsLst>
            <a:lin ang="5400000" scaled="0"/>
          </a:gradFill>
          <a:ln w="15875">
            <a:gradFill flip="none" rotWithShape="1">
              <a:gsLst>
                <a:gs pos="0">
                  <a:srgbClr val="4385F5">
                    <a:lumMod val="60000"/>
                    <a:lumOff val="40000"/>
                    <a:alpha val="60000"/>
                  </a:srgbClr>
                </a:gs>
                <a:gs pos="100000">
                  <a:srgbClr val="4385F5">
                    <a:lumMod val="60000"/>
                    <a:lumOff val="40000"/>
                    <a:alpha val="100000"/>
                  </a:srgbClr>
                </a:gs>
              </a:gsLst>
              <a:lin ang="5400000" scaled="1"/>
              <a:tileRect/>
            </a:grad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ctr" anchorCtr="0" forceAA="0" compatLnSpc="1">
            <a:noAutofit/>
          </a:bodyPr>
          <a:lstStyle/>
          <a:p>
            <a:pPr lvl="0" indent="0" algn="l" fontAlgn="ctr">
              <a:lnSpc>
                <a:spcPct val="120000"/>
              </a:lnSpc>
              <a:buClrTx/>
              <a:buSzTx/>
              <a:buFontTx/>
            </a:pPr>
            <a:r>
              <a:rPr lang="zh-CN" altLang="en-US" sz="1400" spc="150" noProof="0" dirty="0">
                <a:ln>
                  <a:noFill/>
                </a:ln>
                <a:solidFill>
                  <a:srgbClr val="000000">
                    <a:lumMod val="85000"/>
                    <a:lumOff val="15000"/>
                  </a:srgbClr>
                </a:solidFill>
                <a:effectLst/>
                <a:uLnTx/>
                <a:uFillTx/>
                <a:latin typeface="+mn-ea"/>
                <a:sym typeface="+mn-ea"/>
              </a:rPr>
              <a:t>通用物联网平台是面向工业</a:t>
            </a:r>
            <a:r>
              <a:rPr lang="en-US" altLang="zh-CN" sz="1400" spc="150" noProof="0" dirty="0">
                <a:ln>
                  <a:noFill/>
                </a:ln>
                <a:solidFill>
                  <a:srgbClr val="000000">
                    <a:lumMod val="85000"/>
                    <a:lumOff val="15000"/>
                  </a:srgbClr>
                </a:solidFill>
                <a:effectLst/>
                <a:uLnTx/>
                <a:uFillTx/>
                <a:latin typeface="+mn-ea"/>
                <a:sym typeface="+mn-ea"/>
              </a:rPr>
              <a:t> / </a:t>
            </a:r>
            <a:r>
              <a:rPr lang="zh-CN" altLang="en-US" sz="1400" spc="150" noProof="0" dirty="0">
                <a:ln>
                  <a:noFill/>
                </a:ln>
                <a:solidFill>
                  <a:srgbClr val="000000">
                    <a:lumMod val="85000"/>
                    <a:lumOff val="15000"/>
                  </a:srgbClr>
                </a:solidFill>
                <a:effectLst/>
                <a:uLnTx/>
                <a:uFillTx/>
                <a:latin typeface="+mn-ea"/>
                <a:sym typeface="+mn-ea"/>
              </a:rPr>
              <a:t>农业</a:t>
            </a:r>
            <a:r>
              <a:rPr lang="en-US" altLang="zh-CN" sz="1400" spc="150" noProof="0" dirty="0">
                <a:ln>
                  <a:noFill/>
                </a:ln>
                <a:solidFill>
                  <a:srgbClr val="000000">
                    <a:lumMod val="85000"/>
                    <a:lumOff val="15000"/>
                  </a:srgbClr>
                </a:solidFill>
                <a:effectLst/>
                <a:uLnTx/>
                <a:uFillTx/>
                <a:latin typeface="+mn-ea"/>
                <a:sym typeface="+mn-ea"/>
              </a:rPr>
              <a:t> / </a:t>
            </a:r>
            <a:r>
              <a:rPr lang="zh-CN" altLang="en-US" sz="1400" spc="150" noProof="0" dirty="0">
                <a:ln>
                  <a:noFill/>
                </a:ln>
                <a:solidFill>
                  <a:srgbClr val="000000">
                    <a:lumMod val="85000"/>
                    <a:lumOff val="15000"/>
                  </a:srgbClr>
                </a:solidFill>
                <a:effectLst/>
                <a:uLnTx/>
                <a:uFillTx/>
                <a:latin typeface="+mn-ea"/>
                <a:sym typeface="+mn-ea"/>
              </a:rPr>
              <a:t>智慧园区</a:t>
            </a:r>
            <a:r>
              <a:rPr lang="en-US" altLang="zh-CN" sz="1400" spc="150" noProof="0" dirty="0">
                <a:ln>
                  <a:noFill/>
                </a:ln>
                <a:solidFill>
                  <a:srgbClr val="000000">
                    <a:lumMod val="85000"/>
                    <a:lumOff val="15000"/>
                  </a:srgbClr>
                </a:solidFill>
                <a:effectLst/>
                <a:uLnTx/>
                <a:uFillTx/>
                <a:latin typeface="+mn-ea"/>
                <a:sym typeface="+mn-ea"/>
              </a:rPr>
              <a:t>/</a:t>
            </a:r>
            <a:r>
              <a:rPr lang="zh-CN" altLang="en-US" sz="1400" spc="150" noProof="0" dirty="0">
                <a:ln>
                  <a:noFill/>
                </a:ln>
                <a:solidFill>
                  <a:srgbClr val="000000">
                    <a:lumMod val="85000"/>
                    <a:lumOff val="15000"/>
                  </a:srgbClr>
                </a:solidFill>
                <a:effectLst/>
                <a:uLnTx/>
                <a:uFillTx/>
                <a:latin typeface="+mn-ea"/>
                <a:sym typeface="+mn-ea"/>
              </a:rPr>
              <a:t>智慧城市领域，提供</a:t>
            </a:r>
            <a:r>
              <a:rPr lang="en-US" altLang="zh-CN" sz="1400" spc="150" noProof="0" dirty="0">
                <a:ln>
                  <a:noFill/>
                </a:ln>
                <a:solidFill>
                  <a:srgbClr val="000000">
                    <a:lumMod val="85000"/>
                    <a:lumOff val="15000"/>
                  </a:srgbClr>
                </a:solidFill>
                <a:effectLst/>
                <a:uLnTx/>
                <a:uFillTx/>
                <a:latin typeface="+mn-ea"/>
                <a:sym typeface="+mn-ea"/>
              </a:rPr>
              <a:t>‘</a:t>
            </a:r>
            <a:r>
              <a:rPr lang="zh-CN" altLang="en-US" sz="1400" spc="150" noProof="0" dirty="0">
                <a:ln>
                  <a:noFill/>
                </a:ln>
                <a:solidFill>
                  <a:srgbClr val="000000">
                    <a:lumMod val="85000"/>
                    <a:lumOff val="15000"/>
                  </a:srgbClr>
                </a:solidFill>
                <a:effectLst/>
                <a:uLnTx/>
                <a:uFillTx/>
                <a:latin typeface="+mn-ea"/>
                <a:sym typeface="+mn-ea"/>
              </a:rPr>
              <a:t>设备接入</a:t>
            </a:r>
            <a:r>
              <a:rPr lang="en-US" altLang="zh-CN" sz="1400" spc="150" noProof="0" dirty="0">
                <a:ln>
                  <a:noFill/>
                </a:ln>
                <a:solidFill>
                  <a:srgbClr val="000000">
                    <a:lumMod val="85000"/>
                    <a:lumOff val="15000"/>
                  </a:srgbClr>
                </a:solidFill>
                <a:effectLst/>
                <a:uLnTx/>
                <a:uFillTx/>
                <a:latin typeface="+mn-ea"/>
                <a:sym typeface="+mn-ea"/>
              </a:rPr>
              <a:t> - </a:t>
            </a:r>
            <a:r>
              <a:rPr lang="zh-CN" altLang="en-US" sz="1400" spc="150" noProof="0" dirty="0">
                <a:ln>
                  <a:noFill/>
                </a:ln>
                <a:solidFill>
                  <a:srgbClr val="000000">
                    <a:lumMod val="85000"/>
                    <a:lumOff val="15000"/>
                  </a:srgbClr>
                </a:solidFill>
                <a:effectLst/>
                <a:uLnTx/>
                <a:uFillTx/>
                <a:latin typeface="+mn-ea"/>
                <a:sym typeface="+mn-ea"/>
              </a:rPr>
              <a:t>数据处理</a:t>
            </a:r>
            <a:r>
              <a:rPr lang="en-US" altLang="zh-CN" sz="1400" spc="150" noProof="0" dirty="0">
                <a:ln>
                  <a:noFill/>
                </a:ln>
                <a:solidFill>
                  <a:srgbClr val="000000">
                    <a:lumMod val="85000"/>
                    <a:lumOff val="15000"/>
                  </a:srgbClr>
                </a:solidFill>
                <a:effectLst/>
                <a:uLnTx/>
                <a:uFillTx/>
                <a:latin typeface="+mn-ea"/>
                <a:sym typeface="+mn-ea"/>
              </a:rPr>
              <a:t> - </a:t>
            </a:r>
            <a:r>
              <a:rPr lang="zh-CN" altLang="en-US" sz="1400" spc="150" noProof="0" dirty="0">
                <a:ln>
                  <a:noFill/>
                </a:ln>
                <a:solidFill>
                  <a:srgbClr val="000000">
                    <a:lumMod val="85000"/>
                    <a:lumOff val="15000"/>
                  </a:srgbClr>
                </a:solidFill>
                <a:effectLst/>
                <a:uLnTx/>
                <a:uFillTx/>
                <a:latin typeface="+mn-ea"/>
                <a:sym typeface="+mn-ea"/>
              </a:rPr>
              <a:t>应用开发</a:t>
            </a:r>
            <a:r>
              <a:rPr lang="en-US" altLang="zh-CN" sz="1400" spc="150" noProof="0" dirty="0">
                <a:ln>
                  <a:noFill/>
                </a:ln>
                <a:solidFill>
                  <a:srgbClr val="000000">
                    <a:lumMod val="85000"/>
                    <a:lumOff val="15000"/>
                  </a:srgbClr>
                </a:solidFill>
                <a:effectLst/>
                <a:uLnTx/>
                <a:uFillTx/>
                <a:latin typeface="+mn-ea"/>
                <a:sym typeface="+mn-ea"/>
              </a:rPr>
              <a:t>’</a:t>
            </a:r>
            <a:r>
              <a:rPr lang="zh-CN" altLang="en-US" sz="1400" spc="150" noProof="0" dirty="0">
                <a:ln>
                  <a:noFill/>
                </a:ln>
                <a:solidFill>
                  <a:srgbClr val="000000">
                    <a:lumMod val="85000"/>
                    <a:lumOff val="15000"/>
                  </a:srgbClr>
                </a:solidFill>
                <a:effectLst/>
                <a:uLnTx/>
                <a:uFillTx/>
                <a:latin typeface="+mn-ea"/>
                <a:sym typeface="+mn-ea"/>
              </a:rPr>
              <a:t>全链路的一站式底层服务平台</a:t>
            </a:r>
            <a:endParaRPr lang="zh-CN" altLang="en-US" sz="1400" spc="150" noProof="0" dirty="0">
              <a:ln>
                <a:noFill/>
              </a:ln>
              <a:solidFill>
                <a:srgbClr val="000000">
                  <a:lumMod val="85000"/>
                  <a:lumOff val="15000"/>
                </a:srgbClr>
              </a:solidFill>
              <a:effectLst/>
              <a:uLnTx/>
              <a:uFillTx/>
              <a:latin typeface="+mn-ea"/>
              <a:sym typeface="+mn-ea"/>
            </a:endParaRPr>
          </a:p>
          <a:p>
            <a:pPr lvl="0" indent="0" algn="l" fontAlgn="auto">
              <a:lnSpc>
                <a:spcPct val="120000"/>
              </a:lnSpc>
              <a:buClrTx/>
              <a:buSzTx/>
              <a:buFontTx/>
            </a:pPr>
            <a:endParaRPr lang="zh-CN" altLang="en-US" sz="1400" spc="150" noProof="0" dirty="0">
              <a:ln>
                <a:noFill/>
              </a:ln>
              <a:solidFill>
                <a:srgbClr val="000000">
                  <a:lumMod val="85000"/>
                  <a:lumOff val="15000"/>
                </a:srgbClr>
              </a:solidFill>
              <a:effectLst/>
              <a:uLnTx/>
              <a:uFillTx/>
              <a:latin typeface="+mn-ea"/>
              <a:sym typeface="+mn-ea"/>
            </a:endParaRPr>
          </a:p>
        </p:txBody>
      </p:sp>
      <p:grpSp>
        <p:nvGrpSpPr>
          <p:cNvPr id="100" name="组合 99"/>
          <p:cNvGrpSpPr/>
          <p:nvPr/>
        </p:nvGrpSpPr>
        <p:grpSpPr>
          <a:xfrm>
            <a:off x="481330" y="2445385"/>
            <a:ext cx="10781030" cy="3871595"/>
            <a:chOff x="1141" y="2579"/>
            <a:chExt cx="16978" cy="6097"/>
          </a:xfrm>
        </p:grpSpPr>
        <p:sp>
          <p:nvSpPr>
            <p:cNvPr id="81" name="圆角矩形 80"/>
            <p:cNvSpPr/>
            <p:nvPr/>
          </p:nvSpPr>
          <p:spPr>
            <a:xfrm rot="18180000">
              <a:off x="3669" y="1328"/>
              <a:ext cx="3511" cy="8568"/>
            </a:xfrm>
            <a:prstGeom prst="roundRect">
              <a:avLst>
                <a:gd name="adj" fmla="val 50000"/>
              </a:avLst>
            </a:prstGeom>
            <a:solidFill>
              <a:srgbClr val="138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2" name="圆角矩形 81"/>
            <p:cNvSpPr/>
            <p:nvPr/>
          </p:nvSpPr>
          <p:spPr>
            <a:xfrm rot="18180000">
              <a:off x="7864" y="1328"/>
              <a:ext cx="3511" cy="8568"/>
            </a:xfrm>
            <a:prstGeom prst="roundRect">
              <a:avLst>
                <a:gd name="adj" fmla="val 50000"/>
              </a:avLst>
            </a:prstGeom>
            <a:solidFill>
              <a:srgbClr val="90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3" name="圆角矩形 82"/>
            <p:cNvSpPr/>
            <p:nvPr/>
          </p:nvSpPr>
          <p:spPr>
            <a:xfrm rot="18180000">
              <a:off x="12079" y="1328"/>
              <a:ext cx="3511" cy="8568"/>
            </a:xfrm>
            <a:prstGeom prst="roundRect">
              <a:avLst>
                <a:gd name="adj" fmla="val 50000"/>
              </a:avLst>
            </a:prstGeom>
            <a:solidFill>
              <a:srgbClr val="138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4" name="圆角矩形 83"/>
            <p:cNvSpPr/>
            <p:nvPr/>
          </p:nvSpPr>
          <p:spPr>
            <a:xfrm>
              <a:off x="1617" y="2579"/>
              <a:ext cx="3393" cy="6097"/>
            </a:xfrm>
            <a:prstGeom prst="roundRect">
              <a:avLst>
                <a:gd name="adj" fmla="val 50000"/>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圆角矩形 84"/>
            <p:cNvSpPr/>
            <p:nvPr/>
          </p:nvSpPr>
          <p:spPr>
            <a:xfrm>
              <a:off x="5826" y="2579"/>
              <a:ext cx="3393" cy="6097"/>
            </a:xfrm>
            <a:prstGeom prst="roundRect">
              <a:avLst>
                <a:gd name="adj" fmla="val 50000"/>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圆角矩形 85"/>
            <p:cNvSpPr/>
            <p:nvPr/>
          </p:nvSpPr>
          <p:spPr>
            <a:xfrm>
              <a:off x="10022" y="2579"/>
              <a:ext cx="3393" cy="6097"/>
            </a:xfrm>
            <a:prstGeom prst="roundRect">
              <a:avLst>
                <a:gd name="adj" fmla="val 50000"/>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圆角矩形 86"/>
            <p:cNvSpPr/>
            <p:nvPr/>
          </p:nvSpPr>
          <p:spPr>
            <a:xfrm>
              <a:off x="14257" y="2579"/>
              <a:ext cx="3393" cy="6097"/>
            </a:xfrm>
            <a:prstGeom prst="roundRect">
              <a:avLst>
                <a:gd name="adj" fmla="val 50000"/>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8" name="文本框 38"/>
            <p:cNvSpPr txBox="1"/>
            <p:nvPr/>
          </p:nvSpPr>
          <p:spPr bwMode="auto">
            <a:xfrm>
              <a:off x="1909" y="5665"/>
              <a:ext cx="2810"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charset="-122"/>
                </a:defRPr>
              </a:lvl1pPr>
              <a:lvl2pPr marL="457200">
                <a:defRPr sz="1300">
                  <a:solidFill>
                    <a:schemeClr val="tx1"/>
                  </a:solidFill>
                  <a:latin typeface="Arial" panose="020B0604020202020204" pitchFamily="34" charset="0"/>
                  <a:ea typeface="微软雅黑" panose="020B0503020204020204" charset="-122"/>
                </a:defRPr>
              </a:lvl2pPr>
              <a:lvl3pPr marL="914400">
                <a:defRPr sz="1300">
                  <a:solidFill>
                    <a:schemeClr val="tx1"/>
                  </a:solidFill>
                  <a:latin typeface="Arial" panose="020B0604020202020204" pitchFamily="34" charset="0"/>
                  <a:ea typeface="微软雅黑" panose="020B0503020204020204" charset="-122"/>
                </a:defRPr>
              </a:lvl3pPr>
              <a:lvl4pPr marL="1371600">
                <a:defRPr sz="1300">
                  <a:solidFill>
                    <a:schemeClr val="tx1"/>
                  </a:solidFill>
                  <a:latin typeface="Arial" panose="020B0604020202020204" pitchFamily="34" charset="0"/>
                  <a:ea typeface="微软雅黑" panose="020B0503020204020204" charset="-122"/>
                </a:defRPr>
              </a:lvl4pPr>
              <a:lvl5pPr marL="1828800">
                <a:defRPr sz="1300">
                  <a:solidFill>
                    <a:schemeClr val="tx1"/>
                  </a:solidFill>
                  <a:latin typeface="Arial" panose="020B0604020202020204" pitchFamily="34" charset="0"/>
                  <a:ea typeface="微软雅黑" panose="020B050302020402020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indent="0" algn="l" defTabSz="1219200" fontAlgn="base">
                <a:lnSpc>
                  <a:spcPct val="100000"/>
                </a:lnSpc>
                <a:spcBef>
                  <a:spcPts val="0"/>
                </a:spcBef>
                <a:spcAft>
                  <a:spcPct val="0"/>
                </a:spcAft>
              </a:pPr>
              <a:r>
                <a:rPr lang="zh-CN" altLang="en-US" sz="1000">
                  <a:solidFill>
                    <a:schemeClr val="bg1">
                      <a:lumMod val="50000"/>
                    </a:schemeClr>
                  </a:solidFill>
                  <a:latin typeface="+mj-ea"/>
                  <a:ea typeface="+mj-ea"/>
                  <a:cs typeface="+mn-ea"/>
                  <a:sym typeface="+mn-lt"/>
                </a:rPr>
                <a:t>云端对接协议：</a:t>
              </a:r>
              <a:r>
                <a:rPr lang="en-US" altLang="zh-CN" sz="1000">
                  <a:solidFill>
                    <a:schemeClr val="bg1">
                      <a:lumMod val="50000"/>
                    </a:schemeClr>
                  </a:solidFill>
                  <a:latin typeface="+mj-ea"/>
                  <a:ea typeface="+mj-ea"/>
                  <a:cs typeface="+mn-ea"/>
                  <a:sym typeface="+mn-lt"/>
                </a:rPr>
                <a:t>HTTP/HTTPS</a:t>
              </a:r>
              <a:r>
                <a:rPr lang="zh-CN" altLang="en-US" sz="1000">
                  <a:solidFill>
                    <a:schemeClr val="bg1">
                      <a:lumMod val="50000"/>
                    </a:schemeClr>
                  </a:solidFill>
                  <a:latin typeface="+mj-ea"/>
                  <a:ea typeface="+mj-ea"/>
                  <a:cs typeface="+mn-ea"/>
                  <a:sym typeface="+mn-lt"/>
                </a:rPr>
                <a:t>、</a:t>
              </a:r>
              <a:r>
                <a:rPr lang="en-US" altLang="zh-CN" sz="1000">
                  <a:solidFill>
                    <a:schemeClr val="bg1">
                      <a:lumMod val="50000"/>
                    </a:schemeClr>
                  </a:solidFill>
                  <a:latin typeface="+mj-ea"/>
                  <a:ea typeface="+mj-ea"/>
                  <a:cs typeface="+mn-ea"/>
                  <a:sym typeface="+mn-lt"/>
                </a:rPr>
                <a:t>WebSocket</a:t>
              </a:r>
              <a:r>
                <a:rPr lang="zh-CN" altLang="en-US" sz="1000">
                  <a:solidFill>
                    <a:schemeClr val="bg1">
                      <a:lumMod val="50000"/>
                    </a:schemeClr>
                  </a:solidFill>
                  <a:latin typeface="+mj-ea"/>
                  <a:ea typeface="+mj-ea"/>
                  <a:cs typeface="+mn-ea"/>
                  <a:sym typeface="+mn-lt"/>
                </a:rPr>
                <a:t>（实时数据场景）；</a:t>
              </a:r>
              <a:endParaRPr lang="zh-CN" altLang="en-US" sz="1000">
                <a:solidFill>
                  <a:schemeClr val="bg1">
                    <a:lumMod val="50000"/>
                  </a:schemeClr>
                </a:solidFill>
                <a:latin typeface="+mj-ea"/>
                <a:ea typeface="+mj-ea"/>
                <a:cs typeface="+mn-ea"/>
                <a:sym typeface="+mn-lt"/>
              </a:endParaRPr>
            </a:p>
            <a:p>
              <a:pPr indent="0" algn="l" defTabSz="1219200" fontAlgn="base">
                <a:lnSpc>
                  <a:spcPct val="100000"/>
                </a:lnSpc>
                <a:spcBef>
                  <a:spcPts val="0"/>
                </a:spcBef>
                <a:spcAft>
                  <a:spcPct val="0"/>
                </a:spcAft>
              </a:pPr>
              <a:r>
                <a:rPr lang="zh-CN" altLang="en-US" sz="1000">
                  <a:solidFill>
                    <a:schemeClr val="bg1">
                      <a:lumMod val="50000"/>
                    </a:schemeClr>
                  </a:solidFill>
                  <a:latin typeface="+mj-ea"/>
                  <a:ea typeface="+mj-ea"/>
                  <a:cs typeface="+mn-ea"/>
                  <a:sym typeface="+mn-lt"/>
                </a:rPr>
                <a:t>同时提供标准化</a:t>
              </a:r>
              <a:r>
                <a:rPr lang="en-US" altLang="zh-CN" sz="1000">
                  <a:solidFill>
                    <a:schemeClr val="bg1">
                      <a:lumMod val="50000"/>
                    </a:schemeClr>
                  </a:solidFill>
                  <a:latin typeface="+mj-ea"/>
                  <a:ea typeface="+mj-ea"/>
                  <a:cs typeface="+mn-ea"/>
                  <a:sym typeface="+mn-lt"/>
                </a:rPr>
                <a:t> SDK</a:t>
              </a:r>
              <a:r>
                <a:rPr lang="zh-CN" altLang="en-US" sz="1000">
                  <a:solidFill>
                    <a:schemeClr val="bg1">
                      <a:lumMod val="50000"/>
                    </a:schemeClr>
                  </a:solidFill>
                  <a:latin typeface="+mj-ea"/>
                  <a:ea typeface="+mj-ea"/>
                  <a:cs typeface="+mn-ea"/>
                  <a:sym typeface="+mn-lt"/>
                </a:rPr>
                <a:t>（如</a:t>
              </a:r>
              <a:r>
                <a:rPr lang="en-US" altLang="zh-CN" sz="1000">
                  <a:solidFill>
                    <a:schemeClr val="bg1">
                      <a:lumMod val="50000"/>
                    </a:schemeClr>
                  </a:solidFill>
                  <a:latin typeface="+mj-ea"/>
                  <a:ea typeface="+mj-ea"/>
                  <a:cs typeface="+mn-ea"/>
                  <a:sym typeface="+mn-lt"/>
                </a:rPr>
                <a:t> C</a:t>
              </a:r>
              <a:r>
                <a:rPr lang="zh-CN" altLang="en-US" sz="1000">
                  <a:solidFill>
                    <a:schemeClr val="bg1">
                      <a:lumMod val="50000"/>
                    </a:schemeClr>
                  </a:solidFill>
                  <a:latin typeface="+mj-ea"/>
                  <a:ea typeface="+mj-ea"/>
                  <a:cs typeface="+mn-ea"/>
                  <a:sym typeface="+mn-lt"/>
                </a:rPr>
                <a:t>、</a:t>
              </a:r>
              <a:r>
                <a:rPr lang="en-US" altLang="zh-CN" sz="1000">
                  <a:solidFill>
                    <a:schemeClr val="bg1">
                      <a:lumMod val="50000"/>
                    </a:schemeClr>
                  </a:solidFill>
                  <a:latin typeface="+mj-ea"/>
                  <a:ea typeface="+mj-ea"/>
                  <a:cs typeface="+mn-ea"/>
                  <a:sym typeface="+mn-lt"/>
                </a:rPr>
                <a:t>Java</a:t>
              </a:r>
              <a:r>
                <a:rPr lang="zh-CN" altLang="en-US" sz="1000">
                  <a:solidFill>
                    <a:schemeClr val="bg1">
                      <a:lumMod val="50000"/>
                    </a:schemeClr>
                  </a:solidFill>
                  <a:latin typeface="+mj-ea"/>
                  <a:ea typeface="+mj-ea"/>
                  <a:cs typeface="+mn-ea"/>
                  <a:sym typeface="+mn-lt"/>
                </a:rPr>
                <a:t>、</a:t>
              </a:r>
              <a:r>
                <a:rPr lang="en-US" altLang="zh-CN" sz="1000">
                  <a:solidFill>
                    <a:schemeClr val="bg1">
                      <a:lumMod val="50000"/>
                    </a:schemeClr>
                  </a:solidFill>
                  <a:latin typeface="+mj-ea"/>
                  <a:ea typeface="+mj-ea"/>
                  <a:cs typeface="+mn-ea"/>
                  <a:sym typeface="+mn-lt"/>
                </a:rPr>
                <a:t>Python </a:t>
              </a:r>
              <a:r>
                <a:rPr lang="zh-CN" altLang="en-US" sz="1000">
                  <a:solidFill>
                    <a:schemeClr val="bg1">
                      <a:lumMod val="50000"/>
                    </a:schemeClr>
                  </a:solidFill>
                  <a:latin typeface="+mj-ea"/>
                  <a:ea typeface="+mj-ea"/>
                  <a:cs typeface="+mn-ea"/>
                  <a:sym typeface="+mn-lt"/>
                </a:rPr>
                <a:t>版），降低设备厂商的适配开发成本，支持</a:t>
              </a:r>
              <a:r>
                <a:rPr lang="en-US" altLang="zh-CN" sz="1000">
                  <a:solidFill>
                    <a:schemeClr val="bg1">
                      <a:lumMod val="50000"/>
                    </a:schemeClr>
                  </a:solidFill>
                  <a:latin typeface="+mj-ea"/>
                  <a:ea typeface="+mj-ea"/>
                  <a:cs typeface="+mn-ea"/>
                  <a:sym typeface="+mn-lt"/>
                </a:rPr>
                <a:t> “</a:t>
              </a:r>
              <a:r>
                <a:rPr lang="zh-CN" altLang="en-US" sz="1000">
                  <a:solidFill>
                    <a:schemeClr val="bg1">
                      <a:lumMod val="50000"/>
                    </a:schemeClr>
                  </a:solidFill>
                  <a:latin typeface="+mj-ea"/>
                  <a:ea typeface="+mj-ea"/>
                  <a:cs typeface="+mn-ea"/>
                  <a:sym typeface="+mn-lt"/>
                </a:rPr>
                <a:t>直连设备</a:t>
              </a:r>
              <a:r>
                <a:rPr lang="en-US" altLang="zh-CN" sz="1000">
                  <a:solidFill>
                    <a:schemeClr val="bg1">
                      <a:lumMod val="50000"/>
                    </a:schemeClr>
                  </a:solidFill>
                  <a:latin typeface="+mj-ea"/>
                  <a:ea typeface="+mj-ea"/>
                  <a:cs typeface="+mn-ea"/>
                  <a:sym typeface="+mn-lt"/>
                </a:rPr>
                <a:t>”</a:t>
              </a:r>
              <a:r>
                <a:rPr lang="zh-CN" altLang="en-US" sz="1000">
                  <a:solidFill>
                    <a:schemeClr val="bg1">
                      <a:lumMod val="50000"/>
                    </a:schemeClr>
                  </a:solidFill>
                  <a:latin typeface="+mj-ea"/>
                  <a:ea typeface="+mj-ea"/>
                  <a:cs typeface="+mn-ea"/>
                  <a:sym typeface="+mn-lt"/>
                </a:rPr>
                <a:t>（如智能传感器）和</a:t>
              </a:r>
              <a:r>
                <a:rPr lang="en-US" altLang="zh-CN" sz="1000">
                  <a:solidFill>
                    <a:schemeClr val="bg1">
                      <a:lumMod val="50000"/>
                    </a:schemeClr>
                  </a:solidFill>
                  <a:latin typeface="+mj-ea"/>
                  <a:ea typeface="+mj-ea"/>
                  <a:cs typeface="+mn-ea"/>
                  <a:sym typeface="+mn-lt"/>
                </a:rPr>
                <a:t> “</a:t>
              </a:r>
              <a:r>
                <a:rPr lang="zh-CN" altLang="en-US" sz="1000">
                  <a:solidFill>
                    <a:schemeClr val="bg1">
                      <a:lumMod val="50000"/>
                    </a:schemeClr>
                  </a:solidFill>
                  <a:latin typeface="+mj-ea"/>
                  <a:ea typeface="+mj-ea"/>
                  <a:cs typeface="+mn-ea"/>
                  <a:sym typeface="+mn-lt"/>
                </a:rPr>
                <a:t>网关间接接入</a:t>
              </a:r>
              <a:r>
                <a:rPr lang="en-US" altLang="zh-CN" sz="1000">
                  <a:solidFill>
                    <a:schemeClr val="bg1">
                      <a:lumMod val="50000"/>
                    </a:schemeClr>
                  </a:solidFill>
                  <a:latin typeface="+mj-ea"/>
                  <a:ea typeface="+mj-ea"/>
                  <a:cs typeface="+mn-ea"/>
                  <a:sym typeface="+mn-lt"/>
                </a:rPr>
                <a:t>”</a:t>
              </a:r>
              <a:r>
                <a:rPr lang="zh-CN" altLang="en-US" sz="1000">
                  <a:solidFill>
                    <a:schemeClr val="bg1">
                      <a:lumMod val="50000"/>
                    </a:schemeClr>
                  </a:solidFill>
                  <a:latin typeface="+mj-ea"/>
                  <a:ea typeface="+mj-ea"/>
                  <a:cs typeface="+mn-ea"/>
                  <a:sym typeface="+mn-lt"/>
                </a:rPr>
                <a:t>（如工业</a:t>
              </a:r>
              <a:r>
                <a:rPr lang="en-US" altLang="zh-CN" sz="1000">
                  <a:solidFill>
                    <a:schemeClr val="bg1">
                      <a:lumMod val="50000"/>
                    </a:schemeClr>
                  </a:solidFill>
                  <a:latin typeface="+mj-ea"/>
                  <a:ea typeface="+mj-ea"/>
                  <a:cs typeface="+mn-ea"/>
                  <a:sym typeface="+mn-lt"/>
                </a:rPr>
                <a:t> PLC </a:t>
              </a:r>
              <a:r>
                <a:rPr lang="zh-CN" altLang="en-US" sz="1000">
                  <a:solidFill>
                    <a:schemeClr val="bg1">
                      <a:lumMod val="50000"/>
                    </a:schemeClr>
                  </a:solidFill>
                  <a:latin typeface="+mj-ea"/>
                  <a:ea typeface="+mj-ea"/>
                  <a:cs typeface="+mn-ea"/>
                  <a:sym typeface="+mn-lt"/>
                </a:rPr>
                <a:t>通过边缘网关连云）两种模式</a:t>
              </a:r>
              <a:endParaRPr lang="zh-CN" altLang="en-US" sz="1000">
                <a:solidFill>
                  <a:schemeClr val="bg1">
                    <a:lumMod val="50000"/>
                  </a:schemeClr>
                </a:solidFill>
                <a:latin typeface="+mj-ea"/>
                <a:ea typeface="+mj-ea"/>
                <a:cs typeface="+mn-ea"/>
                <a:sym typeface="+mn-lt"/>
              </a:endParaRPr>
            </a:p>
          </p:txBody>
        </p:sp>
        <p:sp>
          <p:nvSpPr>
            <p:cNvPr id="89" name="文本框 88"/>
            <p:cNvSpPr txBox="1"/>
            <p:nvPr/>
          </p:nvSpPr>
          <p:spPr>
            <a:xfrm>
              <a:off x="1672" y="5134"/>
              <a:ext cx="3284" cy="531"/>
            </a:xfrm>
            <a:prstGeom prst="rect">
              <a:avLst/>
            </a:prstGeom>
            <a:noFill/>
          </p:spPr>
          <p:txBody>
            <a:bodyPr wrap="square" rtlCol="0">
              <a:spAutoFit/>
            </a:bodyPr>
            <a:lstStyle/>
            <a:p>
              <a:pPr algn="ctr"/>
              <a:r>
                <a:rPr lang="zh-CN" altLang="en-US" sz="1600" b="1" dirty="0" smtClean="0">
                  <a:solidFill>
                    <a:schemeClr val="tx1">
                      <a:lumMod val="65000"/>
                      <a:lumOff val="35000"/>
                    </a:schemeClr>
                  </a:solidFill>
                  <a:latin typeface="+mj-ea"/>
                  <a:ea typeface="+mj-ea"/>
                  <a:cs typeface="+mn-ea"/>
                  <a:sym typeface="+mn-lt"/>
                </a:rPr>
                <a:t>系统接入</a:t>
              </a:r>
              <a:endParaRPr lang="zh-CN" altLang="en-US" sz="1600" b="1" dirty="0" smtClean="0">
                <a:solidFill>
                  <a:schemeClr val="tx1">
                    <a:lumMod val="65000"/>
                    <a:lumOff val="35000"/>
                  </a:schemeClr>
                </a:solidFill>
                <a:latin typeface="+mj-ea"/>
                <a:ea typeface="+mj-ea"/>
                <a:cs typeface="+mn-ea"/>
                <a:sym typeface="+mn-lt"/>
              </a:endParaRPr>
            </a:p>
          </p:txBody>
        </p:sp>
        <p:sp>
          <p:nvSpPr>
            <p:cNvPr id="90" name="文本框 38"/>
            <p:cNvSpPr txBox="1"/>
            <p:nvPr/>
          </p:nvSpPr>
          <p:spPr bwMode="auto">
            <a:xfrm>
              <a:off x="6063" y="5665"/>
              <a:ext cx="2810"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charset="-122"/>
                </a:defRPr>
              </a:lvl1pPr>
              <a:lvl2pPr marL="457200">
                <a:defRPr sz="1300">
                  <a:solidFill>
                    <a:schemeClr val="tx1"/>
                  </a:solidFill>
                  <a:latin typeface="Arial" panose="020B0604020202020204" pitchFamily="34" charset="0"/>
                  <a:ea typeface="微软雅黑" panose="020B0503020204020204" charset="-122"/>
                </a:defRPr>
              </a:lvl2pPr>
              <a:lvl3pPr marL="914400">
                <a:defRPr sz="1300">
                  <a:solidFill>
                    <a:schemeClr val="tx1"/>
                  </a:solidFill>
                  <a:latin typeface="Arial" panose="020B0604020202020204" pitchFamily="34" charset="0"/>
                  <a:ea typeface="微软雅黑" panose="020B0503020204020204" charset="-122"/>
                </a:defRPr>
              </a:lvl3pPr>
              <a:lvl4pPr marL="1371600">
                <a:defRPr sz="1300">
                  <a:solidFill>
                    <a:schemeClr val="tx1"/>
                  </a:solidFill>
                  <a:latin typeface="Arial" panose="020B0604020202020204" pitchFamily="34" charset="0"/>
                  <a:ea typeface="微软雅黑" panose="020B0503020204020204" charset="-122"/>
                </a:defRPr>
              </a:lvl4pPr>
              <a:lvl5pPr marL="1828800">
                <a:defRPr sz="1300">
                  <a:solidFill>
                    <a:schemeClr val="tx1"/>
                  </a:solidFill>
                  <a:latin typeface="Arial" panose="020B0604020202020204" pitchFamily="34" charset="0"/>
                  <a:ea typeface="微软雅黑" panose="020B050302020402020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indent="0" algn="l" defTabSz="1219200" fontAlgn="base">
                <a:lnSpc>
                  <a:spcPct val="100000"/>
                </a:lnSpc>
                <a:spcBef>
                  <a:spcPts val="0"/>
                </a:spcBef>
                <a:spcAft>
                  <a:spcPct val="0"/>
                </a:spcAft>
              </a:pPr>
              <a:r>
                <a:rPr lang="zh-CN" altLang="en-US" sz="1000">
                  <a:solidFill>
                    <a:schemeClr val="bg1">
                      <a:lumMod val="50000"/>
                    </a:schemeClr>
                  </a:solidFill>
                  <a:latin typeface="+mj-ea"/>
                  <a:ea typeface="+mj-ea"/>
                  <a:cs typeface="+mn-ea"/>
                  <a:sym typeface="+mn-lt"/>
                </a:rPr>
                <a:t>支持主流物联网协议，兼容不同类型设备的连接需求</a:t>
              </a:r>
              <a:endParaRPr lang="zh-CN" altLang="en-US" sz="1000">
                <a:solidFill>
                  <a:schemeClr val="bg1">
                    <a:lumMod val="50000"/>
                  </a:schemeClr>
                </a:solidFill>
                <a:latin typeface="+mj-ea"/>
                <a:ea typeface="+mj-ea"/>
                <a:cs typeface="+mn-ea"/>
                <a:sym typeface="+mn-lt"/>
              </a:endParaRPr>
            </a:p>
            <a:p>
              <a:pPr indent="0" algn="l" defTabSz="1219200" fontAlgn="base">
                <a:lnSpc>
                  <a:spcPct val="100000"/>
                </a:lnSpc>
                <a:spcBef>
                  <a:spcPts val="0"/>
                </a:spcBef>
                <a:spcAft>
                  <a:spcPct val="0"/>
                </a:spcAft>
              </a:pPr>
              <a:r>
                <a:rPr lang="zh-CN" altLang="en-US" sz="1000">
                  <a:solidFill>
                    <a:schemeClr val="bg1">
                      <a:lumMod val="50000"/>
                    </a:schemeClr>
                  </a:solidFill>
                  <a:latin typeface="+mj-ea"/>
                  <a:ea typeface="+mj-ea"/>
                  <a:cs typeface="+mn-ea"/>
                  <a:sym typeface="+mn-lt"/>
                </a:rPr>
                <a:t>低功耗广域协议：</a:t>
              </a:r>
              <a:r>
                <a:rPr lang="en-US" altLang="zh-CN" sz="1000">
                  <a:solidFill>
                    <a:schemeClr val="bg1">
                      <a:lumMod val="50000"/>
                    </a:schemeClr>
                  </a:solidFill>
                  <a:latin typeface="+mj-ea"/>
                  <a:ea typeface="+mj-ea"/>
                  <a:cs typeface="+mn-ea"/>
                  <a:sym typeface="+mn-lt"/>
                </a:rPr>
                <a:t>LoRaWAN</a:t>
              </a:r>
              <a:r>
                <a:rPr lang="zh-CN" altLang="en-US" sz="1000">
                  <a:solidFill>
                    <a:schemeClr val="bg1">
                      <a:lumMod val="50000"/>
                    </a:schemeClr>
                  </a:solidFill>
                  <a:latin typeface="+mj-ea"/>
                  <a:ea typeface="+mj-ea"/>
                  <a:cs typeface="+mn-ea"/>
                  <a:sym typeface="+mn-lt"/>
                </a:rPr>
                <a:t>、</a:t>
              </a:r>
              <a:r>
                <a:rPr lang="en-US" altLang="zh-CN" sz="1000">
                  <a:solidFill>
                    <a:schemeClr val="bg1">
                      <a:lumMod val="50000"/>
                    </a:schemeClr>
                  </a:solidFill>
                  <a:latin typeface="+mj-ea"/>
                  <a:ea typeface="+mj-ea"/>
                  <a:cs typeface="+mn-ea"/>
                  <a:sym typeface="+mn-lt"/>
                </a:rPr>
                <a:t>NB-IoT</a:t>
              </a:r>
              <a:r>
                <a:rPr lang="zh-CN" altLang="en-US" sz="1000">
                  <a:solidFill>
                    <a:schemeClr val="bg1">
                      <a:lumMod val="50000"/>
                    </a:schemeClr>
                  </a:solidFill>
                  <a:latin typeface="+mj-ea"/>
                  <a:ea typeface="+mj-ea"/>
                  <a:cs typeface="+mn-ea"/>
                  <a:sym typeface="+mn-lt"/>
                </a:rPr>
                <a:t>、</a:t>
              </a:r>
              <a:r>
                <a:rPr lang="en-US" altLang="zh-CN" sz="1000">
                  <a:solidFill>
                    <a:schemeClr val="bg1">
                      <a:lumMod val="50000"/>
                    </a:schemeClr>
                  </a:solidFill>
                  <a:latin typeface="+mj-ea"/>
                  <a:ea typeface="+mj-ea"/>
                  <a:cs typeface="+mn-ea"/>
                  <a:sym typeface="+mn-lt"/>
                </a:rPr>
                <a:t>Sigfox</a:t>
              </a:r>
              <a:r>
                <a:rPr lang="zh-CN" altLang="en-US" sz="1000">
                  <a:solidFill>
                    <a:schemeClr val="bg1">
                      <a:lumMod val="50000"/>
                    </a:schemeClr>
                  </a:solidFill>
                  <a:latin typeface="+mj-ea"/>
                  <a:ea typeface="+mj-ea"/>
                  <a:cs typeface="+mn-ea"/>
                  <a:sym typeface="+mn-lt"/>
                </a:rPr>
                <a:t>；</a:t>
              </a:r>
              <a:endParaRPr lang="zh-CN" altLang="en-US" sz="1000">
                <a:solidFill>
                  <a:schemeClr val="bg1">
                    <a:lumMod val="50000"/>
                  </a:schemeClr>
                </a:solidFill>
                <a:latin typeface="+mj-ea"/>
                <a:ea typeface="+mj-ea"/>
                <a:cs typeface="+mn-ea"/>
                <a:sym typeface="+mn-lt"/>
              </a:endParaRPr>
            </a:p>
            <a:p>
              <a:pPr indent="0" algn="l" defTabSz="1219200" fontAlgn="base">
                <a:lnSpc>
                  <a:spcPct val="100000"/>
                </a:lnSpc>
                <a:spcBef>
                  <a:spcPts val="0"/>
                </a:spcBef>
                <a:spcAft>
                  <a:spcPct val="0"/>
                </a:spcAft>
              </a:pPr>
              <a:r>
                <a:rPr lang="zh-CN" altLang="en-US" sz="1000">
                  <a:solidFill>
                    <a:schemeClr val="bg1">
                      <a:lumMod val="50000"/>
                    </a:schemeClr>
                  </a:solidFill>
                  <a:latin typeface="+mj-ea"/>
                  <a:ea typeface="+mj-ea"/>
                  <a:cs typeface="+mn-ea"/>
                  <a:sym typeface="+mn-lt"/>
                </a:rPr>
                <a:t>局域通信协议：</a:t>
              </a:r>
              <a:r>
                <a:rPr lang="en-US" altLang="zh-CN" sz="1000">
                  <a:solidFill>
                    <a:schemeClr val="bg1">
                      <a:lumMod val="50000"/>
                    </a:schemeClr>
                  </a:solidFill>
                  <a:latin typeface="+mj-ea"/>
                  <a:ea typeface="+mj-ea"/>
                  <a:cs typeface="+mn-ea"/>
                  <a:sym typeface="+mn-lt"/>
                </a:rPr>
                <a:t>MQTT</a:t>
              </a:r>
              <a:r>
                <a:rPr lang="zh-CN" altLang="en-US" sz="1000">
                  <a:solidFill>
                    <a:schemeClr val="bg1">
                      <a:lumMod val="50000"/>
                    </a:schemeClr>
                  </a:solidFill>
                  <a:latin typeface="+mj-ea"/>
                  <a:ea typeface="+mj-ea"/>
                  <a:cs typeface="+mn-ea"/>
                  <a:sym typeface="+mn-lt"/>
                </a:rPr>
                <a:t>、</a:t>
              </a:r>
              <a:r>
                <a:rPr lang="en-US" altLang="zh-CN" sz="1000">
                  <a:solidFill>
                    <a:schemeClr val="bg1">
                      <a:lumMod val="50000"/>
                    </a:schemeClr>
                  </a:solidFill>
                  <a:latin typeface="+mj-ea"/>
                  <a:ea typeface="+mj-ea"/>
                  <a:cs typeface="+mn-ea"/>
                  <a:sym typeface="+mn-lt"/>
                </a:rPr>
                <a:t>CoAP</a:t>
              </a:r>
              <a:r>
                <a:rPr lang="zh-CN" altLang="en-US" sz="1000">
                  <a:solidFill>
                    <a:schemeClr val="bg1">
                      <a:lumMod val="50000"/>
                    </a:schemeClr>
                  </a:solidFill>
                  <a:latin typeface="+mj-ea"/>
                  <a:ea typeface="+mj-ea"/>
                  <a:cs typeface="+mn-ea"/>
                  <a:sym typeface="+mn-lt"/>
                </a:rPr>
                <a:t>、</a:t>
              </a:r>
              <a:r>
                <a:rPr lang="en-US" altLang="zh-CN" sz="1000">
                  <a:solidFill>
                    <a:schemeClr val="bg1">
                      <a:lumMod val="50000"/>
                    </a:schemeClr>
                  </a:solidFill>
                  <a:latin typeface="+mj-ea"/>
                  <a:ea typeface="+mj-ea"/>
                  <a:cs typeface="+mn-ea"/>
                  <a:sym typeface="+mn-lt"/>
                </a:rPr>
                <a:t>Modbus</a:t>
              </a:r>
              <a:r>
                <a:rPr lang="zh-CN" altLang="en-US" sz="1000">
                  <a:solidFill>
                    <a:schemeClr val="bg1">
                      <a:lumMod val="50000"/>
                    </a:schemeClr>
                  </a:solidFill>
                  <a:latin typeface="+mj-ea"/>
                  <a:ea typeface="+mj-ea"/>
                  <a:cs typeface="+mn-ea"/>
                  <a:sym typeface="+mn-lt"/>
                </a:rPr>
                <a:t>（工业场景）、蓝牙</a:t>
              </a:r>
              <a:r>
                <a:rPr lang="en-US" altLang="zh-CN" sz="1000">
                  <a:solidFill>
                    <a:schemeClr val="bg1">
                      <a:lumMod val="50000"/>
                    </a:schemeClr>
                  </a:solidFill>
                  <a:latin typeface="+mj-ea"/>
                  <a:ea typeface="+mj-ea"/>
                  <a:cs typeface="+mn-ea"/>
                  <a:sym typeface="+mn-lt"/>
                </a:rPr>
                <a:t> / Bluetooth Low Energy</a:t>
              </a:r>
              <a:r>
                <a:rPr lang="zh-CN" altLang="en-US" sz="1000">
                  <a:solidFill>
                    <a:schemeClr val="bg1">
                      <a:lumMod val="50000"/>
                    </a:schemeClr>
                  </a:solidFill>
                  <a:latin typeface="+mj-ea"/>
                  <a:ea typeface="+mj-ea"/>
                  <a:cs typeface="+mn-ea"/>
                  <a:sym typeface="+mn-lt"/>
                </a:rPr>
                <a:t>（</a:t>
              </a:r>
              <a:r>
                <a:rPr lang="en-US" altLang="zh-CN" sz="1000">
                  <a:solidFill>
                    <a:schemeClr val="bg1">
                      <a:lumMod val="50000"/>
                    </a:schemeClr>
                  </a:solidFill>
                  <a:latin typeface="+mj-ea"/>
                  <a:ea typeface="+mj-ea"/>
                  <a:cs typeface="+mn-ea"/>
                  <a:sym typeface="+mn-lt"/>
                </a:rPr>
                <a:t>BLE</a:t>
              </a:r>
              <a:r>
                <a:rPr lang="zh-CN" altLang="en-US" sz="1000">
                  <a:solidFill>
                    <a:schemeClr val="bg1">
                      <a:lumMod val="50000"/>
                    </a:schemeClr>
                  </a:solidFill>
                  <a:latin typeface="+mj-ea"/>
                  <a:ea typeface="+mj-ea"/>
                  <a:cs typeface="+mn-ea"/>
                  <a:sym typeface="+mn-lt"/>
                </a:rPr>
                <a:t>）、</a:t>
              </a:r>
              <a:r>
                <a:rPr lang="en-US" altLang="zh-CN" sz="1000">
                  <a:solidFill>
                    <a:schemeClr val="bg1">
                      <a:lumMod val="50000"/>
                    </a:schemeClr>
                  </a:solidFill>
                  <a:latin typeface="+mj-ea"/>
                  <a:ea typeface="+mj-ea"/>
                  <a:cs typeface="+mn-ea"/>
                  <a:sym typeface="+mn-lt"/>
                </a:rPr>
                <a:t>Wi-Fi</a:t>
              </a:r>
              <a:r>
                <a:rPr lang="zh-CN" altLang="en-US" sz="1000">
                  <a:solidFill>
                    <a:schemeClr val="bg1">
                      <a:lumMod val="50000"/>
                    </a:schemeClr>
                  </a:solidFill>
                  <a:latin typeface="+mj-ea"/>
                  <a:ea typeface="+mj-ea"/>
                  <a:cs typeface="+mn-ea"/>
                  <a:sym typeface="+mn-lt"/>
                </a:rPr>
                <a:t>；</a:t>
              </a:r>
              <a:endParaRPr lang="zh-CN" altLang="en-US" sz="1000">
                <a:solidFill>
                  <a:schemeClr val="bg1">
                    <a:lumMod val="50000"/>
                  </a:schemeClr>
                </a:solidFill>
                <a:latin typeface="+mj-ea"/>
                <a:ea typeface="+mj-ea"/>
                <a:cs typeface="+mn-ea"/>
                <a:sym typeface="+mn-lt"/>
              </a:endParaRPr>
            </a:p>
          </p:txBody>
        </p:sp>
        <p:sp>
          <p:nvSpPr>
            <p:cNvPr id="91" name="文本框 90"/>
            <p:cNvSpPr txBox="1"/>
            <p:nvPr/>
          </p:nvSpPr>
          <p:spPr>
            <a:xfrm>
              <a:off x="5826" y="5134"/>
              <a:ext cx="3284" cy="531"/>
            </a:xfrm>
            <a:prstGeom prst="rect">
              <a:avLst/>
            </a:prstGeom>
            <a:noFill/>
          </p:spPr>
          <p:txBody>
            <a:bodyPr wrap="square" rtlCol="0">
              <a:spAutoFit/>
            </a:bodyPr>
            <a:lstStyle/>
            <a:p>
              <a:pPr algn="ctr"/>
              <a:r>
                <a:rPr lang="zh-CN" altLang="en-US" sz="1600" b="1" dirty="0" smtClean="0">
                  <a:solidFill>
                    <a:schemeClr val="tx1">
                      <a:lumMod val="65000"/>
                      <a:lumOff val="35000"/>
                    </a:schemeClr>
                  </a:solidFill>
                  <a:latin typeface="+mj-ea"/>
                  <a:ea typeface="+mj-ea"/>
                  <a:cs typeface="+mn-ea"/>
                  <a:sym typeface="+mn-lt"/>
                </a:rPr>
                <a:t>设备接入</a:t>
              </a:r>
              <a:endParaRPr lang="zh-CN" altLang="en-US" sz="1600" b="1" dirty="0" smtClean="0">
                <a:solidFill>
                  <a:schemeClr val="tx1">
                    <a:lumMod val="65000"/>
                    <a:lumOff val="35000"/>
                  </a:schemeClr>
                </a:solidFill>
                <a:latin typeface="+mj-ea"/>
                <a:ea typeface="+mj-ea"/>
                <a:cs typeface="+mn-ea"/>
                <a:sym typeface="+mn-lt"/>
              </a:endParaRPr>
            </a:p>
          </p:txBody>
        </p:sp>
        <p:sp>
          <p:nvSpPr>
            <p:cNvPr id="92" name="文本框 38"/>
            <p:cNvSpPr txBox="1"/>
            <p:nvPr/>
          </p:nvSpPr>
          <p:spPr bwMode="auto">
            <a:xfrm>
              <a:off x="10368" y="5665"/>
              <a:ext cx="2810" cy="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charset="-122"/>
                </a:defRPr>
              </a:lvl1pPr>
              <a:lvl2pPr marL="457200">
                <a:defRPr sz="1300">
                  <a:solidFill>
                    <a:schemeClr val="tx1"/>
                  </a:solidFill>
                  <a:latin typeface="Arial" panose="020B0604020202020204" pitchFamily="34" charset="0"/>
                  <a:ea typeface="微软雅黑" panose="020B0503020204020204" charset="-122"/>
                </a:defRPr>
              </a:lvl2pPr>
              <a:lvl3pPr marL="914400">
                <a:defRPr sz="1300">
                  <a:solidFill>
                    <a:schemeClr val="tx1"/>
                  </a:solidFill>
                  <a:latin typeface="Arial" panose="020B0604020202020204" pitchFamily="34" charset="0"/>
                  <a:ea typeface="微软雅黑" panose="020B0503020204020204" charset="-122"/>
                </a:defRPr>
              </a:lvl3pPr>
              <a:lvl4pPr marL="1371600">
                <a:defRPr sz="1300">
                  <a:solidFill>
                    <a:schemeClr val="tx1"/>
                  </a:solidFill>
                  <a:latin typeface="Arial" panose="020B0604020202020204" pitchFamily="34" charset="0"/>
                  <a:ea typeface="微软雅黑" panose="020B0503020204020204" charset="-122"/>
                </a:defRPr>
              </a:lvl4pPr>
              <a:lvl5pPr marL="1828800">
                <a:defRPr sz="1300">
                  <a:solidFill>
                    <a:schemeClr val="tx1"/>
                  </a:solidFill>
                  <a:latin typeface="Arial" panose="020B0604020202020204" pitchFamily="34" charset="0"/>
                  <a:ea typeface="微软雅黑" panose="020B050302020402020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indent="0" algn="l" defTabSz="1219200" fontAlgn="base">
                <a:lnSpc>
                  <a:spcPct val="100000"/>
                </a:lnSpc>
                <a:spcBef>
                  <a:spcPts val="0"/>
                </a:spcBef>
                <a:spcAft>
                  <a:spcPct val="0"/>
                </a:spcAft>
              </a:pPr>
              <a:r>
                <a:rPr lang="zh-CN" altLang="en-US" sz="1000">
                  <a:solidFill>
                    <a:schemeClr val="bg1">
                      <a:lumMod val="50000"/>
                    </a:schemeClr>
                  </a:solidFill>
                  <a:latin typeface="+mj-ea"/>
                  <a:ea typeface="+mj-ea"/>
                  <a:cs typeface="+mn-ea"/>
                  <a:sym typeface="+mn-lt"/>
                </a:rPr>
                <a:t>开放</a:t>
              </a:r>
              <a:r>
                <a:rPr lang="en-US" altLang="zh-CN" sz="1000">
                  <a:solidFill>
                    <a:schemeClr val="bg1">
                      <a:lumMod val="50000"/>
                    </a:schemeClr>
                  </a:solidFill>
                  <a:latin typeface="+mj-ea"/>
                  <a:ea typeface="+mj-ea"/>
                  <a:cs typeface="+mn-ea"/>
                  <a:sym typeface="+mn-lt"/>
                </a:rPr>
                <a:t> API </a:t>
              </a:r>
              <a:r>
                <a:rPr lang="zh-CN" altLang="en-US" sz="1000">
                  <a:solidFill>
                    <a:schemeClr val="bg1">
                      <a:lumMod val="50000"/>
                    </a:schemeClr>
                  </a:solidFill>
                  <a:latin typeface="+mj-ea"/>
                  <a:ea typeface="+mj-ea"/>
                  <a:cs typeface="+mn-ea"/>
                  <a:sym typeface="+mn-lt"/>
                </a:rPr>
                <a:t>接口：提供</a:t>
              </a:r>
              <a:r>
                <a:rPr lang="en-US" altLang="zh-CN" sz="1000">
                  <a:solidFill>
                    <a:schemeClr val="bg1">
                      <a:lumMod val="50000"/>
                    </a:schemeClr>
                  </a:solidFill>
                  <a:latin typeface="+mj-ea"/>
                  <a:ea typeface="+mj-ea"/>
                  <a:cs typeface="+mn-ea"/>
                  <a:sym typeface="+mn-lt"/>
                </a:rPr>
                <a:t> RESTful API</a:t>
              </a:r>
              <a:r>
                <a:rPr lang="zh-CN" altLang="en-US" sz="1000">
                  <a:solidFill>
                    <a:schemeClr val="bg1">
                      <a:lumMod val="50000"/>
                    </a:schemeClr>
                  </a:solidFill>
                  <a:latin typeface="+mj-ea"/>
                  <a:ea typeface="+mj-ea"/>
                  <a:cs typeface="+mn-ea"/>
                  <a:sym typeface="+mn-lt"/>
                </a:rPr>
                <a:t>、</a:t>
              </a:r>
              <a:r>
                <a:rPr lang="en-US" altLang="zh-CN" sz="1000">
                  <a:solidFill>
                    <a:schemeClr val="bg1">
                      <a:lumMod val="50000"/>
                    </a:schemeClr>
                  </a:solidFill>
                  <a:latin typeface="+mj-ea"/>
                  <a:ea typeface="+mj-ea"/>
                  <a:cs typeface="+mn-ea"/>
                  <a:sym typeface="+mn-lt"/>
                </a:rPr>
                <a:t>MQTT </a:t>
              </a:r>
              <a:r>
                <a:rPr lang="zh-CN" altLang="en-US" sz="1000">
                  <a:solidFill>
                    <a:schemeClr val="bg1">
                      <a:lumMod val="50000"/>
                    </a:schemeClr>
                  </a:solidFill>
                  <a:latin typeface="+mj-ea"/>
                  <a:ea typeface="+mj-ea"/>
                  <a:cs typeface="+mn-ea"/>
                  <a:sym typeface="+mn-lt"/>
                </a:rPr>
                <a:t>订阅接口等，支持开发者调用平台能力（如通过</a:t>
              </a:r>
              <a:r>
                <a:rPr lang="en-US" altLang="zh-CN" sz="1000">
                  <a:solidFill>
                    <a:schemeClr val="bg1">
                      <a:lumMod val="50000"/>
                    </a:schemeClr>
                  </a:solidFill>
                  <a:latin typeface="+mj-ea"/>
                  <a:ea typeface="+mj-ea"/>
                  <a:cs typeface="+mn-ea"/>
                  <a:sym typeface="+mn-lt"/>
                </a:rPr>
                <a:t> API </a:t>
              </a:r>
              <a:r>
                <a:rPr lang="zh-CN" altLang="en-US" sz="1000">
                  <a:solidFill>
                    <a:schemeClr val="bg1">
                      <a:lumMod val="50000"/>
                    </a:schemeClr>
                  </a:solidFill>
                  <a:latin typeface="+mj-ea"/>
                  <a:ea typeface="+mj-ea"/>
                  <a:cs typeface="+mn-ea"/>
                  <a:sym typeface="+mn-lt"/>
                </a:rPr>
                <a:t>查询设备状态、下发控制指令）；</a:t>
              </a:r>
              <a:endParaRPr lang="zh-CN" altLang="en-US" sz="1000">
                <a:solidFill>
                  <a:schemeClr val="bg1">
                    <a:lumMod val="50000"/>
                  </a:schemeClr>
                </a:solidFill>
                <a:latin typeface="+mj-ea"/>
                <a:ea typeface="+mj-ea"/>
                <a:cs typeface="+mn-ea"/>
                <a:sym typeface="+mn-lt"/>
              </a:endParaRPr>
            </a:p>
            <a:p>
              <a:pPr indent="0" algn="l" defTabSz="1219200" fontAlgn="base">
                <a:lnSpc>
                  <a:spcPct val="100000"/>
                </a:lnSpc>
                <a:spcBef>
                  <a:spcPts val="0"/>
                </a:spcBef>
                <a:spcAft>
                  <a:spcPct val="0"/>
                </a:spcAft>
              </a:pPr>
              <a:r>
                <a:rPr lang="zh-CN" altLang="en-US" sz="1000">
                  <a:solidFill>
                    <a:schemeClr val="bg1">
                      <a:lumMod val="50000"/>
                    </a:schemeClr>
                  </a:solidFill>
                  <a:latin typeface="+mj-ea"/>
                  <a:ea typeface="+mj-ea"/>
                  <a:cs typeface="+mn-ea"/>
                  <a:sym typeface="+mn-lt"/>
                </a:rPr>
                <a:t>多端</a:t>
              </a:r>
              <a:r>
                <a:rPr lang="en-US" altLang="zh-CN" sz="1000">
                  <a:solidFill>
                    <a:schemeClr val="bg1">
                      <a:lumMod val="50000"/>
                    </a:schemeClr>
                  </a:solidFill>
                  <a:latin typeface="+mj-ea"/>
                  <a:ea typeface="+mj-ea"/>
                  <a:cs typeface="+mn-ea"/>
                  <a:sym typeface="+mn-lt"/>
                </a:rPr>
                <a:t> SDK </a:t>
              </a:r>
              <a:r>
                <a:rPr lang="zh-CN" altLang="en-US" sz="1000">
                  <a:solidFill>
                    <a:schemeClr val="bg1">
                      <a:lumMod val="50000"/>
                    </a:schemeClr>
                  </a:solidFill>
                  <a:latin typeface="+mj-ea"/>
                  <a:ea typeface="+mj-ea"/>
                  <a:cs typeface="+mn-ea"/>
                  <a:sym typeface="+mn-lt"/>
                </a:rPr>
                <a:t>支持：提供前端</a:t>
              </a:r>
              <a:r>
                <a:rPr lang="en-US" altLang="zh-CN" sz="1000">
                  <a:solidFill>
                    <a:schemeClr val="bg1">
                      <a:lumMod val="50000"/>
                    </a:schemeClr>
                  </a:solidFill>
                  <a:latin typeface="+mj-ea"/>
                  <a:ea typeface="+mj-ea"/>
                  <a:cs typeface="+mn-ea"/>
                  <a:sym typeface="+mn-lt"/>
                </a:rPr>
                <a:t> SDK</a:t>
              </a:r>
              <a:r>
                <a:rPr lang="zh-CN" altLang="en-US" sz="1000">
                  <a:solidFill>
                    <a:schemeClr val="bg1">
                      <a:lumMod val="50000"/>
                    </a:schemeClr>
                  </a:solidFill>
                  <a:latin typeface="+mj-ea"/>
                  <a:ea typeface="+mj-ea"/>
                  <a:cs typeface="+mn-ea"/>
                  <a:sym typeface="+mn-lt"/>
                </a:rPr>
                <a:t>（</a:t>
              </a:r>
              <a:r>
                <a:rPr lang="en-US" altLang="zh-CN" sz="1000">
                  <a:solidFill>
                    <a:schemeClr val="bg1">
                      <a:lumMod val="50000"/>
                    </a:schemeClr>
                  </a:solidFill>
                  <a:latin typeface="+mj-ea"/>
                  <a:ea typeface="+mj-ea"/>
                  <a:cs typeface="+mn-ea"/>
                  <a:sym typeface="+mn-lt"/>
                </a:rPr>
                <a:t>Web/Android/iOS</a:t>
              </a:r>
              <a:r>
                <a:rPr lang="zh-CN" altLang="en-US" sz="1000">
                  <a:solidFill>
                    <a:schemeClr val="bg1">
                      <a:lumMod val="50000"/>
                    </a:schemeClr>
                  </a:solidFill>
                  <a:latin typeface="+mj-ea"/>
                  <a:ea typeface="+mj-ea"/>
                  <a:cs typeface="+mn-ea"/>
                  <a:sym typeface="+mn-lt"/>
                </a:rPr>
                <a:t>）、后端</a:t>
              </a:r>
              <a:r>
                <a:rPr lang="en-US" altLang="zh-CN" sz="1000">
                  <a:solidFill>
                    <a:schemeClr val="bg1">
                      <a:lumMod val="50000"/>
                    </a:schemeClr>
                  </a:solidFill>
                  <a:latin typeface="+mj-ea"/>
                  <a:ea typeface="+mj-ea"/>
                  <a:cs typeface="+mn-ea"/>
                  <a:sym typeface="+mn-lt"/>
                </a:rPr>
                <a:t> SDK</a:t>
              </a:r>
              <a:r>
                <a:rPr lang="zh-CN" altLang="en-US" sz="1000">
                  <a:solidFill>
                    <a:schemeClr val="bg1">
                      <a:lumMod val="50000"/>
                    </a:schemeClr>
                  </a:solidFill>
                  <a:latin typeface="+mj-ea"/>
                  <a:ea typeface="+mj-ea"/>
                  <a:cs typeface="+mn-ea"/>
                  <a:sym typeface="+mn-lt"/>
                </a:rPr>
                <a:t>（</a:t>
              </a:r>
              <a:r>
                <a:rPr lang="en-US" altLang="zh-CN" sz="1000">
                  <a:solidFill>
                    <a:schemeClr val="bg1">
                      <a:lumMod val="50000"/>
                    </a:schemeClr>
                  </a:solidFill>
                  <a:latin typeface="+mj-ea"/>
                  <a:ea typeface="+mj-ea"/>
                  <a:cs typeface="+mn-ea"/>
                  <a:sym typeface="+mn-lt"/>
                </a:rPr>
                <a:t>Java/Python/Go</a:t>
              </a:r>
              <a:r>
                <a:rPr lang="zh-CN" altLang="en-US" sz="1000">
                  <a:solidFill>
                    <a:schemeClr val="bg1">
                      <a:lumMod val="50000"/>
                    </a:schemeClr>
                  </a:solidFill>
                  <a:latin typeface="+mj-ea"/>
                  <a:ea typeface="+mj-ea"/>
                  <a:cs typeface="+mn-ea"/>
                  <a:sym typeface="+mn-lt"/>
                </a:rPr>
                <a:t>），适配不同开发语言和终端，降低集成难度</a:t>
              </a:r>
              <a:endParaRPr lang="zh-CN" altLang="en-US" sz="1000">
                <a:solidFill>
                  <a:schemeClr val="bg1">
                    <a:lumMod val="50000"/>
                  </a:schemeClr>
                </a:solidFill>
                <a:latin typeface="+mj-ea"/>
                <a:ea typeface="+mj-ea"/>
                <a:cs typeface="+mn-ea"/>
                <a:sym typeface="+mn-lt"/>
              </a:endParaRPr>
            </a:p>
          </p:txBody>
        </p:sp>
        <p:sp>
          <p:nvSpPr>
            <p:cNvPr id="93" name="文本框 92"/>
            <p:cNvSpPr txBox="1"/>
            <p:nvPr/>
          </p:nvSpPr>
          <p:spPr>
            <a:xfrm>
              <a:off x="10131" y="5134"/>
              <a:ext cx="3284" cy="531"/>
            </a:xfrm>
            <a:prstGeom prst="rect">
              <a:avLst/>
            </a:prstGeom>
            <a:noFill/>
          </p:spPr>
          <p:txBody>
            <a:bodyPr wrap="square" rtlCol="0">
              <a:spAutoFit/>
            </a:bodyPr>
            <a:lstStyle/>
            <a:p>
              <a:pPr algn="ctr"/>
              <a:r>
                <a:rPr lang="zh-CN" altLang="en-US" sz="1600" b="1" dirty="0" smtClean="0">
                  <a:solidFill>
                    <a:schemeClr val="tx1">
                      <a:lumMod val="65000"/>
                      <a:lumOff val="35000"/>
                    </a:schemeClr>
                  </a:solidFill>
                  <a:latin typeface="+mj-ea"/>
                  <a:ea typeface="+mj-ea"/>
                  <a:cs typeface="+mn-ea"/>
                  <a:sym typeface="+mn-lt"/>
                </a:rPr>
                <a:t>标准化</a:t>
              </a:r>
              <a:r>
                <a:rPr lang="en-US" altLang="zh-CN" sz="1600" b="1" dirty="0" smtClean="0">
                  <a:solidFill>
                    <a:schemeClr val="tx1">
                      <a:lumMod val="65000"/>
                      <a:lumOff val="35000"/>
                    </a:schemeClr>
                  </a:solidFill>
                  <a:latin typeface="+mj-ea"/>
                  <a:ea typeface="+mj-ea"/>
                  <a:cs typeface="+mn-ea"/>
                  <a:sym typeface="+mn-lt"/>
                </a:rPr>
                <a:t>API</a:t>
              </a:r>
              <a:r>
                <a:rPr lang="zh-CN" altLang="en-US" sz="1600" b="1" dirty="0" smtClean="0">
                  <a:solidFill>
                    <a:schemeClr val="tx1">
                      <a:lumMod val="65000"/>
                      <a:lumOff val="35000"/>
                    </a:schemeClr>
                  </a:solidFill>
                  <a:latin typeface="+mj-ea"/>
                  <a:ea typeface="+mj-ea"/>
                  <a:cs typeface="+mn-ea"/>
                  <a:sym typeface="+mn-lt"/>
                </a:rPr>
                <a:t>与</a:t>
              </a:r>
              <a:r>
                <a:rPr lang="en-US" altLang="zh-CN" sz="1600" b="1" dirty="0" smtClean="0">
                  <a:solidFill>
                    <a:schemeClr val="tx1">
                      <a:lumMod val="65000"/>
                      <a:lumOff val="35000"/>
                    </a:schemeClr>
                  </a:solidFill>
                  <a:latin typeface="+mj-ea"/>
                  <a:ea typeface="+mj-ea"/>
                  <a:cs typeface="+mn-ea"/>
                  <a:sym typeface="+mn-lt"/>
                </a:rPr>
                <a:t>SDK</a:t>
              </a:r>
              <a:endParaRPr lang="en-US" altLang="zh-CN" sz="1600" b="1" dirty="0" smtClean="0">
                <a:solidFill>
                  <a:schemeClr val="tx1">
                    <a:lumMod val="65000"/>
                    <a:lumOff val="35000"/>
                  </a:schemeClr>
                </a:solidFill>
                <a:latin typeface="+mj-ea"/>
                <a:ea typeface="+mj-ea"/>
                <a:cs typeface="+mn-ea"/>
                <a:sym typeface="+mn-lt"/>
              </a:endParaRPr>
            </a:p>
          </p:txBody>
        </p:sp>
        <p:sp>
          <p:nvSpPr>
            <p:cNvPr id="94" name="文本框 38"/>
            <p:cNvSpPr txBox="1"/>
            <p:nvPr/>
          </p:nvSpPr>
          <p:spPr bwMode="auto">
            <a:xfrm>
              <a:off x="14549" y="5665"/>
              <a:ext cx="2810"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charset="-122"/>
                </a:defRPr>
              </a:lvl1pPr>
              <a:lvl2pPr marL="457200">
                <a:defRPr sz="1300">
                  <a:solidFill>
                    <a:schemeClr val="tx1"/>
                  </a:solidFill>
                  <a:latin typeface="Arial" panose="020B0604020202020204" pitchFamily="34" charset="0"/>
                  <a:ea typeface="微软雅黑" panose="020B0503020204020204" charset="-122"/>
                </a:defRPr>
              </a:lvl2pPr>
              <a:lvl3pPr marL="914400">
                <a:defRPr sz="1300">
                  <a:solidFill>
                    <a:schemeClr val="tx1"/>
                  </a:solidFill>
                  <a:latin typeface="Arial" panose="020B0604020202020204" pitchFamily="34" charset="0"/>
                  <a:ea typeface="微软雅黑" panose="020B0503020204020204" charset="-122"/>
                </a:defRPr>
              </a:lvl3pPr>
              <a:lvl4pPr marL="1371600">
                <a:defRPr sz="1300">
                  <a:solidFill>
                    <a:schemeClr val="tx1"/>
                  </a:solidFill>
                  <a:latin typeface="Arial" panose="020B0604020202020204" pitchFamily="34" charset="0"/>
                  <a:ea typeface="微软雅黑" panose="020B0503020204020204" charset="-122"/>
                </a:defRPr>
              </a:lvl4pPr>
              <a:lvl5pPr marL="1828800">
                <a:defRPr sz="1300">
                  <a:solidFill>
                    <a:schemeClr val="tx1"/>
                  </a:solidFill>
                  <a:latin typeface="Arial" panose="020B0604020202020204" pitchFamily="34" charset="0"/>
                  <a:ea typeface="微软雅黑" panose="020B050302020402020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indent="0" algn="l" defTabSz="1219200" fontAlgn="base">
                <a:lnSpc>
                  <a:spcPct val="100000"/>
                </a:lnSpc>
                <a:spcBef>
                  <a:spcPts val="0"/>
                </a:spcBef>
                <a:spcAft>
                  <a:spcPct val="0"/>
                </a:spcAft>
              </a:pPr>
              <a:r>
                <a:rPr lang="zh-CN" altLang="en-US" sz="1000">
                  <a:solidFill>
                    <a:schemeClr val="bg1">
                      <a:lumMod val="50000"/>
                    </a:schemeClr>
                  </a:solidFill>
                  <a:latin typeface="+mj-ea"/>
                  <a:ea typeface="+mj-ea"/>
                  <a:cs typeface="+mn-ea"/>
                  <a:sym typeface="+mn-lt"/>
                </a:rPr>
                <a:t>设备运行数据监测；</a:t>
              </a:r>
              <a:endParaRPr lang="zh-CN" altLang="en-US" sz="1000">
                <a:solidFill>
                  <a:schemeClr val="bg1">
                    <a:lumMod val="50000"/>
                  </a:schemeClr>
                </a:solidFill>
                <a:latin typeface="+mj-ea"/>
                <a:ea typeface="+mj-ea"/>
                <a:cs typeface="+mn-ea"/>
                <a:sym typeface="+mn-lt"/>
              </a:endParaRPr>
            </a:p>
            <a:p>
              <a:pPr indent="0" algn="l" defTabSz="1219200" fontAlgn="base">
                <a:lnSpc>
                  <a:spcPct val="100000"/>
                </a:lnSpc>
                <a:spcBef>
                  <a:spcPts val="0"/>
                </a:spcBef>
                <a:spcAft>
                  <a:spcPct val="0"/>
                </a:spcAft>
              </a:pPr>
              <a:r>
                <a:rPr lang="zh-CN" altLang="en-US" sz="1000">
                  <a:solidFill>
                    <a:schemeClr val="bg1">
                      <a:lumMod val="50000"/>
                    </a:schemeClr>
                  </a:solidFill>
                  <a:latin typeface="+mj-ea"/>
                  <a:ea typeface="+mj-ea"/>
                  <a:cs typeface="+mn-ea"/>
                  <a:sym typeface="+mn-lt"/>
                </a:rPr>
                <a:t>历史数据运行分析；</a:t>
              </a:r>
              <a:endParaRPr lang="zh-CN" altLang="en-US" sz="1000">
                <a:solidFill>
                  <a:schemeClr val="bg1">
                    <a:lumMod val="50000"/>
                  </a:schemeClr>
                </a:solidFill>
                <a:latin typeface="+mj-ea"/>
                <a:ea typeface="+mj-ea"/>
                <a:cs typeface="+mn-ea"/>
                <a:sym typeface="+mn-lt"/>
              </a:endParaRPr>
            </a:p>
            <a:p>
              <a:pPr indent="0" algn="l" defTabSz="1219200" fontAlgn="base">
                <a:lnSpc>
                  <a:spcPct val="100000"/>
                </a:lnSpc>
                <a:spcBef>
                  <a:spcPts val="0"/>
                </a:spcBef>
                <a:spcAft>
                  <a:spcPct val="0"/>
                </a:spcAft>
              </a:pPr>
              <a:r>
                <a:rPr lang="zh-CN" altLang="en-US" sz="1000">
                  <a:solidFill>
                    <a:schemeClr val="bg1">
                      <a:lumMod val="50000"/>
                    </a:schemeClr>
                  </a:solidFill>
                  <a:latin typeface="+mj-ea"/>
                  <a:ea typeface="+mj-ea"/>
                  <a:cs typeface="+mn-ea"/>
                  <a:sym typeface="+mn-lt"/>
                </a:rPr>
                <a:t>异常数据告警</a:t>
              </a:r>
              <a:endParaRPr lang="zh-CN" altLang="en-US" sz="1000">
                <a:solidFill>
                  <a:schemeClr val="bg1">
                    <a:lumMod val="50000"/>
                  </a:schemeClr>
                </a:solidFill>
                <a:latin typeface="+mj-ea"/>
                <a:ea typeface="+mj-ea"/>
                <a:cs typeface="+mn-ea"/>
                <a:sym typeface="+mn-lt"/>
              </a:endParaRPr>
            </a:p>
          </p:txBody>
        </p:sp>
        <p:sp>
          <p:nvSpPr>
            <p:cNvPr id="95" name="文本框 94"/>
            <p:cNvSpPr txBox="1"/>
            <p:nvPr/>
          </p:nvSpPr>
          <p:spPr>
            <a:xfrm>
              <a:off x="14312" y="5134"/>
              <a:ext cx="3284" cy="531"/>
            </a:xfrm>
            <a:prstGeom prst="rect">
              <a:avLst/>
            </a:prstGeom>
            <a:noFill/>
          </p:spPr>
          <p:txBody>
            <a:bodyPr wrap="square" rtlCol="0">
              <a:spAutoFit/>
            </a:bodyPr>
            <a:lstStyle/>
            <a:p>
              <a:pPr algn="ctr"/>
              <a:r>
                <a:rPr lang="zh-CN" altLang="en-US" sz="1600" b="1" dirty="0" smtClean="0">
                  <a:solidFill>
                    <a:schemeClr val="tx1">
                      <a:lumMod val="65000"/>
                      <a:lumOff val="35000"/>
                    </a:schemeClr>
                  </a:solidFill>
                  <a:latin typeface="+mj-ea"/>
                  <a:ea typeface="+mj-ea"/>
                  <a:cs typeface="+mn-ea"/>
                  <a:sym typeface="+mn-lt"/>
                </a:rPr>
                <a:t>数据分析</a:t>
              </a:r>
              <a:endParaRPr lang="zh-CN" altLang="en-US" sz="1600" b="1" dirty="0" smtClean="0">
                <a:solidFill>
                  <a:schemeClr val="tx1">
                    <a:lumMod val="65000"/>
                    <a:lumOff val="35000"/>
                  </a:schemeClr>
                </a:solidFill>
                <a:latin typeface="+mj-ea"/>
                <a:ea typeface="+mj-ea"/>
                <a:cs typeface="+mn-ea"/>
                <a:sym typeface="+mn-lt"/>
              </a:endParaRPr>
            </a:p>
          </p:txBody>
        </p:sp>
        <p:sp>
          <p:nvSpPr>
            <p:cNvPr id="96" name="任意多边形 95"/>
            <p:cNvSpPr/>
            <p:nvPr/>
          </p:nvSpPr>
          <p:spPr>
            <a:xfrm>
              <a:off x="2926" y="3851"/>
              <a:ext cx="774" cy="680"/>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601" h="4907">
                  <a:moveTo>
                    <a:pt x="4624" y="4357"/>
                  </a:moveTo>
                  <a:lnTo>
                    <a:pt x="4624" y="4797"/>
                  </a:lnTo>
                  <a:lnTo>
                    <a:pt x="4624" y="4800"/>
                  </a:lnTo>
                  <a:lnTo>
                    <a:pt x="4624" y="4803"/>
                  </a:lnTo>
                  <a:cubicBezTo>
                    <a:pt x="4625" y="4862"/>
                    <a:pt x="4561" y="4908"/>
                    <a:pt x="4519" y="4907"/>
                  </a:cubicBezTo>
                  <a:lnTo>
                    <a:pt x="4516" y="4907"/>
                  </a:lnTo>
                  <a:lnTo>
                    <a:pt x="4514" y="4907"/>
                  </a:lnTo>
                  <a:lnTo>
                    <a:pt x="3180" y="4907"/>
                  </a:lnTo>
                  <a:lnTo>
                    <a:pt x="3180" y="3567"/>
                  </a:lnTo>
                  <a:lnTo>
                    <a:pt x="2380" y="3567"/>
                  </a:lnTo>
                  <a:lnTo>
                    <a:pt x="2380" y="4907"/>
                  </a:lnTo>
                  <a:lnTo>
                    <a:pt x="1049" y="4907"/>
                  </a:lnTo>
                  <a:lnTo>
                    <a:pt x="1046" y="4907"/>
                  </a:lnTo>
                  <a:lnTo>
                    <a:pt x="1043" y="4907"/>
                  </a:lnTo>
                  <a:cubicBezTo>
                    <a:pt x="984" y="4908"/>
                    <a:pt x="937" y="4844"/>
                    <a:pt x="939" y="4802"/>
                  </a:cubicBezTo>
                  <a:lnTo>
                    <a:pt x="939" y="4799"/>
                  </a:lnTo>
                  <a:lnTo>
                    <a:pt x="939" y="4797"/>
                  </a:lnTo>
                  <a:lnTo>
                    <a:pt x="939" y="2817"/>
                  </a:lnTo>
                  <a:lnTo>
                    <a:pt x="2781" y="1217"/>
                  </a:lnTo>
                  <a:lnTo>
                    <a:pt x="4624" y="2817"/>
                  </a:lnTo>
                  <a:lnTo>
                    <a:pt x="4624" y="4357"/>
                  </a:lnTo>
                  <a:close/>
                  <a:moveTo>
                    <a:pt x="4230" y="825"/>
                  </a:moveTo>
                  <a:cubicBezTo>
                    <a:pt x="4228" y="770"/>
                    <a:pt x="4279" y="726"/>
                    <a:pt x="4328" y="727"/>
                  </a:cubicBezTo>
                  <a:lnTo>
                    <a:pt x="4721" y="727"/>
                  </a:lnTo>
                  <a:cubicBezTo>
                    <a:pt x="4777" y="725"/>
                    <a:pt x="4821" y="776"/>
                    <a:pt x="4820" y="825"/>
                  </a:cubicBezTo>
                  <a:lnTo>
                    <a:pt x="4820" y="1678"/>
                  </a:lnTo>
                  <a:lnTo>
                    <a:pt x="5568" y="2352"/>
                  </a:lnTo>
                  <a:cubicBezTo>
                    <a:pt x="5593" y="2370"/>
                    <a:pt x="5602" y="2403"/>
                    <a:pt x="5601" y="2427"/>
                  </a:cubicBezTo>
                  <a:cubicBezTo>
                    <a:pt x="5602" y="2454"/>
                    <a:pt x="5589" y="2483"/>
                    <a:pt x="5577" y="2494"/>
                  </a:cubicBezTo>
                  <a:lnTo>
                    <a:pt x="5576" y="2495"/>
                  </a:lnTo>
                  <a:lnTo>
                    <a:pt x="5304" y="2798"/>
                  </a:lnTo>
                  <a:cubicBezTo>
                    <a:pt x="5286" y="2822"/>
                    <a:pt x="5252" y="2831"/>
                    <a:pt x="5229" y="2831"/>
                  </a:cubicBezTo>
                  <a:cubicBezTo>
                    <a:pt x="5202" y="2831"/>
                    <a:pt x="5173" y="2819"/>
                    <a:pt x="5162" y="2807"/>
                  </a:cubicBezTo>
                  <a:lnTo>
                    <a:pt x="5160" y="2805"/>
                  </a:lnTo>
                  <a:lnTo>
                    <a:pt x="2801" y="681"/>
                  </a:lnTo>
                  <a:lnTo>
                    <a:pt x="441" y="2805"/>
                  </a:lnTo>
                  <a:cubicBezTo>
                    <a:pt x="424" y="2824"/>
                    <a:pt x="394" y="2832"/>
                    <a:pt x="374" y="2831"/>
                  </a:cubicBezTo>
                  <a:cubicBezTo>
                    <a:pt x="347" y="2832"/>
                    <a:pt x="318" y="2818"/>
                    <a:pt x="305" y="2805"/>
                  </a:cubicBezTo>
                  <a:lnTo>
                    <a:pt x="303" y="2803"/>
                  </a:lnTo>
                  <a:lnTo>
                    <a:pt x="302" y="2801"/>
                  </a:lnTo>
                  <a:lnTo>
                    <a:pt x="300" y="2800"/>
                  </a:lnTo>
                  <a:lnTo>
                    <a:pt x="298" y="2798"/>
                  </a:lnTo>
                  <a:lnTo>
                    <a:pt x="26" y="2495"/>
                  </a:lnTo>
                  <a:cubicBezTo>
                    <a:pt x="7" y="2478"/>
                    <a:pt x="-1" y="2447"/>
                    <a:pt x="0" y="2428"/>
                  </a:cubicBezTo>
                  <a:cubicBezTo>
                    <a:pt x="-1" y="2401"/>
                    <a:pt x="13" y="2372"/>
                    <a:pt x="26" y="2359"/>
                  </a:cubicBezTo>
                  <a:lnTo>
                    <a:pt x="28" y="2357"/>
                  </a:lnTo>
                  <a:lnTo>
                    <a:pt x="29" y="2356"/>
                  </a:lnTo>
                  <a:lnTo>
                    <a:pt x="31" y="2354"/>
                  </a:lnTo>
                  <a:lnTo>
                    <a:pt x="33" y="2352"/>
                  </a:lnTo>
                  <a:lnTo>
                    <a:pt x="2140" y="455"/>
                  </a:lnTo>
                  <a:lnTo>
                    <a:pt x="2463" y="132"/>
                  </a:lnTo>
                  <a:cubicBezTo>
                    <a:pt x="2542" y="36"/>
                    <a:pt x="2687" y="-3"/>
                    <a:pt x="2783" y="0"/>
                  </a:cubicBezTo>
                  <a:cubicBezTo>
                    <a:pt x="2908" y="-4"/>
                    <a:pt x="3046" y="60"/>
                    <a:pt x="3103" y="124"/>
                  </a:cubicBezTo>
                  <a:lnTo>
                    <a:pt x="3110" y="132"/>
                  </a:lnTo>
                  <a:lnTo>
                    <a:pt x="3175" y="197"/>
                  </a:lnTo>
                  <a:lnTo>
                    <a:pt x="4230" y="1147"/>
                  </a:lnTo>
                  <a:lnTo>
                    <a:pt x="4230" y="825"/>
                  </a:lnTo>
                  <a:close/>
                </a:path>
              </a:pathLst>
            </a:custGeom>
            <a:solidFill>
              <a:srgbClr val="138D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7" name="任意多边形 96"/>
            <p:cNvSpPr/>
            <p:nvPr/>
          </p:nvSpPr>
          <p:spPr>
            <a:xfrm>
              <a:off x="7075" y="3925"/>
              <a:ext cx="786" cy="588"/>
            </a:xfrm>
            <a:custGeom>
              <a:avLst/>
              <a:gdLst>
                <a:gd name="adj" fmla="val 20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051" h="3771">
                  <a:moveTo>
                    <a:pt x="0" y="768"/>
                  </a:moveTo>
                  <a:lnTo>
                    <a:pt x="0" y="748"/>
                  </a:lnTo>
                  <a:cubicBezTo>
                    <a:pt x="-12" y="326"/>
                    <a:pt x="412" y="-10"/>
                    <a:pt x="750" y="0"/>
                  </a:cubicBezTo>
                  <a:lnTo>
                    <a:pt x="768" y="0"/>
                  </a:lnTo>
                  <a:lnTo>
                    <a:pt x="4282" y="0"/>
                  </a:lnTo>
                  <a:lnTo>
                    <a:pt x="4302" y="0"/>
                  </a:lnTo>
                  <a:cubicBezTo>
                    <a:pt x="4724" y="-12"/>
                    <a:pt x="5060" y="412"/>
                    <a:pt x="5050" y="750"/>
                  </a:cubicBezTo>
                  <a:lnTo>
                    <a:pt x="5050" y="768"/>
                  </a:lnTo>
                  <a:lnTo>
                    <a:pt x="5050" y="3002"/>
                  </a:lnTo>
                  <a:lnTo>
                    <a:pt x="5050" y="3022"/>
                  </a:lnTo>
                  <a:cubicBezTo>
                    <a:pt x="5062" y="3444"/>
                    <a:pt x="4638" y="3780"/>
                    <a:pt x="4300" y="3770"/>
                  </a:cubicBezTo>
                  <a:lnTo>
                    <a:pt x="4282" y="3770"/>
                  </a:lnTo>
                  <a:lnTo>
                    <a:pt x="768" y="3770"/>
                  </a:lnTo>
                  <a:lnTo>
                    <a:pt x="748" y="3770"/>
                  </a:lnTo>
                  <a:cubicBezTo>
                    <a:pt x="326" y="3782"/>
                    <a:pt x="-10" y="3358"/>
                    <a:pt x="0" y="3020"/>
                  </a:cubicBezTo>
                  <a:lnTo>
                    <a:pt x="0" y="3002"/>
                  </a:lnTo>
                  <a:lnTo>
                    <a:pt x="0" y="768"/>
                  </a:lnTo>
                  <a:close/>
                  <a:moveTo>
                    <a:pt x="602" y="475"/>
                  </a:moveTo>
                  <a:cubicBezTo>
                    <a:pt x="660" y="430"/>
                    <a:pt x="757" y="402"/>
                    <a:pt x="814" y="405"/>
                  </a:cubicBezTo>
                  <a:lnTo>
                    <a:pt x="823" y="405"/>
                  </a:lnTo>
                  <a:lnTo>
                    <a:pt x="4227" y="405"/>
                  </a:lnTo>
                  <a:lnTo>
                    <a:pt x="4237" y="405"/>
                  </a:lnTo>
                  <a:cubicBezTo>
                    <a:pt x="4310" y="400"/>
                    <a:pt x="4404" y="441"/>
                    <a:pt x="4439" y="468"/>
                  </a:cubicBezTo>
                  <a:lnTo>
                    <a:pt x="2515" y="1670"/>
                  </a:lnTo>
                  <a:lnTo>
                    <a:pt x="602" y="475"/>
                  </a:lnTo>
                  <a:close/>
                  <a:moveTo>
                    <a:pt x="4617" y="830"/>
                  </a:moveTo>
                  <a:lnTo>
                    <a:pt x="4617" y="2975"/>
                  </a:lnTo>
                  <a:lnTo>
                    <a:pt x="4617" y="2985"/>
                  </a:lnTo>
                  <a:cubicBezTo>
                    <a:pt x="4624" y="3200"/>
                    <a:pt x="4408" y="3370"/>
                    <a:pt x="4236" y="3365"/>
                  </a:cubicBezTo>
                  <a:lnTo>
                    <a:pt x="4227" y="3365"/>
                  </a:lnTo>
                  <a:lnTo>
                    <a:pt x="823" y="3365"/>
                  </a:lnTo>
                  <a:lnTo>
                    <a:pt x="813" y="3365"/>
                  </a:lnTo>
                  <a:cubicBezTo>
                    <a:pt x="598" y="3372"/>
                    <a:pt x="428" y="3156"/>
                    <a:pt x="433" y="2984"/>
                  </a:cubicBezTo>
                  <a:lnTo>
                    <a:pt x="433" y="2975"/>
                  </a:lnTo>
                  <a:lnTo>
                    <a:pt x="433" y="843"/>
                  </a:lnTo>
                  <a:lnTo>
                    <a:pt x="2362" y="2049"/>
                  </a:lnTo>
                  <a:lnTo>
                    <a:pt x="2364" y="2046"/>
                  </a:lnTo>
                  <a:cubicBezTo>
                    <a:pt x="2364" y="2046"/>
                    <a:pt x="2389" y="2067"/>
                    <a:pt x="2397" y="2071"/>
                  </a:cubicBezTo>
                  <a:cubicBezTo>
                    <a:pt x="2423" y="2092"/>
                    <a:pt x="2472" y="2101"/>
                    <a:pt x="2504" y="2101"/>
                  </a:cubicBezTo>
                  <a:cubicBezTo>
                    <a:pt x="2535" y="2102"/>
                    <a:pt x="2572" y="2093"/>
                    <a:pt x="2589" y="2082"/>
                  </a:cubicBezTo>
                  <a:cubicBezTo>
                    <a:pt x="2604" y="2081"/>
                    <a:pt x="2651" y="2062"/>
                    <a:pt x="2665" y="2049"/>
                  </a:cubicBezTo>
                  <a:lnTo>
                    <a:pt x="2665" y="2050"/>
                  </a:lnTo>
                  <a:lnTo>
                    <a:pt x="4617" y="830"/>
                  </a:lnTo>
                  <a:close/>
                  <a:moveTo>
                    <a:pt x="2364" y="2046"/>
                  </a:moveTo>
                  <a:lnTo>
                    <a:pt x="2364" y="2046"/>
                  </a:lnTo>
                  <a:lnTo>
                    <a:pt x="2364" y="2046"/>
                  </a:lnTo>
                  <a:lnTo>
                    <a:pt x="2365" y="2046"/>
                  </a:lnTo>
                  <a:lnTo>
                    <a:pt x="2364" y="2046"/>
                  </a:lnTo>
                  <a:close/>
                </a:path>
              </a:pathLst>
            </a:custGeom>
            <a:solidFill>
              <a:srgbClr val="90D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8" name="任意多边形 97"/>
            <p:cNvSpPr/>
            <p:nvPr/>
          </p:nvSpPr>
          <p:spPr>
            <a:xfrm>
              <a:off x="11293" y="3747"/>
              <a:ext cx="852" cy="852"/>
            </a:xfrm>
            <a:custGeom>
              <a:avLst/>
              <a:gdLst/>
              <a:ahLst/>
              <a:cxnLst>
                <a:cxn ang="3">
                  <a:pos x="hc" y="t"/>
                </a:cxn>
                <a:cxn ang="cd2">
                  <a:pos x="l" y="vc"/>
                </a:cxn>
                <a:cxn ang="cd4">
                  <a:pos x="hc" y="b"/>
                </a:cxn>
                <a:cxn ang="0">
                  <a:pos x="r" y="vc"/>
                </a:cxn>
              </a:cxnLst>
              <a:rect l="l" t="t" r="r" b="b"/>
              <a:pathLst>
                <a:path w="8710" h="8710">
                  <a:moveTo>
                    <a:pt x="3825" y="0"/>
                  </a:moveTo>
                  <a:lnTo>
                    <a:pt x="4885" y="0"/>
                  </a:lnTo>
                  <a:lnTo>
                    <a:pt x="4885" y="964"/>
                  </a:lnTo>
                  <a:cubicBezTo>
                    <a:pt x="5262" y="973"/>
                    <a:pt x="6146" y="1372"/>
                    <a:pt x="6368" y="1592"/>
                  </a:cubicBezTo>
                  <a:lnTo>
                    <a:pt x="7060" y="901"/>
                  </a:lnTo>
                  <a:lnTo>
                    <a:pt x="7809" y="1650"/>
                  </a:lnTo>
                  <a:lnTo>
                    <a:pt x="7112" y="2347"/>
                  </a:lnTo>
                  <a:cubicBezTo>
                    <a:pt x="7437" y="2729"/>
                    <a:pt x="7716" y="3528"/>
                    <a:pt x="7740" y="3825"/>
                  </a:cubicBezTo>
                  <a:lnTo>
                    <a:pt x="8710" y="3825"/>
                  </a:lnTo>
                  <a:lnTo>
                    <a:pt x="8710" y="4885"/>
                  </a:lnTo>
                  <a:lnTo>
                    <a:pt x="7745" y="4885"/>
                  </a:lnTo>
                  <a:cubicBezTo>
                    <a:pt x="7736" y="5267"/>
                    <a:pt x="7335" y="6150"/>
                    <a:pt x="7118" y="6369"/>
                  </a:cubicBezTo>
                  <a:lnTo>
                    <a:pt x="7809" y="7060"/>
                  </a:lnTo>
                  <a:lnTo>
                    <a:pt x="7060" y="7809"/>
                  </a:lnTo>
                  <a:lnTo>
                    <a:pt x="6364" y="7114"/>
                  </a:lnTo>
                  <a:cubicBezTo>
                    <a:pt x="5977" y="7442"/>
                    <a:pt x="5182" y="7719"/>
                    <a:pt x="4885" y="7743"/>
                  </a:cubicBezTo>
                  <a:lnTo>
                    <a:pt x="4885" y="8710"/>
                  </a:lnTo>
                  <a:lnTo>
                    <a:pt x="3825" y="8710"/>
                  </a:lnTo>
                  <a:lnTo>
                    <a:pt x="3825" y="7748"/>
                  </a:lnTo>
                  <a:cubicBezTo>
                    <a:pt x="3440" y="7739"/>
                    <a:pt x="2561" y="7339"/>
                    <a:pt x="2339" y="7120"/>
                  </a:cubicBezTo>
                  <a:lnTo>
                    <a:pt x="1650" y="7809"/>
                  </a:lnTo>
                  <a:lnTo>
                    <a:pt x="901" y="7060"/>
                  </a:lnTo>
                  <a:lnTo>
                    <a:pt x="1594" y="6366"/>
                  </a:lnTo>
                  <a:cubicBezTo>
                    <a:pt x="1268" y="5980"/>
                    <a:pt x="991" y="5187"/>
                    <a:pt x="966" y="4885"/>
                  </a:cubicBezTo>
                  <a:lnTo>
                    <a:pt x="0" y="4885"/>
                  </a:lnTo>
                  <a:lnTo>
                    <a:pt x="0" y="3825"/>
                  </a:lnTo>
                  <a:lnTo>
                    <a:pt x="961" y="3825"/>
                  </a:lnTo>
                  <a:cubicBezTo>
                    <a:pt x="971" y="3446"/>
                    <a:pt x="1368" y="2565"/>
                    <a:pt x="1590" y="2340"/>
                  </a:cubicBezTo>
                  <a:lnTo>
                    <a:pt x="901" y="1650"/>
                  </a:lnTo>
                  <a:lnTo>
                    <a:pt x="1650" y="901"/>
                  </a:lnTo>
                  <a:lnTo>
                    <a:pt x="2345" y="1596"/>
                  </a:lnTo>
                  <a:cubicBezTo>
                    <a:pt x="2726" y="1273"/>
                    <a:pt x="3522" y="993"/>
                    <a:pt x="3825" y="969"/>
                  </a:cubicBezTo>
                  <a:lnTo>
                    <a:pt x="3825" y="0"/>
                  </a:lnTo>
                  <a:close/>
                  <a:moveTo>
                    <a:pt x="1814" y="4356"/>
                  </a:moveTo>
                  <a:lnTo>
                    <a:pt x="1813" y="4288"/>
                  </a:lnTo>
                  <a:cubicBezTo>
                    <a:pt x="1772" y="2894"/>
                    <a:pt x="3175" y="1783"/>
                    <a:pt x="4292" y="1816"/>
                  </a:cubicBezTo>
                  <a:lnTo>
                    <a:pt x="4353" y="1817"/>
                  </a:lnTo>
                  <a:lnTo>
                    <a:pt x="4421" y="1816"/>
                  </a:lnTo>
                  <a:cubicBezTo>
                    <a:pt x="5815" y="1775"/>
                    <a:pt x="6926" y="3178"/>
                    <a:pt x="6893" y="4295"/>
                  </a:cubicBezTo>
                  <a:lnTo>
                    <a:pt x="6892" y="4356"/>
                  </a:lnTo>
                  <a:lnTo>
                    <a:pt x="6894" y="4424"/>
                  </a:lnTo>
                  <a:cubicBezTo>
                    <a:pt x="6935" y="5818"/>
                    <a:pt x="5531" y="6929"/>
                    <a:pt x="4414" y="6896"/>
                  </a:cubicBezTo>
                  <a:lnTo>
                    <a:pt x="4353" y="6895"/>
                  </a:lnTo>
                  <a:lnTo>
                    <a:pt x="4285" y="6897"/>
                  </a:lnTo>
                  <a:cubicBezTo>
                    <a:pt x="2891" y="6938"/>
                    <a:pt x="1780" y="5534"/>
                    <a:pt x="1813" y="4417"/>
                  </a:cubicBezTo>
                  <a:lnTo>
                    <a:pt x="1814" y="4356"/>
                  </a:lnTo>
                  <a:close/>
                </a:path>
              </a:pathLst>
            </a:custGeom>
            <a:solidFill>
              <a:srgbClr val="90D7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9" name="任意多边形 41"/>
            <p:cNvSpPr/>
            <p:nvPr/>
          </p:nvSpPr>
          <p:spPr bwMode="auto">
            <a:xfrm>
              <a:off x="15625" y="3842"/>
              <a:ext cx="658" cy="662"/>
            </a:xfrm>
            <a:custGeom>
              <a:avLst/>
              <a:gdLst>
                <a:gd name="T0" fmla="*/ 0 w 21600"/>
                <a:gd name="T1" fmla="*/ 11506 h 21600"/>
                <a:gd name="T2" fmla="*/ 7091 w 21600"/>
                <a:gd name="T3" fmla="*/ 14436 h 21600"/>
                <a:gd name="T4" fmla="*/ 10145 w 21600"/>
                <a:gd name="T5" fmla="*/ 21600 h 21600"/>
                <a:gd name="T6" fmla="*/ 14291 w 21600"/>
                <a:gd name="T7" fmla="*/ 21600 h 21600"/>
                <a:gd name="T8" fmla="*/ 0 w 21600"/>
                <a:gd name="T9" fmla="*/ 7381 h 21600"/>
                <a:gd name="T10" fmla="*/ 0 w 21600"/>
                <a:gd name="T11" fmla="*/ 11506 h 21600"/>
                <a:gd name="T12" fmla="*/ 0 w 21600"/>
                <a:gd name="T13" fmla="*/ 4125 h 21600"/>
                <a:gd name="T14" fmla="*/ 17455 w 21600"/>
                <a:gd name="T15" fmla="*/ 21600 h 21600"/>
                <a:gd name="T16" fmla="*/ 21600 w 21600"/>
                <a:gd name="T17" fmla="*/ 21600 h 21600"/>
                <a:gd name="T18" fmla="*/ 0 w 21600"/>
                <a:gd name="T19" fmla="*/ 0 h 21600"/>
                <a:gd name="T20" fmla="*/ 0 w 21600"/>
                <a:gd name="T21" fmla="*/ 4125 h 21600"/>
                <a:gd name="T22" fmla="*/ 5782 w 21600"/>
                <a:gd name="T23" fmla="*/ 18669 h 21600"/>
                <a:gd name="T24" fmla="*/ 2836 w 21600"/>
                <a:gd name="T25" fmla="*/ 21600 h 21600"/>
                <a:gd name="T26" fmla="*/ 0 w 21600"/>
                <a:gd name="T27" fmla="*/ 18669 h 21600"/>
                <a:gd name="T28" fmla="*/ 2836 w 21600"/>
                <a:gd name="T29" fmla="*/ 15847 h 21600"/>
                <a:gd name="T30" fmla="*/ 5782 w 21600"/>
                <a:gd name="T31" fmla="*/ 18669 h 21600"/>
                <a:gd name="T32" fmla="*/ 5782 w 21600"/>
                <a:gd name="T33" fmla="*/ 1866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0" y="11506"/>
                  </a:moveTo>
                  <a:cubicBezTo>
                    <a:pt x="2727" y="11506"/>
                    <a:pt x="5236" y="12482"/>
                    <a:pt x="7091" y="14436"/>
                  </a:cubicBezTo>
                  <a:cubicBezTo>
                    <a:pt x="9055" y="16390"/>
                    <a:pt x="10145" y="18886"/>
                    <a:pt x="10145" y="21600"/>
                  </a:cubicBezTo>
                  <a:cubicBezTo>
                    <a:pt x="14291" y="21600"/>
                    <a:pt x="14291" y="21600"/>
                    <a:pt x="14291" y="21600"/>
                  </a:cubicBezTo>
                  <a:cubicBezTo>
                    <a:pt x="14291" y="13785"/>
                    <a:pt x="7855" y="7381"/>
                    <a:pt x="0" y="7381"/>
                  </a:cubicBezTo>
                  <a:lnTo>
                    <a:pt x="0" y="11506"/>
                  </a:lnTo>
                  <a:close/>
                  <a:moveTo>
                    <a:pt x="0" y="4125"/>
                  </a:moveTo>
                  <a:cubicBezTo>
                    <a:pt x="9600" y="4125"/>
                    <a:pt x="17455" y="11940"/>
                    <a:pt x="17455" y="21600"/>
                  </a:cubicBezTo>
                  <a:cubicBezTo>
                    <a:pt x="21600" y="21600"/>
                    <a:pt x="21600" y="21600"/>
                    <a:pt x="21600" y="21600"/>
                  </a:cubicBezTo>
                  <a:cubicBezTo>
                    <a:pt x="21600" y="9660"/>
                    <a:pt x="11891" y="0"/>
                    <a:pt x="0" y="0"/>
                  </a:cubicBezTo>
                  <a:lnTo>
                    <a:pt x="0" y="4125"/>
                  </a:lnTo>
                  <a:close/>
                  <a:moveTo>
                    <a:pt x="5782" y="18669"/>
                  </a:moveTo>
                  <a:cubicBezTo>
                    <a:pt x="5782" y="20297"/>
                    <a:pt x="4473" y="21600"/>
                    <a:pt x="2836" y="21600"/>
                  </a:cubicBezTo>
                  <a:cubicBezTo>
                    <a:pt x="1309" y="21600"/>
                    <a:pt x="0" y="20297"/>
                    <a:pt x="0" y="18669"/>
                  </a:cubicBezTo>
                  <a:cubicBezTo>
                    <a:pt x="0" y="17150"/>
                    <a:pt x="1309" y="15847"/>
                    <a:pt x="2836" y="15847"/>
                  </a:cubicBezTo>
                  <a:cubicBezTo>
                    <a:pt x="4473" y="15847"/>
                    <a:pt x="5782" y="17150"/>
                    <a:pt x="5782" y="18669"/>
                  </a:cubicBezTo>
                  <a:close/>
                  <a:moveTo>
                    <a:pt x="5782" y="18669"/>
                  </a:moveTo>
                </a:path>
              </a:pathLst>
            </a:custGeom>
            <a:solidFill>
              <a:srgbClr val="138DCC"/>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p>
              <a:endParaRPr lang="en-US" dirty="0">
                <a:latin typeface="印品黑体" panose="00000500000000000000" pitchFamily="2" charset="-122"/>
                <a:ea typeface="印品黑体" panose="00000500000000000000" pitchFamily="2" charset="-122"/>
                <a:sym typeface="Times New Roman" panose="02020603050405020304" pitchFamily="18" charset="0"/>
              </a:endParaRPr>
            </a:p>
          </p:txBody>
        </p:sp>
      </p:gr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微软雅黑" panose="020B0503020204020204" charset="-122"/>
                <a:ea typeface="微软雅黑" panose="020B0503020204020204" charset="-122"/>
              </a:rPr>
              <a:t>06</a:t>
            </a:r>
            <a:endParaRPr lang="en-US" altLang="zh-CN" sz="2000">
              <a:solidFill>
                <a:schemeClr val="bg1"/>
              </a:solidFill>
              <a:latin typeface="微软雅黑" panose="020B0503020204020204" charset="-122"/>
              <a:ea typeface="微软雅黑" panose="020B0503020204020204" charset="-122"/>
            </a:endParaRPr>
          </a:p>
        </p:txBody>
      </p:sp>
      <p:sp>
        <p:nvSpPr>
          <p:cNvPr id="9" name="圆角矩形 8"/>
          <p:cNvSpPr/>
          <p:nvPr/>
        </p:nvSpPr>
        <p:spPr>
          <a:xfrm>
            <a:off x="431165" y="1165225"/>
            <a:ext cx="1689735" cy="5126990"/>
          </a:xfrm>
          <a:prstGeom prst="roundRect">
            <a:avLst>
              <a:gd name="adj" fmla="val 497"/>
            </a:avLst>
          </a:prstGeom>
          <a:solidFill>
            <a:srgbClr val="F4FCFF"/>
          </a:solidFill>
          <a:ln>
            <a:solidFill>
              <a:srgbClr val="26BB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8" name="圆角矩形 17"/>
          <p:cNvSpPr/>
          <p:nvPr/>
        </p:nvSpPr>
        <p:spPr>
          <a:xfrm>
            <a:off x="598170" y="1318895"/>
            <a:ext cx="1444625" cy="399415"/>
          </a:xfrm>
          <a:prstGeom prst="roundRect">
            <a:avLst>
              <a:gd name="adj" fmla="val 497"/>
            </a:avLst>
          </a:prstGeom>
          <a:solidFill>
            <a:srgbClr val="00B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微软雅黑" panose="020B0503020204020204" charset="-122"/>
                <a:ea typeface="微软雅黑" panose="020B0503020204020204" charset="-122"/>
              </a:rPr>
              <a:t>本地设备</a:t>
            </a:r>
            <a:endParaRPr lang="zh-CN" altLang="en-US" b="1">
              <a:latin typeface="微软雅黑" panose="020B0503020204020204" charset="-122"/>
              <a:ea typeface="微软雅黑" panose="020B0503020204020204" charset="-122"/>
            </a:endParaRPr>
          </a:p>
        </p:txBody>
      </p:sp>
      <p:sp>
        <p:nvSpPr>
          <p:cNvPr id="31" name="圆角矩形 30"/>
          <p:cNvSpPr/>
          <p:nvPr/>
        </p:nvSpPr>
        <p:spPr>
          <a:xfrm>
            <a:off x="668020" y="2074545"/>
            <a:ext cx="1180465" cy="772795"/>
          </a:xfrm>
          <a:prstGeom prst="roundRect">
            <a:avLst>
              <a:gd name="adj" fmla="val 497"/>
            </a:avLst>
          </a:prstGeom>
          <a:noFill/>
          <a:ln w="9525">
            <a:solidFill>
              <a:srgbClr val="00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solidFill>
                <a:latin typeface="微软雅黑" panose="020B0503020204020204" charset="-122"/>
                <a:ea typeface="微软雅黑" panose="020B0503020204020204" charset="-122"/>
                <a:cs typeface="微软雅黑" panose="020B0503020204020204" charset="-122"/>
              </a:rPr>
              <a:t>固定宽带、</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2G/3G/4G/5G</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NB-IOT</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物联网设备</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2" name="圆角矩形 31"/>
          <p:cNvSpPr/>
          <p:nvPr/>
        </p:nvSpPr>
        <p:spPr>
          <a:xfrm>
            <a:off x="668020" y="3155315"/>
            <a:ext cx="1180465" cy="713105"/>
          </a:xfrm>
          <a:prstGeom prst="roundRect">
            <a:avLst>
              <a:gd name="adj" fmla="val 497"/>
            </a:avLst>
          </a:prstGeom>
          <a:noFill/>
          <a:ln w="9525">
            <a:solidFill>
              <a:srgbClr val="00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solidFill>
                  <a:schemeClr val="tx1"/>
                </a:solidFill>
                <a:latin typeface="微软雅黑" panose="020B0503020204020204" charset="-122"/>
                <a:ea typeface="微软雅黑" panose="020B0503020204020204" charset="-122"/>
                <a:cs typeface="微软雅黑" panose="020B0503020204020204" charset="-122"/>
              </a:rPr>
              <a:t>Z-Wave</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ZigBee</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a:t>
            </a:r>
            <a:r>
              <a:rPr lang="en-US" altLang="zh-CN" sz="1200">
                <a:solidFill>
                  <a:schemeClr val="tx1"/>
                </a:solidFill>
                <a:latin typeface="微软雅黑" panose="020B0503020204020204" charset="-122"/>
                <a:ea typeface="微软雅黑" panose="020B0503020204020204" charset="-122"/>
                <a:cs typeface="微软雅黑" panose="020B0503020204020204" charset="-122"/>
              </a:rPr>
              <a:t>eLTE</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网络协议设备</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3" name="圆角矩形 32"/>
          <p:cNvSpPr/>
          <p:nvPr/>
        </p:nvSpPr>
        <p:spPr>
          <a:xfrm>
            <a:off x="668020" y="4232910"/>
            <a:ext cx="1180465" cy="648970"/>
          </a:xfrm>
          <a:prstGeom prst="roundRect">
            <a:avLst>
              <a:gd name="adj" fmla="val 497"/>
            </a:avLst>
          </a:prstGeom>
          <a:noFill/>
          <a:ln w="9525">
            <a:solidFill>
              <a:srgbClr val="00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solidFill>
                <a:latin typeface="微软雅黑" panose="020B0503020204020204" charset="-122"/>
                <a:ea typeface="微软雅黑" panose="020B0503020204020204" charset="-122"/>
              </a:rPr>
              <a:t>其他软件系统</a:t>
            </a:r>
            <a:endParaRPr lang="zh-CN" altLang="en-US" sz="1200">
              <a:solidFill>
                <a:schemeClr val="tx1"/>
              </a:solidFill>
              <a:latin typeface="微软雅黑" panose="020B0503020204020204" charset="-122"/>
              <a:ea typeface="微软雅黑" panose="020B0503020204020204" charset="-122"/>
            </a:endParaRPr>
          </a:p>
        </p:txBody>
      </p:sp>
      <p:grpSp>
        <p:nvGrpSpPr>
          <p:cNvPr id="3" name="组合 2"/>
          <p:cNvGrpSpPr/>
          <p:nvPr/>
        </p:nvGrpSpPr>
        <p:grpSpPr>
          <a:xfrm>
            <a:off x="161925" y="177800"/>
            <a:ext cx="5393055" cy="661035"/>
            <a:chOff x="255" y="100"/>
            <a:chExt cx="8493" cy="1041"/>
          </a:xfrm>
        </p:grpSpPr>
        <p:sp>
          <p:nvSpPr>
            <p:cNvPr id="5" name="文本框 4"/>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微软雅黑" panose="020B0503020204020204" charset="-122"/>
                  <a:ea typeface="微软雅黑" panose="020B0503020204020204" charset="-122"/>
                </a:rPr>
                <a:t>平台架构</a:t>
              </a:r>
              <a:endParaRPr lang="zh-CN" altLang="en-US" sz="2800" b="1">
                <a:solidFill>
                  <a:schemeClr val="tx1"/>
                </a:solidFill>
                <a:latin typeface="微软雅黑" panose="020B0503020204020204" charset="-122"/>
                <a:ea typeface="微软雅黑" panose="020B0503020204020204" charset="-122"/>
              </a:endParaRPr>
            </a:p>
          </p:txBody>
        </p:sp>
        <p:grpSp>
          <p:nvGrpSpPr>
            <p:cNvPr id="7" name="组合 6"/>
            <p:cNvGrpSpPr/>
            <p:nvPr/>
          </p:nvGrpSpPr>
          <p:grpSpPr>
            <a:xfrm>
              <a:off x="255" y="1021"/>
              <a:ext cx="8493" cy="120"/>
              <a:chOff x="1592" y="4396"/>
              <a:chExt cx="16060" cy="90"/>
            </a:xfrm>
          </p:grpSpPr>
          <p:sp>
            <p:nvSpPr>
              <p:cNvPr id="8" name="矩形 7"/>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10" name="矩形 9"/>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grpSp>
      </p:grpSp>
      <p:sp>
        <p:nvSpPr>
          <p:cNvPr id="93" name="圆角矩形 92"/>
          <p:cNvSpPr/>
          <p:nvPr/>
        </p:nvSpPr>
        <p:spPr>
          <a:xfrm>
            <a:off x="2407285" y="3399790"/>
            <a:ext cx="638810" cy="325755"/>
          </a:xfrm>
          <a:prstGeom prst="roundRect">
            <a:avLst>
              <a:gd name="adj" fmla="val 497"/>
            </a:avLst>
          </a:prstGeom>
          <a:solidFill>
            <a:srgbClr val="3ABFC4"/>
          </a:solidFill>
          <a:ln w="9525">
            <a:solidFill>
              <a:srgbClr val="00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bg1"/>
                </a:solidFill>
                <a:latin typeface="微软雅黑" panose="020B0503020204020204" charset="-122"/>
                <a:ea typeface="微软雅黑" panose="020B0503020204020204" charset="-122"/>
                <a:sym typeface="+mn-ea"/>
              </a:rPr>
              <a:t>网关</a:t>
            </a:r>
            <a:endParaRPr lang="zh-CN" altLang="en-US" sz="1000">
              <a:solidFill>
                <a:schemeClr val="bg1"/>
              </a:solidFill>
              <a:latin typeface="微软雅黑" panose="020B0503020204020204" charset="-122"/>
              <a:ea typeface="微软雅黑" panose="020B0503020204020204" charset="-122"/>
              <a:sym typeface="+mn-ea"/>
            </a:endParaRPr>
          </a:p>
        </p:txBody>
      </p:sp>
      <p:sp>
        <p:nvSpPr>
          <p:cNvPr id="98" name="文本框 97"/>
          <p:cNvSpPr txBox="1"/>
          <p:nvPr/>
        </p:nvSpPr>
        <p:spPr>
          <a:xfrm>
            <a:off x="3149600" y="3061335"/>
            <a:ext cx="882015" cy="398780"/>
          </a:xfrm>
          <a:prstGeom prst="rect">
            <a:avLst/>
          </a:prstGeom>
          <a:noFill/>
        </p:spPr>
        <p:txBody>
          <a:bodyPr wrap="square" rtlCol="0">
            <a:spAutoFit/>
          </a:bodyPr>
          <a:p>
            <a:pPr algn="ctr"/>
            <a:r>
              <a:rPr lang="en-US" sz="10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HTTP/TCP/MQTT</a:t>
            </a:r>
            <a:r>
              <a:rPr lang="zh-CN" altLang="en-US" sz="10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等协议</a:t>
            </a:r>
            <a:endParaRPr lang="zh-CN" altLang="en-US" sz="10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132" name="组合 131"/>
          <p:cNvGrpSpPr/>
          <p:nvPr/>
        </p:nvGrpSpPr>
        <p:grpSpPr>
          <a:xfrm>
            <a:off x="1964055" y="4304665"/>
            <a:ext cx="2051685" cy="302260"/>
            <a:chOff x="3130" y="6779"/>
            <a:chExt cx="3231" cy="476"/>
          </a:xfrm>
        </p:grpSpPr>
        <p:cxnSp>
          <p:nvCxnSpPr>
            <p:cNvPr id="62" name="直接箭头连接符 61"/>
            <p:cNvCxnSpPr/>
            <p:nvPr/>
          </p:nvCxnSpPr>
          <p:spPr>
            <a:xfrm>
              <a:off x="3130" y="7255"/>
              <a:ext cx="3231" cy="0"/>
            </a:xfrm>
            <a:prstGeom prst="straightConnector1">
              <a:avLst/>
            </a:prstGeom>
            <a:ln w="19050">
              <a:gradFill>
                <a:gsLst>
                  <a:gs pos="0">
                    <a:srgbClr val="00B0D2"/>
                  </a:gs>
                  <a:gs pos="100000">
                    <a:srgbClr val="3ABFC4"/>
                  </a:gs>
                </a:gsLst>
                <a:lin ang="21300000" scaled="0"/>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3549" y="6779"/>
              <a:ext cx="2325" cy="386"/>
            </a:xfrm>
            <a:prstGeom prst="rect">
              <a:avLst/>
            </a:prstGeom>
            <a:noFill/>
          </p:spPr>
          <p:txBody>
            <a:bodyPr wrap="square" rtlCol="0">
              <a:spAutoFit/>
            </a:bodyPr>
            <a:p>
              <a:pPr algn="ctr"/>
              <a:r>
                <a:rPr lang="en-US" sz="10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HTTP/TCP/MQTT</a:t>
              </a:r>
              <a:r>
                <a:rPr lang="zh-CN" altLang="en-US" sz="10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等协议</a:t>
              </a:r>
              <a:endParaRPr lang="zh-CN" altLang="en-US" sz="10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133" name="组合 132"/>
          <p:cNvGrpSpPr/>
          <p:nvPr/>
        </p:nvGrpSpPr>
        <p:grpSpPr>
          <a:xfrm>
            <a:off x="4132580" y="1164590"/>
            <a:ext cx="1351280" cy="5128260"/>
            <a:chOff x="6508" y="1834"/>
            <a:chExt cx="1512" cy="8076"/>
          </a:xfrm>
        </p:grpSpPr>
        <p:sp>
          <p:nvSpPr>
            <p:cNvPr id="37" name="圆角矩形 36"/>
            <p:cNvSpPr/>
            <p:nvPr/>
          </p:nvSpPr>
          <p:spPr>
            <a:xfrm>
              <a:off x="6508" y="1834"/>
              <a:ext cx="1512" cy="8076"/>
            </a:xfrm>
            <a:prstGeom prst="roundRect">
              <a:avLst>
                <a:gd name="adj" fmla="val 497"/>
              </a:avLst>
            </a:prstGeom>
          </p:spPr>
          <p:style>
            <a:lnRef idx="0">
              <a:srgbClr val="FFFFFF"/>
            </a:lnRef>
            <a:fillRef idx="1">
              <a:schemeClr val="accent1"/>
            </a:fillRef>
            <a:effectRef idx="1">
              <a:schemeClr val="accent1"/>
            </a:effectRef>
            <a:fontRef idx="minor">
              <a:schemeClr val="lt1"/>
            </a:fontRef>
          </p:style>
          <p:txBody>
            <a:bodyPr rtlCol="0" anchor="t" anchorCtr="0"/>
            <a:p>
              <a:pPr algn="ctr"/>
              <a:endParaRPr lang="zh-CN" altLang="en-US">
                <a:solidFill>
                  <a:schemeClr val="bg1"/>
                </a:solidFill>
                <a:latin typeface="微软雅黑" panose="020B0503020204020204" charset="-122"/>
                <a:ea typeface="微软雅黑" panose="020B0503020204020204" charset="-122"/>
              </a:endParaRPr>
            </a:p>
            <a:p>
              <a:pPr algn="ctr"/>
              <a:endParaRPr lang="zh-CN" altLang="en-US">
                <a:solidFill>
                  <a:schemeClr val="bg1"/>
                </a:solidFill>
                <a:latin typeface="微软雅黑" panose="020B0503020204020204" charset="-122"/>
                <a:ea typeface="微软雅黑" panose="020B0503020204020204" charset="-122"/>
              </a:endParaRPr>
            </a:p>
            <a:p>
              <a:pPr algn="ctr"/>
              <a:endParaRPr lang="zh-CN" altLang="en-US" b="1">
                <a:solidFill>
                  <a:schemeClr val="bg1"/>
                </a:solidFill>
                <a:latin typeface="微软雅黑" panose="020B0503020204020204" charset="-122"/>
                <a:ea typeface="微软雅黑" panose="020B0503020204020204" charset="-122"/>
              </a:endParaRPr>
            </a:p>
            <a:p>
              <a:pPr algn="ctr"/>
              <a:r>
                <a:rPr lang="zh-CN" altLang="en-US" b="1">
                  <a:solidFill>
                    <a:schemeClr val="bg1"/>
                  </a:solidFill>
                  <a:latin typeface="微软雅黑" panose="020B0503020204020204" charset="-122"/>
                  <a:ea typeface="微软雅黑" panose="020B0503020204020204" charset="-122"/>
                </a:rPr>
                <a:t>数据采集解析器</a:t>
              </a:r>
              <a:endParaRPr lang="zh-CN" altLang="en-US" b="1">
                <a:solidFill>
                  <a:schemeClr val="bg1"/>
                </a:solidFill>
                <a:latin typeface="微软雅黑" panose="020B0503020204020204" charset="-122"/>
                <a:ea typeface="微软雅黑" panose="020B0503020204020204" charset="-122"/>
              </a:endParaRPr>
            </a:p>
          </p:txBody>
        </p:sp>
        <p:sp>
          <p:nvSpPr>
            <p:cNvPr id="104" name="文本框 103"/>
            <p:cNvSpPr txBox="1"/>
            <p:nvPr/>
          </p:nvSpPr>
          <p:spPr>
            <a:xfrm>
              <a:off x="6614" y="6897"/>
              <a:ext cx="1317" cy="2761"/>
            </a:xfrm>
            <a:prstGeom prst="rect">
              <a:avLst/>
            </a:prstGeom>
            <a:noFill/>
          </p:spPr>
          <p:txBody>
            <a:bodyPr wrap="square" rtlCol="0">
              <a:spAutoFit/>
            </a:bodyPr>
            <a:p>
              <a:pPr algn="l"/>
              <a:r>
                <a:rPr lang="en-US" altLang="zh-CN" sz="1200">
                  <a:solidFill>
                    <a:schemeClr val="bg1"/>
                  </a:solidFill>
                  <a:latin typeface="微软雅黑" panose="020B0503020204020204" charset="-122"/>
                  <a:ea typeface="微软雅黑" panose="020B0503020204020204" charset="-122"/>
                  <a:cs typeface="微软雅黑" panose="020B0503020204020204" charset="-122"/>
                </a:rPr>
                <a:t>1</a:t>
              </a:r>
              <a:r>
                <a:rPr lang="zh-CN" sz="1200">
                  <a:solidFill>
                    <a:schemeClr val="bg1"/>
                  </a:solidFill>
                  <a:latin typeface="微软雅黑" panose="020B0503020204020204" charset="-122"/>
                  <a:ea typeface="微软雅黑" panose="020B0503020204020204" charset="-122"/>
                  <a:cs typeface="微软雅黑" panose="020B0503020204020204" charset="-122"/>
                </a:rPr>
                <a:t>台数据解析器支持</a:t>
              </a:r>
              <a:r>
                <a:rPr lang="en-US" altLang="zh-CN" sz="1200">
                  <a:solidFill>
                    <a:schemeClr val="bg1"/>
                  </a:solidFill>
                  <a:latin typeface="微软雅黑" panose="020B0503020204020204" charset="-122"/>
                  <a:ea typeface="微软雅黑" panose="020B0503020204020204" charset="-122"/>
                  <a:cs typeface="微软雅黑" panose="020B0503020204020204" charset="-122"/>
                </a:rPr>
                <a:t>4000</a:t>
              </a:r>
              <a:r>
                <a:rPr lang="zh-CN" altLang="en-US" sz="1200">
                  <a:solidFill>
                    <a:schemeClr val="bg1"/>
                  </a:solidFill>
                  <a:latin typeface="微软雅黑" panose="020B0503020204020204" charset="-122"/>
                  <a:ea typeface="微软雅黑" panose="020B0503020204020204" charset="-122"/>
                  <a:cs typeface="微软雅黑" panose="020B0503020204020204" charset="-122"/>
                </a:rPr>
                <a:t>台设备每</a:t>
              </a:r>
              <a:r>
                <a:rPr lang="en-US" altLang="zh-CN" sz="1200">
                  <a:solidFill>
                    <a:schemeClr val="bg1"/>
                  </a:solidFill>
                  <a:latin typeface="微软雅黑" panose="020B0503020204020204" charset="-122"/>
                  <a:ea typeface="微软雅黑" panose="020B0503020204020204" charset="-122"/>
                  <a:cs typeface="微软雅黑" panose="020B0503020204020204" charset="-122"/>
                </a:rPr>
                <a:t>10</a:t>
              </a:r>
              <a:r>
                <a:rPr lang="zh-CN" altLang="en-US" sz="1200">
                  <a:solidFill>
                    <a:schemeClr val="bg1"/>
                  </a:solidFill>
                  <a:latin typeface="微软雅黑" panose="020B0503020204020204" charset="-122"/>
                  <a:ea typeface="微软雅黑" panose="020B0503020204020204" charset="-122"/>
                  <a:cs typeface="微软雅黑" panose="020B0503020204020204" charset="-122"/>
                </a:rPr>
                <a:t>秒</a:t>
              </a:r>
              <a:r>
                <a:rPr lang="en-US" altLang="zh-CN" sz="1200">
                  <a:solidFill>
                    <a:schemeClr val="bg1"/>
                  </a:solidFill>
                  <a:latin typeface="微软雅黑" panose="020B0503020204020204" charset="-122"/>
                  <a:ea typeface="微软雅黑" panose="020B0503020204020204" charset="-122"/>
                  <a:cs typeface="微软雅黑" panose="020B0503020204020204" charset="-122"/>
                </a:rPr>
                <a:t>1</a:t>
              </a:r>
              <a:r>
                <a:rPr lang="zh-CN" altLang="en-US" sz="1200">
                  <a:solidFill>
                    <a:schemeClr val="bg1"/>
                  </a:solidFill>
                  <a:latin typeface="微软雅黑" panose="020B0503020204020204" charset="-122"/>
                  <a:ea typeface="微软雅黑" panose="020B0503020204020204" charset="-122"/>
                  <a:cs typeface="微软雅黑" panose="020B0503020204020204" charset="-122"/>
                </a:rPr>
                <a:t>次的数据上传，可使用负载均衡器横向扩展</a:t>
              </a:r>
              <a:r>
                <a:rPr lang="en-US" altLang="zh-CN" sz="1200">
                  <a:solidFill>
                    <a:schemeClr val="bg1"/>
                  </a:solidFill>
                  <a:latin typeface="微软雅黑" panose="020B0503020204020204" charset="-122"/>
                  <a:ea typeface="微软雅黑" panose="020B0503020204020204" charset="-122"/>
                  <a:cs typeface="微软雅黑" panose="020B0503020204020204" charset="-122"/>
                </a:rPr>
                <a:t>N</a:t>
              </a:r>
              <a:r>
                <a:rPr lang="zh-CN" altLang="en-US" sz="1200">
                  <a:solidFill>
                    <a:schemeClr val="bg1"/>
                  </a:solidFill>
                  <a:latin typeface="微软雅黑" panose="020B0503020204020204" charset="-122"/>
                  <a:ea typeface="微软雅黑" panose="020B0503020204020204" charset="-122"/>
                  <a:cs typeface="微软雅黑" panose="020B0503020204020204" charset="-122"/>
                </a:rPr>
                <a:t>台设备，支持接收</a:t>
              </a:r>
              <a:r>
                <a:rPr lang="en-US" altLang="zh-CN" sz="1200">
                  <a:solidFill>
                    <a:schemeClr val="bg1"/>
                  </a:solidFill>
                  <a:latin typeface="微软雅黑" panose="020B0503020204020204" charset="-122"/>
                  <a:ea typeface="微软雅黑" panose="020B0503020204020204" charset="-122"/>
                  <a:cs typeface="微软雅黑" panose="020B0503020204020204" charset="-122"/>
                </a:rPr>
                <a:t>N*4000</a:t>
              </a:r>
              <a:r>
                <a:rPr lang="zh-CN" altLang="en-US" sz="1200">
                  <a:solidFill>
                    <a:schemeClr val="bg1"/>
                  </a:solidFill>
                  <a:latin typeface="微软雅黑" panose="020B0503020204020204" charset="-122"/>
                  <a:ea typeface="微软雅黑" panose="020B0503020204020204" charset="-122"/>
                  <a:cs typeface="微软雅黑" panose="020B0503020204020204" charset="-122"/>
                </a:rPr>
                <a:t>设备数据</a:t>
              </a:r>
              <a:endParaRPr lang="zh-CN" altLang="en-US" sz="120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116" name="组合 115"/>
          <p:cNvGrpSpPr/>
          <p:nvPr/>
        </p:nvGrpSpPr>
        <p:grpSpPr>
          <a:xfrm>
            <a:off x="6188075" y="1165225"/>
            <a:ext cx="3088640" cy="2765425"/>
            <a:chOff x="9745" y="1835"/>
            <a:chExt cx="4864" cy="4355"/>
          </a:xfrm>
        </p:grpSpPr>
        <p:sp>
          <p:nvSpPr>
            <p:cNvPr id="12" name="圆角矩形 11"/>
            <p:cNvSpPr/>
            <p:nvPr/>
          </p:nvSpPr>
          <p:spPr>
            <a:xfrm>
              <a:off x="9745" y="1835"/>
              <a:ext cx="4864" cy="4355"/>
            </a:xfrm>
            <a:prstGeom prst="roundRect">
              <a:avLst>
                <a:gd name="adj" fmla="val 497"/>
              </a:avLst>
            </a:prstGeom>
            <a:solidFill>
              <a:srgbClr val="F4FCFF"/>
            </a:solidFill>
            <a:ln>
              <a:solidFill>
                <a:srgbClr val="3AB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9" name="圆角矩形 18"/>
            <p:cNvSpPr/>
            <p:nvPr/>
          </p:nvSpPr>
          <p:spPr>
            <a:xfrm>
              <a:off x="9967" y="2077"/>
              <a:ext cx="4446" cy="629"/>
            </a:xfrm>
            <a:prstGeom prst="roundRect">
              <a:avLst>
                <a:gd name="adj" fmla="val 497"/>
              </a:avLst>
            </a:prstGeom>
            <a:solidFill>
              <a:srgbClr val="3AB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bg1"/>
                  </a:solidFill>
                  <a:latin typeface="微软雅黑" panose="020B0503020204020204" charset="-122"/>
                  <a:ea typeface="微软雅黑" panose="020B0503020204020204" charset="-122"/>
                  <a:sym typeface="+mn-ea"/>
                </a:rPr>
                <a:t>通用物联网平台</a:t>
              </a:r>
              <a:endParaRPr lang="zh-CN" altLang="en-US" b="1">
                <a:solidFill>
                  <a:schemeClr val="bg1"/>
                </a:solidFill>
                <a:latin typeface="微软雅黑" panose="020B0503020204020204" charset="-122"/>
                <a:ea typeface="微软雅黑" panose="020B0503020204020204" charset="-122"/>
                <a:sym typeface="+mn-ea"/>
              </a:endParaRPr>
            </a:p>
          </p:txBody>
        </p:sp>
        <p:sp>
          <p:nvSpPr>
            <p:cNvPr id="105" name="圆角矩形 104"/>
            <p:cNvSpPr/>
            <p:nvPr/>
          </p:nvSpPr>
          <p:spPr>
            <a:xfrm>
              <a:off x="10082" y="3102"/>
              <a:ext cx="2055" cy="484"/>
            </a:xfrm>
            <a:prstGeom prst="roundRect">
              <a:avLst>
                <a:gd name="adj" fmla="val 497"/>
              </a:avLst>
            </a:prstGeom>
            <a:noFill/>
            <a:ln w="9525">
              <a:solidFill>
                <a:srgbClr val="3AB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lumMod val="65000"/>
                      <a:lumOff val="35000"/>
                    </a:schemeClr>
                  </a:solidFill>
                  <a:latin typeface="微软雅黑" panose="020B0503020204020204" charset="-122"/>
                  <a:ea typeface="微软雅黑" panose="020B0503020204020204" charset="-122"/>
                </a:rPr>
                <a:t>实时与历史数据</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
          <p:nvSpPr>
            <p:cNvPr id="106" name="圆角矩形 105"/>
            <p:cNvSpPr/>
            <p:nvPr/>
          </p:nvSpPr>
          <p:spPr>
            <a:xfrm>
              <a:off x="10082" y="3887"/>
              <a:ext cx="2055" cy="484"/>
            </a:xfrm>
            <a:prstGeom prst="roundRect">
              <a:avLst>
                <a:gd name="adj" fmla="val 497"/>
              </a:avLst>
            </a:prstGeom>
            <a:noFill/>
            <a:ln w="9525">
              <a:solidFill>
                <a:srgbClr val="3AB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lumMod val="65000"/>
                      <a:lumOff val="35000"/>
                    </a:schemeClr>
                  </a:solidFill>
                  <a:latin typeface="微软雅黑" panose="020B0503020204020204" charset="-122"/>
                  <a:ea typeface="微软雅黑" panose="020B0503020204020204" charset="-122"/>
                </a:rPr>
                <a:t>规则与告警</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
          <p:nvSpPr>
            <p:cNvPr id="107" name="圆角矩形 106"/>
            <p:cNvSpPr/>
            <p:nvPr/>
          </p:nvSpPr>
          <p:spPr>
            <a:xfrm>
              <a:off x="12359" y="3102"/>
              <a:ext cx="2053" cy="484"/>
            </a:xfrm>
            <a:prstGeom prst="roundRect">
              <a:avLst>
                <a:gd name="adj" fmla="val 497"/>
              </a:avLst>
            </a:prstGeom>
            <a:noFill/>
            <a:ln w="9525">
              <a:solidFill>
                <a:srgbClr val="3AB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lumMod val="65000"/>
                      <a:lumOff val="35000"/>
                    </a:schemeClr>
                  </a:solidFill>
                  <a:latin typeface="微软雅黑" panose="020B0503020204020204" charset="-122"/>
                  <a:ea typeface="微软雅黑" panose="020B0503020204020204" charset="-122"/>
                </a:rPr>
                <a:t>设备物模型</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
          <p:nvSpPr>
            <p:cNvPr id="108" name="圆角矩形 107"/>
            <p:cNvSpPr/>
            <p:nvPr/>
          </p:nvSpPr>
          <p:spPr>
            <a:xfrm>
              <a:off x="12359" y="3887"/>
              <a:ext cx="2053" cy="484"/>
            </a:xfrm>
            <a:prstGeom prst="roundRect">
              <a:avLst>
                <a:gd name="adj" fmla="val 497"/>
              </a:avLst>
            </a:prstGeom>
            <a:noFill/>
            <a:ln w="9525">
              <a:solidFill>
                <a:srgbClr val="3AB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lumMod val="65000"/>
                      <a:lumOff val="35000"/>
                    </a:schemeClr>
                  </a:solidFill>
                  <a:latin typeface="微软雅黑" panose="020B0503020204020204" charset="-122"/>
                  <a:ea typeface="微软雅黑" panose="020B0503020204020204" charset="-122"/>
                </a:rPr>
                <a:t>设备与数据存储</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grpSp>
      <p:sp>
        <p:nvSpPr>
          <p:cNvPr id="112" name="文本框 111"/>
          <p:cNvSpPr txBox="1"/>
          <p:nvPr/>
        </p:nvSpPr>
        <p:spPr>
          <a:xfrm>
            <a:off x="6402070" y="3037205"/>
            <a:ext cx="2749550" cy="793115"/>
          </a:xfrm>
          <a:prstGeom prst="rect">
            <a:avLst/>
          </a:prstGeom>
          <a:noFill/>
        </p:spPr>
        <p:txBody>
          <a:bodyPr wrap="square" rtlCol="0">
            <a:noAutofit/>
          </a:bodyPr>
          <a:p>
            <a:pPr algn="l"/>
            <a:r>
              <a:rPr lang="en-US" altLang="zh-CN"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台服务器（</a:t>
            </a:r>
            <a:r>
              <a:rPr lang="en-US" altLang="zh-CN"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16</a:t>
            </a:r>
            <a:r>
              <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核</a:t>
            </a:r>
            <a:r>
              <a:rPr lang="en-US" altLang="zh-CN"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32G</a:t>
            </a:r>
            <a:r>
              <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内存），</a:t>
            </a:r>
            <a:r>
              <a:rPr lang="en-US" altLang="zh-CN"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20Mb</a:t>
            </a:r>
            <a:r>
              <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带宽</a:t>
            </a:r>
            <a:r>
              <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可支持</a:t>
            </a:r>
            <a:r>
              <a:rPr lang="en-US" altLang="zh-CN"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1000</a:t>
            </a:r>
            <a:r>
              <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个设备同时传输，可使用负载均衡器横向扩展</a:t>
            </a:r>
            <a:r>
              <a:rPr lang="en-US" altLang="zh-CN"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N</a:t>
            </a:r>
            <a:r>
              <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台设备，支持</a:t>
            </a:r>
            <a:r>
              <a:rPr lang="en-US" altLang="zh-CN"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N*1000</a:t>
            </a:r>
            <a:r>
              <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个设备同时接入系统</a:t>
            </a:r>
            <a:endPar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117" name="组合 116"/>
          <p:cNvGrpSpPr/>
          <p:nvPr/>
        </p:nvGrpSpPr>
        <p:grpSpPr>
          <a:xfrm>
            <a:off x="6188075" y="4504690"/>
            <a:ext cx="3079750" cy="1743710"/>
            <a:chOff x="9745" y="1671"/>
            <a:chExt cx="4850" cy="2746"/>
          </a:xfrm>
        </p:grpSpPr>
        <p:sp>
          <p:nvSpPr>
            <p:cNvPr id="118" name="圆角矩形 117"/>
            <p:cNvSpPr/>
            <p:nvPr/>
          </p:nvSpPr>
          <p:spPr>
            <a:xfrm>
              <a:off x="9745" y="1671"/>
              <a:ext cx="4850" cy="2746"/>
            </a:xfrm>
            <a:prstGeom prst="roundRect">
              <a:avLst>
                <a:gd name="adj" fmla="val 497"/>
              </a:avLst>
            </a:prstGeom>
            <a:solidFill>
              <a:srgbClr val="F4FCFF"/>
            </a:solidFill>
            <a:ln>
              <a:solidFill>
                <a:srgbClr val="3AB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19" name="圆角矩形 118"/>
            <p:cNvSpPr/>
            <p:nvPr/>
          </p:nvSpPr>
          <p:spPr>
            <a:xfrm>
              <a:off x="9967" y="1947"/>
              <a:ext cx="4445" cy="629"/>
            </a:xfrm>
            <a:prstGeom prst="roundRect">
              <a:avLst>
                <a:gd name="adj" fmla="val 497"/>
              </a:avLst>
            </a:prstGeom>
            <a:solidFill>
              <a:srgbClr val="3AB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bg1"/>
                  </a:solidFill>
                  <a:latin typeface="微软雅黑" panose="020B0503020204020204" charset="-122"/>
                  <a:ea typeface="微软雅黑" panose="020B0503020204020204" charset="-122"/>
                  <a:sym typeface="+mn-ea"/>
                </a:rPr>
                <a:t>数据库</a:t>
              </a:r>
              <a:endParaRPr lang="zh-CN" altLang="en-US" b="1">
                <a:solidFill>
                  <a:schemeClr val="bg1"/>
                </a:solidFill>
                <a:latin typeface="微软雅黑" panose="020B0503020204020204" charset="-122"/>
                <a:ea typeface="微软雅黑" panose="020B0503020204020204" charset="-122"/>
                <a:sym typeface="+mn-ea"/>
              </a:endParaRPr>
            </a:p>
          </p:txBody>
        </p:sp>
        <p:sp>
          <p:nvSpPr>
            <p:cNvPr id="120" name="圆角矩形 119"/>
            <p:cNvSpPr/>
            <p:nvPr/>
          </p:nvSpPr>
          <p:spPr>
            <a:xfrm>
              <a:off x="9967" y="2752"/>
              <a:ext cx="2036" cy="484"/>
            </a:xfrm>
            <a:prstGeom prst="roundRect">
              <a:avLst>
                <a:gd name="adj" fmla="val 497"/>
              </a:avLst>
            </a:prstGeom>
            <a:noFill/>
            <a:ln w="9525">
              <a:solidFill>
                <a:srgbClr val="3AB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MySQL</a:t>
              </a:r>
              <a:r>
                <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数据库</a:t>
              </a:r>
              <a:endPar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21" name="圆角矩形 120"/>
            <p:cNvSpPr/>
            <p:nvPr/>
          </p:nvSpPr>
          <p:spPr>
            <a:xfrm>
              <a:off x="12360" y="2752"/>
              <a:ext cx="1919" cy="484"/>
            </a:xfrm>
            <a:prstGeom prst="roundRect">
              <a:avLst>
                <a:gd name="adj" fmla="val 497"/>
              </a:avLst>
            </a:prstGeom>
            <a:noFill/>
            <a:ln w="9525">
              <a:solidFill>
                <a:srgbClr val="3AB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MongoDB</a:t>
              </a:r>
              <a:r>
                <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数据库</a:t>
              </a:r>
              <a:endPar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135" name="组合 134"/>
          <p:cNvGrpSpPr/>
          <p:nvPr/>
        </p:nvGrpSpPr>
        <p:grpSpPr>
          <a:xfrm>
            <a:off x="6805295" y="3857625"/>
            <a:ext cx="1851660" cy="647700"/>
            <a:chOff x="10077" y="6235"/>
            <a:chExt cx="2916" cy="1020"/>
          </a:xfrm>
        </p:grpSpPr>
        <p:cxnSp>
          <p:nvCxnSpPr>
            <p:cNvPr id="115" name="直接箭头连接符 114"/>
            <p:cNvCxnSpPr/>
            <p:nvPr/>
          </p:nvCxnSpPr>
          <p:spPr>
            <a:xfrm rot="5400000">
              <a:off x="10990" y="6745"/>
              <a:ext cx="1020" cy="0"/>
            </a:xfrm>
            <a:prstGeom prst="straightConnector1">
              <a:avLst/>
            </a:prstGeom>
            <a:ln w="19050">
              <a:gradFill>
                <a:gsLst>
                  <a:gs pos="0">
                    <a:srgbClr val="00B0D2"/>
                  </a:gs>
                  <a:gs pos="100000">
                    <a:srgbClr val="3ABFC4"/>
                  </a:gs>
                </a:gsLst>
                <a:lin ang="0" scaled="0"/>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4" name="文本框 123"/>
            <p:cNvSpPr txBox="1"/>
            <p:nvPr/>
          </p:nvSpPr>
          <p:spPr>
            <a:xfrm>
              <a:off x="10077" y="6579"/>
              <a:ext cx="1350" cy="386"/>
            </a:xfrm>
            <a:prstGeom prst="rect">
              <a:avLst/>
            </a:prstGeom>
            <a:noFill/>
          </p:spPr>
          <p:txBody>
            <a:bodyPr wrap="square" rtlCol="0">
              <a:spAutoFit/>
            </a:bodyPr>
            <a:p>
              <a:pPr algn="ctr"/>
              <a:r>
                <a:rPr lang="zh-CN" sz="1000">
                  <a:solidFill>
                    <a:schemeClr val="tx1">
                      <a:lumMod val="65000"/>
                      <a:lumOff val="35000"/>
                    </a:schemeClr>
                  </a:solidFill>
                  <a:latin typeface="微软雅黑" panose="020B0503020204020204" charset="-122"/>
                  <a:ea typeface="微软雅黑" panose="020B0503020204020204" charset="-122"/>
                  <a:cs typeface="Noto Sans S Chinese Regular" panose="020B0500000000000000" charset="-122"/>
                </a:rPr>
                <a:t>数据存储</a:t>
              </a:r>
              <a:endParaRPr lang="zh-CN" sz="1000">
                <a:solidFill>
                  <a:schemeClr val="tx1">
                    <a:lumMod val="65000"/>
                    <a:lumOff val="35000"/>
                  </a:schemeClr>
                </a:solidFill>
                <a:latin typeface="微软雅黑" panose="020B0503020204020204" charset="-122"/>
                <a:ea typeface="微软雅黑" panose="020B0503020204020204" charset="-122"/>
                <a:cs typeface="Noto Sans S Chinese Regular" panose="020B0500000000000000" charset="-122"/>
              </a:endParaRPr>
            </a:p>
          </p:txBody>
        </p:sp>
        <p:sp>
          <p:nvSpPr>
            <p:cNvPr id="125" name="文本框 124"/>
            <p:cNvSpPr txBox="1"/>
            <p:nvPr/>
          </p:nvSpPr>
          <p:spPr>
            <a:xfrm>
              <a:off x="11643" y="6579"/>
              <a:ext cx="1350" cy="386"/>
            </a:xfrm>
            <a:prstGeom prst="rect">
              <a:avLst/>
            </a:prstGeom>
            <a:noFill/>
          </p:spPr>
          <p:txBody>
            <a:bodyPr wrap="square" rtlCol="0">
              <a:spAutoFit/>
            </a:bodyPr>
            <a:p>
              <a:pPr algn="ctr"/>
              <a:r>
                <a:rPr lang="zh-CN" sz="1000">
                  <a:solidFill>
                    <a:schemeClr val="tx1">
                      <a:lumMod val="65000"/>
                      <a:lumOff val="35000"/>
                    </a:schemeClr>
                  </a:solidFill>
                  <a:latin typeface="微软雅黑" panose="020B0503020204020204" charset="-122"/>
                  <a:ea typeface="微软雅黑" panose="020B0503020204020204" charset="-122"/>
                  <a:cs typeface="Noto Sans S Chinese Regular" panose="020B0500000000000000" charset="-122"/>
                </a:rPr>
                <a:t>数据读取</a:t>
              </a:r>
              <a:endParaRPr lang="zh-CN" sz="1000">
                <a:solidFill>
                  <a:schemeClr val="tx1">
                    <a:lumMod val="65000"/>
                    <a:lumOff val="35000"/>
                  </a:schemeClr>
                </a:solidFill>
                <a:latin typeface="微软雅黑" panose="020B0503020204020204" charset="-122"/>
                <a:ea typeface="微软雅黑" panose="020B0503020204020204" charset="-122"/>
                <a:cs typeface="Noto Sans S Chinese Regular" panose="020B0500000000000000" charset="-122"/>
              </a:endParaRPr>
            </a:p>
          </p:txBody>
        </p:sp>
      </p:grpSp>
      <p:sp>
        <p:nvSpPr>
          <p:cNvPr id="103" name="文本框 102"/>
          <p:cNvSpPr txBox="1"/>
          <p:nvPr/>
        </p:nvSpPr>
        <p:spPr>
          <a:xfrm>
            <a:off x="567055" y="5277485"/>
            <a:ext cx="1404620" cy="1014730"/>
          </a:xfrm>
          <a:prstGeom prst="rect">
            <a:avLst/>
          </a:prstGeom>
          <a:noFill/>
        </p:spPr>
        <p:txBody>
          <a:bodyPr wrap="square" rtlCol="0">
            <a:spAutoFit/>
          </a:bodyPr>
          <a:p>
            <a:pPr algn="l"/>
            <a:r>
              <a:rPr lang="zh-CN" sz="1200">
                <a:solidFill>
                  <a:schemeClr val="tx1">
                    <a:lumMod val="65000"/>
                    <a:lumOff val="35000"/>
                  </a:schemeClr>
                </a:solidFill>
                <a:latin typeface="微软雅黑" panose="020B0503020204020204" charset="-122"/>
                <a:ea typeface="微软雅黑" panose="020B0503020204020204" charset="-122"/>
                <a:cs typeface="Noto Sans S Chinese Regular" panose="020B0500000000000000" charset="-122"/>
              </a:rPr>
              <a:t>支持各类协议的物联网设，设备通过网络传输将数据推送到数据采集解析器里</a:t>
            </a:r>
            <a:endParaRPr lang="zh-CN" sz="1200">
              <a:solidFill>
                <a:schemeClr val="tx1">
                  <a:lumMod val="65000"/>
                  <a:lumOff val="35000"/>
                </a:schemeClr>
              </a:solidFill>
              <a:latin typeface="微软雅黑" panose="020B0503020204020204" charset="-122"/>
              <a:ea typeface="微软雅黑" panose="020B0503020204020204" charset="-122"/>
              <a:cs typeface="Noto Sans S Chinese Regular" panose="020B0500000000000000" charset="-122"/>
            </a:endParaRPr>
          </a:p>
        </p:txBody>
      </p:sp>
      <p:grpSp>
        <p:nvGrpSpPr>
          <p:cNvPr id="127" name="组合 126"/>
          <p:cNvGrpSpPr/>
          <p:nvPr/>
        </p:nvGrpSpPr>
        <p:grpSpPr>
          <a:xfrm>
            <a:off x="9941560" y="1165225"/>
            <a:ext cx="1704975" cy="5084445"/>
            <a:chOff x="15586" y="1835"/>
            <a:chExt cx="2685" cy="8007"/>
          </a:xfrm>
        </p:grpSpPr>
        <p:sp>
          <p:nvSpPr>
            <p:cNvPr id="13" name="圆角矩形 12"/>
            <p:cNvSpPr/>
            <p:nvPr/>
          </p:nvSpPr>
          <p:spPr>
            <a:xfrm>
              <a:off x="15586" y="1835"/>
              <a:ext cx="2685" cy="8007"/>
            </a:xfrm>
            <a:prstGeom prst="roundRect">
              <a:avLst>
                <a:gd name="adj" fmla="val 497"/>
              </a:avLst>
            </a:prstGeom>
            <a:solidFill>
              <a:srgbClr val="F4FCFF"/>
            </a:solidFill>
            <a:ln w="28575" cmpd="sng">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0" name="圆角矩形 19"/>
            <p:cNvSpPr/>
            <p:nvPr/>
          </p:nvSpPr>
          <p:spPr>
            <a:xfrm>
              <a:off x="15841" y="2077"/>
              <a:ext cx="2176" cy="629"/>
            </a:xfrm>
            <a:prstGeom prst="roundRect">
              <a:avLst>
                <a:gd name="adj" fmla="val 497"/>
              </a:avLst>
            </a:prstGeom>
            <a:solidFill>
              <a:srgbClr val="017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bg1"/>
                  </a:solidFill>
                  <a:latin typeface="微软雅黑" panose="020B0503020204020204" charset="-122"/>
                  <a:ea typeface="微软雅黑" panose="020B0503020204020204" charset="-122"/>
                  <a:sym typeface="+mn-ea"/>
                </a:rPr>
                <a:t>上层应用系统</a:t>
              </a:r>
              <a:endParaRPr lang="zh-CN" altLang="en-US" sz="1200">
                <a:solidFill>
                  <a:schemeClr val="bg1"/>
                </a:solidFill>
                <a:latin typeface="微软雅黑" panose="020B0503020204020204" charset="-122"/>
                <a:ea typeface="微软雅黑" panose="020B0503020204020204" charset="-122"/>
                <a:sym typeface="+mn-ea"/>
              </a:endParaRPr>
            </a:p>
          </p:txBody>
        </p:sp>
        <p:sp>
          <p:nvSpPr>
            <p:cNvPr id="21" name="圆角矩形 20"/>
            <p:cNvSpPr/>
            <p:nvPr/>
          </p:nvSpPr>
          <p:spPr>
            <a:xfrm>
              <a:off x="15841" y="2994"/>
              <a:ext cx="2176" cy="482"/>
            </a:xfrm>
            <a:prstGeom prst="roundRect">
              <a:avLst>
                <a:gd name="adj" fmla="val 497"/>
              </a:avLst>
            </a:prstGeom>
            <a:noFill/>
            <a:ln w="9525">
              <a:solidFill>
                <a:srgbClr val="01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lumMod val="65000"/>
                      <a:lumOff val="35000"/>
                    </a:schemeClr>
                  </a:solidFill>
                  <a:latin typeface="微软雅黑" panose="020B0503020204020204" charset="-122"/>
                  <a:ea typeface="微软雅黑" panose="020B0503020204020204" charset="-122"/>
                </a:rPr>
                <a:t>维保计划</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
          <p:nvSpPr>
            <p:cNvPr id="23" name="圆角矩形 22"/>
            <p:cNvSpPr/>
            <p:nvPr/>
          </p:nvSpPr>
          <p:spPr>
            <a:xfrm>
              <a:off x="15841" y="3862"/>
              <a:ext cx="2176" cy="481"/>
            </a:xfrm>
            <a:prstGeom prst="roundRect">
              <a:avLst>
                <a:gd name="adj" fmla="val 497"/>
              </a:avLst>
            </a:prstGeom>
            <a:noFill/>
            <a:ln w="9525">
              <a:solidFill>
                <a:srgbClr val="01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lumMod val="65000"/>
                      <a:lumOff val="35000"/>
                    </a:schemeClr>
                  </a:solidFill>
                  <a:latin typeface="微软雅黑" panose="020B0503020204020204" charset="-122"/>
                  <a:ea typeface="微软雅黑" panose="020B0503020204020204" charset="-122"/>
                </a:rPr>
                <a:t>工单管理</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
          <p:nvSpPr>
            <p:cNvPr id="24" name="圆角矩形 23"/>
            <p:cNvSpPr/>
            <p:nvPr/>
          </p:nvSpPr>
          <p:spPr>
            <a:xfrm>
              <a:off x="15841" y="4627"/>
              <a:ext cx="2176" cy="481"/>
            </a:xfrm>
            <a:prstGeom prst="roundRect">
              <a:avLst>
                <a:gd name="adj" fmla="val 497"/>
              </a:avLst>
            </a:prstGeom>
            <a:noFill/>
            <a:ln w="9525">
              <a:solidFill>
                <a:srgbClr val="01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lumMod val="65000"/>
                      <a:lumOff val="35000"/>
                    </a:schemeClr>
                  </a:solidFill>
                  <a:latin typeface="微软雅黑" panose="020B0503020204020204" charset="-122"/>
                  <a:ea typeface="微软雅黑" panose="020B0503020204020204" charset="-122"/>
                </a:rPr>
                <a:t>驾驶舱</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
          <p:nvSpPr>
            <p:cNvPr id="25" name="圆角矩形 24"/>
            <p:cNvSpPr/>
            <p:nvPr/>
          </p:nvSpPr>
          <p:spPr>
            <a:xfrm>
              <a:off x="15841" y="5350"/>
              <a:ext cx="2176" cy="481"/>
            </a:xfrm>
            <a:prstGeom prst="roundRect">
              <a:avLst>
                <a:gd name="adj" fmla="val 497"/>
              </a:avLst>
            </a:prstGeom>
            <a:noFill/>
            <a:ln w="9525">
              <a:solidFill>
                <a:srgbClr val="01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lumMod val="65000"/>
                      <a:lumOff val="35000"/>
                    </a:schemeClr>
                  </a:solidFill>
                  <a:latin typeface="微软雅黑" panose="020B0503020204020204" charset="-122"/>
                  <a:ea typeface="微软雅黑" panose="020B0503020204020204" charset="-122"/>
                  <a:sym typeface="+mn-ea"/>
                </a:rPr>
                <a:t>运维系统</a:t>
              </a:r>
              <a:endParaRPr lang="zh-CN" altLang="en-US" sz="120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6" name="圆角矩形 25"/>
            <p:cNvSpPr/>
            <p:nvPr/>
          </p:nvSpPr>
          <p:spPr>
            <a:xfrm>
              <a:off x="15859" y="6190"/>
              <a:ext cx="2176" cy="481"/>
            </a:xfrm>
            <a:prstGeom prst="roundRect">
              <a:avLst>
                <a:gd name="adj" fmla="val 497"/>
              </a:avLst>
            </a:prstGeom>
            <a:noFill/>
            <a:ln w="9525">
              <a:solidFill>
                <a:srgbClr val="01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lumMod val="65000"/>
                      <a:lumOff val="35000"/>
                    </a:schemeClr>
                  </a:solidFill>
                  <a:latin typeface="微软雅黑" panose="020B0503020204020204" charset="-122"/>
                  <a:ea typeface="微软雅黑" panose="020B0503020204020204" charset="-122"/>
                </a:rPr>
                <a:t>智慧工厂</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grpSp>
      <p:grpSp>
        <p:nvGrpSpPr>
          <p:cNvPr id="114" name="组合 113"/>
          <p:cNvGrpSpPr/>
          <p:nvPr/>
        </p:nvGrpSpPr>
        <p:grpSpPr>
          <a:xfrm>
            <a:off x="9268460" y="1166495"/>
            <a:ext cx="846455" cy="2764155"/>
            <a:chOff x="14426" y="2287"/>
            <a:chExt cx="1333" cy="4353"/>
          </a:xfrm>
        </p:grpSpPr>
        <p:sp>
          <p:nvSpPr>
            <p:cNvPr id="61" name="圆角矩形 60"/>
            <p:cNvSpPr/>
            <p:nvPr/>
          </p:nvSpPr>
          <p:spPr>
            <a:xfrm rot="5400000">
              <a:off x="12568" y="4144"/>
              <a:ext cx="4353" cy="638"/>
            </a:xfrm>
            <a:prstGeom prst="roundRect">
              <a:avLst>
                <a:gd name="adj" fmla="val 497"/>
              </a:avLst>
            </a:prstGeom>
            <a:noFill/>
            <a:ln w="9525">
              <a:solidFill>
                <a:srgbClr val="3AB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000">
                  <a:solidFill>
                    <a:schemeClr val="tx1">
                      <a:lumMod val="65000"/>
                      <a:lumOff val="35000"/>
                    </a:schemeClr>
                  </a:solidFill>
                  <a:latin typeface="微软雅黑" panose="020B0503020204020204" charset="-122"/>
                  <a:ea typeface="微软雅黑" panose="020B0503020204020204" charset="-122"/>
                </a:rPr>
                <a:t>Restful API/CLI</a:t>
              </a:r>
              <a:endParaRPr lang="en-US" altLang="zh-CN" sz="1000">
                <a:solidFill>
                  <a:schemeClr val="tx1">
                    <a:lumMod val="65000"/>
                    <a:lumOff val="35000"/>
                  </a:schemeClr>
                </a:solidFill>
                <a:latin typeface="微软雅黑" panose="020B0503020204020204" charset="-122"/>
                <a:ea typeface="微软雅黑" panose="020B0503020204020204" charset="-122"/>
              </a:endParaRPr>
            </a:p>
          </p:txBody>
        </p:sp>
        <p:cxnSp>
          <p:nvCxnSpPr>
            <p:cNvPr id="68" name="直接箭头连接符 67"/>
            <p:cNvCxnSpPr/>
            <p:nvPr/>
          </p:nvCxnSpPr>
          <p:spPr>
            <a:xfrm>
              <a:off x="15128" y="4816"/>
              <a:ext cx="631" cy="0"/>
            </a:xfrm>
            <a:prstGeom prst="straightConnector1">
              <a:avLst/>
            </a:prstGeom>
            <a:ln w="19050">
              <a:gradFill>
                <a:gsLst>
                  <a:gs pos="0">
                    <a:srgbClr val="3ABFC4"/>
                  </a:gs>
                  <a:gs pos="100000">
                    <a:srgbClr val="017FB5"/>
                  </a:gs>
                </a:gsLst>
                <a:lin ang="0" scaled="0"/>
              </a:gra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a:off x="1977073" y="2207260"/>
            <a:ext cx="2051685" cy="276860"/>
            <a:chOff x="3056" y="3476"/>
            <a:chExt cx="3231" cy="436"/>
          </a:xfrm>
        </p:grpSpPr>
        <p:sp>
          <p:nvSpPr>
            <p:cNvPr id="69" name="文本框 68"/>
            <p:cNvSpPr txBox="1"/>
            <p:nvPr/>
          </p:nvSpPr>
          <p:spPr>
            <a:xfrm>
              <a:off x="3574" y="3476"/>
              <a:ext cx="2325" cy="386"/>
            </a:xfrm>
            <a:prstGeom prst="rect">
              <a:avLst/>
            </a:prstGeom>
            <a:noFill/>
          </p:spPr>
          <p:txBody>
            <a:bodyPr wrap="square" rtlCol="0">
              <a:spAutoFit/>
            </a:bodyPr>
            <a:p>
              <a:pPr algn="ctr"/>
              <a:r>
                <a:rPr lang="en-US" sz="10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HTTP/TCP/MQTT</a:t>
              </a:r>
              <a:r>
                <a:rPr lang="zh-CN" altLang="en-US" sz="10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等协议</a:t>
              </a:r>
              <a:endParaRPr lang="zh-CN" altLang="en-US" sz="10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cxnSp>
          <p:nvCxnSpPr>
            <p:cNvPr id="128" name="直接箭头连接符 127"/>
            <p:cNvCxnSpPr/>
            <p:nvPr/>
          </p:nvCxnSpPr>
          <p:spPr>
            <a:xfrm>
              <a:off x="3056" y="3912"/>
              <a:ext cx="3231" cy="0"/>
            </a:xfrm>
            <a:prstGeom prst="straightConnector1">
              <a:avLst/>
            </a:prstGeom>
            <a:ln w="19050">
              <a:gradFill>
                <a:gsLst>
                  <a:gs pos="0">
                    <a:srgbClr val="00B0D2"/>
                  </a:gs>
                  <a:gs pos="100000">
                    <a:srgbClr val="3ABFC4"/>
                  </a:gs>
                </a:gsLst>
                <a:lin ang="21300000" scaled="0"/>
              </a:gradFill>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130" name="直接箭头连接符 129"/>
          <p:cNvCxnSpPr/>
          <p:nvPr/>
        </p:nvCxnSpPr>
        <p:spPr>
          <a:xfrm>
            <a:off x="1911350" y="3539490"/>
            <a:ext cx="360000" cy="0"/>
          </a:xfrm>
          <a:prstGeom prst="straightConnector1">
            <a:avLst/>
          </a:prstGeom>
          <a:ln w="19050">
            <a:gradFill>
              <a:gsLst>
                <a:gs pos="0">
                  <a:srgbClr val="00B0D2"/>
                </a:gs>
                <a:gs pos="100000">
                  <a:srgbClr val="3ABFC4"/>
                </a:gs>
              </a:gsLst>
              <a:lin ang="0" scaled="0"/>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1" name="直接箭头连接符 130"/>
          <p:cNvCxnSpPr/>
          <p:nvPr/>
        </p:nvCxnSpPr>
        <p:spPr>
          <a:xfrm>
            <a:off x="3220720" y="3539490"/>
            <a:ext cx="748665" cy="0"/>
          </a:xfrm>
          <a:prstGeom prst="straightConnector1">
            <a:avLst/>
          </a:prstGeom>
          <a:ln w="19050">
            <a:gradFill>
              <a:gsLst>
                <a:gs pos="0">
                  <a:srgbClr val="00B0D2"/>
                </a:gs>
                <a:gs pos="100000">
                  <a:srgbClr val="3ABFC4"/>
                </a:gs>
              </a:gsLst>
              <a:lin ang="0" scaled="0"/>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4" name="文本框 133"/>
          <p:cNvSpPr txBox="1"/>
          <p:nvPr/>
        </p:nvSpPr>
        <p:spPr>
          <a:xfrm>
            <a:off x="6329045" y="5610860"/>
            <a:ext cx="2738120" cy="638175"/>
          </a:xfrm>
          <a:prstGeom prst="rect">
            <a:avLst/>
          </a:prstGeom>
          <a:noFill/>
        </p:spPr>
        <p:txBody>
          <a:bodyPr wrap="square" rtlCol="0">
            <a:noAutofit/>
          </a:bodyPr>
          <a:p>
            <a:pPr algn="l"/>
            <a:r>
              <a:rPr lang="zh-CN"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业务数据存储</a:t>
            </a:r>
            <a:r>
              <a:rPr lang="en-US" altLang="zh-CN"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MySQL</a:t>
            </a:r>
            <a:r>
              <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数据库，设备数据存储</a:t>
            </a:r>
            <a:r>
              <a:rPr lang="en-US" altLang="zh-CN"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MongoDB</a:t>
            </a:r>
            <a:r>
              <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，可根据数据量进行集群扩展</a:t>
            </a:r>
            <a:endParaRPr lang="zh-CN" altLang="en-US" sz="12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139" name="组合 138"/>
          <p:cNvGrpSpPr/>
          <p:nvPr/>
        </p:nvGrpSpPr>
        <p:grpSpPr>
          <a:xfrm>
            <a:off x="5484495" y="2546350"/>
            <a:ext cx="783590" cy="300990"/>
            <a:chOff x="8287" y="4010"/>
            <a:chExt cx="1234" cy="474"/>
          </a:xfrm>
        </p:grpSpPr>
        <p:sp>
          <p:nvSpPr>
            <p:cNvPr id="110" name="文本框 109"/>
            <p:cNvSpPr txBox="1"/>
            <p:nvPr/>
          </p:nvSpPr>
          <p:spPr>
            <a:xfrm>
              <a:off x="8287" y="4010"/>
              <a:ext cx="1234" cy="386"/>
            </a:xfrm>
            <a:prstGeom prst="rect">
              <a:avLst/>
            </a:prstGeom>
            <a:noFill/>
          </p:spPr>
          <p:txBody>
            <a:bodyPr wrap="square" rtlCol="0">
              <a:spAutoFit/>
            </a:bodyPr>
            <a:p>
              <a:pPr algn="ctr"/>
              <a:r>
                <a:rPr lang="en-US" sz="1000">
                  <a:solidFill>
                    <a:schemeClr val="tx1">
                      <a:lumMod val="65000"/>
                      <a:lumOff val="35000"/>
                    </a:schemeClr>
                  </a:solidFill>
                  <a:latin typeface="微软雅黑" panose="020B0503020204020204" charset="-122"/>
                  <a:ea typeface="微软雅黑" panose="020B0503020204020204" charset="-122"/>
                  <a:cs typeface="Noto Sans S Chinese Regular" panose="020B0500000000000000" charset="-122"/>
                </a:rPr>
                <a:t>MQ</a:t>
              </a:r>
              <a:endParaRPr lang="en-US" sz="1000">
                <a:solidFill>
                  <a:schemeClr val="tx1">
                    <a:lumMod val="65000"/>
                    <a:lumOff val="35000"/>
                  </a:schemeClr>
                </a:solidFill>
                <a:latin typeface="微软雅黑" panose="020B0503020204020204" charset="-122"/>
                <a:ea typeface="微软雅黑" panose="020B0503020204020204" charset="-122"/>
                <a:cs typeface="Noto Sans S Chinese Regular" panose="020B0500000000000000" charset="-122"/>
              </a:endParaRPr>
            </a:p>
          </p:txBody>
        </p:sp>
        <p:cxnSp>
          <p:nvCxnSpPr>
            <p:cNvPr id="136" name="直接箭头连接符 135"/>
            <p:cNvCxnSpPr/>
            <p:nvPr/>
          </p:nvCxnSpPr>
          <p:spPr>
            <a:xfrm>
              <a:off x="8342" y="4484"/>
              <a:ext cx="1179" cy="0"/>
            </a:xfrm>
            <a:prstGeom prst="straightConnector1">
              <a:avLst/>
            </a:prstGeom>
            <a:ln w="19050">
              <a:gradFill>
                <a:gsLst>
                  <a:gs pos="0">
                    <a:srgbClr val="00B0D2"/>
                  </a:gs>
                  <a:gs pos="100000">
                    <a:srgbClr val="3ABFC4"/>
                  </a:gs>
                </a:gsLst>
                <a:lin ang="0" scaled="0"/>
              </a:gra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38" name="文本框 137"/>
          <p:cNvSpPr txBox="1"/>
          <p:nvPr/>
        </p:nvSpPr>
        <p:spPr>
          <a:xfrm>
            <a:off x="10114915" y="5191125"/>
            <a:ext cx="1471295" cy="793115"/>
          </a:xfrm>
          <a:prstGeom prst="rect">
            <a:avLst/>
          </a:prstGeom>
          <a:noFill/>
        </p:spPr>
        <p:txBody>
          <a:bodyPr wrap="square" rtlCol="0">
            <a:noAutofit/>
          </a:bodyPr>
          <a:p>
            <a:pPr algn="l"/>
            <a:r>
              <a:rPr lang="zh-CN" altLang="en-US" sz="1200">
                <a:solidFill>
                  <a:schemeClr val="tx1">
                    <a:lumMod val="65000"/>
                    <a:lumOff val="35000"/>
                  </a:schemeClr>
                </a:solidFill>
                <a:latin typeface="微软雅黑" panose="020B0503020204020204" charset="-122"/>
                <a:ea typeface="微软雅黑" panose="020B0503020204020204" charset="-122"/>
                <a:cs typeface="Noto Sans S Chinese Regular" panose="020B0500000000000000" charset="-122"/>
                <a:sym typeface="+mn-ea"/>
              </a:rPr>
              <a:t>上层应用系统整合并应用物联网平台具备的各项能力，并向用户提供服务</a:t>
            </a:r>
            <a:endParaRPr lang="zh-CN" altLang="en-US" sz="1200">
              <a:solidFill>
                <a:schemeClr val="tx1">
                  <a:lumMod val="65000"/>
                  <a:lumOff val="35000"/>
                </a:schemeClr>
              </a:solidFill>
              <a:latin typeface="微软雅黑" panose="020B0503020204020204" charset="-122"/>
              <a:ea typeface="微软雅黑" panose="020B0503020204020204" charset="-122"/>
              <a:cs typeface="Noto Sans S Chinese Regular" panose="020B0500000000000000" charset="-122"/>
              <a:sym typeface="+mn-ea"/>
            </a:endParaRPr>
          </a:p>
        </p:txBody>
      </p:sp>
      <p:sp>
        <p:nvSpPr>
          <p:cNvPr id="2" name="圆角矩形 1"/>
          <p:cNvSpPr/>
          <p:nvPr/>
        </p:nvSpPr>
        <p:spPr>
          <a:xfrm>
            <a:off x="10103485" y="4504690"/>
            <a:ext cx="1381760" cy="305435"/>
          </a:xfrm>
          <a:prstGeom prst="roundRect">
            <a:avLst>
              <a:gd name="adj" fmla="val 497"/>
            </a:avLst>
          </a:prstGeom>
          <a:noFill/>
          <a:ln w="9525">
            <a:solidFill>
              <a:srgbClr val="017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a:solidFill>
                  <a:schemeClr val="tx1">
                    <a:lumMod val="65000"/>
                    <a:lumOff val="35000"/>
                  </a:schemeClr>
                </a:solidFill>
                <a:latin typeface="微软雅黑" panose="020B0503020204020204" charset="-122"/>
                <a:ea typeface="微软雅黑" panose="020B0503020204020204" charset="-122"/>
              </a:rPr>
              <a:t>……</a:t>
            </a:r>
            <a:endParaRPr lang="en-US" altLang="zh-CN" sz="1200">
              <a:solidFill>
                <a:schemeClr val="tx1">
                  <a:lumMod val="65000"/>
                  <a:lumOff val="35000"/>
                </a:schemeClr>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Gen Jyuu Gothic Medium" panose="020B0402020203020207" charset="-120"/>
                <a:ea typeface="Gen Jyuu Gothic Medium" panose="020B0402020203020207" charset="-120"/>
              </a:rPr>
              <a:t>06</a:t>
            </a:r>
            <a:endParaRPr lang="en-US" altLang="zh-CN" sz="2000">
              <a:solidFill>
                <a:schemeClr val="bg1"/>
              </a:solidFill>
              <a:latin typeface="Gen Jyuu Gothic Medium" panose="020B0402020203020207" charset="-120"/>
              <a:ea typeface="Gen Jyuu Gothic Medium" panose="020B0402020203020207" charset="-120"/>
            </a:endParaRPr>
          </a:p>
        </p:txBody>
      </p:sp>
      <p:grpSp>
        <p:nvGrpSpPr>
          <p:cNvPr id="3" name="组合 2"/>
          <p:cNvGrpSpPr/>
          <p:nvPr/>
        </p:nvGrpSpPr>
        <p:grpSpPr>
          <a:xfrm>
            <a:off x="161925" y="177800"/>
            <a:ext cx="5393055" cy="661035"/>
            <a:chOff x="255" y="100"/>
            <a:chExt cx="8493" cy="1041"/>
          </a:xfrm>
        </p:grpSpPr>
        <p:sp>
          <p:nvSpPr>
            <p:cNvPr id="5" name="文本框 4"/>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平台功能设计</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7" name="组合 6"/>
            <p:cNvGrpSpPr/>
            <p:nvPr/>
          </p:nvGrpSpPr>
          <p:grpSpPr>
            <a:xfrm>
              <a:off x="255" y="1021"/>
              <a:ext cx="8493" cy="120"/>
              <a:chOff x="1592" y="4396"/>
              <a:chExt cx="16060" cy="90"/>
            </a:xfrm>
          </p:grpSpPr>
          <p:sp>
            <p:nvSpPr>
              <p:cNvPr id="8" name="矩形 7"/>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22" name="组合 21"/>
          <p:cNvGrpSpPr/>
          <p:nvPr/>
        </p:nvGrpSpPr>
        <p:grpSpPr>
          <a:xfrm>
            <a:off x="751840" y="1384300"/>
            <a:ext cx="10830560" cy="4852035"/>
            <a:chOff x="1184" y="2180"/>
            <a:chExt cx="17056" cy="7641"/>
          </a:xfrm>
        </p:grpSpPr>
        <p:sp>
          <p:nvSpPr>
            <p:cNvPr id="67" name="矩形: 圆角 59"/>
            <p:cNvSpPr/>
            <p:nvPr>
              <p:custDataLst>
                <p:tags r:id="rId1"/>
              </p:custDataLst>
            </p:nvPr>
          </p:nvSpPr>
          <p:spPr>
            <a:xfrm>
              <a:off x="1184" y="2180"/>
              <a:ext cx="17056" cy="7591"/>
            </a:xfrm>
            <a:prstGeom prst="roundRect">
              <a:avLst>
                <a:gd name="adj" fmla="val 7184"/>
              </a:avLst>
            </a:prstGeom>
            <a:gradFill>
              <a:gsLst>
                <a:gs pos="0">
                  <a:srgbClr val="FFFFFF">
                    <a:alpha val="10000"/>
                  </a:srgbClr>
                </a:gs>
                <a:gs pos="100000">
                  <a:srgbClr val="FFFFFF">
                    <a:alpha val="0"/>
                  </a:srgbClr>
                </a:gs>
              </a:gsLst>
              <a:lin ang="5400000" scaled="0"/>
            </a:gradFill>
            <a:ln w="15875">
              <a:gradFill flip="none" rotWithShape="1">
                <a:gsLst>
                  <a:gs pos="0">
                    <a:srgbClr val="4385F5">
                      <a:lumMod val="60000"/>
                      <a:lumOff val="40000"/>
                      <a:alpha val="60000"/>
                    </a:srgbClr>
                  </a:gs>
                  <a:gs pos="100000">
                    <a:srgbClr val="4385F5">
                      <a:lumMod val="60000"/>
                      <a:lumOff val="40000"/>
                      <a:alpha val="0"/>
                    </a:srgbClr>
                  </a:gs>
                </a:gsLst>
                <a:lin ang="5400000" scaled="1"/>
                <a:tileRect/>
              </a:gradFill>
            </a:ln>
          </p:spPr>
          <p:style>
            <a:lnRef idx="2">
              <a:srgbClr val="4385F5">
                <a:shade val="15000"/>
              </a:srgbClr>
            </a:lnRef>
            <a:fillRef idx="1">
              <a:srgbClr val="4385F5"/>
            </a:fillRef>
            <a:effectRef idx="0">
              <a:srgbClr val="4385F5"/>
            </a:effectRef>
            <a:fontRef idx="minor">
              <a:srgbClr val="FFFFFF"/>
            </a:fontRef>
          </p:style>
          <p:txBody>
            <a:bodyPr vertOverflow="overflow" horzOverflow="overflow" vert="horz" wrap="square" tIns="252095" numCol="1" spcCol="0" rtlCol="0" fromWordArt="0" anchor="t" anchorCtr="0" forceAA="0" compatLnSpc="1">
              <a:noAutofit/>
            </a:bodyPr>
            <a:lstStyle/>
            <a:p>
              <a:pPr lvl="0" indent="0" algn="l" fontAlgn="auto">
                <a:lnSpc>
                  <a:spcPct val="120000"/>
                </a:lnSpc>
                <a:buClrTx/>
                <a:buSzTx/>
                <a:buFontTx/>
              </a:pPr>
              <a:endParaRPr lang="zh-CN" altLang="en-US" sz="1400" spc="150" noProof="0" dirty="0">
                <a:ln>
                  <a:noFill/>
                </a:ln>
                <a:solidFill>
                  <a:srgbClr val="000000">
                    <a:lumMod val="85000"/>
                    <a:lumOff val="15000"/>
                  </a:srgbClr>
                </a:solidFill>
                <a:effectLst/>
                <a:uLnTx/>
                <a:uFillTx/>
                <a:latin typeface="+mn-ea"/>
                <a:sym typeface="+mn-ea"/>
              </a:endParaRPr>
            </a:p>
          </p:txBody>
        </p:sp>
        <p:sp>
          <p:nvSpPr>
            <p:cNvPr id="6" name="TextBox 6"/>
            <p:cNvSpPr txBox="1"/>
            <p:nvPr/>
          </p:nvSpPr>
          <p:spPr>
            <a:xfrm>
              <a:off x="1481" y="3025"/>
              <a:ext cx="16239" cy="6796"/>
            </a:xfrm>
            <a:prstGeom prst="rect">
              <a:avLst/>
            </a:prstGeom>
            <a:noFill/>
          </p:spPr>
          <p:txBody>
            <a:bodyPr wrap="square" rtlCol="0">
              <a:spAutoFit/>
            </a:bodyPr>
            <a:lstStyle/>
            <a:p>
              <a:pPr marL="285750" indent="-285750">
                <a:lnSpc>
                  <a:spcPct val="130000"/>
                </a:lnSpc>
                <a:spcAft>
                  <a:spcPts val="600"/>
                </a:spcAft>
                <a:buFont typeface="Wingdings" panose="05000000000000000000" charset="0"/>
                <a:buChar char="u"/>
              </a:pPr>
              <a:r>
                <a:rPr lang="zh-CN" sz="1600" dirty="0">
                  <a:latin typeface="+mn-ea"/>
                  <a:cs typeface="+mn-ea"/>
                  <a:sym typeface="+mn-ea"/>
                </a:rPr>
                <a:t>多协议接入支持：支持多种通信协议方式接入基础设施层设备或传感器，支持MQTT、CoAP、HTTP、Modbus、BACnet、KNX 、RTSP 、 RS485 、 LORAWAN 、 NB-IOT 、 TCP 、 UDP等常规协议等。</a:t>
              </a:r>
              <a:endParaRPr lang="zh-CN" sz="1600" dirty="0">
                <a:latin typeface="+mn-ea"/>
                <a:cs typeface="+mn-ea"/>
                <a:sym typeface="+mn-ea"/>
              </a:endParaRPr>
            </a:p>
            <a:p>
              <a:pPr marL="285750" indent="-285750">
                <a:lnSpc>
                  <a:spcPct val="130000"/>
                </a:lnSpc>
                <a:spcAft>
                  <a:spcPts val="600"/>
                </a:spcAft>
                <a:buFont typeface="Wingdings" panose="05000000000000000000" charset="0"/>
                <a:buChar char="u"/>
              </a:pPr>
              <a:r>
                <a:rPr lang="zh-CN" sz="1600" dirty="0">
                  <a:latin typeface="+mn-ea"/>
                  <a:cs typeface="+mn-ea"/>
                  <a:sym typeface="+mn-ea"/>
                </a:rPr>
                <a:t>标准化接口：对基础设施层功能接入的接口与向上层提供应用功能支撑的开放接口进行标准化，实现设备功能接入、复用和IoT中台层对上层应用服务提供标椎化支撑和规范化开放。</a:t>
              </a:r>
              <a:endParaRPr lang="zh-CN" sz="1600" dirty="0">
                <a:latin typeface="+mn-ea"/>
                <a:cs typeface="+mn-ea"/>
                <a:sym typeface="+mn-ea"/>
              </a:endParaRPr>
            </a:p>
            <a:p>
              <a:pPr marL="285750" indent="-285750">
                <a:lnSpc>
                  <a:spcPct val="130000"/>
                </a:lnSpc>
                <a:spcAft>
                  <a:spcPts val="600"/>
                </a:spcAft>
                <a:buFont typeface="Wingdings" panose="05000000000000000000" charset="0"/>
                <a:buChar char="u"/>
              </a:pPr>
              <a:r>
                <a:rPr lang="zh-CN" sz="1600" dirty="0">
                  <a:latin typeface="+mn-ea"/>
                  <a:cs typeface="+mn-ea"/>
                  <a:sym typeface="+mn-ea"/>
                </a:rPr>
                <a:t>数据共享：采用标准的数据格式和访问协议，实现数据共享和交换，保证不同应用场景下的IoT数据可以互相访问、利用。</a:t>
              </a:r>
              <a:endParaRPr lang="zh-CN" sz="1600" dirty="0">
                <a:latin typeface="+mn-ea"/>
                <a:cs typeface="+mn-ea"/>
                <a:sym typeface="+mn-ea"/>
              </a:endParaRPr>
            </a:p>
            <a:p>
              <a:pPr marL="285750" indent="-285750">
                <a:lnSpc>
                  <a:spcPct val="130000"/>
                </a:lnSpc>
                <a:spcAft>
                  <a:spcPts val="600"/>
                </a:spcAft>
                <a:buFont typeface="Wingdings" panose="05000000000000000000" charset="0"/>
                <a:buChar char="u"/>
              </a:pPr>
              <a:r>
                <a:rPr lang="zh-CN" sz="1600" dirty="0">
                  <a:latin typeface="+mn-ea"/>
                  <a:cs typeface="+mn-ea"/>
                  <a:sym typeface="+mn-ea"/>
                </a:rPr>
                <a:t>实时处理：对采集数据的进行实时处理和分析，实现对IoT设备和传感器的实时监测、控制功能、和历史数据查询功能。</a:t>
              </a:r>
              <a:endParaRPr lang="zh-CN" sz="1600" dirty="0">
                <a:latin typeface="+mn-ea"/>
                <a:cs typeface="+mn-ea"/>
                <a:sym typeface="+mn-ea"/>
              </a:endParaRPr>
            </a:p>
            <a:p>
              <a:pPr marL="285750" indent="-285750">
                <a:lnSpc>
                  <a:spcPct val="130000"/>
                </a:lnSpc>
                <a:spcAft>
                  <a:spcPts val="600"/>
                </a:spcAft>
                <a:buFont typeface="Wingdings" panose="05000000000000000000" charset="0"/>
                <a:buChar char="u"/>
              </a:pPr>
              <a:r>
                <a:rPr lang="zh-CN" sz="1600" dirty="0">
                  <a:latin typeface="+mn-ea"/>
                  <a:cs typeface="+mn-ea"/>
                  <a:sym typeface="+mn-ea"/>
                </a:rPr>
                <a:t>数据一致性：统一各类数据的存储格式，通过数据管理规范化保证从基础设施层和系统中存储的数据是一致的，并定期进行数据同步和校验。</a:t>
              </a:r>
              <a:endParaRPr lang="zh-CN" sz="1600" dirty="0">
                <a:latin typeface="+mn-ea"/>
                <a:cs typeface="+mn-ea"/>
                <a:sym typeface="+mn-ea"/>
              </a:endParaRPr>
            </a:p>
            <a:p>
              <a:pPr marL="285750" indent="-285750">
                <a:lnSpc>
                  <a:spcPct val="130000"/>
                </a:lnSpc>
                <a:spcAft>
                  <a:spcPts val="600"/>
                </a:spcAft>
                <a:buFont typeface="Wingdings" panose="05000000000000000000" charset="0"/>
                <a:buChar char="u"/>
              </a:pPr>
              <a:r>
                <a:rPr lang="zh-CN" sz="1600" dirty="0">
                  <a:latin typeface="+mn-ea"/>
                  <a:cs typeface="+mn-ea"/>
                  <a:sym typeface="+mn-ea"/>
                </a:rPr>
                <a:t>安全可靠性：采用多种安全技术，通过设备接入鉴权、数据传输加密、身份认证、访问控制等技术保证系统平台和IOT设备和传感器的安全性和可靠性，防止系统被攻击、数据泄露和设备失控等物联安全问题。</a:t>
              </a:r>
              <a:endParaRPr lang="zh-CN" sz="1600" dirty="0">
                <a:latin typeface="+mn-ea"/>
                <a:cs typeface="+mn-ea"/>
                <a:sym typeface="+mn-ea"/>
              </a:endParaRPr>
            </a:p>
          </p:txBody>
        </p:sp>
      </p:grpSp>
      <p:sp>
        <p:nvSpPr>
          <p:cNvPr id="11" name="圆角矩形 10"/>
          <p:cNvSpPr/>
          <p:nvPr/>
        </p:nvSpPr>
        <p:spPr>
          <a:xfrm>
            <a:off x="609600" y="1124585"/>
            <a:ext cx="1809750" cy="511175"/>
          </a:xfrm>
          <a:prstGeom prst="roundRect">
            <a:avLst>
              <a:gd name="adj" fmla="val 11231"/>
            </a:avLst>
          </a:prstGeom>
          <a:solidFill>
            <a:srgbClr val="00B0D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lnSpc>
                <a:spcPct val="130000"/>
              </a:lnSpc>
              <a:spcAft>
                <a:spcPts val="600"/>
              </a:spcAft>
              <a:buFont typeface="Wingdings" panose="05000000000000000000" charset="0"/>
              <a:buNone/>
            </a:pPr>
            <a:r>
              <a:rPr lang="zh-CN" sz="1600" dirty="0">
                <a:latin typeface="+mn-ea"/>
                <a:cs typeface="+mn-ea"/>
                <a:sym typeface="+mn-ea"/>
              </a:rPr>
              <a:t>设计开发原则</a:t>
            </a:r>
            <a:endParaRPr lang="zh-CN" altLang="en-US" sz="1600"/>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161925" y="177800"/>
            <a:ext cx="5393055" cy="661035"/>
            <a:chOff x="255" y="100"/>
            <a:chExt cx="8493" cy="1041"/>
          </a:xfrm>
        </p:grpSpPr>
        <p:sp>
          <p:nvSpPr>
            <p:cNvPr id="5" name="文本框 4"/>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平台数据流向</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7" name="组合 6"/>
            <p:cNvGrpSpPr/>
            <p:nvPr/>
          </p:nvGrpSpPr>
          <p:grpSpPr>
            <a:xfrm>
              <a:off x="255" y="1021"/>
              <a:ext cx="8493" cy="120"/>
              <a:chOff x="1592" y="4396"/>
              <a:chExt cx="16060" cy="90"/>
            </a:xfrm>
          </p:grpSpPr>
          <p:sp>
            <p:nvSpPr>
              <p:cNvPr id="8" name="矩形 7"/>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83" name="组合 82"/>
          <p:cNvGrpSpPr/>
          <p:nvPr/>
        </p:nvGrpSpPr>
        <p:grpSpPr>
          <a:xfrm>
            <a:off x="300990" y="1224280"/>
            <a:ext cx="11571605" cy="629920"/>
            <a:chOff x="474" y="1768"/>
            <a:chExt cx="18223" cy="992"/>
          </a:xfrm>
        </p:grpSpPr>
        <p:sp>
          <p:nvSpPr>
            <p:cNvPr id="2" name="矩形 1"/>
            <p:cNvSpPr/>
            <p:nvPr/>
          </p:nvSpPr>
          <p:spPr>
            <a:xfrm>
              <a:off x="474" y="1768"/>
              <a:ext cx="18223" cy="992"/>
            </a:xfrm>
            <a:prstGeom prst="rect">
              <a:avLst/>
            </a:prstGeom>
            <a:ln w="28575" cmpd="sng">
              <a:solidFill>
                <a:schemeClr val="accent1">
                  <a:shade val="50000"/>
                </a:schemeClr>
              </a:solidFill>
              <a:prstDash val="dashDot"/>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1200"/>
            </a:p>
          </p:txBody>
        </p:sp>
        <p:sp>
          <p:nvSpPr>
            <p:cNvPr id="9" name="文本框 8"/>
            <p:cNvSpPr txBox="1"/>
            <p:nvPr/>
          </p:nvSpPr>
          <p:spPr>
            <a:xfrm>
              <a:off x="581" y="2051"/>
              <a:ext cx="1826" cy="531"/>
            </a:xfrm>
            <a:prstGeom prst="rect">
              <a:avLst/>
            </a:prstGeom>
            <a:noFill/>
          </p:spPr>
          <p:txBody>
            <a:bodyPr wrap="square" rtlCol="0">
              <a:spAutoFit/>
            </a:bodyPr>
            <a:p>
              <a:pPr algn="ctr"/>
              <a:r>
                <a:rPr lang="zh-CN" altLang="en-US" sz="1600" b="1"/>
                <a:t>上层应用</a:t>
              </a:r>
              <a:endParaRPr lang="zh-CN" altLang="en-US" sz="1600" b="1"/>
            </a:p>
          </p:txBody>
        </p:sp>
        <p:sp>
          <p:nvSpPr>
            <p:cNvPr id="11" name="流程图: 过程 10"/>
            <p:cNvSpPr/>
            <p:nvPr/>
          </p:nvSpPr>
          <p:spPr>
            <a:xfrm>
              <a:off x="2994" y="2084"/>
              <a:ext cx="1843" cy="498"/>
            </a:xfrm>
            <a:prstGeom prst="flowChartProcess">
              <a:avLst/>
            </a:prstGeom>
          </p:spPr>
          <p:style>
            <a:lnRef idx="2">
              <a:schemeClr val="accent1"/>
            </a:lnRef>
            <a:fillRef idx="0">
              <a:srgbClr val="FFFFFF"/>
            </a:fillRef>
            <a:effectRef idx="0">
              <a:srgbClr val="FFFFFF"/>
            </a:effectRef>
            <a:fontRef idx="minor">
              <a:schemeClr val="tx1"/>
            </a:fontRef>
          </p:style>
          <p:txBody>
            <a:bodyPr rtlCol="0" anchor="ctr"/>
            <a:p>
              <a:pPr algn="ctr"/>
              <a:r>
                <a:rPr lang="zh-CN" altLang="en-US" sz="1200"/>
                <a:t>智慧停车</a:t>
              </a:r>
              <a:endParaRPr lang="zh-CN" altLang="en-US" sz="1200"/>
            </a:p>
          </p:txBody>
        </p:sp>
        <p:sp>
          <p:nvSpPr>
            <p:cNvPr id="12" name="流程图: 过程 11"/>
            <p:cNvSpPr/>
            <p:nvPr/>
          </p:nvSpPr>
          <p:spPr>
            <a:xfrm>
              <a:off x="5603" y="2084"/>
              <a:ext cx="1843" cy="498"/>
            </a:xfrm>
            <a:prstGeom prst="flowChartProcess">
              <a:avLst/>
            </a:prstGeom>
          </p:spPr>
          <p:style>
            <a:lnRef idx="2">
              <a:schemeClr val="accent1"/>
            </a:lnRef>
            <a:fillRef idx="0">
              <a:srgbClr val="FFFFFF"/>
            </a:fillRef>
            <a:effectRef idx="0">
              <a:srgbClr val="FFFFFF"/>
            </a:effectRef>
            <a:fontRef idx="minor">
              <a:schemeClr val="tx1"/>
            </a:fontRef>
          </p:style>
          <p:txBody>
            <a:bodyPr rtlCol="0" anchor="ctr"/>
            <a:p>
              <a:pPr algn="ctr"/>
              <a:r>
                <a:rPr lang="zh-CN" altLang="en-US" sz="1200"/>
                <a:t>驾驶舱</a:t>
              </a:r>
              <a:endParaRPr lang="zh-CN" altLang="en-US" sz="1200"/>
            </a:p>
          </p:txBody>
        </p:sp>
        <p:sp>
          <p:nvSpPr>
            <p:cNvPr id="13" name="流程图: 过程 12"/>
            <p:cNvSpPr/>
            <p:nvPr/>
          </p:nvSpPr>
          <p:spPr>
            <a:xfrm>
              <a:off x="8187" y="2084"/>
              <a:ext cx="2436" cy="498"/>
            </a:xfrm>
            <a:prstGeom prst="flowChartProcess">
              <a:avLst/>
            </a:prstGeom>
          </p:spPr>
          <p:style>
            <a:lnRef idx="2">
              <a:schemeClr val="accent1"/>
            </a:lnRef>
            <a:fillRef idx="0">
              <a:srgbClr val="FFFFFF"/>
            </a:fillRef>
            <a:effectRef idx="0">
              <a:srgbClr val="FFFFFF"/>
            </a:effectRef>
            <a:fontRef idx="minor">
              <a:schemeClr val="tx1"/>
            </a:fontRef>
          </p:style>
          <p:txBody>
            <a:bodyPr rtlCol="0" anchor="ctr"/>
            <a:p>
              <a:pPr algn="ctr"/>
              <a:r>
                <a:rPr lang="zh-CN" altLang="en-US" sz="1200"/>
                <a:t>物业管理及服务</a:t>
              </a:r>
              <a:endParaRPr lang="zh-CN" altLang="en-US" sz="1200"/>
            </a:p>
          </p:txBody>
        </p:sp>
        <p:sp>
          <p:nvSpPr>
            <p:cNvPr id="18" name="流程图: 过程 17"/>
            <p:cNvSpPr/>
            <p:nvPr/>
          </p:nvSpPr>
          <p:spPr>
            <a:xfrm>
              <a:off x="11531" y="2084"/>
              <a:ext cx="1843" cy="498"/>
            </a:xfrm>
            <a:prstGeom prst="flowChartProcess">
              <a:avLst/>
            </a:prstGeom>
          </p:spPr>
          <p:style>
            <a:lnRef idx="2">
              <a:schemeClr val="accent1"/>
            </a:lnRef>
            <a:fillRef idx="0">
              <a:srgbClr val="FFFFFF"/>
            </a:fillRef>
            <a:effectRef idx="0">
              <a:srgbClr val="FFFFFF"/>
            </a:effectRef>
            <a:fontRef idx="minor">
              <a:schemeClr val="tx1"/>
            </a:fontRef>
          </p:style>
          <p:txBody>
            <a:bodyPr rtlCol="0" anchor="ctr"/>
            <a:p>
              <a:pPr algn="ctr"/>
              <a:r>
                <a:rPr lang="zh-CN" altLang="en-US" sz="1200"/>
                <a:t>综合运营</a:t>
              </a:r>
              <a:endParaRPr lang="zh-CN" altLang="en-US" sz="1200"/>
            </a:p>
          </p:txBody>
        </p:sp>
        <p:sp>
          <p:nvSpPr>
            <p:cNvPr id="19" name="流程图: 过程 18"/>
            <p:cNvSpPr/>
            <p:nvPr/>
          </p:nvSpPr>
          <p:spPr>
            <a:xfrm>
              <a:off x="14015" y="2097"/>
              <a:ext cx="1843" cy="498"/>
            </a:xfrm>
            <a:prstGeom prst="flowChartProcess">
              <a:avLst/>
            </a:prstGeom>
          </p:spPr>
          <p:style>
            <a:lnRef idx="2">
              <a:schemeClr val="accent1"/>
            </a:lnRef>
            <a:fillRef idx="0">
              <a:srgbClr val="FFFFFF"/>
            </a:fillRef>
            <a:effectRef idx="0">
              <a:srgbClr val="FFFFFF"/>
            </a:effectRef>
            <a:fontRef idx="minor">
              <a:schemeClr val="tx1"/>
            </a:fontRef>
          </p:style>
          <p:txBody>
            <a:bodyPr rtlCol="0" anchor="ctr"/>
            <a:p>
              <a:pPr algn="ctr"/>
              <a:r>
                <a:rPr lang="en-US" sz="1200"/>
                <a:t>……</a:t>
              </a:r>
              <a:endParaRPr lang="en-US" sz="1200"/>
            </a:p>
          </p:txBody>
        </p:sp>
      </p:grpSp>
      <p:grpSp>
        <p:nvGrpSpPr>
          <p:cNvPr id="27" name="组合 26"/>
          <p:cNvGrpSpPr/>
          <p:nvPr/>
        </p:nvGrpSpPr>
        <p:grpSpPr>
          <a:xfrm>
            <a:off x="3124200" y="2228215"/>
            <a:ext cx="6747510" cy="457200"/>
            <a:chOff x="5426" y="2460"/>
            <a:chExt cx="9283" cy="720"/>
          </a:xfrm>
        </p:grpSpPr>
        <p:sp>
          <p:nvSpPr>
            <p:cNvPr id="20" name="矩形 19"/>
            <p:cNvSpPr/>
            <p:nvPr/>
          </p:nvSpPr>
          <p:spPr>
            <a:xfrm>
              <a:off x="5426" y="2460"/>
              <a:ext cx="9283" cy="720"/>
            </a:xfrm>
            <a:prstGeom prst="rect">
              <a:avLst/>
            </a:prstGeom>
            <a:ln w="28575" cmpd="sng">
              <a:solidFill>
                <a:schemeClr val="accent1">
                  <a:shade val="50000"/>
                </a:schemeClr>
              </a:solidFill>
              <a:prstDash val="dashDot"/>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1600"/>
            </a:p>
          </p:txBody>
        </p:sp>
        <p:sp>
          <p:nvSpPr>
            <p:cNvPr id="21" name="文本框 20"/>
            <p:cNvSpPr txBox="1"/>
            <p:nvPr/>
          </p:nvSpPr>
          <p:spPr>
            <a:xfrm>
              <a:off x="6868" y="2603"/>
              <a:ext cx="6400" cy="531"/>
            </a:xfrm>
            <a:prstGeom prst="rect">
              <a:avLst/>
            </a:prstGeom>
            <a:noFill/>
          </p:spPr>
          <p:txBody>
            <a:bodyPr wrap="square" rtlCol="0">
              <a:spAutoFit/>
            </a:bodyPr>
            <a:p>
              <a:pPr algn="ctr"/>
              <a:r>
                <a:rPr lang="zh-CN" altLang="en-US" sz="1600" b="1"/>
                <a:t>数据中台</a:t>
              </a:r>
              <a:r>
                <a:rPr lang="en-US" altLang="zh-CN" sz="1600" b="1"/>
                <a:t>+</a:t>
              </a:r>
              <a:r>
                <a:rPr lang="zh-CN" altLang="en-US" sz="1600" b="1"/>
                <a:t>智能中台</a:t>
              </a:r>
              <a:endParaRPr lang="zh-CN" altLang="en-US" sz="1600" b="1"/>
            </a:p>
          </p:txBody>
        </p:sp>
      </p:grpSp>
      <p:grpSp>
        <p:nvGrpSpPr>
          <p:cNvPr id="25" name="组合 24"/>
          <p:cNvGrpSpPr/>
          <p:nvPr/>
        </p:nvGrpSpPr>
        <p:grpSpPr>
          <a:xfrm>
            <a:off x="288290" y="3011607"/>
            <a:ext cx="2321560" cy="3690183"/>
            <a:chOff x="404" y="5016"/>
            <a:chExt cx="3656" cy="5538"/>
          </a:xfrm>
        </p:grpSpPr>
        <p:sp>
          <p:nvSpPr>
            <p:cNvPr id="22" name="矩形 21"/>
            <p:cNvSpPr/>
            <p:nvPr/>
          </p:nvSpPr>
          <p:spPr>
            <a:xfrm>
              <a:off x="404" y="5016"/>
              <a:ext cx="3656" cy="5538"/>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1200"/>
            </a:p>
          </p:txBody>
        </p:sp>
        <p:sp>
          <p:nvSpPr>
            <p:cNvPr id="23" name="矩形 22"/>
            <p:cNvSpPr/>
            <p:nvPr/>
          </p:nvSpPr>
          <p:spPr>
            <a:xfrm>
              <a:off x="2132" y="5156"/>
              <a:ext cx="1259" cy="1057"/>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r>
                <a:rPr lang="en-US" altLang="zh-CN" sz="1200"/>
                <a:t>Http</a:t>
              </a:r>
              <a:r>
                <a:rPr lang="zh-CN" altLang="en-US" sz="1200"/>
                <a:t>协议接收器</a:t>
              </a:r>
              <a:endParaRPr lang="zh-CN" altLang="en-US" sz="1200"/>
            </a:p>
          </p:txBody>
        </p:sp>
        <p:sp>
          <p:nvSpPr>
            <p:cNvPr id="24" name="矩形 23"/>
            <p:cNvSpPr/>
            <p:nvPr/>
          </p:nvSpPr>
          <p:spPr>
            <a:xfrm>
              <a:off x="2132" y="7305"/>
              <a:ext cx="1259" cy="1057"/>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r>
                <a:rPr lang="en-US" altLang="zh-CN" sz="1200"/>
                <a:t>tcp</a:t>
              </a:r>
              <a:r>
                <a:rPr lang="zh-CN" altLang="en-US" sz="1200"/>
                <a:t>协议接收器</a:t>
              </a:r>
              <a:endParaRPr lang="zh-CN" altLang="en-US" sz="1200"/>
            </a:p>
          </p:txBody>
        </p:sp>
        <p:sp>
          <p:nvSpPr>
            <p:cNvPr id="26" name="矩形 25"/>
            <p:cNvSpPr/>
            <p:nvPr/>
          </p:nvSpPr>
          <p:spPr>
            <a:xfrm>
              <a:off x="2132" y="9201"/>
              <a:ext cx="1259" cy="1057"/>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r>
                <a:rPr lang="en-US" altLang="zh-CN" sz="1200"/>
                <a:t>mqtt</a:t>
              </a:r>
              <a:r>
                <a:rPr lang="zh-CN" altLang="en-US" sz="1200"/>
                <a:t>协议接收器</a:t>
              </a:r>
              <a:endParaRPr lang="zh-CN" altLang="en-US" sz="1200"/>
            </a:p>
          </p:txBody>
        </p:sp>
        <p:sp>
          <p:nvSpPr>
            <p:cNvPr id="28" name="矩形 27"/>
            <p:cNvSpPr/>
            <p:nvPr/>
          </p:nvSpPr>
          <p:spPr>
            <a:xfrm>
              <a:off x="3579" y="5016"/>
              <a:ext cx="481" cy="5538"/>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r>
                <a:rPr lang="en-US" altLang="zh-CN" sz="1400"/>
                <a:t>nginx</a:t>
              </a:r>
              <a:r>
                <a:rPr lang="zh-CN" altLang="en-US" sz="1400"/>
                <a:t>负载</a:t>
              </a:r>
              <a:endParaRPr lang="zh-CN" altLang="en-US" sz="1400"/>
            </a:p>
          </p:txBody>
        </p:sp>
        <p:grpSp>
          <p:nvGrpSpPr>
            <p:cNvPr id="29" name="组合 28"/>
            <p:cNvGrpSpPr/>
            <p:nvPr/>
          </p:nvGrpSpPr>
          <p:grpSpPr>
            <a:xfrm>
              <a:off x="558" y="5153"/>
              <a:ext cx="1494" cy="5105"/>
              <a:chOff x="558" y="5153"/>
              <a:chExt cx="1494" cy="5105"/>
            </a:xfrm>
          </p:grpSpPr>
          <p:sp>
            <p:nvSpPr>
              <p:cNvPr id="30" name="矩形 29"/>
              <p:cNvSpPr/>
              <p:nvPr/>
            </p:nvSpPr>
            <p:spPr>
              <a:xfrm>
                <a:off x="581" y="5153"/>
                <a:ext cx="1403" cy="5105"/>
              </a:xfrm>
              <a:prstGeom prst="rect">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1200"/>
              </a:p>
            </p:txBody>
          </p:sp>
          <p:sp>
            <p:nvSpPr>
              <p:cNvPr id="31" name="文本框 30"/>
              <p:cNvSpPr txBox="1"/>
              <p:nvPr/>
            </p:nvSpPr>
            <p:spPr>
              <a:xfrm>
                <a:off x="558" y="5220"/>
                <a:ext cx="1494" cy="504"/>
              </a:xfrm>
              <a:prstGeom prst="rect">
                <a:avLst/>
              </a:prstGeom>
              <a:noFill/>
            </p:spPr>
            <p:txBody>
              <a:bodyPr wrap="square" rtlCol="0">
                <a:noAutofit/>
              </a:bodyPr>
              <a:p>
                <a:pPr algn="ctr"/>
                <a:r>
                  <a:rPr lang="zh-CN" altLang="en-US" sz="1400" b="1"/>
                  <a:t>各类设备</a:t>
                </a:r>
                <a:endParaRPr lang="zh-CN" altLang="en-US" sz="1400" b="1"/>
              </a:p>
            </p:txBody>
          </p:sp>
        </p:grpSp>
      </p:grpSp>
      <p:sp>
        <p:nvSpPr>
          <p:cNvPr id="33" name="上箭头 32"/>
          <p:cNvSpPr/>
          <p:nvPr/>
        </p:nvSpPr>
        <p:spPr>
          <a:xfrm>
            <a:off x="6177915" y="1749425"/>
            <a:ext cx="220980" cy="412115"/>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上箭头 33"/>
          <p:cNvSpPr/>
          <p:nvPr/>
        </p:nvSpPr>
        <p:spPr>
          <a:xfrm>
            <a:off x="6177915" y="2754630"/>
            <a:ext cx="220980" cy="412115"/>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 name="左箭头 34"/>
          <p:cNvSpPr/>
          <p:nvPr/>
        </p:nvSpPr>
        <p:spPr>
          <a:xfrm>
            <a:off x="9945053" y="3917950"/>
            <a:ext cx="393065" cy="23876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6" name="右箭头 35"/>
          <p:cNvSpPr/>
          <p:nvPr/>
        </p:nvSpPr>
        <p:spPr>
          <a:xfrm>
            <a:off x="9945370" y="5535295"/>
            <a:ext cx="422275" cy="23241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82" name="组合 81"/>
          <p:cNvGrpSpPr/>
          <p:nvPr/>
        </p:nvGrpSpPr>
        <p:grpSpPr>
          <a:xfrm>
            <a:off x="2645410" y="3917950"/>
            <a:ext cx="476250" cy="2125345"/>
            <a:chOff x="4646" y="6170"/>
            <a:chExt cx="750" cy="3347"/>
          </a:xfrm>
        </p:grpSpPr>
        <p:grpSp>
          <p:nvGrpSpPr>
            <p:cNvPr id="37" name="组合 36"/>
            <p:cNvGrpSpPr/>
            <p:nvPr/>
          </p:nvGrpSpPr>
          <p:grpSpPr>
            <a:xfrm>
              <a:off x="4677" y="6170"/>
              <a:ext cx="690" cy="872"/>
              <a:chOff x="4677" y="6170"/>
              <a:chExt cx="690" cy="872"/>
            </a:xfrm>
          </p:grpSpPr>
          <p:sp>
            <p:nvSpPr>
              <p:cNvPr id="38" name="左箭头 37"/>
              <p:cNvSpPr/>
              <p:nvPr/>
            </p:nvSpPr>
            <p:spPr>
              <a:xfrm>
                <a:off x="4698" y="6170"/>
                <a:ext cx="619" cy="376"/>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9" name="文本框 38"/>
              <p:cNvSpPr txBox="1"/>
              <p:nvPr/>
            </p:nvSpPr>
            <p:spPr>
              <a:xfrm>
                <a:off x="4677" y="6608"/>
                <a:ext cx="691" cy="434"/>
              </a:xfrm>
              <a:prstGeom prst="rect">
                <a:avLst/>
              </a:prstGeom>
              <a:noFill/>
            </p:spPr>
            <p:txBody>
              <a:bodyPr wrap="square" rtlCol="0">
                <a:spAutoFit/>
              </a:bodyPr>
              <a:p>
                <a:pPr algn="ctr"/>
                <a:r>
                  <a:rPr lang="en-US" sz="1200"/>
                  <a:t>mq</a:t>
                </a:r>
                <a:endParaRPr lang="en-US" sz="1200"/>
              </a:p>
            </p:txBody>
          </p:sp>
        </p:grpSp>
        <p:grpSp>
          <p:nvGrpSpPr>
            <p:cNvPr id="40" name="组合 39"/>
            <p:cNvGrpSpPr/>
            <p:nvPr/>
          </p:nvGrpSpPr>
          <p:grpSpPr>
            <a:xfrm>
              <a:off x="4646" y="8717"/>
              <a:ext cx="751" cy="800"/>
              <a:chOff x="4646" y="8717"/>
              <a:chExt cx="751" cy="800"/>
            </a:xfrm>
          </p:grpSpPr>
          <p:sp>
            <p:nvSpPr>
              <p:cNvPr id="41" name="右箭头 40"/>
              <p:cNvSpPr/>
              <p:nvPr/>
            </p:nvSpPr>
            <p:spPr>
              <a:xfrm>
                <a:off x="4687" y="8717"/>
                <a:ext cx="711" cy="366"/>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2" name="文本框 41"/>
              <p:cNvSpPr txBox="1"/>
              <p:nvPr/>
            </p:nvSpPr>
            <p:spPr>
              <a:xfrm>
                <a:off x="4646" y="9083"/>
                <a:ext cx="691" cy="434"/>
              </a:xfrm>
              <a:prstGeom prst="rect">
                <a:avLst/>
              </a:prstGeom>
              <a:noFill/>
            </p:spPr>
            <p:txBody>
              <a:bodyPr wrap="square" rtlCol="0">
                <a:spAutoFit/>
              </a:bodyPr>
              <a:p>
                <a:pPr algn="ctr"/>
                <a:r>
                  <a:rPr lang="en-US" sz="1200"/>
                  <a:t>mq</a:t>
                </a:r>
                <a:endParaRPr lang="en-US" sz="1200"/>
              </a:p>
            </p:txBody>
          </p:sp>
        </p:grpSp>
      </p:grpSp>
      <p:sp>
        <p:nvSpPr>
          <p:cNvPr id="43" name="文本框 42"/>
          <p:cNvSpPr txBox="1"/>
          <p:nvPr/>
        </p:nvSpPr>
        <p:spPr>
          <a:xfrm>
            <a:off x="9869805" y="4471670"/>
            <a:ext cx="491490" cy="645160"/>
          </a:xfrm>
          <a:prstGeom prst="rect">
            <a:avLst/>
          </a:prstGeom>
          <a:noFill/>
        </p:spPr>
        <p:txBody>
          <a:bodyPr wrap="square" rtlCol="0">
            <a:spAutoFit/>
          </a:bodyPr>
          <a:p>
            <a:pPr algn="ctr"/>
            <a:r>
              <a:rPr lang="zh-CN" altLang="en-US" sz="1200"/>
              <a:t>数据库操作</a:t>
            </a:r>
            <a:endParaRPr lang="zh-CN" altLang="en-US" sz="1200"/>
          </a:p>
        </p:txBody>
      </p:sp>
      <p:grpSp>
        <p:nvGrpSpPr>
          <p:cNvPr id="44" name="组合 43"/>
          <p:cNvGrpSpPr/>
          <p:nvPr/>
        </p:nvGrpSpPr>
        <p:grpSpPr>
          <a:xfrm>
            <a:off x="10384155" y="3148330"/>
            <a:ext cx="1437640" cy="3552825"/>
            <a:chOff x="2008" y="4536"/>
            <a:chExt cx="2264" cy="6018"/>
          </a:xfrm>
        </p:grpSpPr>
        <p:sp>
          <p:nvSpPr>
            <p:cNvPr id="45" name="矩形 44"/>
            <p:cNvSpPr/>
            <p:nvPr/>
          </p:nvSpPr>
          <p:spPr>
            <a:xfrm>
              <a:off x="2008" y="4536"/>
              <a:ext cx="2264" cy="6018"/>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1200"/>
            </a:p>
          </p:txBody>
        </p:sp>
        <p:sp>
          <p:nvSpPr>
            <p:cNvPr id="46" name="矩形 45"/>
            <p:cNvSpPr/>
            <p:nvPr/>
          </p:nvSpPr>
          <p:spPr>
            <a:xfrm>
              <a:off x="2772" y="4736"/>
              <a:ext cx="1259" cy="1209"/>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r>
                <a:rPr lang="en-US" sz="1200"/>
                <a:t>mysql</a:t>
              </a:r>
              <a:endParaRPr lang="en-US" sz="1200"/>
            </a:p>
          </p:txBody>
        </p:sp>
        <p:sp>
          <p:nvSpPr>
            <p:cNvPr id="47" name="矩形 46"/>
            <p:cNvSpPr/>
            <p:nvPr/>
          </p:nvSpPr>
          <p:spPr>
            <a:xfrm>
              <a:off x="2772" y="6885"/>
              <a:ext cx="1259" cy="1195"/>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r>
                <a:rPr lang="en-US" altLang="zh-CN" sz="1200"/>
                <a:t>Elastic</a:t>
              </a:r>
              <a:endParaRPr lang="en-US" altLang="zh-CN" sz="1200"/>
            </a:p>
            <a:p>
              <a:pPr algn="ctr"/>
              <a:r>
                <a:rPr lang="en-US" altLang="zh-CN" sz="1200"/>
                <a:t>Search</a:t>
              </a:r>
              <a:endParaRPr lang="en-US" altLang="zh-CN" sz="1200"/>
            </a:p>
          </p:txBody>
        </p:sp>
        <p:sp>
          <p:nvSpPr>
            <p:cNvPr id="48" name="矩形 47"/>
            <p:cNvSpPr/>
            <p:nvPr/>
          </p:nvSpPr>
          <p:spPr>
            <a:xfrm>
              <a:off x="2772" y="9201"/>
              <a:ext cx="1259" cy="1057"/>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r>
                <a:rPr lang="en-US" altLang="zh-CN" sz="1200"/>
                <a:t>redis</a:t>
              </a:r>
              <a:endParaRPr lang="en-US" altLang="zh-CN" sz="1200"/>
            </a:p>
          </p:txBody>
        </p:sp>
        <p:sp>
          <p:nvSpPr>
            <p:cNvPr id="49" name="矩形 48"/>
            <p:cNvSpPr/>
            <p:nvPr/>
          </p:nvSpPr>
          <p:spPr>
            <a:xfrm>
              <a:off x="2008" y="4536"/>
              <a:ext cx="568" cy="6018"/>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r>
                <a:rPr lang="en-US" altLang="zh-CN" sz="1400"/>
                <a:t>Ci</a:t>
              </a:r>
              <a:r>
                <a:rPr lang="zh-CN" altLang="en-US" sz="1400"/>
                <a:t>数据存储</a:t>
              </a:r>
              <a:endParaRPr lang="zh-CN" altLang="en-US" sz="1400"/>
            </a:p>
          </p:txBody>
        </p:sp>
      </p:grpSp>
      <p:grpSp>
        <p:nvGrpSpPr>
          <p:cNvPr id="53" name="组合 52"/>
          <p:cNvGrpSpPr/>
          <p:nvPr/>
        </p:nvGrpSpPr>
        <p:grpSpPr>
          <a:xfrm>
            <a:off x="3122295" y="3182620"/>
            <a:ext cx="6752590" cy="3518535"/>
            <a:chOff x="5425" y="5012"/>
            <a:chExt cx="10126" cy="5541"/>
          </a:xfrm>
        </p:grpSpPr>
        <p:sp>
          <p:nvSpPr>
            <p:cNvPr id="50" name="矩形 49"/>
            <p:cNvSpPr/>
            <p:nvPr/>
          </p:nvSpPr>
          <p:spPr>
            <a:xfrm>
              <a:off x="5425" y="5012"/>
              <a:ext cx="10126" cy="5541"/>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1200"/>
            </a:p>
          </p:txBody>
        </p:sp>
        <p:sp>
          <p:nvSpPr>
            <p:cNvPr id="52" name="文本框 51"/>
            <p:cNvSpPr txBox="1"/>
            <p:nvPr/>
          </p:nvSpPr>
          <p:spPr>
            <a:xfrm>
              <a:off x="7000" y="5077"/>
              <a:ext cx="6976" cy="531"/>
            </a:xfrm>
            <a:prstGeom prst="rect">
              <a:avLst/>
            </a:prstGeom>
            <a:noFill/>
          </p:spPr>
          <p:txBody>
            <a:bodyPr wrap="square" rtlCol="0">
              <a:spAutoFit/>
            </a:bodyPr>
            <a:p>
              <a:pPr algn="ctr"/>
              <a:r>
                <a:rPr lang="zh-CN" sz="1600" b="1"/>
                <a:t>通用物联网平台</a:t>
              </a:r>
              <a:endParaRPr lang="zh-CN" sz="1600" b="1"/>
            </a:p>
          </p:txBody>
        </p:sp>
      </p:grpSp>
      <p:grpSp>
        <p:nvGrpSpPr>
          <p:cNvPr id="63" name="组合 62"/>
          <p:cNvGrpSpPr/>
          <p:nvPr/>
        </p:nvGrpSpPr>
        <p:grpSpPr>
          <a:xfrm>
            <a:off x="3235325" y="3703320"/>
            <a:ext cx="2108200" cy="2899410"/>
            <a:chOff x="5625" y="4784"/>
            <a:chExt cx="3543" cy="5614"/>
          </a:xfrm>
        </p:grpSpPr>
        <p:sp>
          <p:nvSpPr>
            <p:cNvPr id="54" name="矩形 53"/>
            <p:cNvSpPr/>
            <p:nvPr/>
          </p:nvSpPr>
          <p:spPr>
            <a:xfrm>
              <a:off x="5625" y="4784"/>
              <a:ext cx="3530" cy="5614"/>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1200"/>
            </a:p>
          </p:txBody>
        </p:sp>
        <p:grpSp>
          <p:nvGrpSpPr>
            <p:cNvPr id="59" name="组合 58"/>
            <p:cNvGrpSpPr/>
            <p:nvPr/>
          </p:nvGrpSpPr>
          <p:grpSpPr>
            <a:xfrm>
              <a:off x="5659" y="5014"/>
              <a:ext cx="3496" cy="2401"/>
              <a:chOff x="5659" y="4784"/>
              <a:chExt cx="3496" cy="2401"/>
            </a:xfrm>
          </p:grpSpPr>
          <p:sp>
            <p:nvSpPr>
              <p:cNvPr id="55" name="文本框 54"/>
              <p:cNvSpPr txBox="1"/>
              <p:nvPr/>
            </p:nvSpPr>
            <p:spPr>
              <a:xfrm>
                <a:off x="5672" y="4784"/>
                <a:ext cx="3483" cy="594"/>
              </a:xfrm>
              <a:prstGeom prst="rect">
                <a:avLst/>
              </a:prstGeom>
              <a:noFill/>
            </p:spPr>
            <p:txBody>
              <a:bodyPr wrap="square" rtlCol="0">
                <a:spAutoFit/>
              </a:bodyPr>
              <a:p>
                <a:pPr algn="ctr"/>
                <a:r>
                  <a:rPr lang="zh-CN" sz="1400" b="1"/>
                  <a:t>产品新增</a:t>
                </a:r>
                <a:endParaRPr lang="zh-CN" sz="1400" b="1"/>
              </a:p>
            </p:txBody>
          </p:sp>
          <p:sp>
            <p:nvSpPr>
              <p:cNvPr id="56" name="文本框 55"/>
              <p:cNvSpPr txBox="1"/>
              <p:nvPr/>
            </p:nvSpPr>
            <p:spPr>
              <a:xfrm>
                <a:off x="5659" y="5400"/>
                <a:ext cx="3484" cy="1785"/>
              </a:xfrm>
              <a:prstGeom prst="rect">
                <a:avLst/>
              </a:prstGeom>
              <a:noFill/>
            </p:spPr>
            <p:txBody>
              <a:bodyPr wrap="square" rtlCol="0">
                <a:spAutoFit/>
              </a:bodyPr>
              <a:p>
                <a:pPr algn="l">
                  <a:lnSpc>
                    <a:spcPct val="150000"/>
                  </a:lnSpc>
                </a:pPr>
                <a:r>
                  <a:rPr lang="zh-CN" altLang="en-US" sz="1200"/>
                  <a:t>多网络接入</a:t>
                </a:r>
                <a:r>
                  <a:rPr lang="en-US" altLang="zh-CN" sz="1200"/>
                  <a:t> </a:t>
                </a:r>
                <a:r>
                  <a:rPr lang="zh-CN" altLang="en-US" sz="1200"/>
                  <a:t>多协议加入</a:t>
                </a:r>
                <a:endParaRPr lang="zh-CN" altLang="en-US" sz="1200"/>
              </a:p>
              <a:p>
                <a:pPr algn="l">
                  <a:lnSpc>
                    <a:spcPct val="150000"/>
                  </a:lnSpc>
                </a:pPr>
                <a:r>
                  <a:rPr lang="zh-CN" altLang="en-US" sz="1200"/>
                  <a:t>多网关接入</a:t>
                </a:r>
                <a:r>
                  <a:rPr lang="en-US" altLang="zh-CN" sz="1200"/>
                  <a:t> </a:t>
                </a:r>
                <a:r>
                  <a:rPr lang="zh-CN" altLang="en-US" sz="1200"/>
                  <a:t>设备注册</a:t>
                </a:r>
                <a:endParaRPr lang="zh-CN" altLang="en-US" sz="1200"/>
              </a:p>
              <a:p>
                <a:pPr algn="l">
                  <a:lnSpc>
                    <a:spcPct val="150000"/>
                  </a:lnSpc>
                </a:pPr>
                <a:r>
                  <a:rPr lang="zh-CN" altLang="en-US" sz="1200"/>
                  <a:t>设备接入</a:t>
                </a:r>
                <a:r>
                  <a:rPr lang="en-US" altLang="zh-CN" sz="1200"/>
                  <a:t>/</a:t>
                </a:r>
                <a:r>
                  <a:rPr lang="zh-CN" altLang="en-US" sz="1200"/>
                  <a:t>访问鉴权</a:t>
                </a:r>
                <a:endParaRPr lang="zh-CN" altLang="en-US" sz="1200"/>
              </a:p>
            </p:txBody>
          </p:sp>
        </p:grpSp>
        <p:cxnSp>
          <p:nvCxnSpPr>
            <p:cNvPr id="57" name="直接连接符 56"/>
            <p:cNvCxnSpPr/>
            <p:nvPr/>
          </p:nvCxnSpPr>
          <p:spPr>
            <a:xfrm>
              <a:off x="5997" y="7591"/>
              <a:ext cx="2709" cy="0"/>
            </a:xfrm>
            <a:prstGeom prst="line">
              <a:avLst/>
            </a:prstGeom>
          </p:spPr>
          <p:style>
            <a:lnRef idx="2">
              <a:schemeClr val="accent1"/>
            </a:lnRef>
            <a:fillRef idx="0">
              <a:srgbClr val="FFFFFF"/>
            </a:fillRef>
            <a:effectRef idx="0">
              <a:srgbClr val="FFFFFF"/>
            </a:effectRef>
            <a:fontRef idx="minor">
              <a:schemeClr val="tx1"/>
            </a:fontRef>
          </p:style>
        </p:cxnSp>
        <p:grpSp>
          <p:nvGrpSpPr>
            <p:cNvPr id="60" name="组合 59"/>
            <p:cNvGrpSpPr/>
            <p:nvPr/>
          </p:nvGrpSpPr>
          <p:grpSpPr>
            <a:xfrm>
              <a:off x="5672" y="8058"/>
              <a:ext cx="3496" cy="1865"/>
              <a:chOff x="5659" y="4784"/>
              <a:chExt cx="3496" cy="1865"/>
            </a:xfrm>
          </p:grpSpPr>
          <p:sp>
            <p:nvSpPr>
              <p:cNvPr id="61" name="文本框 60"/>
              <p:cNvSpPr txBox="1"/>
              <p:nvPr/>
            </p:nvSpPr>
            <p:spPr>
              <a:xfrm>
                <a:off x="5672" y="4784"/>
                <a:ext cx="3483" cy="594"/>
              </a:xfrm>
              <a:prstGeom prst="rect">
                <a:avLst/>
              </a:prstGeom>
              <a:noFill/>
            </p:spPr>
            <p:txBody>
              <a:bodyPr wrap="square" rtlCol="0">
                <a:spAutoFit/>
              </a:bodyPr>
              <a:p>
                <a:pPr algn="ctr"/>
                <a:r>
                  <a:rPr lang="zh-CN" sz="1400" b="1"/>
                  <a:t>产品物模型</a:t>
                </a:r>
                <a:endParaRPr lang="zh-CN" sz="1400" b="1"/>
              </a:p>
            </p:txBody>
          </p:sp>
          <p:sp>
            <p:nvSpPr>
              <p:cNvPr id="62" name="文本框 61"/>
              <p:cNvSpPr txBox="1"/>
              <p:nvPr/>
            </p:nvSpPr>
            <p:spPr>
              <a:xfrm>
                <a:off x="5659" y="5400"/>
                <a:ext cx="3483" cy="1249"/>
              </a:xfrm>
              <a:prstGeom prst="rect">
                <a:avLst/>
              </a:prstGeom>
              <a:noFill/>
            </p:spPr>
            <p:txBody>
              <a:bodyPr wrap="square" rtlCol="0">
                <a:spAutoFit/>
              </a:bodyPr>
              <a:p>
                <a:pPr algn="l">
                  <a:lnSpc>
                    <a:spcPct val="150000"/>
                  </a:lnSpc>
                </a:pPr>
                <a:r>
                  <a:rPr lang="zh-CN" altLang="en-US" sz="1200"/>
                  <a:t>物模型管理</a:t>
                </a:r>
                <a:r>
                  <a:rPr lang="en-US" altLang="zh-CN" sz="1200"/>
                  <a:t>    </a:t>
                </a:r>
                <a:r>
                  <a:rPr lang="zh-CN" altLang="en-US" sz="1200"/>
                  <a:t>型号配置</a:t>
                </a:r>
                <a:endParaRPr lang="zh-CN" altLang="en-US" sz="1200"/>
              </a:p>
              <a:p>
                <a:pPr algn="l">
                  <a:lnSpc>
                    <a:spcPct val="150000"/>
                  </a:lnSpc>
                </a:pPr>
                <a:r>
                  <a:rPr lang="zh-CN" altLang="en-US" sz="1200"/>
                  <a:t>新增属性</a:t>
                </a:r>
                <a:r>
                  <a:rPr lang="en-US" altLang="zh-CN" sz="1200"/>
                  <a:t>/</a:t>
                </a:r>
                <a:r>
                  <a:rPr lang="zh-CN" altLang="en-US" sz="1200"/>
                  <a:t>事件</a:t>
                </a:r>
                <a:r>
                  <a:rPr lang="en-US" altLang="zh-CN" sz="1200"/>
                  <a:t>/</a:t>
                </a:r>
                <a:r>
                  <a:rPr lang="zh-CN" altLang="en-US" sz="1200"/>
                  <a:t>服务</a:t>
                </a:r>
                <a:endParaRPr lang="zh-CN" altLang="en-US" sz="1200"/>
              </a:p>
            </p:txBody>
          </p:sp>
        </p:grpSp>
      </p:grpSp>
      <p:grpSp>
        <p:nvGrpSpPr>
          <p:cNvPr id="64" name="组合 63"/>
          <p:cNvGrpSpPr/>
          <p:nvPr/>
        </p:nvGrpSpPr>
        <p:grpSpPr>
          <a:xfrm>
            <a:off x="5489575" y="3703320"/>
            <a:ext cx="2107565" cy="2930914"/>
            <a:chOff x="5625" y="4784"/>
            <a:chExt cx="3543" cy="5675"/>
          </a:xfrm>
        </p:grpSpPr>
        <p:sp>
          <p:nvSpPr>
            <p:cNvPr id="65" name="矩形 64"/>
            <p:cNvSpPr/>
            <p:nvPr/>
          </p:nvSpPr>
          <p:spPr>
            <a:xfrm>
              <a:off x="5625" y="4784"/>
              <a:ext cx="3530" cy="5614"/>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1200"/>
            </a:p>
          </p:txBody>
        </p:sp>
        <p:grpSp>
          <p:nvGrpSpPr>
            <p:cNvPr id="66" name="组合 65"/>
            <p:cNvGrpSpPr/>
            <p:nvPr/>
          </p:nvGrpSpPr>
          <p:grpSpPr>
            <a:xfrm>
              <a:off x="5659" y="5014"/>
              <a:ext cx="3496" cy="2401"/>
              <a:chOff x="5659" y="4784"/>
              <a:chExt cx="3496" cy="2401"/>
            </a:xfrm>
          </p:grpSpPr>
          <p:sp>
            <p:nvSpPr>
              <p:cNvPr id="67" name="文本框 66"/>
              <p:cNvSpPr txBox="1"/>
              <p:nvPr/>
            </p:nvSpPr>
            <p:spPr>
              <a:xfrm>
                <a:off x="5672" y="4784"/>
                <a:ext cx="3483" cy="594"/>
              </a:xfrm>
              <a:prstGeom prst="rect">
                <a:avLst/>
              </a:prstGeom>
              <a:noFill/>
            </p:spPr>
            <p:txBody>
              <a:bodyPr wrap="square" rtlCol="0">
                <a:spAutoFit/>
              </a:bodyPr>
              <a:p>
                <a:pPr algn="ctr"/>
                <a:r>
                  <a:rPr lang="zh-CN" sz="1400" b="1"/>
                  <a:t>设备台账</a:t>
                </a:r>
                <a:endParaRPr lang="zh-CN" sz="1400" b="1"/>
              </a:p>
            </p:txBody>
          </p:sp>
          <p:sp>
            <p:nvSpPr>
              <p:cNvPr id="68" name="文本框 67"/>
              <p:cNvSpPr txBox="1"/>
              <p:nvPr/>
            </p:nvSpPr>
            <p:spPr>
              <a:xfrm>
                <a:off x="5659" y="5400"/>
                <a:ext cx="3484" cy="1785"/>
              </a:xfrm>
              <a:prstGeom prst="rect">
                <a:avLst/>
              </a:prstGeom>
              <a:noFill/>
            </p:spPr>
            <p:txBody>
              <a:bodyPr wrap="square" rtlCol="0">
                <a:spAutoFit/>
              </a:bodyPr>
              <a:p>
                <a:pPr algn="l">
                  <a:lnSpc>
                    <a:spcPct val="150000"/>
                  </a:lnSpc>
                </a:pPr>
                <a:r>
                  <a:rPr lang="zh-CN" altLang="en-US" sz="1200"/>
                  <a:t>区域管理</a:t>
                </a:r>
                <a:r>
                  <a:rPr lang="en-US" altLang="zh-CN" sz="1200"/>
                  <a:t>      </a:t>
                </a:r>
                <a:r>
                  <a:rPr lang="zh-CN" altLang="en-US" sz="1200"/>
                  <a:t>设备分组</a:t>
                </a:r>
                <a:endParaRPr lang="zh-CN" altLang="en-US" sz="1200"/>
              </a:p>
              <a:p>
                <a:pPr algn="l">
                  <a:lnSpc>
                    <a:spcPct val="150000"/>
                  </a:lnSpc>
                </a:pPr>
                <a:r>
                  <a:rPr lang="zh-CN" sz="1200"/>
                  <a:t>产品品类管理</a:t>
                </a:r>
                <a:endParaRPr lang="zh-CN" sz="1200"/>
              </a:p>
              <a:p>
                <a:pPr algn="l">
                  <a:lnSpc>
                    <a:spcPct val="150000"/>
                  </a:lnSpc>
                </a:pPr>
                <a:r>
                  <a:rPr lang="zh-CN" sz="1200"/>
                  <a:t>设备列表</a:t>
                </a:r>
                <a:endParaRPr lang="zh-CN" sz="1200"/>
              </a:p>
            </p:txBody>
          </p:sp>
        </p:grpSp>
        <p:cxnSp>
          <p:nvCxnSpPr>
            <p:cNvPr id="69" name="直接连接符 68"/>
            <p:cNvCxnSpPr/>
            <p:nvPr/>
          </p:nvCxnSpPr>
          <p:spPr>
            <a:xfrm>
              <a:off x="5997" y="7591"/>
              <a:ext cx="2709" cy="0"/>
            </a:xfrm>
            <a:prstGeom prst="line">
              <a:avLst/>
            </a:prstGeom>
          </p:spPr>
          <p:style>
            <a:lnRef idx="2">
              <a:schemeClr val="accent1"/>
            </a:lnRef>
            <a:fillRef idx="0">
              <a:srgbClr val="FFFFFF"/>
            </a:fillRef>
            <a:effectRef idx="0">
              <a:srgbClr val="FFFFFF"/>
            </a:effectRef>
            <a:fontRef idx="minor">
              <a:schemeClr val="tx1"/>
            </a:fontRef>
          </p:style>
        </p:cxnSp>
        <p:grpSp>
          <p:nvGrpSpPr>
            <p:cNvPr id="70" name="组合 69"/>
            <p:cNvGrpSpPr/>
            <p:nvPr/>
          </p:nvGrpSpPr>
          <p:grpSpPr>
            <a:xfrm>
              <a:off x="5672" y="8058"/>
              <a:ext cx="3496" cy="2401"/>
              <a:chOff x="5659" y="4784"/>
              <a:chExt cx="3496" cy="2401"/>
            </a:xfrm>
          </p:grpSpPr>
          <p:sp>
            <p:nvSpPr>
              <p:cNvPr id="71" name="文本框 70"/>
              <p:cNvSpPr txBox="1"/>
              <p:nvPr/>
            </p:nvSpPr>
            <p:spPr>
              <a:xfrm>
                <a:off x="5672" y="4784"/>
                <a:ext cx="3483" cy="594"/>
              </a:xfrm>
              <a:prstGeom prst="rect">
                <a:avLst/>
              </a:prstGeom>
              <a:noFill/>
            </p:spPr>
            <p:txBody>
              <a:bodyPr wrap="square" rtlCol="0">
                <a:spAutoFit/>
              </a:bodyPr>
              <a:p>
                <a:pPr algn="ctr"/>
                <a:r>
                  <a:rPr lang="zh-CN" sz="1400" b="1"/>
                  <a:t>设备管理</a:t>
                </a:r>
                <a:endParaRPr lang="zh-CN" sz="1400" b="1"/>
              </a:p>
            </p:txBody>
          </p:sp>
          <p:sp>
            <p:nvSpPr>
              <p:cNvPr id="72" name="文本框 71"/>
              <p:cNvSpPr txBox="1"/>
              <p:nvPr/>
            </p:nvSpPr>
            <p:spPr>
              <a:xfrm>
                <a:off x="5659" y="5400"/>
                <a:ext cx="3483" cy="1785"/>
              </a:xfrm>
              <a:prstGeom prst="rect">
                <a:avLst/>
              </a:prstGeom>
              <a:noFill/>
            </p:spPr>
            <p:txBody>
              <a:bodyPr wrap="square" rtlCol="0">
                <a:spAutoFit/>
              </a:bodyPr>
              <a:p>
                <a:pPr algn="l">
                  <a:lnSpc>
                    <a:spcPct val="150000"/>
                  </a:lnSpc>
                </a:pPr>
                <a:r>
                  <a:rPr lang="zh-CN" altLang="en-US" sz="1200"/>
                  <a:t>设备监测</a:t>
                </a:r>
                <a:r>
                  <a:rPr lang="en-US" altLang="zh-CN" sz="1200"/>
                  <a:t>  </a:t>
                </a:r>
                <a:r>
                  <a:rPr lang="zh-CN" altLang="en-US" sz="1200"/>
                  <a:t>设备数据上报</a:t>
                </a:r>
                <a:endParaRPr lang="zh-CN" altLang="en-US" sz="1200"/>
              </a:p>
              <a:p>
                <a:pPr algn="l">
                  <a:lnSpc>
                    <a:spcPct val="150000"/>
                  </a:lnSpc>
                </a:pPr>
                <a:r>
                  <a:rPr lang="zh-CN" altLang="en-US" sz="1200"/>
                  <a:t>物联规则管理</a:t>
                </a:r>
                <a:r>
                  <a:rPr lang="en-US" altLang="zh-CN" sz="1200"/>
                  <a:t>  </a:t>
                </a:r>
                <a:r>
                  <a:rPr lang="zh-CN" altLang="en-US" sz="1200"/>
                  <a:t>设备日志</a:t>
                </a:r>
                <a:endParaRPr lang="zh-CN" altLang="en-US" sz="1200"/>
              </a:p>
              <a:p>
                <a:pPr algn="l">
                  <a:lnSpc>
                    <a:spcPct val="150000"/>
                  </a:lnSpc>
                </a:pPr>
                <a:r>
                  <a:rPr lang="zh-CN" altLang="en-US" sz="1200">
                    <a:sym typeface="+mn-ea"/>
                  </a:rPr>
                  <a:t>设备命令下发</a:t>
                </a:r>
                <a:endParaRPr lang="zh-CN" altLang="en-US" sz="1200">
                  <a:sym typeface="+mn-ea"/>
                </a:endParaRPr>
              </a:p>
            </p:txBody>
          </p:sp>
        </p:grpSp>
      </p:grpSp>
      <p:grpSp>
        <p:nvGrpSpPr>
          <p:cNvPr id="73" name="组合 72"/>
          <p:cNvGrpSpPr/>
          <p:nvPr/>
        </p:nvGrpSpPr>
        <p:grpSpPr>
          <a:xfrm>
            <a:off x="7700010" y="3703320"/>
            <a:ext cx="2151380" cy="2899410"/>
            <a:chOff x="5592" y="4784"/>
            <a:chExt cx="3671" cy="5614"/>
          </a:xfrm>
        </p:grpSpPr>
        <p:sp>
          <p:nvSpPr>
            <p:cNvPr id="74" name="矩形 73"/>
            <p:cNvSpPr/>
            <p:nvPr/>
          </p:nvSpPr>
          <p:spPr>
            <a:xfrm>
              <a:off x="5625" y="4784"/>
              <a:ext cx="3530" cy="5614"/>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1200"/>
            </a:p>
          </p:txBody>
        </p:sp>
        <p:grpSp>
          <p:nvGrpSpPr>
            <p:cNvPr id="75" name="组合 74"/>
            <p:cNvGrpSpPr/>
            <p:nvPr/>
          </p:nvGrpSpPr>
          <p:grpSpPr>
            <a:xfrm>
              <a:off x="5592" y="5014"/>
              <a:ext cx="3671" cy="1865"/>
              <a:chOff x="5592" y="4784"/>
              <a:chExt cx="3671" cy="1865"/>
            </a:xfrm>
          </p:grpSpPr>
          <p:sp>
            <p:nvSpPr>
              <p:cNvPr id="76" name="文本框 75"/>
              <p:cNvSpPr txBox="1"/>
              <p:nvPr/>
            </p:nvSpPr>
            <p:spPr>
              <a:xfrm>
                <a:off x="5672" y="4784"/>
                <a:ext cx="3483" cy="594"/>
              </a:xfrm>
              <a:prstGeom prst="rect">
                <a:avLst/>
              </a:prstGeom>
              <a:noFill/>
            </p:spPr>
            <p:txBody>
              <a:bodyPr wrap="square" rtlCol="0">
                <a:spAutoFit/>
              </a:bodyPr>
              <a:p>
                <a:pPr algn="ctr"/>
                <a:r>
                  <a:rPr lang="zh-CN" sz="1400" b="1"/>
                  <a:t>规则引擎</a:t>
                </a:r>
                <a:endParaRPr lang="zh-CN" sz="1400" b="1"/>
              </a:p>
            </p:txBody>
          </p:sp>
          <p:sp>
            <p:nvSpPr>
              <p:cNvPr id="77" name="文本框 76"/>
              <p:cNvSpPr txBox="1"/>
              <p:nvPr/>
            </p:nvSpPr>
            <p:spPr>
              <a:xfrm>
                <a:off x="5592" y="5400"/>
                <a:ext cx="3671" cy="1249"/>
              </a:xfrm>
              <a:prstGeom prst="rect">
                <a:avLst/>
              </a:prstGeom>
              <a:noFill/>
            </p:spPr>
            <p:txBody>
              <a:bodyPr wrap="square" rtlCol="0">
                <a:spAutoFit/>
              </a:bodyPr>
              <a:p>
                <a:pPr algn="l">
                  <a:lnSpc>
                    <a:spcPct val="150000"/>
                  </a:lnSpc>
                </a:pPr>
                <a:r>
                  <a:rPr lang="zh-CN" altLang="en-US" sz="1200"/>
                  <a:t>物联网平台推送规则配置</a:t>
                </a:r>
                <a:endParaRPr lang="zh-CN" altLang="en-US" sz="1200"/>
              </a:p>
              <a:p>
                <a:pPr algn="l">
                  <a:lnSpc>
                    <a:spcPct val="150000"/>
                  </a:lnSpc>
                </a:pPr>
                <a:r>
                  <a:rPr lang="zh-CN" altLang="en-US" sz="1200"/>
                  <a:t>定时任务</a:t>
                </a:r>
                <a:endParaRPr lang="zh-CN" altLang="en-US" sz="1200"/>
              </a:p>
            </p:txBody>
          </p:sp>
        </p:grpSp>
        <p:cxnSp>
          <p:nvCxnSpPr>
            <p:cNvPr id="78" name="直接连接符 77"/>
            <p:cNvCxnSpPr/>
            <p:nvPr/>
          </p:nvCxnSpPr>
          <p:spPr>
            <a:xfrm>
              <a:off x="5997" y="7591"/>
              <a:ext cx="2709" cy="0"/>
            </a:xfrm>
            <a:prstGeom prst="line">
              <a:avLst/>
            </a:prstGeom>
          </p:spPr>
          <p:style>
            <a:lnRef idx="2">
              <a:schemeClr val="accent1"/>
            </a:lnRef>
            <a:fillRef idx="0">
              <a:srgbClr val="FFFFFF"/>
            </a:fillRef>
            <a:effectRef idx="0">
              <a:srgbClr val="FFFFFF"/>
            </a:effectRef>
            <a:fontRef idx="minor">
              <a:schemeClr val="tx1"/>
            </a:fontRef>
          </p:style>
        </p:cxnSp>
        <p:grpSp>
          <p:nvGrpSpPr>
            <p:cNvPr id="79" name="组合 78"/>
            <p:cNvGrpSpPr/>
            <p:nvPr/>
          </p:nvGrpSpPr>
          <p:grpSpPr>
            <a:xfrm>
              <a:off x="5672" y="8058"/>
              <a:ext cx="3496" cy="1865"/>
              <a:chOff x="5659" y="4784"/>
              <a:chExt cx="3496" cy="1865"/>
            </a:xfrm>
          </p:grpSpPr>
          <p:sp>
            <p:nvSpPr>
              <p:cNvPr id="80" name="文本框 79"/>
              <p:cNvSpPr txBox="1"/>
              <p:nvPr/>
            </p:nvSpPr>
            <p:spPr>
              <a:xfrm>
                <a:off x="5672" y="4784"/>
                <a:ext cx="3483" cy="594"/>
              </a:xfrm>
              <a:prstGeom prst="rect">
                <a:avLst/>
              </a:prstGeom>
              <a:noFill/>
            </p:spPr>
            <p:txBody>
              <a:bodyPr wrap="square" rtlCol="0">
                <a:spAutoFit/>
              </a:bodyPr>
              <a:p>
                <a:pPr algn="ctr"/>
                <a:r>
                  <a:rPr lang="zh-CN" sz="1400" b="1"/>
                  <a:t>告警中心</a:t>
                </a:r>
                <a:endParaRPr lang="zh-CN" sz="1400" b="1"/>
              </a:p>
            </p:txBody>
          </p:sp>
          <p:sp>
            <p:nvSpPr>
              <p:cNvPr id="81" name="文本框 80"/>
              <p:cNvSpPr txBox="1"/>
              <p:nvPr/>
            </p:nvSpPr>
            <p:spPr>
              <a:xfrm>
                <a:off x="5659" y="5400"/>
                <a:ext cx="3483" cy="1249"/>
              </a:xfrm>
              <a:prstGeom prst="rect">
                <a:avLst/>
              </a:prstGeom>
              <a:noFill/>
            </p:spPr>
            <p:txBody>
              <a:bodyPr wrap="square" rtlCol="0">
                <a:spAutoFit/>
              </a:bodyPr>
              <a:p>
                <a:pPr algn="l">
                  <a:lnSpc>
                    <a:spcPct val="150000"/>
                  </a:lnSpc>
                </a:pPr>
                <a:r>
                  <a:rPr lang="zh-CN" sz="1200"/>
                  <a:t>告警列表</a:t>
                </a:r>
                <a:endParaRPr lang="zh-CN" sz="1200"/>
              </a:p>
              <a:p>
                <a:pPr algn="l">
                  <a:lnSpc>
                    <a:spcPct val="150000"/>
                  </a:lnSpc>
                </a:pPr>
                <a:r>
                  <a:rPr lang="zh-CN" sz="1200"/>
                  <a:t>告警规则配置</a:t>
                </a:r>
                <a:endParaRPr lang="zh-CN" sz="1200"/>
              </a:p>
            </p:txBody>
          </p:sp>
        </p:grpSp>
      </p:grpSp>
      <p:pic>
        <p:nvPicPr>
          <p:cNvPr id="51" name="图片 50"/>
          <p:cNvPicPr>
            <a:picLocks noChangeAspect="1"/>
          </p:cNvPicPr>
          <p:nvPr/>
        </p:nvPicPr>
        <p:blipFill>
          <a:blip r:embed="rId1"/>
          <a:stretch>
            <a:fillRect/>
          </a:stretch>
        </p:blipFill>
        <p:spPr>
          <a:xfrm>
            <a:off x="522605" y="3545205"/>
            <a:ext cx="612140" cy="281241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11620500" y="64135"/>
            <a:ext cx="553085" cy="398780"/>
          </a:xfrm>
          <a:prstGeom prst="rect">
            <a:avLst/>
          </a:prstGeom>
          <a:noFill/>
        </p:spPr>
        <p:txBody>
          <a:bodyPr wrap="square" rtlCol="0">
            <a:spAutoFit/>
          </a:bodyPr>
          <a:p>
            <a:pPr algn="ctr"/>
            <a:r>
              <a:rPr lang="en-US" altLang="zh-CN" sz="2000">
                <a:solidFill>
                  <a:schemeClr val="bg1"/>
                </a:solidFill>
                <a:latin typeface="Gen Jyuu Gothic Medium" panose="020B0402020203020207" charset="-120"/>
                <a:ea typeface="Gen Jyuu Gothic Medium" panose="020B0402020203020207" charset="-120"/>
              </a:rPr>
              <a:t>06</a:t>
            </a:r>
            <a:endParaRPr lang="en-US" altLang="zh-CN" sz="2000">
              <a:solidFill>
                <a:schemeClr val="bg1"/>
              </a:solidFill>
              <a:latin typeface="Gen Jyuu Gothic Medium" panose="020B0402020203020207" charset="-120"/>
              <a:ea typeface="Gen Jyuu Gothic Medium" panose="020B0402020203020207" charset="-120"/>
            </a:endParaRPr>
          </a:p>
        </p:txBody>
      </p:sp>
      <p:grpSp>
        <p:nvGrpSpPr>
          <p:cNvPr id="3" name="组合 2"/>
          <p:cNvGrpSpPr/>
          <p:nvPr/>
        </p:nvGrpSpPr>
        <p:grpSpPr>
          <a:xfrm>
            <a:off x="161925" y="177800"/>
            <a:ext cx="5393055" cy="661035"/>
            <a:chOff x="255" y="100"/>
            <a:chExt cx="8493" cy="1041"/>
          </a:xfrm>
        </p:grpSpPr>
        <p:sp>
          <p:nvSpPr>
            <p:cNvPr id="5" name="文本框 4"/>
            <p:cNvSpPr txBox="1"/>
            <p:nvPr/>
          </p:nvSpPr>
          <p:spPr>
            <a:xfrm>
              <a:off x="271" y="100"/>
              <a:ext cx="7916" cy="822"/>
            </a:xfrm>
            <a:prstGeom prst="rect">
              <a:avLst/>
            </a:prstGeom>
            <a:noFill/>
          </p:spPr>
          <p:txBody>
            <a:bodyPr wrap="square" rtlCol="0">
              <a:spAutoFit/>
            </a:bodyPr>
            <a:p>
              <a:pPr algn="l"/>
              <a:r>
                <a:rPr lang="zh-CN" altLang="en-US" sz="2800" b="1">
                  <a:solidFill>
                    <a:schemeClr val="tx1"/>
                  </a:solidFill>
                  <a:latin typeface="Noto Sans S Chinese Medium" panose="020B0600000000000000" charset="-122"/>
                  <a:ea typeface="Noto Sans S Chinese Medium" panose="020B0600000000000000" charset="-122"/>
                </a:rPr>
                <a:t>平台功能设计</a:t>
              </a:r>
              <a:endParaRPr lang="zh-CN" altLang="en-US" sz="2800" b="1">
                <a:solidFill>
                  <a:schemeClr val="tx1"/>
                </a:solidFill>
                <a:latin typeface="Noto Sans S Chinese Medium" panose="020B0600000000000000" charset="-122"/>
                <a:ea typeface="Noto Sans S Chinese Medium" panose="020B0600000000000000" charset="-122"/>
              </a:endParaRPr>
            </a:p>
          </p:txBody>
        </p:sp>
        <p:grpSp>
          <p:nvGrpSpPr>
            <p:cNvPr id="7" name="组合 6"/>
            <p:cNvGrpSpPr/>
            <p:nvPr/>
          </p:nvGrpSpPr>
          <p:grpSpPr>
            <a:xfrm>
              <a:off x="255" y="1021"/>
              <a:ext cx="8493" cy="120"/>
              <a:chOff x="1592" y="4396"/>
              <a:chExt cx="16060" cy="90"/>
            </a:xfrm>
          </p:grpSpPr>
          <p:sp>
            <p:nvSpPr>
              <p:cNvPr id="8" name="矩形 7"/>
              <p:cNvSpPr/>
              <p:nvPr/>
            </p:nvSpPr>
            <p:spPr>
              <a:xfrm>
                <a:off x="1592" y="4396"/>
                <a:ext cx="2721" cy="91"/>
              </a:xfrm>
              <a:prstGeom prst="rect">
                <a:avLst/>
              </a:prstGeom>
              <a:solidFill>
                <a:srgbClr val="007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260" y="4396"/>
                <a:ext cx="2721" cy="91"/>
              </a:xfrm>
              <a:prstGeom prst="rect">
                <a:avLst/>
              </a:prstGeom>
              <a:solidFill>
                <a:srgbClr val="017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28" y="4396"/>
                <a:ext cx="2721" cy="91"/>
              </a:xfrm>
              <a:prstGeom prst="rect">
                <a:avLst/>
              </a:prstGeom>
              <a:solidFill>
                <a:srgbClr val="00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596" y="4396"/>
                <a:ext cx="2721" cy="91"/>
              </a:xfrm>
              <a:prstGeom prst="rect">
                <a:avLst/>
              </a:prstGeom>
              <a:solidFill>
                <a:srgbClr val="0F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2264" y="4396"/>
                <a:ext cx="2721" cy="91"/>
              </a:xfrm>
              <a:prstGeom prst="rect">
                <a:avLst/>
              </a:prstGeom>
              <a:solidFill>
                <a:srgbClr val="19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4932" y="4396"/>
                <a:ext cx="2721" cy="91"/>
              </a:xfrm>
              <a:prstGeom prst="rect">
                <a:avLst/>
              </a:prstGeom>
              <a:solidFill>
                <a:srgbClr val="6A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25" name="组合 24"/>
          <p:cNvGrpSpPr/>
          <p:nvPr/>
        </p:nvGrpSpPr>
        <p:grpSpPr>
          <a:xfrm>
            <a:off x="856615" y="1274445"/>
            <a:ext cx="10186670" cy="4930775"/>
            <a:chOff x="889" y="2007"/>
            <a:chExt cx="16042" cy="7765"/>
          </a:xfrm>
        </p:grpSpPr>
        <p:sp>
          <p:nvSpPr>
            <p:cNvPr id="26" name="文本框 2"/>
            <p:cNvSpPr txBox="1"/>
            <p:nvPr/>
          </p:nvSpPr>
          <p:spPr>
            <a:xfrm>
              <a:off x="5774" y="7166"/>
              <a:ext cx="7710" cy="434"/>
            </a:xfrm>
            <a:prstGeom prst="rect">
              <a:avLst/>
            </a:prstGeom>
            <a:noFill/>
          </p:spPr>
          <p:txBody>
            <a:bodyPr wrap="square" rtlCol="0">
              <a:spAutoFit/>
            </a:bodyPr>
            <a:p>
              <a:pPr algn="ctr"/>
              <a:r>
                <a:rPr lang="zh-CN" altLang="en-US" sz="1200">
                  <a:solidFill>
                    <a:srgbClr val="000000"/>
                  </a:solidFill>
                  <a:latin typeface="Noto Sans S Chinese Regular" panose="020B0500000000000000" charset="-122"/>
                  <a:ea typeface="Noto Sans S Chinese Regular" panose="020B0500000000000000" charset="-122"/>
                </a:rPr>
                <a:t>工业4.0国家战略，从制造大国走向制造强国。</a:t>
              </a:r>
              <a:endParaRPr lang="zh-CN" altLang="en-US" sz="1200">
                <a:solidFill>
                  <a:srgbClr val="000000"/>
                </a:solidFill>
                <a:latin typeface="Noto Sans S Chinese Regular" panose="020B0500000000000000" charset="-122"/>
                <a:ea typeface="Noto Sans S Chinese Regular" panose="020B0500000000000000" charset="-122"/>
              </a:endParaRPr>
            </a:p>
          </p:txBody>
        </p:sp>
        <p:pic>
          <p:nvPicPr>
            <p:cNvPr id="33" name="图片 35" descr="7"/>
            <p:cNvPicPr>
              <a:picLocks noChangeAspect="1"/>
            </p:cNvPicPr>
            <p:nvPr/>
          </p:nvPicPr>
          <p:blipFill>
            <a:blip r:embed="rId1"/>
            <a:stretch>
              <a:fillRect/>
            </a:stretch>
          </p:blipFill>
          <p:spPr>
            <a:xfrm>
              <a:off x="8744" y="3721"/>
              <a:ext cx="1744" cy="1744"/>
            </a:xfrm>
            <a:prstGeom prst="rect">
              <a:avLst/>
            </a:prstGeom>
          </p:spPr>
        </p:pic>
        <p:sp>
          <p:nvSpPr>
            <p:cNvPr id="45" name="副标题"/>
            <p:cNvSpPr txBox="1"/>
            <p:nvPr>
              <p:custDataLst>
                <p:tags r:id="rId2"/>
              </p:custDataLst>
            </p:nvPr>
          </p:nvSpPr>
          <p:spPr>
            <a:xfrm>
              <a:off x="14384" y="5082"/>
              <a:ext cx="2547" cy="555"/>
            </a:xfrm>
            <a:prstGeom prst="rect">
              <a:avLst/>
            </a:prstGeom>
            <a:noFill/>
          </p:spPr>
          <p:txBody>
            <a:bodyPr wrap="square" lIns="0" tIns="0" rIns="0" bIns="0" rtlCol="0" anchor="ctr" anchorCtr="0">
              <a:noAutofit/>
            </a:bodyPr>
            <a:lstStyle/>
            <a:p>
              <a:pPr algn="l">
                <a:lnSpc>
                  <a:spcPct val="150000"/>
                </a:lnSpc>
              </a:pPr>
              <a:r>
                <a:rPr lang="zh-CN" altLang="en-US" b="1" dirty="0">
                  <a:solidFill>
                    <a:srgbClr val="19CEE0"/>
                  </a:solidFill>
                  <a:uFillTx/>
                  <a:latin typeface="+中文正文" charset="0"/>
                  <a:cs typeface="+mn-ea"/>
                </a:rPr>
                <a:t>日志管理</a:t>
              </a:r>
              <a:endParaRPr lang="zh-CN" altLang="en-US" b="1" dirty="0">
                <a:solidFill>
                  <a:srgbClr val="19CEE0"/>
                </a:solidFill>
                <a:uFillTx/>
                <a:latin typeface="+中文正文" charset="0"/>
                <a:cs typeface="+mn-ea"/>
              </a:endParaRPr>
            </a:p>
          </p:txBody>
        </p:sp>
        <p:sp>
          <p:nvSpPr>
            <p:cNvPr id="46" name="正文"/>
            <p:cNvSpPr txBox="1"/>
            <p:nvPr>
              <p:custDataLst>
                <p:tags r:id="rId3"/>
              </p:custDataLst>
            </p:nvPr>
          </p:nvSpPr>
          <p:spPr>
            <a:xfrm>
              <a:off x="14384" y="5707"/>
              <a:ext cx="2547" cy="987"/>
            </a:xfrm>
            <a:prstGeom prst="rect">
              <a:avLst/>
            </a:prstGeom>
            <a:noFill/>
          </p:spPr>
          <p:txBody>
            <a:bodyPr wrap="square" lIns="0" tIns="0" rIns="0" bIns="0" rtlCol="0" anchor="ctr">
              <a:noAutofit/>
            </a:bodyPr>
            <a:lstStyle/>
            <a:p>
              <a:pPr algn="l">
                <a:lnSpc>
                  <a:spcPct val="150000"/>
                </a:lnSpc>
              </a:pPr>
              <a:r>
                <a:rPr lang="zh-CN" altLang="en-US" sz="1400" kern="0" dirty="0">
                  <a:solidFill>
                    <a:srgbClr val="000000">
                      <a:lumMod val="85000"/>
                      <a:lumOff val="15000"/>
                    </a:srgbClr>
                  </a:solidFill>
                  <a:latin typeface="+mn-ea"/>
                </a:rPr>
                <a:t>通信日志、操作日志</a:t>
              </a:r>
              <a:endParaRPr lang="zh-CN" altLang="en-US" sz="1400" kern="0" dirty="0">
                <a:solidFill>
                  <a:srgbClr val="000000">
                    <a:lumMod val="85000"/>
                    <a:lumOff val="15000"/>
                  </a:srgbClr>
                </a:solidFill>
                <a:latin typeface="+mn-ea"/>
              </a:endParaRPr>
            </a:p>
          </p:txBody>
        </p:sp>
        <p:sp>
          <p:nvSpPr>
            <p:cNvPr id="47" name="副标题"/>
            <p:cNvSpPr txBox="1"/>
            <p:nvPr>
              <p:custDataLst>
                <p:tags r:id="rId4"/>
              </p:custDataLst>
            </p:nvPr>
          </p:nvSpPr>
          <p:spPr>
            <a:xfrm>
              <a:off x="2270" y="5082"/>
              <a:ext cx="2547" cy="555"/>
            </a:xfrm>
            <a:prstGeom prst="rect">
              <a:avLst/>
            </a:prstGeom>
            <a:noFill/>
          </p:spPr>
          <p:txBody>
            <a:bodyPr wrap="square" lIns="0" tIns="0" rIns="0" bIns="0" rtlCol="0" anchor="ctr" anchorCtr="0">
              <a:noAutofit/>
            </a:bodyPr>
            <a:lstStyle/>
            <a:p>
              <a:pPr algn="r">
                <a:lnSpc>
                  <a:spcPct val="150000"/>
                </a:lnSpc>
              </a:pPr>
              <a:r>
                <a:rPr lang="zh-CN" altLang="en-US" b="1" dirty="0">
                  <a:solidFill>
                    <a:srgbClr val="017FB3"/>
                  </a:solidFill>
                  <a:uFillTx/>
                  <a:latin typeface="+中文正文" charset="0"/>
                  <a:cs typeface="+mn-ea"/>
                </a:rPr>
                <a:t>设备接入</a:t>
              </a:r>
              <a:endParaRPr lang="zh-CN" altLang="en-US" b="1" dirty="0">
                <a:solidFill>
                  <a:srgbClr val="017FB3"/>
                </a:solidFill>
                <a:uFillTx/>
                <a:latin typeface="+中文正文" charset="0"/>
                <a:cs typeface="+mn-ea"/>
              </a:endParaRPr>
            </a:p>
          </p:txBody>
        </p:sp>
        <p:sp>
          <p:nvSpPr>
            <p:cNvPr id="48" name="正文"/>
            <p:cNvSpPr txBox="1"/>
            <p:nvPr>
              <p:custDataLst>
                <p:tags r:id="rId5"/>
              </p:custDataLst>
            </p:nvPr>
          </p:nvSpPr>
          <p:spPr>
            <a:xfrm>
              <a:off x="889" y="5707"/>
              <a:ext cx="3928" cy="1707"/>
            </a:xfrm>
            <a:prstGeom prst="rect">
              <a:avLst/>
            </a:prstGeom>
            <a:noFill/>
          </p:spPr>
          <p:txBody>
            <a:bodyPr wrap="square" lIns="0" tIns="0" rIns="0" bIns="0" rtlCol="0" anchor="ctr">
              <a:noAutofit/>
            </a:bodyPr>
            <a:lstStyle/>
            <a:p>
              <a:pPr algn="r">
                <a:lnSpc>
                  <a:spcPct val="150000"/>
                </a:lnSpc>
              </a:pPr>
              <a:r>
                <a:rPr lang="zh-CN" altLang="en-US" sz="1400" kern="0" dirty="0">
                  <a:solidFill>
                    <a:srgbClr val="000000">
                      <a:lumMod val="85000"/>
                      <a:lumOff val="15000"/>
                    </a:srgbClr>
                  </a:solidFill>
                  <a:latin typeface="+mn-ea"/>
                </a:rPr>
                <a:t>产品管理、品类管理、产品物模型、弱电系统管理、设备列表等信息</a:t>
              </a:r>
              <a:endParaRPr lang="en-US" altLang="zh-CN" sz="1400" kern="0" dirty="0">
                <a:solidFill>
                  <a:srgbClr val="000000">
                    <a:lumMod val="85000"/>
                    <a:lumOff val="15000"/>
                  </a:srgbClr>
                </a:solidFill>
                <a:latin typeface="+mn-ea"/>
              </a:endParaRPr>
            </a:p>
          </p:txBody>
        </p:sp>
        <p:sp>
          <p:nvSpPr>
            <p:cNvPr id="49" name="副标题"/>
            <p:cNvSpPr txBox="1"/>
            <p:nvPr>
              <p:custDataLst>
                <p:tags r:id="rId6"/>
              </p:custDataLst>
            </p:nvPr>
          </p:nvSpPr>
          <p:spPr>
            <a:xfrm>
              <a:off x="12252" y="2007"/>
              <a:ext cx="2547" cy="555"/>
            </a:xfrm>
            <a:prstGeom prst="rect">
              <a:avLst/>
            </a:prstGeom>
            <a:noFill/>
          </p:spPr>
          <p:txBody>
            <a:bodyPr wrap="square" lIns="0" tIns="0" rIns="0" bIns="0" rtlCol="0" anchor="ctr" anchorCtr="0">
              <a:noAutofit/>
            </a:bodyPr>
            <a:lstStyle/>
            <a:p>
              <a:pPr algn="l">
                <a:lnSpc>
                  <a:spcPct val="150000"/>
                </a:lnSpc>
              </a:pPr>
              <a:r>
                <a:rPr lang="zh-CN" altLang="en-US" b="1" dirty="0">
                  <a:solidFill>
                    <a:srgbClr val="24BEB3"/>
                  </a:solidFill>
                  <a:uFillTx/>
                  <a:latin typeface="+中文正文" charset="0"/>
                  <a:cs typeface="+mn-ea"/>
                </a:rPr>
                <a:t>告警中心</a:t>
              </a:r>
              <a:endParaRPr lang="zh-CN" altLang="en-US" b="1" dirty="0">
                <a:solidFill>
                  <a:srgbClr val="24BEB3"/>
                </a:solidFill>
                <a:uFillTx/>
                <a:latin typeface="+中文正文" charset="0"/>
                <a:cs typeface="+mn-ea"/>
              </a:endParaRPr>
            </a:p>
          </p:txBody>
        </p:sp>
        <p:sp>
          <p:nvSpPr>
            <p:cNvPr id="50" name="正文"/>
            <p:cNvSpPr txBox="1"/>
            <p:nvPr>
              <p:custDataLst>
                <p:tags r:id="rId7"/>
              </p:custDataLst>
            </p:nvPr>
          </p:nvSpPr>
          <p:spPr>
            <a:xfrm>
              <a:off x="12252" y="2620"/>
              <a:ext cx="2547" cy="987"/>
            </a:xfrm>
            <a:prstGeom prst="rect">
              <a:avLst/>
            </a:prstGeom>
            <a:noFill/>
          </p:spPr>
          <p:txBody>
            <a:bodyPr wrap="square" lIns="0" tIns="0" rIns="0" bIns="0" rtlCol="0" anchor="ctr">
              <a:noAutofit/>
            </a:bodyPr>
            <a:lstStyle/>
            <a:p>
              <a:pPr algn="l">
                <a:lnSpc>
                  <a:spcPct val="150000"/>
                </a:lnSpc>
              </a:pPr>
              <a:r>
                <a:rPr lang="zh-CN" altLang="en-US" sz="1400" kern="0" dirty="0">
                  <a:solidFill>
                    <a:srgbClr val="000000">
                      <a:lumMod val="85000"/>
                      <a:lumOff val="15000"/>
                    </a:srgbClr>
                  </a:solidFill>
                  <a:latin typeface="+mn-ea"/>
                </a:rPr>
                <a:t>告警配置、告警列表</a:t>
              </a:r>
              <a:endParaRPr lang="zh-CN" altLang="en-US" sz="1400" kern="0" dirty="0">
                <a:solidFill>
                  <a:srgbClr val="000000">
                    <a:lumMod val="85000"/>
                    <a:lumOff val="15000"/>
                  </a:srgbClr>
                </a:solidFill>
                <a:latin typeface="+mn-ea"/>
              </a:endParaRPr>
            </a:p>
          </p:txBody>
        </p:sp>
        <p:sp>
          <p:nvSpPr>
            <p:cNvPr id="51" name="副标题"/>
            <p:cNvSpPr txBox="1"/>
            <p:nvPr>
              <p:custDataLst>
                <p:tags r:id="rId8"/>
              </p:custDataLst>
            </p:nvPr>
          </p:nvSpPr>
          <p:spPr>
            <a:xfrm>
              <a:off x="4389" y="2007"/>
              <a:ext cx="2547" cy="555"/>
            </a:xfrm>
            <a:prstGeom prst="rect">
              <a:avLst/>
            </a:prstGeom>
            <a:noFill/>
          </p:spPr>
          <p:txBody>
            <a:bodyPr wrap="square" lIns="0" tIns="0" rIns="0" bIns="0" rtlCol="0" anchor="ctr" anchorCtr="0">
              <a:noAutofit/>
            </a:bodyPr>
            <a:lstStyle/>
            <a:p>
              <a:pPr algn="r">
                <a:lnSpc>
                  <a:spcPct val="150000"/>
                </a:lnSpc>
              </a:pPr>
              <a:r>
                <a:rPr lang="zh-CN" altLang="en-US" b="1" dirty="0">
                  <a:solidFill>
                    <a:srgbClr val="4385F5"/>
                  </a:solidFill>
                  <a:uFillTx/>
                  <a:latin typeface="+中文正文" charset="0"/>
                  <a:cs typeface="+mn-ea"/>
                </a:rPr>
                <a:t>首页</a:t>
              </a:r>
              <a:endParaRPr lang="zh-CN" altLang="en-US" b="1" dirty="0">
                <a:solidFill>
                  <a:srgbClr val="4385F5"/>
                </a:solidFill>
                <a:uFillTx/>
                <a:latin typeface="+中文正文" charset="0"/>
                <a:cs typeface="+mn-ea"/>
              </a:endParaRPr>
            </a:p>
          </p:txBody>
        </p:sp>
        <p:sp>
          <p:nvSpPr>
            <p:cNvPr id="52" name="正文"/>
            <p:cNvSpPr txBox="1"/>
            <p:nvPr>
              <p:custDataLst>
                <p:tags r:id="rId9"/>
              </p:custDataLst>
            </p:nvPr>
          </p:nvSpPr>
          <p:spPr>
            <a:xfrm>
              <a:off x="2270" y="2620"/>
              <a:ext cx="4666" cy="987"/>
            </a:xfrm>
            <a:prstGeom prst="rect">
              <a:avLst/>
            </a:prstGeom>
            <a:noFill/>
          </p:spPr>
          <p:txBody>
            <a:bodyPr wrap="square" lIns="0" tIns="0" rIns="0" bIns="0" rtlCol="0" anchor="ctr">
              <a:noAutofit/>
            </a:bodyPr>
            <a:lstStyle/>
            <a:p>
              <a:pPr algn="r">
                <a:lnSpc>
                  <a:spcPct val="150000"/>
                </a:lnSpc>
              </a:pPr>
              <a:r>
                <a:rPr lang="zh-CN" altLang="en-US" sz="1400" kern="0" dirty="0">
                  <a:solidFill>
                    <a:srgbClr val="000000">
                      <a:lumMod val="85000"/>
                      <a:lumOff val="15000"/>
                    </a:srgbClr>
                  </a:solidFill>
                  <a:latin typeface="+mn-ea"/>
                </a:rPr>
                <a:t>总揽已接入平台的设备信息，如设备数量、设备状态、告警数据等</a:t>
              </a:r>
              <a:endParaRPr lang="zh-CN" altLang="en-US" sz="1400" kern="0" dirty="0">
                <a:solidFill>
                  <a:srgbClr val="000000">
                    <a:lumMod val="85000"/>
                    <a:lumOff val="15000"/>
                  </a:srgbClr>
                </a:solidFill>
                <a:latin typeface="+mn-ea"/>
              </a:endParaRPr>
            </a:p>
          </p:txBody>
        </p:sp>
        <p:sp>
          <p:nvSpPr>
            <p:cNvPr id="53" name="副标题"/>
            <p:cNvSpPr txBox="1"/>
            <p:nvPr>
              <p:custDataLst>
                <p:tags r:id="rId10"/>
              </p:custDataLst>
            </p:nvPr>
          </p:nvSpPr>
          <p:spPr>
            <a:xfrm>
              <a:off x="12252" y="8169"/>
              <a:ext cx="2547" cy="555"/>
            </a:xfrm>
            <a:prstGeom prst="rect">
              <a:avLst/>
            </a:prstGeom>
            <a:noFill/>
          </p:spPr>
          <p:txBody>
            <a:bodyPr wrap="square" lIns="0" tIns="0" rIns="0" bIns="0" rtlCol="0" anchor="ctr" anchorCtr="0">
              <a:noAutofit/>
            </a:bodyPr>
            <a:lstStyle/>
            <a:p>
              <a:pPr algn="l">
                <a:lnSpc>
                  <a:spcPct val="150000"/>
                </a:lnSpc>
              </a:pPr>
              <a:r>
                <a:rPr lang="zh-CN" altLang="en-US" b="1" dirty="0">
                  <a:solidFill>
                    <a:srgbClr val="70AD47"/>
                  </a:solidFill>
                  <a:uFillTx/>
                  <a:latin typeface="+中文正文" charset="0"/>
                  <a:cs typeface="+mn-ea"/>
                </a:rPr>
                <a:t>系统管理</a:t>
              </a:r>
              <a:endParaRPr lang="zh-CN" altLang="en-US" b="1" dirty="0">
                <a:solidFill>
                  <a:srgbClr val="70AD47"/>
                </a:solidFill>
                <a:uFillTx/>
                <a:latin typeface="+中文正文" charset="0"/>
                <a:cs typeface="+mn-ea"/>
              </a:endParaRPr>
            </a:p>
          </p:txBody>
        </p:sp>
        <p:sp>
          <p:nvSpPr>
            <p:cNvPr id="54" name="正文"/>
            <p:cNvSpPr txBox="1"/>
            <p:nvPr>
              <p:custDataLst>
                <p:tags r:id="rId11"/>
              </p:custDataLst>
            </p:nvPr>
          </p:nvSpPr>
          <p:spPr>
            <a:xfrm>
              <a:off x="12252" y="8785"/>
              <a:ext cx="2547" cy="986"/>
            </a:xfrm>
            <a:prstGeom prst="rect">
              <a:avLst/>
            </a:prstGeom>
            <a:noFill/>
          </p:spPr>
          <p:txBody>
            <a:bodyPr wrap="square" lIns="0" tIns="0" rIns="0" bIns="0" rtlCol="0" anchor="ctr">
              <a:noAutofit/>
            </a:bodyPr>
            <a:lstStyle/>
            <a:p>
              <a:pPr algn="l">
                <a:lnSpc>
                  <a:spcPct val="150000"/>
                </a:lnSpc>
              </a:pPr>
              <a:r>
                <a:rPr lang="zh-CN" altLang="en-US" sz="1400" kern="0" dirty="0">
                  <a:solidFill>
                    <a:srgbClr val="000000">
                      <a:lumMod val="85000"/>
                      <a:lumOff val="15000"/>
                    </a:srgbClr>
                  </a:solidFill>
                  <a:latin typeface="+mn-ea"/>
                </a:rPr>
                <a:t>用户管理、角色管理</a:t>
              </a:r>
              <a:endParaRPr lang="zh-CN" altLang="en-US" sz="1400" kern="0" dirty="0">
                <a:solidFill>
                  <a:srgbClr val="000000">
                    <a:lumMod val="85000"/>
                    <a:lumOff val="15000"/>
                  </a:srgbClr>
                </a:solidFill>
                <a:latin typeface="+mn-ea"/>
              </a:endParaRPr>
            </a:p>
          </p:txBody>
        </p:sp>
        <p:sp>
          <p:nvSpPr>
            <p:cNvPr id="55" name="副标题"/>
            <p:cNvSpPr txBox="1"/>
            <p:nvPr>
              <p:custDataLst>
                <p:tags r:id="rId12"/>
              </p:custDataLst>
            </p:nvPr>
          </p:nvSpPr>
          <p:spPr>
            <a:xfrm>
              <a:off x="4389" y="8169"/>
              <a:ext cx="2547" cy="555"/>
            </a:xfrm>
            <a:prstGeom prst="rect">
              <a:avLst/>
            </a:prstGeom>
            <a:noFill/>
          </p:spPr>
          <p:txBody>
            <a:bodyPr wrap="square" lIns="0" tIns="0" rIns="0" bIns="0" rtlCol="0" anchor="ctr" anchorCtr="0">
              <a:noAutofit/>
            </a:bodyPr>
            <a:lstStyle/>
            <a:p>
              <a:pPr algn="r">
                <a:lnSpc>
                  <a:spcPct val="150000"/>
                </a:lnSpc>
              </a:pPr>
              <a:r>
                <a:rPr lang="zh-CN" altLang="en-US" b="1" dirty="0">
                  <a:solidFill>
                    <a:srgbClr val="5B9BD5"/>
                  </a:solidFill>
                  <a:uFillTx/>
                  <a:latin typeface="+中文正文" charset="0"/>
                  <a:cs typeface="+mn-ea"/>
                </a:rPr>
                <a:t>规则引擎</a:t>
              </a:r>
              <a:endParaRPr lang="zh-CN" altLang="en-US" b="1" dirty="0">
                <a:solidFill>
                  <a:srgbClr val="5B9BD5"/>
                </a:solidFill>
                <a:uFillTx/>
                <a:latin typeface="+中文正文" charset="0"/>
                <a:cs typeface="+mn-ea"/>
              </a:endParaRPr>
            </a:p>
          </p:txBody>
        </p:sp>
        <p:sp>
          <p:nvSpPr>
            <p:cNvPr id="56" name="正文"/>
            <p:cNvSpPr txBox="1"/>
            <p:nvPr>
              <p:custDataLst>
                <p:tags r:id="rId13"/>
              </p:custDataLst>
            </p:nvPr>
          </p:nvSpPr>
          <p:spPr>
            <a:xfrm>
              <a:off x="4389" y="8785"/>
              <a:ext cx="2547" cy="987"/>
            </a:xfrm>
            <a:prstGeom prst="rect">
              <a:avLst/>
            </a:prstGeom>
            <a:noFill/>
          </p:spPr>
          <p:txBody>
            <a:bodyPr wrap="square" lIns="0" tIns="0" rIns="0" bIns="0" rtlCol="0" anchor="ctr">
              <a:noAutofit/>
            </a:bodyPr>
            <a:lstStyle/>
            <a:p>
              <a:pPr algn="r">
                <a:lnSpc>
                  <a:spcPct val="150000"/>
                </a:lnSpc>
              </a:pPr>
              <a:r>
                <a:rPr lang="zh-CN" altLang="en-US" sz="1400" kern="0" dirty="0">
                  <a:solidFill>
                    <a:srgbClr val="000000">
                      <a:lumMod val="85000"/>
                      <a:lumOff val="15000"/>
                    </a:srgbClr>
                  </a:solidFill>
                  <a:latin typeface="+mn-ea"/>
                </a:rPr>
                <a:t>规则管理、定时任务</a:t>
              </a:r>
              <a:endParaRPr lang="zh-CN" altLang="en-US" sz="1400" kern="0" dirty="0">
                <a:solidFill>
                  <a:srgbClr val="000000">
                    <a:lumMod val="85000"/>
                    <a:lumOff val="15000"/>
                  </a:srgbClr>
                </a:solidFill>
                <a:latin typeface="+mn-ea"/>
              </a:endParaRPr>
            </a:p>
          </p:txBody>
        </p:sp>
        <p:sp>
          <p:nvSpPr>
            <p:cNvPr id="57" name="任意多边形: 形状 12"/>
            <p:cNvSpPr/>
            <p:nvPr>
              <p:custDataLst>
                <p:tags r:id="rId14"/>
              </p:custDataLst>
            </p:nvPr>
          </p:nvSpPr>
          <p:spPr>
            <a:xfrm>
              <a:off x="6777" y="2928"/>
              <a:ext cx="2704" cy="2704"/>
            </a:xfrm>
            <a:custGeom>
              <a:avLst/>
              <a:gdLst>
                <a:gd name="connsiteX0" fmla="*/ 23675 w 1707305"/>
                <a:gd name="connsiteY0" fmla="*/ 794948 h 1697659"/>
                <a:gd name="connsiteX1" fmla="*/ 804597 w 1707305"/>
                <a:gd name="connsiteY1" fmla="*/ 14026 h 1697659"/>
                <a:gd name="connsiteX2" fmla="*/ 912358 w 1707305"/>
                <a:gd name="connsiteY2" fmla="*/ 14029 h 1697659"/>
                <a:gd name="connsiteX3" fmla="*/ 1693280 w 1707305"/>
                <a:gd name="connsiteY3" fmla="*/ 794952 h 1697659"/>
                <a:gd name="connsiteX4" fmla="*/ 1693276 w 1707305"/>
                <a:gd name="connsiteY4" fmla="*/ 902712 h 1697659"/>
                <a:gd name="connsiteX5" fmla="*/ 912354 w 1707305"/>
                <a:gd name="connsiteY5" fmla="*/ 1683634 h 1697659"/>
                <a:gd name="connsiteX6" fmla="*/ 804594 w 1707305"/>
                <a:gd name="connsiteY6" fmla="*/ 1683630 h 1697659"/>
                <a:gd name="connsiteX7" fmla="*/ 23672 w 1707305"/>
                <a:gd name="connsiteY7" fmla="*/ 902708 h 1697659"/>
                <a:gd name="connsiteX8" fmla="*/ 23675 w 1707305"/>
                <a:gd name="connsiteY8" fmla="*/ 794948 h 1697659"/>
                <a:gd name="connsiteX0-1" fmla="*/ 23675 w 1707305"/>
                <a:gd name="connsiteY0-2" fmla="*/ 794948 h 1697659"/>
                <a:gd name="connsiteX1-3" fmla="*/ 804597 w 1707305"/>
                <a:gd name="connsiteY1-4" fmla="*/ 14026 h 1697659"/>
                <a:gd name="connsiteX2-5" fmla="*/ 912358 w 1707305"/>
                <a:gd name="connsiteY2-6" fmla="*/ 14029 h 1697659"/>
                <a:gd name="connsiteX3-7" fmla="*/ 1693280 w 1707305"/>
                <a:gd name="connsiteY3-8" fmla="*/ 794952 h 1697659"/>
                <a:gd name="connsiteX4-9" fmla="*/ 1693276 w 1707305"/>
                <a:gd name="connsiteY4-10" fmla="*/ 902712 h 1697659"/>
                <a:gd name="connsiteX5-11" fmla="*/ 912354 w 1707305"/>
                <a:gd name="connsiteY5-12" fmla="*/ 1683634 h 1697659"/>
                <a:gd name="connsiteX6-13" fmla="*/ 804594 w 1707305"/>
                <a:gd name="connsiteY6-14" fmla="*/ 1683630 h 1697659"/>
                <a:gd name="connsiteX7-15" fmla="*/ 23672 w 1707305"/>
                <a:gd name="connsiteY7-16" fmla="*/ 902708 h 1697659"/>
                <a:gd name="connsiteX8-17" fmla="*/ 23675 w 1707305"/>
                <a:gd name="connsiteY8-18" fmla="*/ 794948 h 1697659"/>
                <a:gd name="connsiteX0-19" fmla="*/ 23675 w 1707305"/>
                <a:gd name="connsiteY0-20" fmla="*/ 794949 h 1697660"/>
                <a:gd name="connsiteX1-21" fmla="*/ 804597 w 1707305"/>
                <a:gd name="connsiteY1-22" fmla="*/ 14027 h 1697660"/>
                <a:gd name="connsiteX2-23" fmla="*/ 912358 w 1707305"/>
                <a:gd name="connsiteY2-24" fmla="*/ 14030 h 1697660"/>
                <a:gd name="connsiteX3-25" fmla="*/ 1693280 w 1707305"/>
                <a:gd name="connsiteY3-26" fmla="*/ 794953 h 1697660"/>
                <a:gd name="connsiteX4-27" fmla="*/ 1693276 w 1707305"/>
                <a:gd name="connsiteY4-28" fmla="*/ 902713 h 1697660"/>
                <a:gd name="connsiteX5-29" fmla="*/ 912354 w 1707305"/>
                <a:gd name="connsiteY5-30" fmla="*/ 1683635 h 1697660"/>
                <a:gd name="connsiteX6-31" fmla="*/ 804594 w 1707305"/>
                <a:gd name="connsiteY6-32" fmla="*/ 1683631 h 1697660"/>
                <a:gd name="connsiteX7-33" fmla="*/ 23672 w 1707305"/>
                <a:gd name="connsiteY7-34" fmla="*/ 902709 h 1697660"/>
                <a:gd name="connsiteX8-35" fmla="*/ 23675 w 1707305"/>
                <a:gd name="connsiteY8-36" fmla="*/ 794949 h 1697660"/>
                <a:gd name="connsiteX0-37" fmla="*/ 23675 w 1707305"/>
                <a:gd name="connsiteY0-38" fmla="*/ 804593 h 1707304"/>
                <a:gd name="connsiteX1-39" fmla="*/ 804597 w 1707305"/>
                <a:gd name="connsiteY1-40" fmla="*/ 23671 h 1707304"/>
                <a:gd name="connsiteX2-41" fmla="*/ 912358 w 1707305"/>
                <a:gd name="connsiteY2-42" fmla="*/ 23674 h 1707304"/>
                <a:gd name="connsiteX3-43" fmla="*/ 1693280 w 1707305"/>
                <a:gd name="connsiteY3-44" fmla="*/ 804597 h 1707304"/>
                <a:gd name="connsiteX4-45" fmla="*/ 1693276 w 1707305"/>
                <a:gd name="connsiteY4-46" fmla="*/ 912357 h 1707304"/>
                <a:gd name="connsiteX5-47" fmla="*/ 912354 w 1707305"/>
                <a:gd name="connsiteY5-48" fmla="*/ 1693279 h 1707304"/>
                <a:gd name="connsiteX6-49" fmla="*/ 804594 w 1707305"/>
                <a:gd name="connsiteY6-50" fmla="*/ 1693275 h 1707304"/>
                <a:gd name="connsiteX7-51" fmla="*/ 23672 w 1707305"/>
                <a:gd name="connsiteY7-52" fmla="*/ 912353 h 1707304"/>
                <a:gd name="connsiteX8-53" fmla="*/ 23675 w 1707305"/>
                <a:gd name="connsiteY8-54" fmla="*/ 804593 h 1707304"/>
                <a:gd name="connsiteX0-55" fmla="*/ 23675 w 1707305"/>
                <a:gd name="connsiteY0-56" fmla="*/ 804593 h 1707304"/>
                <a:gd name="connsiteX1-57" fmla="*/ 804597 w 1707305"/>
                <a:gd name="connsiteY1-58" fmla="*/ 23671 h 1707304"/>
                <a:gd name="connsiteX2-59" fmla="*/ 912358 w 1707305"/>
                <a:gd name="connsiteY2-60" fmla="*/ 23674 h 1707304"/>
                <a:gd name="connsiteX3-61" fmla="*/ 1693280 w 1707305"/>
                <a:gd name="connsiteY3-62" fmla="*/ 804597 h 1707304"/>
                <a:gd name="connsiteX4-63" fmla="*/ 1693276 w 1707305"/>
                <a:gd name="connsiteY4-64" fmla="*/ 912357 h 1707304"/>
                <a:gd name="connsiteX5-65" fmla="*/ 912354 w 1707305"/>
                <a:gd name="connsiteY5-66" fmla="*/ 1693279 h 1707304"/>
                <a:gd name="connsiteX6-67" fmla="*/ 804594 w 1707305"/>
                <a:gd name="connsiteY6-68" fmla="*/ 1693275 h 1707304"/>
                <a:gd name="connsiteX7-69" fmla="*/ 23672 w 1707305"/>
                <a:gd name="connsiteY7-70" fmla="*/ 912353 h 1707304"/>
                <a:gd name="connsiteX8-71" fmla="*/ 23675 w 1707305"/>
                <a:gd name="connsiteY8-72" fmla="*/ 804593 h 1707304"/>
                <a:gd name="connsiteX0-73" fmla="*/ 23675 w 1707305"/>
                <a:gd name="connsiteY0-74" fmla="*/ 804593 h 1707304"/>
                <a:gd name="connsiteX1-75" fmla="*/ 804597 w 1707305"/>
                <a:gd name="connsiteY1-76" fmla="*/ 23671 h 1707304"/>
                <a:gd name="connsiteX2-77" fmla="*/ 912358 w 1707305"/>
                <a:gd name="connsiteY2-78" fmla="*/ 23674 h 1707304"/>
                <a:gd name="connsiteX3-79" fmla="*/ 1693280 w 1707305"/>
                <a:gd name="connsiteY3-80" fmla="*/ 804597 h 1707304"/>
                <a:gd name="connsiteX4-81" fmla="*/ 1693276 w 1707305"/>
                <a:gd name="connsiteY4-82" fmla="*/ 912357 h 1707304"/>
                <a:gd name="connsiteX5-83" fmla="*/ 912354 w 1707305"/>
                <a:gd name="connsiteY5-84" fmla="*/ 1693279 h 1707304"/>
                <a:gd name="connsiteX6-85" fmla="*/ 804594 w 1707305"/>
                <a:gd name="connsiteY6-86" fmla="*/ 1693275 h 1707304"/>
                <a:gd name="connsiteX7-87" fmla="*/ 23672 w 1707305"/>
                <a:gd name="connsiteY7-88" fmla="*/ 912353 h 1707304"/>
                <a:gd name="connsiteX8-89" fmla="*/ 23675 w 1707305"/>
                <a:gd name="connsiteY8-90" fmla="*/ 804593 h 1707304"/>
                <a:gd name="connsiteX0-91" fmla="*/ 23675 w 1707307"/>
                <a:gd name="connsiteY0-92" fmla="*/ 804593 h 1707304"/>
                <a:gd name="connsiteX1-93" fmla="*/ 804597 w 1707307"/>
                <a:gd name="connsiteY1-94" fmla="*/ 23671 h 1707304"/>
                <a:gd name="connsiteX2-95" fmla="*/ 912358 w 1707307"/>
                <a:gd name="connsiteY2-96" fmla="*/ 23674 h 1707304"/>
                <a:gd name="connsiteX3-97" fmla="*/ 1693280 w 1707307"/>
                <a:gd name="connsiteY3-98" fmla="*/ 804597 h 1707304"/>
                <a:gd name="connsiteX4-99" fmla="*/ 1693276 w 1707307"/>
                <a:gd name="connsiteY4-100" fmla="*/ 912357 h 1707304"/>
                <a:gd name="connsiteX5-101" fmla="*/ 912354 w 1707307"/>
                <a:gd name="connsiteY5-102" fmla="*/ 1693279 h 1707304"/>
                <a:gd name="connsiteX6-103" fmla="*/ 804594 w 1707307"/>
                <a:gd name="connsiteY6-104" fmla="*/ 1693275 h 1707304"/>
                <a:gd name="connsiteX7-105" fmla="*/ 23672 w 1707307"/>
                <a:gd name="connsiteY7-106" fmla="*/ 912353 h 1707304"/>
                <a:gd name="connsiteX8-107" fmla="*/ 23675 w 1707307"/>
                <a:gd name="connsiteY8-108" fmla="*/ 804593 h 1707304"/>
                <a:gd name="connsiteX0-109" fmla="*/ 23675 w 1716951"/>
                <a:gd name="connsiteY0-110" fmla="*/ 804593 h 1707304"/>
                <a:gd name="connsiteX1-111" fmla="*/ 804597 w 1716951"/>
                <a:gd name="connsiteY1-112" fmla="*/ 23671 h 1707304"/>
                <a:gd name="connsiteX2-113" fmla="*/ 912358 w 1716951"/>
                <a:gd name="connsiteY2-114" fmla="*/ 23674 h 1707304"/>
                <a:gd name="connsiteX3-115" fmla="*/ 1693280 w 1716951"/>
                <a:gd name="connsiteY3-116" fmla="*/ 804597 h 1707304"/>
                <a:gd name="connsiteX4-117" fmla="*/ 1693276 w 1716951"/>
                <a:gd name="connsiteY4-118" fmla="*/ 912357 h 1707304"/>
                <a:gd name="connsiteX5-119" fmla="*/ 912354 w 1716951"/>
                <a:gd name="connsiteY5-120" fmla="*/ 1693279 h 1707304"/>
                <a:gd name="connsiteX6-121" fmla="*/ 804594 w 1716951"/>
                <a:gd name="connsiteY6-122" fmla="*/ 1693275 h 1707304"/>
                <a:gd name="connsiteX7-123" fmla="*/ 23672 w 1716951"/>
                <a:gd name="connsiteY7-124" fmla="*/ 912353 h 1707304"/>
                <a:gd name="connsiteX8-125" fmla="*/ 23675 w 1716951"/>
                <a:gd name="connsiteY8-126" fmla="*/ 804593 h 1707304"/>
                <a:gd name="connsiteX0-127" fmla="*/ 23675 w 1716951"/>
                <a:gd name="connsiteY0-128" fmla="*/ 804593 h 1707304"/>
                <a:gd name="connsiteX1-129" fmla="*/ 804597 w 1716951"/>
                <a:gd name="connsiteY1-130" fmla="*/ 23671 h 1707304"/>
                <a:gd name="connsiteX2-131" fmla="*/ 912358 w 1716951"/>
                <a:gd name="connsiteY2-132" fmla="*/ 23674 h 1707304"/>
                <a:gd name="connsiteX3-133" fmla="*/ 1693280 w 1716951"/>
                <a:gd name="connsiteY3-134" fmla="*/ 804597 h 1707304"/>
                <a:gd name="connsiteX4-135" fmla="*/ 1693276 w 1716951"/>
                <a:gd name="connsiteY4-136" fmla="*/ 912357 h 1707304"/>
                <a:gd name="connsiteX5-137" fmla="*/ 912354 w 1716951"/>
                <a:gd name="connsiteY5-138" fmla="*/ 1693279 h 1707304"/>
                <a:gd name="connsiteX6-139" fmla="*/ 804594 w 1716951"/>
                <a:gd name="connsiteY6-140" fmla="*/ 1693275 h 1707304"/>
                <a:gd name="connsiteX7-141" fmla="*/ 23672 w 1716951"/>
                <a:gd name="connsiteY7-142" fmla="*/ 912353 h 1707304"/>
                <a:gd name="connsiteX8-143" fmla="*/ 23675 w 1716951"/>
                <a:gd name="connsiteY8-144" fmla="*/ 804593 h 1707304"/>
                <a:gd name="connsiteX0-145" fmla="*/ 23675 w 1716951"/>
                <a:gd name="connsiteY0-146" fmla="*/ 804593 h 1707304"/>
                <a:gd name="connsiteX1-147" fmla="*/ 804597 w 1716951"/>
                <a:gd name="connsiteY1-148" fmla="*/ 23671 h 1707304"/>
                <a:gd name="connsiteX2-149" fmla="*/ 912358 w 1716951"/>
                <a:gd name="connsiteY2-150" fmla="*/ 23674 h 1707304"/>
                <a:gd name="connsiteX3-151" fmla="*/ 1693280 w 1716951"/>
                <a:gd name="connsiteY3-152" fmla="*/ 804597 h 1707304"/>
                <a:gd name="connsiteX4-153" fmla="*/ 1693276 w 1716951"/>
                <a:gd name="connsiteY4-154" fmla="*/ 912357 h 1707304"/>
                <a:gd name="connsiteX5-155" fmla="*/ 912354 w 1716951"/>
                <a:gd name="connsiteY5-156" fmla="*/ 1693279 h 1707304"/>
                <a:gd name="connsiteX6-157" fmla="*/ 804594 w 1716951"/>
                <a:gd name="connsiteY6-158" fmla="*/ 1693275 h 1707304"/>
                <a:gd name="connsiteX7-159" fmla="*/ 23672 w 1716951"/>
                <a:gd name="connsiteY7-160" fmla="*/ 912353 h 1707304"/>
                <a:gd name="connsiteX8-161" fmla="*/ 23675 w 1716951"/>
                <a:gd name="connsiteY8-162" fmla="*/ 804593 h 1707304"/>
                <a:gd name="connsiteX0-163" fmla="*/ 23675 w 1716951"/>
                <a:gd name="connsiteY0-164" fmla="*/ 804593 h 1707306"/>
                <a:gd name="connsiteX1-165" fmla="*/ 804597 w 1716951"/>
                <a:gd name="connsiteY1-166" fmla="*/ 23671 h 1707306"/>
                <a:gd name="connsiteX2-167" fmla="*/ 912358 w 1716951"/>
                <a:gd name="connsiteY2-168" fmla="*/ 23674 h 1707306"/>
                <a:gd name="connsiteX3-169" fmla="*/ 1693280 w 1716951"/>
                <a:gd name="connsiteY3-170" fmla="*/ 804597 h 1707306"/>
                <a:gd name="connsiteX4-171" fmla="*/ 1693276 w 1716951"/>
                <a:gd name="connsiteY4-172" fmla="*/ 912357 h 1707306"/>
                <a:gd name="connsiteX5-173" fmla="*/ 912354 w 1716951"/>
                <a:gd name="connsiteY5-174" fmla="*/ 1693279 h 1707306"/>
                <a:gd name="connsiteX6-175" fmla="*/ 804594 w 1716951"/>
                <a:gd name="connsiteY6-176" fmla="*/ 1693275 h 1707306"/>
                <a:gd name="connsiteX7-177" fmla="*/ 23672 w 1716951"/>
                <a:gd name="connsiteY7-178" fmla="*/ 912353 h 1707306"/>
                <a:gd name="connsiteX8-179" fmla="*/ 23675 w 1716951"/>
                <a:gd name="connsiteY8-180" fmla="*/ 804593 h 1707306"/>
                <a:gd name="connsiteX0-181" fmla="*/ 23675 w 1716951"/>
                <a:gd name="connsiteY0-182" fmla="*/ 804593 h 1716949"/>
                <a:gd name="connsiteX1-183" fmla="*/ 804597 w 1716951"/>
                <a:gd name="connsiteY1-184" fmla="*/ 23671 h 1716949"/>
                <a:gd name="connsiteX2-185" fmla="*/ 912358 w 1716951"/>
                <a:gd name="connsiteY2-186" fmla="*/ 23674 h 1716949"/>
                <a:gd name="connsiteX3-187" fmla="*/ 1693280 w 1716951"/>
                <a:gd name="connsiteY3-188" fmla="*/ 804597 h 1716949"/>
                <a:gd name="connsiteX4-189" fmla="*/ 1693276 w 1716951"/>
                <a:gd name="connsiteY4-190" fmla="*/ 912357 h 1716949"/>
                <a:gd name="connsiteX5-191" fmla="*/ 912354 w 1716951"/>
                <a:gd name="connsiteY5-192" fmla="*/ 1693279 h 1716949"/>
                <a:gd name="connsiteX6-193" fmla="*/ 804594 w 1716951"/>
                <a:gd name="connsiteY6-194" fmla="*/ 1693275 h 1716949"/>
                <a:gd name="connsiteX7-195" fmla="*/ 23672 w 1716951"/>
                <a:gd name="connsiteY7-196" fmla="*/ 912353 h 1716949"/>
                <a:gd name="connsiteX8-197" fmla="*/ 23675 w 1716951"/>
                <a:gd name="connsiteY8-198" fmla="*/ 804593 h 1716949"/>
                <a:gd name="connsiteX0-199" fmla="*/ 23675 w 1716951"/>
                <a:gd name="connsiteY0-200" fmla="*/ 804593 h 1716949"/>
                <a:gd name="connsiteX1-201" fmla="*/ 804597 w 1716951"/>
                <a:gd name="connsiteY1-202" fmla="*/ 23671 h 1716949"/>
                <a:gd name="connsiteX2-203" fmla="*/ 912358 w 1716951"/>
                <a:gd name="connsiteY2-204" fmla="*/ 23674 h 1716949"/>
                <a:gd name="connsiteX3-205" fmla="*/ 1693280 w 1716951"/>
                <a:gd name="connsiteY3-206" fmla="*/ 804597 h 1716949"/>
                <a:gd name="connsiteX4-207" fmla="*/ 1693276 w 1716951"/>
                <a:gd name="connsiteY4-208" fmla="*/ 912357 h 1716949"/>
                <a:gd name="connsiteX5-209" fmla="*/ 912354 w 1716951"/>
                <a:gd name="connsiteY5-210" fmla="*/ 1693279 h 1716949"/>
                <a:gd name="connsiteX6-211" fmla="*/ 804594 w 1716951"/>
                <a:gd name="connsiteY6-212" fmla="*/ 1693275 h 1716949"/>
                <a:gd name="connsiteX7-213" fmla="*/ 23672 w 1716951"/>
                <a:gd name="connsiteY7-214" fmla="*/ 912353 h 1716949"/>
                <a:gd name="connsiteX8-215" fmla="*/ 23675 w 1716951"/>
                <a:gd name="connsiteY8-216" fmla="*/ 804593 h 1716949"/>
                <a:gd name="connsiteX0-217" fmla="*/ 23675 w 1716951"/>
                <a:gd name="connsiteY0-218" fmla="*/ 804593 h 1716949"/>
                <a:gd name="connsiteX1-219" fmla="*/ 804597 w 1716951"/>
                <a:gd name="connsiteY1-220" fmla="*/ 23671 h 1716949"/>
                <a:gd name="connsiteX2-221" fmla="*/ 912358 w 1716951"/>
                <a:gd name="connsiteY2-222" fmla="*/ 23674 h 1716949"/>
                <a:gd name="connsiteX3-223" fmla="*/ 1693280 w 1716951"/>
                <a:gd name="connsiteY3-224" fmla="*/ 804597 h 1716949"/>
                <a:gd name="connsiteX4-225" fmla="*/ 1693276 w 1716951"/>
                <a:gd name="connsiteY4-226" fmla="*/ 912357 h 1716949"/>
                <a:gd name="connsiteX5-227" fmla="*/ 912354 w 1716951"/>
                <a:gd name="connsiteY5-228" fmla="*/ 1693279 h 1716949"/>
                <a:gd name="connsiteX6-229" fmla="*/ 804594 w 1716951"/>
                <a:gd name="connsiteY6-230" fmla="*/ 1693275 h 1716949"/>
                <a:gd name="connsiteX7-231" fmla="*/ 23672 w 1716951"/>
                <a:gd name="connsiteY7-232" fmla="*/ 912353 h 1716949"/>
                <a:gd name="connsiteX8-233" fmla="*/ 23675 w 1716951"/>
                <a:gd name="connsiteY8-234" fmla="*/ 804593 h 1716949"/>
                <a:gd name="connsiteX0-235" fmla="*/ 23674 w 1716950"/>
                <a:gd name="connsiteY0-236" fmla="*/ 804593 h 1716949"/>
                <a:gd name="connsiteX1-237" fmla="*/ 804596 w 1716950"/>
                <a:gd name="connsiteY1-238" fmla="*/ 23671 h 1716949"/>
                <a:gd name="connsiteX2-239" fmla="*/ 912357 w 1716950"/>
                <a:gd name="connsiteY2-240" fmla="*/ 23674 h 1716949"/>
                <a:gd name="connsiteX3-241" fmla="*/ 1693279 w 1716950"/>
                <a:gd name="connsiteY3-242" fmla="*/ 804597 h 1716949"/>
                <a:gd name="connsiteX4-243" fmla="*/ 1693275 w 1716950"/>
                <a:gd name="connsiteY4-244" fmla="*/ 912357 h 1716949"/>
                <a:gd name="connsiteX5-245" fmla="*/ 912353 w 1716950"/>
                <a:gd name="connsiteY5-246" fmla="*/ 1693279 h 1716949"/>
                <a:gd name="connsiteX6-247" fmla="*/ 804593 w 1716950"/>
                <a:gd name="connsiteY6-248" fmla="*/ 1693275 h 1716949"/>
                <a:gd name="connsiteX7-249" fmla="*/ 23671 w 1716950"/>
                <a:gd name="connsiteY7-250" fmla="*/ 912353 h 1716949"/>
                <a:gd name="connsiteX8-251" fmla="*/ 23674 w 1716950"/>
                <a:gd name="connsiteY8-252" fmla="*/ 804593 h 17169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16950" h="1716949">
                  <a:moveTo>
                    <a:pt x="23674" y="804593"/>
                  </a:moveTo>
                  <a:cubicBezTo>
                    <a:pt x="23674" y="804593"/>
                    <a:pt x="804597" y="23671"/>
                    <a:pt x="804596" y="23671"/>
                  </a:cubicBezTo>
                  <a:cubicBezTo>
                    <a:pt x="836160" y="-7893"/>
                    <a:pt x="880795" y="-7889"/>
                    <a:pt x="912357" y="23674"/>
                  </a:cubicBezTo>
                  <a:cubicBezTo>
                    <a:pt x="912358" y="23674"/>
                    <a:pt x="1693280" y="804597"/>
                    <a:pt x="1693279" y="804597"/>
                  </a:cubicBezTo>
                  <a:cubicBezTo>
                    <a:pt x="1724843" y="836160"/>
                    <a:pt x="1724839" y="880794"/>
                    <a:pt x="1693275" y="912357"/>
                  </a:cubicBezTo>
                  <a:cubicBezTo>
                    <a:pt x="1693276" y="912357"/>
                    <a:pt x="912354" y="1693279"/>
                    <a:pt x="912353" y="1693279"/>
                  </a:cubicBezTo>
                  <a:cubicBezTo>
                    <a:pt x="880791" y="1724843"/>
                    <a:pt x="836157" y="1724838"/>
                    <a:pt x="804593" y="1693275"/>
                  </a:cubicBezTo>
                  <a:cubicBezTo>
                    <a:pt x="804594" y="1693275"/>
                    <a:pt x="23672" y="912353"/>
                    <a:pt x="23671" y="912353"/>
                  </a:cubicBezTo>
                  <a:cubicBezTo>
                    <a:pt x="-7892" y="880790"/>
                    <a:pt x="-7889" y="836156"/>
                    <a:pt x="23674" y="804593"/>
                  </a:cubicBezTo>
                  <a:close/>
                </a:path>
              </a:pathLst>
            </a:custGeom>
            <a:gradFill flip="none" rotWithShape="1">
              <a:gsLst>
                <a:gs pos="0">
                  <a:srgbClr val="4385F5">
                    <a:lumMod val="60000"/>
                    <a:lumOff val="40000"/>
                    <a:alpha val="100000"/>
                  </a:srgbClr>
                </a:gs>
                <a:gs pos="45000">
                  <a:srgbClr val="4385F5">
                    <a:alpha val="100000"/>
                  </a:srgbClr>
                </a:gs>
              </a:gsLst>
              <a:lin ang="4200000" scaled="0"/>
              <a:tileRect/>
            </a:gradFill>
            <a:ln>
              <a:noFill/>
            </a:ln>
            <a:effectLst>
              <a:outerShdw blurRad="203200" dist="63500" dir="2700000" algn="tl" rotWithShape="0">
                <a:srgbClr val="4385F5">
                  <a:lumMod val="75000"/>
                  <a:alpha val="35000"/>
                </a:srgbClr>
              </a:outerShdw>
            </a:effectLst>
          </p:spPr>
          <p:style>
            <a:lnRef idx="2">
              <a:srgbClr val="4385F5">
                <a:shade val="15000"/>
              </a:srgbClr>
            </a:lnRef>
            <a:fillRef idx="1">
              <a:srgbClr val="4385F5"/>
            </a:fillRef>
            <a:effectRef idx="0">
              <a:srgbClr val="4385F5"/>
            </a:effectRef>
            <a:fontRef idx="minor">
              <a:srgbClr val="FFFFFF"/>
            </a:fontRef>
          </p:style>
          <p:txBody>
            <a:bodyPr rtlCol="0" anchor="ctr"/>
            <a:lstStyle/>
            <a:p>
              <a:pPr algn="ctr"/>
              <a:endParaRPr kumimoji="1" lang="zh-CN" altLang="en-US" sz="3000" b="1">
                <a:solidFill>
                  <a:srgbClr val="FFFFFF"/>
                </a:solidFill>
                <a:latin typeface="+mn-ea"/>
              </a:endParaRPr>
            </a:p>
          </p:txBody>
        </p:sp>
        <p:sp>
          <p:nvSpPr>
            <p:cNvPr id="58" name="任意多边形: 形状 13"/>
            <p:cNvSpPr/>
            <p:nvPr>
              <p:custDataLst>
                <p:tags r:id="rId15"/>
              </p:custDataLst>
            </p:nvPr>
          </p:nvSpPr>
          <p:spPr>
            <a:xfrm>
              <a:off x="11272" y="4536"/>
              <a:ext cx="2704" cy="2704"/>
            </a:xfrm>
            <a:custGeom>
              <a:avLst/>
              <a:gdLst>
                <a:gd name="connsiteX0" fmla="*/ 23675 w 1707305"/>
                <a:gd name="connsiteY0" fmla="*/ 794948 h 1697659"/>
                <a:gd name="connsiteX1" fmla="*/ 804597 w 1707305"/>
                <a:gd name="connsiteY1" fmla="*/ 14026 h 1697659"/>
                <a:gd name="connsiteX2" fmla="*/ 912358 w 1707305"/>
                <a:gd name="connsiteY2" fmla="*/ 14029 h 1697659"/>
                <a:gd name="connsiteX3" fmla="*/ 1693280 w 1707305"/>
                <a:gd name="connsiteY3" fmla="*/ 794952 h 1697659"/>
                <a:gd name="connsiteX4" fmla="*/ 1693276 w 1707305"/>
                <a:gd name="connsiteY4" fmla="*/ 902712 h 1697659"/>
                <a:gd name="connsiteX5" fmla="*/ 912354 w 1707305"/>
                <a:gd name="connsiteY5" fmla="*/ 1683634 h 1697659"/>
                <a:gd name="connsiteX6" fmla="*/ 804594 w 1707305"/>
                <a:gd name="connsiteY6" fmla="*/ 1683630 h 1697659"/>
                <a:gd name="connsiteX7" fmla="*/ 23672 w 1707305"/>
                <a:gd name="connsiteY7" fmla="*/ 902708 h 1697659"/>
                <a:gd name="connsiteX8" fmla="*/ 23675 w 1707305"/>
                <a:gd name="connsiteY8" fmla="*/ 794948 h 1697659"/>
                <a:gd name="connsiteX0-1" fmla="*/ 23675 w 1707305"/>
                <a:gd name="connsiteY0-2" fmla="*/ 794948 h 1697659"/>
                <a:gd name="connsiteX1-3" fmla="*/ 804597 w 1707305"/>
                <a:gd name="connsiteY1-4" fmla="*/ 14026 h 1697659"/>
                <a:gd name="connsiteX2-5" fmla="*/ 912358 w 1707305"/>
                <a:gd name="connsiteY2-6" fmla="*/ 14029 h 1697659"/>
                <a:gd name="connsiteX3-7" fmla="*/ 1693280 w 1707305"/>
                <a:gd name="connsiteY3-8" fmla="*/ 794952 h 1697659"/>
                <a:gd name="connsiteX4-9" fmla="*/ 1693276 w 1707305"/>
                <a:gd name="connsiteY4-10" fmla="*/ 902712 h 1697659"/>
                <a:gd name="connsiteX5-11" fmla="*/ 912354 w 1707305"/>
                <a:gd name="connsiteY5-12" fmla="*/ 1683634 h 1697659"/>
                <a:gd name="connsiteX6-13" fmla="*/ 804594 w 1707305"/>
                <a:gd name="connsiteY6-14" fmla="*/ 1683630 h 1697659"/>
                <a:gd name="connsiteX7-15" fmla="*/ 23672 w 1707305"/>
                <a:gd name="connsiteY7-16" fmla="*/ 902708 h 1697659"/>
                <a:gd name="connsiteX8-17" fmla="*/ 23675 w 1707305"/>
                <a:gd name="connsiteY8-18" fmla="*/ 794948 h 1697659"/>
                <a:gd name="connsiteX0-19" fmla="*/ 23675 w 1707305"/>
                <a:gd name="connsiteY0-20" fmla="*/ 794949 h 1697660"/>
                <a:gd name="connsiteX1-21" fmla="*/ 804597 w 1707305"/>
                <a:gd name="connsiteY1-22" fmla="*/ 14027 h 1697660"/>
                <a:gd name="connsiteX2-23" fmla="*/ 912358 w 1707305"/>
                <a:gd name="connsiteY2-24" fmla="*/ 14030 h 1697660"/>
                <a:gd name="connsiteX3-25" fmla="*/ 1693280 w 1707305"/>
                <a:gd name="connsiteY3-26" fmla="*/ 794953 h 1697660"/>
                <a:gd name="connsiteX4-27" fmla="*/ 1693276 w 1707305"/>
                <a:gd name="connsiteY4-28" fmla="*/ 902713 h 1697660"/>
                <a:gd name="connsiteX5-29" fmla="*/ 912354 w 1707305"/>
                <a:gd name="connsiteY5-30" fmla="*/ 1683635 h 1697660"/>
                <a:gd name="connsiteX6-31" fmla="*/ 804594 w 1707305"/>
                <a:gd name="connsiteY6-32" fmla="*/ 1683631 h 1697660"/>
                <a:gd name="connsiteX7-33" fmla="*/ 23672 w 1707305"/>
                <a:gd name="connsiteY7-34" fmla="*/ 902709 h 1697660"/>
                <a:gd name="connsiteX8-35" fmla="*/ 23675 w 1707305"/>
                <a:gd name="connsiteY8-36" fmla="*/ 794949 h 1697660"/>
                <a:gd name="connsiteX0-37" fmla="*/ 23675 w 1707305"/>
                <a:gd name="connsiteY0-38" fmla="*/ 804593 h 1707304"/>
                <a:gd name="connsiteX1-39" fmla="*/ 804597 w 1707305"/>
                <a:gd name="connsiteY1-40" fmla="*/ 23671 h 1707304"/>
                <a:gd name="connsiteX2-41" fmla="*/ 912358 w 1707305"/>
                <a:gd name="connsiteY2-42" fmla="*/ 23674 h 1707304"/>
                <a:gd name="connsiteX3-43" fmla="*/ 1693280 w 1707305"/>
                <a:gd name="connsiteY3-44" fmla="*/ 804597 h 1707304"/>
                <a:gd name="connsiteX4-45" fmla="*/ 1693276 w 1707305"/>
                <a:gd name="connsiteY4-46" fmla="*/ 912357 h 1707304"/>
                <a:gd name="connsiteX5-47" fmla="*/ 912354 w 1707305"/>
                <a:gd name="connsiteY5-48" fmla="*/ 1693279 h 1707304"/>
                <a:gd name="connsiteX6-49" fmla="*/ 804594 w 1707305"/>
                <a:gd name="connsiteY6-50" fmla="*/ 1693275 h 1707304"/>
                <a:gd name="connsiteX7-51" fmla="*/ 23672 w 1707305"/>
                <a:gd name="connsiteY7-52" fmla="*/ 912353 h 1707304"/>
                <a:gd name="connsiteX8-53" fmla="*/ 23675 w 1707305"/>
                <a:gd name="connsiteY8-54" fmla="*/ 804593 h 1707304"/>
                <a:gd name="connsiteX0-55" fmla="*/ 23675 w 1707305"/>
                <a:gd name="connsiteY0-56" fmla="*/ 804593 h 1707304"/>
                <a:gd name="connsiteX1-57" fmla="*/ 804597 w 1707305"/>
                <a:gd name="connsiteY1-58" fmla="*/ 23671 h 1707304"/>
                <a:gd name="connsiteX2-59" fmla="*/ 912358 w 1707305"/>
                <a:gd name="connsiteY2-60" fmla="*/ 23674 h 1707304"/>
                <a:gd name="connsiteX3-61" fmla="*/ 1693280 w 1707305"/>
                <a:gd name="connsiteY3-62" fmla="*/ 804597 h 1707304"/>
                <a:gd name="connsiteX4-63" fmla="*/ 1693276 w 1707305"/>
                <a:gd name="connsiteY4-64" fmla="*/ 912357 h 1707304"/>
                <a:gd name="connsiteX5-65" fmla="*/ 912354 w 1707305"/>
                <a:gd name="connsiteY5-66" fmla="*/ 1693279 h 1707304"/>
                <a:gd name="connsiteX6-67" fmla="*/ 804594 w 1707305"/>
                <a:gd name="connsiteY6-68" fmla="*/ 1693275 h 1707304"/>
                <a:gd name="connsiteX7-69" fmla="*/ 23672 w 1707305"/>
                <a:gd name="connsiteY7-70" fmla="*/ 912353 h 1707304"/>
                <a:gd name="connsiteX8-71" fmla="*/ 23675 w 1707305"/>
                <a:gd name="connsiteY8-72" fmla="*/ 804593 h 1707304"/>
                <a:gd name="connsiteX0-73" fmla="*/ 23675 w 1707305"/>
                <a:gd name="connsiteY0-74" fmla="*/ 804593 h 1707304"/>
                <a:gd name="connsiteX1-75" fmla="*/ 804597 w 1707305"/>
                <a:gd name="connsiteY1-76" fmla="*/ 23671 h 1707304"/>
                <a:gd name="connsiteX2-77" fmla="*/ 912358 w 1707305"/>
                <a:gd name="connsiteY2-78" fmla="*/ 23674 h 1707304"/>
                <a:gd name="connsiteX3-79" fmla="*/ 1693280 w 1707305"/>
                <a:gd name="connsiteY3-80" fmla="*/ 804597 h 1707304"/>
                <a:gd name="connsiteX4-81" fmla="*/ 1693276 w 1707305"/>
                <a:gd name="connsiteY4-82" fmla="*/ 912357 h 1707304"/>
                <a:gd name="connsiteX5-83" fmla="*/ 912354 w 1707305"/>
                <a:gd name="connsiteY5-84" fmla="*/ 1693279 h 1707304"/>
                <a:gd name="connsiteX6-85" fmla="*/ 804594 w 1707305"/>
                <a:gd name="connsiteY6-86" fmla="*/ 1693275 h 1707304"/>
                <a:gd name="connsiteX7-87" fmla="*/ 23672 w 1707305"/>
                <a:gd name="connsiteY7-88" fmla="*/ 912353 h 1707304"/>
                <a:gd name="connsiteX8-89" fmla="*/ 23675 w 1707305"/>
                <a:gd name="connsiteY8-90" fmla="*/ 804593 h 1707304"/>
                <a:gd name="connsiteX0-91" fmla="*/ 23675 w 1707307"/>
                <a:gd name="connsiteY0-92" fmla="*/ 804593 h 1707304"/>
                <a:gd name="connsiteX1-93" fmla="*/ 804597 w 1707307"/>
                <a:gd name="connsiteY1-94" fmla="*/ 23671 h 1707304"/>
                <a:gd name="connsiteX2-95" fmla="*/ 912358 w 1707307"/>
                <a:gd name="connsiteY2-96" fmla="*/ 23674 h 1707304"/>
                <a:gd name="connsiteX3-97" fmla="*/ 1693280 w 1707307"/>
                <a:gd name="connsiteY3-98" fmla="*/ 804597 h 1707304"/>
                <a:gd name="connsiteX4-99" fmla="*/ 1693276 w 1707307"/>
                <a:gd name="connsiteY4-100" fmla="*/ 912357 h 1707304"/>
                <a:gd name="connsiteX5-101" fmla="*/ 912354 w 1707307"/>
                <a:gd name="connsiteY5-102" fmla="*/ 1693279 h 1707304"/>
                <a:gd name="connsiteX6-103" fmla="*/ 804594 w 1707307"/>
                <a:gd name="connsiteY6-104" fmla="*/ 1693275 h 1707304"/>
                <a:gd name="connsiteX7-105" fmla="*/ 23672 w 1707307"/>
                <a:gd name="connsiteY7-106" fmla="*/ 912353 h 1707304"/>
                <a:gd name="connsiteX8-107" fmla="*/ 23675 w 1707307"/>
                <a:gd name="connsiteY8-108" fmla="*/ 804593 h 1707304"/>
                <a:gd name="connsiteX0-109" fmla="*/ 23675 w 1716951"/>
                <a:gd name="connsiteY0-110" fmla="*/ 804593 h 1707304"/>
                <a:gd name="connsiteX1-111" fmla="*/ 804597 w 1716951"/>
                <a:gd name="connsiteY1-112" fmla="*/ 23671 h 1707304"/>
                <a:gd name="connsiteX2-113" fmla="*/ 912358 w 1716951"/>
                <a:gd name="connsiteY2-114" fmla="*/ 23674 h 1707304"/>
                <a:gd name="connsiteX3-115" fmla="*/ 1693280 w 1716951"/>
                <a:gd name="connsiteY3-116" fmla="*/ 804597 h 1707304"/>
                <a:gd name="connsiteX4-117" fmla="*/ 1693276 w 1716951"/>
                <a:gd name="connsiteY4-118" fmla="*/ 912357 h 1707304"/>
                <a:gd name="connsiteX5-119" fmla="*/ 912354 w 1716951"/>
                <a:gd name="connsiteY5-120" fmla="*/ 1693279 h 1707304"/>
                <a:gd name="connsiteX6-121" fmla="*/ 804594 w 1716951"/>
                <a:gd name="connsiteY6-122" fmla="*/ 1693275 h 1707304"/>
                <a:gd name="connsiteX7-123" fmla="*/ 23672 w 1716951"/>
                <a:gd name="connsiteY7-124" fmla="*/ 912353 h 1707304"/>
                <a:gd name="connsiteX8-125" fmla="*/ 23675 w 1716951"/>
                <a:gd name="connsiteY8-126" fmla="*/ 804593 h 1707304"/>
                <a:gd name="connsiteX0-127" fmla="*/ 23675 w 1716951"/>
                <a:gd name="connsiteY0-128" fmla="*/ 804593 h 1707304"/>
                <a:gd name="connsiteX1-129" fmla="*/ 804597 w 1716951"/>
                <a:gd name="connsiteY1-130" fmla="*/ 23671 h 1707304"/>
                <a:gd name="connsiteX2-131" fmla="*/ 912358 w 1716951"/>
                <a:gd name="connsiteY2-132" fmla="*/ 23674 h 1707304"/>
                <a:gd name="connsiteX3-133" fmla="*/ 1693280 w 1716951"/>
                <a:gd name="connsiteY3-134" fmla="*/ 804597 h 1707304"/>
                <a:gd name="connsiteX4-135" fmla="*/ 1693276 w 1716951"/>
                <a:gd name="connsiteY4-136" fmla="*/ 912357 h 1707304"/>
                <a:gd name="connsiteX5-137" fmla="*/ 912354 w 1716951"/>
                <a:gd name="connsiteY5-138" fmla="*/ 1693279 h 1707304"/>
                <a:gd name="connsiteX6-139" fmla="*/ 804594 w 1716951"/>
                <a:gd name="connsiteY6-140" fmla="*/ 1693275 h 1707304"/>
                <a:gd name="connsiteX7-141" fmla="*/ 23672 w 1716951"/>
                <a:gd name="connsiteY7-142" fmla="*/ 912353 h 1707304"/>
                <a:gd name="connsiteX8-143" fmla="*/ 23675 w 1716951"/>
                <a:gd name="connsiteY8-144" fmla="*/ 804593 h 1707304"/>
                <a:gd name="connsiteX0-145" fmla="*/ 23675 w 1716951"/>
                <a:gd name="connsiteY0-146" fmla="*/ 804593 h 1707304"/>
                <a:gd name="connsiteX1-147" fmla="*/ 804597 w 1716951"/>
                <a:gd name="connsiteY1-148" fmla="*/ 23671 h 1707304"/>
                <a:gd name="connsiteX2-149" fmla="*/ 912358 w 1716951"/>
                <a:gd name="connsiteY2-150" fmla="*/ 23674 h 1707304"/>
                <a:gd name="connsiteX3-151" fmla="*/ 1693280 w 1716951"/>
                <a:gd name="connsiteY3-152" fmla="*/ 804597 h 1707304"/>
                <a:gd name="connsiteX4-153" fmla="*/ 1693276 w 1716951"/>
                <a:gd name="connsiteY4-154" fmla="*/ 912357 h 1707304"/>
                <a:gd name="connsiteX5-155" fmla="*/ 912354 w 1716951"/>
                <a:gd name="connsiteY5-156" fmla="*/ 1693279 h 1707304"/>
                <a:gd name="connsiteX6-157" fmla="*/ 804594 w 1716951"/>
                <a:gd name="connsiteY6-158" fmla="*/ 1693275 h 1707304"/>
                <a:gd name="connsiteX7-159" fmla="*/ 23672 w 1716951"/>
                <a:gd name="connsiteY7-160" fmla="*/ 912353 h 1707304"/>
                <a:gd name="connsiteX8-161" fmla="*/ 23675 w 1716951"/>
                <a:gd name="connsiteY8-162" fmla="*/ 804593 h 1707304"/>
                <a:gd name="connsiteX0-163" fmla="*/ 23675 w 1716951"/>
                <a:gd name="connsiteY0-164" fmla="*/ 804593 h 1707306"/>
                <a:gd name="connsiteX1-165" fmla="*/ 804597 w 1716951"/>
                <a:gd name="connsiteY1-166" fmla="*/ 23671 h 1707306"/>
                <a:gd name="connsiteX2-167" fmla="*/ 912358 w 1716951"/>
                <a:gd name="connsiteY2-168" fmla="*/ 23674 h 1707306"/>
                <a:gd name="connsiteX3-169" fmla="*/ 1693280 w 1716951"/>
                <a:gd name="connsiteY3-170" fmla="*/ 804597 h 1707306"/>
                <a:gd name="connsiteX4-171" fmla="*/ 1693276 w 1716951"/>
                <a:gd name="connsiteY4-172" fmla="*/ 912357 h 1707306"/>
                <a:gd name="connsiteX5-173" fmla="*/ 912354 w 1716951"/>
                <a:gd name="connsiteY5-174" fmla="*/ 1693279 h 1707306"/>
                <a:gd name="connsiteX6-175" fmla="*/ 804594 w 1716951"/>
                <a:gd name="connsiteY6-176" fmla="*/ 1693275 h 1707306"/>
                <a:gd name="connsiteX7-177" fmla="*/ 23672 w 1716951"/>
                <a:gd name="connsiteY7-178" fmla="*/ 912353 h 1707306"/>
                <a:gd name="connsiteX8-179" fmla="*/ 23675 w 1716951"/>
                <a:gd name="connsiteY8-180" fmla="*/ 804593 h 1707306"/>
                <a:gd name="connsiteX0-181" fmla="*/ 23675 w 1716951"/>
                <a:gd name="connsiteY0-182" fmla="*/ 804593 h 1716949"/>
                <a:gd name="connsiteX1-183" fmla="*/ 804597 w 1716951"/>
                <a:gd name="connsiteY1-184" fmla="*/ 23671 h 1716949"/>
                <a:gd name="connsiteX2-185" fmla="*/ 912358 w 1716951"/>
                <a:gd name="connsiteY2-186" fmla="*/ 23674 h 1716949"/>
                <a:gd name="connsiteX3-187" fmla="*/ 1693280 w 1716951"/>
                <a:gd name="connsiteY3-188" fmla="*/ 804597 h 1716949"/>
                <a:gd name="connsiteX4-189" fmla="*/ 1693276 w 1716951"/>
                <a:gd name="connsiteY4-190" fmla="*/ 912357 h 1716949"/>
                <a:gd name="connsiteX5-191" fmla="*/ 912354 w 1716951"/>
                <a:gd name="connsiteY5-192" fmla="*/ 1693279 h 1716949"/>
                <a:gd name="connsiteX6-193" fmla="*/ 804594 w 1716951"/>
                <a:gd name="connsiteY6-194" fmla="*/ 1693275 h 1716949"/>
                <a:gd name="connsiteX7-195" fmla="*/ 23672 w 1716951"/>
                <a:gd name="connsiteY7-196" fmla="*/ 912353 h 1716949"/>
                <a:gd name="connsiteX8-197" fmla="*/ 23675 w 1716951"/>
                <a:gd name="connsiteY8-198" fmla="*/ 804593 h 1716949"/>
                <a:gd name="connsiteX0-199" fmla="*/ 23675 w 1716951"/>
                <a:gd name="connsiteY0-200" fmla="*/ 804593 h 1716949"/>
                <a:gd name="connsiteX1-201" fmla="*/ 804597 w 1716951"/>
                <a:gd name="connsiteY1-202" fmla="*/ 23671 h 1716949"/>
                <a:gd name="connsiteX2-203" fmla="*/ 912358 w 1716951"/>
                <a:gd name="connsiteY2-204" fmla="*/ 23674 h 1716949"/>
                <a:gd name="connsiteX3-205" fmla="*/ 1693280 w 1716951"/>
                <a:gd name="connsiteY3-206" fmla="*/ 804597 h 1716949"/>
                <a:gd name="connsiteX4-207" fmla="*/ 1693276 w 1716951"/>
                <a:gd name="connsiteY4-208" fmla="*/ 912357 h 1716949"/>
                <a:gd name="connsiteX5-209" fmla="*/ 912354 w 1716951"/>
                <a:gd name="connsiteY5-210" fmla="*/ 1693279 h 1716949"/>
                <a:gd name="connsiteX6-211" fmla="*/ 804594 w 1716951"/>
                <a:gd name="connsiteY6-212" fmla="*/ 1693275 h 1716949"/>
                <a:gd name="connsiteX7-213" fmla="*/ 23672 w 1716951"/>
                <a:gd name="connsiteY7-214" fmla="*/ 912353 h 1716949"/>
                <a:gd name="connsiteX8-215" fmla="*/ 23675 w 1716951"/>
                <a:gd name="connsiteY8-216" fmla="*/ 804593 h 1716949"/>
                <a:gd name="connsiteX0-217" fmla="*/ 23675 w 1716951"/>
                <a:gd name="connsiteY0-218" fmla="*/ 804593 h 1716949"/>
                <a:gd name="connsiteX1-219" fmla="*/ 804597 w 1716951"/>
                <a:gd name="connsiteY1-220" fmla="*/ 23671 h 1716949"/>
                <a:gd name="connsiteX2-221" fmla="*/ 912358 w 1716951"/>
                <a:gd name="connsiteY2-222" fmla="*/ 23674 h 1716949"/>
                <a:gd name="connsiteX3-223" fmla="*/ 1693280 w 1716951"/>
                <a:gd name="connsiteY3-224" fmla="*/ 804597 h 1716949"/>
                <a:gd name="connsiteX4-225" fmla="*/ 1693276 w 1716951"/>
                <a:gd name="connsiteY4-226" fmla="*/ 912357 h 1716949"/>
                <a:gd name="connsiteX5-227" fmla="*/ 912354 w 1716951"/>
                <a:gd name="connsiteY5-228" fmla="*/ 1693279 h 1716949"/>
                <a:gd name="connsiteX6-229" fmla="*/ 804594 w 1716951"/>
                <a:gd name="connsiteY6-230" fmla="*/ 1693275 h 1716949"/>
                <a:gd name="connsiteX7-231" fmla="*/ 23672 w 1716951"/>
                <a:gd name="connsiteY7-232" fmla="*/ 912353 h 1716949"/>
                <a:gd name="connsiteX8-233" fmla="*/ 23675 w 1716951"/>
                <a:gd name="connsiteY8-234" fmla="*/ 804593 h 1716949"/>
                <a:gd name="connsiteX0-235" fmla="*/ 23674 w 1716950"/>
                <a:gd name="connsiteY0-236" fmla="*/ 804593 h 1716949"/>
                <a:gd name="connsiteX1-237" fmla="*/ 804596 w 1716950"/>
                <a:gd name="connsiteY1-238" fmla="*/ 23671 h 1716949"/>
                <a:gd name="connsiteX2-239" fmla="*/ 912357 w 1716950"/>
                <a:gd name="connsiteY2-240" fmla="*/ 23674 h 1716949"/>
                <a:gd name="connsiteX3-241" fmla="*/ 1693279 w 1716950"/>
                <a:gd name="connsiteY3-242" fmla="*/ 804597 h 1716949"/>
                <a:gd name="connsiteX4-243" fmla="*/ 1693275 w 1716950"/>
                <a:gd name="connsiteY4-244" fmla="*/ 912357 h 1716949"/>
                <a:gd name="connsiteX5-245" fmla="*/ 912353 w 1716950"/>
                <a:gd name="connsiteY5-246" fmla="*/ 1693279 h 1716949"/>
                <a:gd name="connsiteX6-247" fmla="*/ 804593 w 1716950"/>
                <a:gd name="connsiteY6-248" fmla="*/ 1693275 h 1716949"/>
                <a:gd name="connsiteX7-249" fmla="*/ 23671 w 1716950"/>
                <a:gd name="connsiteY7-250" fmla="*/ 912353 h 1716949"/>
                <a:gd name="connsiteX8-251" fmla="*/ 23674 w 1716950"/>
                <a:gd name="connsiteY8-252" fmla="*/ 804593 h 17169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16950" h="1716949">
                  <a:moveTo>
                    <a:pt x="23674" y="804593"/>
                  </a:moveTo>
                  <a:cubicBezTo>
                    <a:pt x="23674" y="804593"/>
                    <a:pt x="804597" y="23671"/>
                    <a:pt x="804596" y="23671"/>
                  </a:cubicBezTo>
                  <a:cubicBezTo>
                    <a:pt x="836160" y="-7893"/>
                    <a:pt x="880795" y="-7889"/>
                    <a:pt x="912357" y="23674"/>
                  </a:cubicBezTo>
                  <a:cubicBezTo>
                    <a:pt x="912358" y="23674"/>
                    <a:pt x="1693280" y="804597"/>
                    <a:pt x="1693279" y="804597"/>
                  </a:cubicBezTo>
                  <a:cubicBezTo>
                    <a:pt x="1724843" y="836160"/>
                    <a:pt x="1724839" y="880794"/>
                    <a:pt x="1693275" y="912357"/>
                  </a:cubicBezTo>
                  <a:cubicBezTo>
                    <a:pt x="1693276" y="912357"/>
                    <a:pt x="912354" y="1693279"/>
                    <a:pt x="912353" y="1693279"/>
                  </a:cubicBezTo>
                  <a:cubicBezTo>
                    <a:pt x="880791" y="1724843"/>
                    <a:pt x="836157" y="1724838"/>
                    <a:pt x="804593" y="1693275"/>
                  </a:cubicBezTo>
                  <a:cubicBezTo>
                    <a:pt x="804594" y="1693275"/>
                    <a:pt x="23672" y="912353"/>
                    <a:pt x="23671" y="912353"/>
                  </a:cubicBezTo>
                  <a:cubicBezTo>
                    <a:pt x="-7892" y="880790"/>
                    <a:pt x="-7889" y="836156"/>
                    <a:pt x="23674" y="804593"/>
                  </a:cubicBezTo>
                  <a:close/>
                </a:path>
              </a:pathLst>
            </a:custGeom>
            <a:gradFill flip="none" rotWithShape="1">
              <a:gsLst>
                <a:gs pos="0">
                  <a:srgbClr val="3ABFC4">
                    <a:lumMod val="60000"/>
                    <a:lumOff val="40000"/>
                  </a:srgbClr>
                </a:gs>
                <a:gs pos="45000">
                  <a:srgbClr val="19CEE0"/>
                </a:gs>
              </a:gsLst>
              <a:lin ang="4200000" scaled="0"/>
              <a:tileRect/>
            </a:gradFill>
            <a:ln>
              <a:noFill/>
            </a:ln>
            <a:effectLst>
              <a:outerShdw blurRad="203200" dist="63500" dir="2700000" algn="tl" rotWithShape="0">
                <a:srgbClr val="FFC000">
                  <a:lumMod val="75000"/>
                  <a:alpha val="35000"/>
                </a:srgbClr>
              </a:outerShdw>
            </a:effectLst>
          </p:spPr>
          <p:style>
            <a:lnRef idx="2">
              <a:srgbClr val="4385F5">
                <a:shade val="15000"/>
              </a:srgbClr>
            </a:lnRef>
            <a:fillRef idx="1">
              <a:srgbClr val="4385F5"/>
            </a:fillRef>
            <a:effectRef idx="0">
              <a:srgbClr val="4385F5"/>
            </a:effectRef>
            <a:fontRef idx="minor">
              <a:srgbClr val="FFFFFF"/>
            </a:fontRef>
          </p:style>
          <p:txBody>
            <a:bodyPr rtlCol="0" anchor="ctr"/>
            <a:lstStyle/>
            <a:p>
              <a:pPr algn="ctr"/>
              <a:endParaRPr kumimoji="1" lang="zh-CN" altLang="en-US" sz="3000" b="1">
                <a:solidFill>
                  <a:srgbClr val="FFFFFF"/>
                </a:solidFill>
                <a:latin typeface="+mn-ea"/>
              </a:endParaRPr>
            </a:p>
          </p:txBody>
        </p:sp>
        <p:sp>
          <p:nvSpPr>
            <p:cNvPr id="59" name="任意多边形: 形状 21"/>
            <p:cNvSpPr/>
            <p:nvPr>
              <p:custDataLst>
                <p:tags r:id="rId16"/>
              </p:custDataLst>
            </p:nvPr>
          </p:nvSpPr>
          <p:spPr>
            <a:xfrm>
              <a:off x="9738" y="6138"/>
              <a:ext cx="2704" cy="2704"/>
            </a:xfrm>
            <a:custGeom>
              <a:avLst/>
              <a:gdLst>
                <a:gd name="connsiteX0" fmla="*/ 23675 w 1707305"/>
                <a:gd name="connsiteY0" fmla="*/ 794948 h 1697659"/>
                <a:gd name="connsiteX1" fmla="*/ 804597 w 1707305"/>
                <a:gd name="connsiteY1" fmla="*/ 14026 h 1697659"/>
                <a:gd name="connsiteX2" fmla="*/ 912358 w 1707305"/>
                <a:gd name="connsiteY2" fmla="*/ 14029 h 1697659"/>
                <a:gd name="connsiteX3" fmla="*/ 1693280 w 1707305"/>
                <a:gd name="connsiteY3" fmla="*/ 794952 h 1697659"/>
                <a:gd name="connsiteX4" fmla="*/ 1693276 w 1707305"/>
                <a:gd name="connsiteY4" fmla="*/ 902712 h 1697659"/>
                <a:gd name="connsiteX5" fmla="*/ 912354 w 1707305"/>
                <a:gd name="connsiteY5" fmla="*/ 1683634 h 1697659"/>
                <a:gd name="connsiteX6" fmla="*/ 804594 w 1707305"/>
                <a:gd name="connsiteY6" fmla="*/ 1683630 h 1697659"/>
                <a:gd name="connsiteX7" fmla="*/ 23672 w 1707305"/>
                <a:gd name="connsiteY7" fmla="*/ 902708 h 1697659"/>
                <a:gd name="connsiteX8" fmla="*/ 23675 w 1707305"/>
                <a:gd name="connsiteY8" fmla="*/ 794948 h 1697659"/>
                <a:gd name="connsiteX0-1" fmla="*/ 23675 w 1707305"/>
                <a:gd name="connsiteY0-2" fmla="*/ 794948 h 1697659"/>
                <a:gd name="connsiteX1-3" fmla="*/ 804597 w 1707305"/>
                <a:gd name="connsiteY1-4" fmla="*/ 14026 h 1697659"/>
                <a:gd name="connsiteX2-5" fmla="*/ 912358 w 1707305"/>
                <a:gd name="connsiteY2-6" fmla="*/ 14029 h 1697659"/>
                <a:gd name="connsiteX3-7" fmla="*/ 1693280 w 1707305"/>
                <a:gd name="connsiteY3-8" fmla="*/ 794952 h 1697659"/>
                <a:gd name="connsiteX4-9" fmla="*/ 1693276 w 1707305"/>
                <a:gd name="connsiteY4-10" fmla="*/ 902712 h 1697659"/>
                <a:gd name="connsiteX5-11" fmla="*/ 912354 w 1707305"/>
                <a:gd name="connsiteY5-12" fmla="*/ 1683634 h 1697659"/>
                <a:gd name="connsiteX6-13" fmla="*/ 804594 w 1707305"/>
                <a:gd name="connsiteY6-14" fmla="*/ 1683630 h 1697659"/>
                <a:gd name="connsiteX7-15" fmla="*/ 23672 w 1707305"/>
                <a:gd name="connsiteY7-16" fmla="*/ 902708 h 1697659"/>
                <a:gd name="connsiteX8-17" fmla="*/ 23675 w 1707305"/>
                <a:gd name="connsiteY8-18" fmla="*/ 794948 h 1697659"/>
                <a:gd name="connsiteX0-19" fmla="*/ 23675 w 1707305"/>
                <a:gd name="connsiteY0-20" fmla="*/ 794949 h 1697660"/>
                <a:gd name="connsiteX1-21" fmla="*/ 804597 w 1707305"/>
                <a:gd name="connsiteY1-22" fmla="*/ 14027 h 1697660"/>
                <a:gd name="connsiteX2-23" fmla="*/ 912358 w 1707305"/>
                <a:gd name="connsiteY2-24" fmla="*/ 14030 h 1697660"/>
                <a:gd name="connsiteX3-25" fmla="*/ 1693280 w 1707305"/>
                <a:gd name="connsiteY3-26" fmla="*/ 794953 h 1697660"/>
                <a:gd name="connsiteX4-27" fmla="*/ 1693276 w 1707305"/>
                <a:gd name="connsiteY4-28" fmla="*/ 902713 h 1697660"/>
                <a:gd name="connsiteX5-29" fmla="*/ 912354 w 1707305"/>
                <a:gd name="connsiteY5-30" fmla="*/ 1683635 h 1697660"/>
                <a:gd name="connsiteX6-31" fmla="*/ 804594 w 1707305"/>
                <a:gd name="connsiteY6-32" fmla="*/ 1683631 h 1697660"/>
                <a:gd name="connsiteX7-33" fmla="*/ 23672 w 1707305"/>
                <a:gd name="connsiteY7-34" fmla="*/ 902709 h 1697660"/>
                <a:gd name="connsiteX8-35" fmla="*/ 23675 w 1707305"/>
                <a:gd name="connsiteY8-36" fmla="*/ 794949 h 1697660"/>
                <a:gd name="connsiteX0-37" fmla="*/ 23675 w 1707305"/>
                <a:gd name="connsiteY0-38" fmla="*/ 804593 h 1707304"/>
                <a:gd name="connsiteX1-39" fmla="*/ 804597 w 1707305"/>
                <a:gd name="connsiteY1-40" fmla="*/ 23671 h 1707304"/>
                <a:gd name="connsiteX2-41" fmla="*/ 912358 w 1707305"/>
                <a:gd name="connsiteY2-42" fmla="*/ 23674 h 1707304"/>
                <a:gd name="connsiteX3-43" fmla="*/ 1693280 w 1707305"/>
                <a:gd name="connsiteY3-44" fmla="*/ 804597 h 1707304"/>
                <a:gd name="connsiteX4-45" fmla="*/ 1693276 w 1707305"/>
                <a:gd name="connsiteY4-46" fmla="*/ 912357 h 1707304"/>
                <a:gd name="connsiteX5-47" fmla="*/ 912354 w 1707305"/>
                <a:gd name="connsiteY5-48" fmla="*/ 1693279 h 1707304"/>
                <a:gd name="connsiteX6-49" fmla="*/ 804594 w 1707305"/>
                <a:gd name="connsiteY6-50" fmla="*/ 1693275 h 1707304"/>
                <a:gd name="connsiteX7-51" fmla="*/ 23672 w 1707305"/>
                <a:gd name="connsiteY7-52" fmla="*/ 912353 h 1707304"/>
                <a:gd name="connsiteX8-53" fmla="*/ 23675 w 1707305"/>
                <a:gd name="connsiteY8-54" fmla="*/ 804593 h 1707304"/>
                <a:gd name="connsiteX0-55" fmla="*/ 23675 w 1707305"/>
                <a:gd name="connsiteY0-56" fmla="*/ 804593 h 1707304"/>
                <a:gd name="connsiteX1-57" fmla="*/ 804597 w 1707305"/>
                <a:gd name="connsiteY1-58" fmla="*/ 23671 h 1707304"/>
                <a:gd name="connsiteX2-59" fmla="*/ 912358 w 1707305"/>
                <a:gd name="connsiteY2-60" fmla="*/ 23674 h 1707304"/>
                <a:gd name="connsiteX3-61" fmla="*/ 1693280 w 1707305"/>
                <a:gd name="connsiteY3-62" fmla="*/ 804597 h 1707304"/>
                <a:gd name="connsiteX4-63" fmla="*/ 1693276 w 1707305"/>
                <a:gd name="connsiteY4-64" fmla="*/ 912357 h 1707304"/>
                <a:gd name="connsiteX5-65" fmla="*/ 912354 w 1707305"/>
                <a:gd name="connsiteY5-66" fmla="*/ 1693279 h 1707304"/>
                <a:gd name="connsiteX6-67" fmla="*/ 804594 w 1707305"/>
                <a:gd name="connsiteY6-68" fmla="*/ 1693275 h 1707304"/>
                <a:gd name="connsiteX7-69" fmla="*/ 23672 w 1707305"/>
                <a:gd name="connsiteY7-70" fmla="*/ 912353 h 1707304"/>
                <a:gd name="connsiteX8-71" fmla="*/ 23675 w 1707305"/>
                <a:gd name="connsiteY8-72" fmla="*/ 804593 h 1707304"/>
                <a:gd name="connsiteX0-73" fmla="*/ 23675 w 1707305"/>
                <a:gd name="connsiteY0-74" fmla="*/ 804593 h 1707304"/>
                <a:gd name="connsiteX1-75" fmla="*/ 804597 w 1707305"/>
                <a:gd name="connsiteY1-76" fmla="*/ 23671 h 1707304"/>
                <a:gd name="connsiteX2-77" fmla="*/ 912358 w 1707305"/>
                <a:gd name="connsiteY2-78" fmla="*/ 23674 h 1707304"/>
                <a:gd name="connsiteX3-79" fmla="*/ 1693280 w 1707305"/>
                <a:gd name="connsiteY3-80" fmla="*/ 804597 h 1707304"/>
                <a:gd name="connsiteX4-81" fmla="*/ 1693276 w 1707305"/>
                <a:gd name="connsiteY4-82" fmla="*/ 912357 h 1707304"/>
                <a:gd name="connsiteX5-83" fmla="*/ 912354 w 1707305"/>
                <a:gd name="connsiteY5-84" fmla="*/ 1693279 h 1707304"/>
                <a:gd name="connsiteX6-85" fmla="*/ 804594 w 1707305"/>
                <a:gd name="connsiteY6-86" fmla="*/ 1693275 h 1707304"/>
                <a:gd name="connsiteX7-87" fmla="*/ 23672 w 1707305"/>
                <a:gd name="connsiteY7-88" fmla="*/ 912353 h 1707304"/>
                <a:gd name="connsiteX8-89" fmla="*/ 23675 w 1707305"/>
                <a:gd name="connsiteY8-90" fmla="*/ 804593 h 1707304"/>
                <a:gd name="connsiteX0-91" fmla="*/ 23675 w 1707307"/>
                <a:gd name="connsiteY0-92" fmla="*/ 804593 h 1707304"/>
                <a:gd name="connsiteX1-93" fmla="*/ 804597 w 1707307"/>
                <a:gd name="connsiteY1-94" fmla="*/ 23671 h 1707304"/>
                <a:gd name="connsiteX2-95" fmla="*/ 912358 w 1707307"/>
                <a:gd name="connsiteY2-96" fmla="*/ 23674 h 1707304"/>
                <a:gd name="connsiteX3-97" fmla="*/ 1693280 w 1707307"/>
                <a:gd name="connsiteY3-98" fmla="*/ 804597 h 1707304"/>
                <a:gd name="connsiteX4-99" fmla="*/ 1693276 w 1707307"/>
                <a:gd name="connsiteY4-100" fmla="*/ 912357 h 1707304"/>
                <a:gd name="connsiteX5-101" fmla="*/ 912354 w 1707307"/>
                <a:gd name="connsiteY5-102" fmla="*/ 1693279 h 1707304"/>
                <a:gd name="connsiteX6-103" fmla="*/ 804594 w 1707307"/>
                <a:gd name="connsiteY6-104" fmla="*/ 1693275 h 1707304"/>
                <a:gd name="connsiteX7-105" fmla="*/ 23672 w 1707307"/>
                <a:gd name="connsiteY7-106" fmla="*/ 912353 h 1707304"/>
                <a:gd name="connsiteX8-107" fmla="*/ 23675 w 1707307"/>
                <a:gd name="connsiteY8-108" fmla="*/ 804593 h 1707304"/>
                <a:gd name="connsiteX0-109" fmla="*/ 23675 w 1716951"/>
                <a:gd name="connsiteY0-110" fmla="*/ 804593 h 1707304"/>
                <a:gd name="connsiteX1-111" fmla="*/ 804597 w 1716951"/>
                <a:gd name="connsiteY1-112" fmla="*/ 23671 h 1707304"/>
                <a:gd name="connsiteX2-113" fmla="*/ 912358 w 1716951"/>
                <a:gd name="connsiteY2-114" fmla="*/ 23674 h 1707304"/>
                <a:gd name="connsiteX3-115" fmla="*/ 1693280 w 1716951"/>
                <a:gd name="connsiteY3-116" fmla="*/ 804597 h 1707304"/>
                <a:gd name="connsiteX4-117" fmla="*/ 1693276 w 1716951"/>
                <a:gd name="connsiteY4-118" fmla="*/ 912357 h 1707304"/>
                <a:gd name="connsiteX5-119" fmla="*/ 912354 w 1716951"/>
                <a:gd name="connsiteY5-120" fmla="*/ 1693279 h 1707304"/>
                <a:gd name="connsiteX6-121" fmla="*/ 804594 w 1716951"/>
                <a:gd name="connsiteY6-122" fmla="*/ 1693275 h 1707304"/>
                <a:gd name="connsiteX7-123" fmla="*/ 23672 w 1716951"/>
                <a:gd name="connsiteY7-124" fmla="*/ 912353 h 1707304"/>
                <a:gd name="connsiteX8-125" fmla="*/ 23675 w 1716951"/>
                <a:gd name="connsiteY8-126" fmla="*/ 804593 h 1707304"/>
                <a:gd name="connsiteX0-127" fmla="*/ 23675 w 1716951"/>
                <a:gd name="connsiteY0-128" fmla="*/ 804593 h 1707304"/>
                <a:gd name="connsiteX1-129" fmla="*/ 804597 w 1716951"/>
                <a:gd name="connsiteY1-130" fmla="*/ 23671 h 1707304"/>
                <a:gd name="connsiteX2-131" fmla="*/ 912358 w 1716951"/>
                <a:gd name="connsiteY2-132" fmla="*/ 23674 h 1707304"/>
                <a:gd name="connsiteX3-133" fmla="*/ 1693280 w 1716951"/>
                <a:gd name="connsiteY3-134" fmla="*/ 804597 h 1707304"/>
                <a:gd name="connsiteX4-135" fmla="*/ 1693276 w 1716951"/>
                <a:gd name="connsiteY4-136" fmla="*/ 912357 h 1707304"/>
                <a:gd name="connsiteX5-137" fmla="*/ 912354 w 1716951"/>
                <a:gd name="connsiteY5-138" fmla="*/ 1693279 h 1707304"/>
                <a:gd name="connsiteX6-139" fmla="*/ 804594 w 1716951"/>
                <a:gd name="connsiteY6-140" fmla="*/ 1693275 h 1707304"/>
                <a:gd name="connsiteX7-141" fmla="*/ 23672 w 1716951"/>
                <a:gd name="connsiteY7-142" fmla="*/ 912353 h 1707304"/>
                <a:gd name="connsiteX8-143" fmla="*/ 23675 w 1716951"/>
                <a:gd name="connsiteY8-144" fmla="*/ 804593 h 1707304"/>
                <a:gd name="connsiteX0-145" fmla="*/ 23675 w 1716951"/>
                <a:gd name="connsiteY0-146" fmla="*/ 804593 h 1707304"/>
                <a:gd name="connsiteX1-147" fmla="*/ 804597 w 1716951"/>
                <a:gd name="connsiteY1-148" fmla="*/ 23671 h 1707304"/>
                <a:gd name="connsiteX2-149" fmla="*/ 912358 w 1716951"/>
                <a:gd name="connsiteY2-150" fmla="*/ 23674 h 1707304"/>
                <a:gd name="connsiteX3-151" fmla="*/ 1693280 w 1716951"/>
                <a:gd name="connsiteY3-152" fmla="*/ 804597 h 1707304"/>
                <a:gd name="connsiteX4-153" fmla="*/ 1693276 w 1716951"/>
                <a:gd name="connsiteY4-154" fmla="*/ 912357 h 1707304"/>
                <a:gd name="connsiteX5-155" fmla="*/ 912354 w 1716951"/>
                <a:gd name="connsiteY5-156" fmla="*/ 1693279 h 1707304"/>
                <a:gd name="connsiteX6-157" fmla="*/ 804594 w 1716951"/>
                <a:gd name="connsiteY6-158" fmla="*/ 1693275 h 1707304"/>
                <a:gd name="connsiteX7-159" fmla="*/ 23672 w 1716951"/>
                <a:gd name="connsiteY7-160" fmla="*/ 912353 h 1707304"/>
                <a:gd name="connsiteX8-161" fmla="*/ 23675 w 1716951"/>
                <a:gd name="connsiteY8-162" fmla="*/ 804593 h 1707304"/>
                <a:gd name="connsiteX0-163" fmla="*/ 23675 w 1716951"/>
                <a:gd name="connsiteY0-164" fmla="*/ 804593 h 1707306"/>
                <a:gd name="connsiteX1-165" fmla="*/ 804597 w 1716951"/>
                <a:gd name="connsiteY1-166" fmla="*/ 23671 h 1707306"/>
                <a:gd name="connsiteX2-167" fmla="*/ 912358 w 1716951"/>
                <a:gd name="connsiteY2-168" fmla="*/ 23674 h 1707306"/>
                <a:gd name="connsiteX3-169" fmla="*/ 1693280 w 1716951"/>
                <a:gd name="connsiteY3-170" fmla="*/ 804597 h 1707306"/>
                <a:gd name="connsiteX4-171" fmla="*/ 1693276 w 1716951"/>
                <a:gd name="connsiteY4-172" fmla="*/ 912357 h 1707306"/>
                <a:gd name="connsiteX5-173" fmla="*/ 912354 w 1716951"/>
                <a:gd name="connsiteY5-174" fmla="*/ 1693279 h 1707306"/>
                <a:gd name="connsiteX6-175" fmla="*/ 804594 w 1716951"/>
                <a:gd name="connsiteY6-176" fmla="*/ 1693275 h 1707306"/>
                <a:gd name="connsiteX7-177" fmla="*/ 23672 w 1716951"/>
                <a:gd name="connsiteY7-178" fmla="*/ 912353 h 1707306"/>
                <a:gd name="connsiteX8-179" fmla="*/ 23675 w 1716951"/>
                <a:gd name="connsiteY8-180" fmla="*/ 804593 h 1707306"/>
                <a:gd name="connsiteX0-181" fmla="*/ 23675 w 1716951"/>
                <a:gd name="connsiteY0-182" fmla="*/ 804593 h 1716949"/>
                <a:gd name="connsiteX1-183" fmla="*/ 804597 w 1716951"/>
                <a:gd name="connsiteY1-184" fmla="*/ 23671 h 1716949"/>
                <a:gd name="connsiteX2-185" fmla="*/ 912358 w 1716951"/>
                <a:gd name="connsiteY2-186" fmla="*/ 23674 h 1716949"/>
                <a:gd name="connsiteX3-187" fmla="*/ 1693280 w 1716951"/>
                <a:gd name="connsiteY3-188" fmla="*/ 804597 h 1716949"/>
                <a:gd name="connsiteX4-189" fmla="*/ 1693276 w 1716951"/>
                <a:gd name="connsiteY4-190" fmla="*/ 912357 h 1716949"/>
                <a:gd name="connsiteX5-191" fmla="*/ 912354 w 1716951"/>
                <a:gd name="connsiteY5-192" fmla="*/ 1693279 h 1716949"/>
                <a:gd name="connsiteX6-193" fmla="*/ 804594 w 1716951"/>
                <a:gd name="connsiteY6-194" fmla="*/ 1693275 h 1716949"/>
                <a:gd name="connsiteX7-195" fmla="*/ 23672 w 1716951"/>
                <a:gd name="connsiteY7-196" fmla="*/ 912353 h 1716949"/>
                <a:gd name="connsiteX8-197" fmla="*/ 23675 w 1716951"/>
                <a:gd name="connsiteY8-198" fmla="*/ 804593 h 1716949"/>
                <a:gd name="connsiteX0-199" fmla="*/ 23675 w 1716951"/>
                <a:gd name="connsiteY0-200" fmla="*/ 804593 h 1716949"/>
                <a:gd name="connsiteX1-201" fmla="*/ 804597 w 1716951"/>
                <a:gd name="connsiteY1-202" fmla="*/ 23671 h 1716949"/>
                <a:gd name="connsiteX2-203" fmla="*/ 912358 w 1716951"/>
                <a:gd name="connsiteY2-204" fmla="*/ 23674 h 1716949"/>
                <a:gd name="connsiteX3-205" fmla="*/ 1693280 w 1716951"/>
                <a:gd name="connsiteY3-206" fmla="*/ 804597 h 1716949"/>
                <a:gd name="connsiteX4-207" fmla="*/ 1693276 w 1716951"/>
                <a:gd name="connsiteY4-208" fmla="*/ 912357 h 1716949"/>
                <a:gd name="connsiteX5-209" fmla="*/ 912354 w 1716951"/>
                <a:gd name="connsiteY5-210" fmla="*/ 1693279 h 1716949"/>
                <a:gd name="connsiteX6-211" fmla="*/ 804594 w 1716951"/>
                <a:gd name="connsiteY6-212" fmla="*/ 1693275 h 1716949"/>
                <a:gd name="connsiteX7-213" fmla="*/ 23672 w 1716951"/>
                <a:gd name="connsiteY7-214" fmla="*/ 912353 h 1716949"/>
                <a:gd name="connsiteX8-215" fmla="*/ 23675 w 1716951"/>
                <a:gd name="connsiteY8-216" fmla="*/ 804593 h 1716949"/>
                <a:gd name="connsiteX0-217" fmla="*/ 23675 w 1716951"/>
                <a:gd name="connsiteY0-218" fmla="*/ 804593 h 1716949"/>
                <a:gd name="connsiteX1-219" fmla="*/ 804597 w 1716951"/>
                <a:gd name="connsiteY1-220" fmla="*/ 23671 h 1716949"/>
                <a:gd name="connsiteX2-221" fmla="*/ 912358 w 1716951"/>
                <a:gd name="connsiteY2-222" fmla="*/ 23674 h 1716949"/>
                <a:gd name="connsiteX3-223" fmla="*/ 1693280 w 1716951"/>
                <a:gd name="connsiteY3-224" fmla="*/ 804597 h 1716949"/>
                <a:gd name="connsiteX4-225" fmla="*/ 1693276 w 1716951"/>
                <a:gd name="connsiteY4-226" fmla="*/ 912357 h 1716949"/>
                <a:gd name="connsiteX5-227" fmla="*/ 912354 w 1716951"/>
                <a:gd name="connsiteY5-228" fmla="*/ 1693279 h 1716949"/>
                <a:gd name="connsiteX6-229" fmla="*/ 804594 w 1716951"/>
                <a:gd name="connsiteY6-230" fmla="*/ 1693275 h 1716949"/>
                <a:gd name="connsiteX7-231" fmla="*/ 23672 w 1716951"/>
                <a:gd name="connsiteY7-232" fmla="*/ 912353 h 1716949"/>
                <a:gd name="connsiteX8-233" fmla="*/ 23675 w 1716951"/>
                <a:gd name="connsiteY8-234" fmla="*/ 804593 h 1716949"/>
                <a:gd name="connsiteX0-235" fmla="*/ 23674 w 1716950"/>
                <a:gd name="connsiteY0-236" fmla="*/ 804593 h 1716949"/>
                <a:gd name="connsiteX1-237" fmla="*/ 804596 w 1716950"/>
                <a:gd name="connsiteY1-238" fmla="*/ 23671 h 1716949"/>
                <a:gd name="connsiteX2-239" fmla="*/ 912357 w 1716950"/>
                <a:gd name="connsiteY2-240" fmla="*/ 23674 h 1716949"/>
                <a:gd name="connsiteX3-241" fmla="*/ 1693279 w 1716950"/>
                <a:gd name="connsiteY3-242" fmla="*/ 804597 h 1716949"/>
                <a:gd name="connsiteX4-243" fmla="*/ 1693275 w 1716950"/>
                <a:gd name="connsiteY4-244" fmla="*/ 912357 h 1716949"/>
                <a:gd name="connsiteX5-245" fmla="*/ 912353 w 1716950"/>
                <a:gd name="connsiteY5-246" fmla="*/ 1693279 h 1716949"/>
                <a:gd name="connsiteX6-247" fmla="*/ 804593 w 1716950"/>
                <a:gd name="connsiteY6-248" fmla="*/ 1693275 h 1716949"/>
                <a:gd name="connsiteX7-249" fmla="*/ 23671 w 1716950"/>
                <a:gd name="connsiteY7-250" fmla="*/ 912353 h 1716949"/>
                <a:gd name="connsiteX8-251" fmla="*/ 23674 w 1716950"/>
                <a:gd name="connsiteY8-252" fmla="*/ 804593 h 17169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16950" h="1716949">
                  <a:moveTo>
                    <a:pt x="23674" y="804593"/>
                  </a:moveTo>
                  <a:cubicBezTo>
                    <a:pt x="23674" y="804593"/>
                    <a:pt x="804597" y="23671"/>
                    <a:pt x="804596" y="23671"/>
                  </a:cubicBezTo>
                  <a:cubicBezTo>
                    <a:pt x="836160" y="-7893"/>
                    <a:pt x="880795" y="-7889"/>
                    <a:pt x="912357" y="23674"/>
                  </a:cubicBezTo>
                  <a:cubicBezTo>
                    <a:pt x="912358" y="23674"/>
                    <a:pt x="1693280" y="804597"/>
                    <a:pt x="1693279" y="804597"/>
                  </a:cubicBezTo>
                  <a:cubicBezTo>
                    <a:pt x="1724843" y="836160"/>
                    <a:pt x="1724839" y="880794"/>
                    <a:pt x="1693275" y="912357"/>
                  </a:cubicBezTo>
                  <a:cubicBezTo>
                    <a:pt x="1693276" y="912357"/>
                    <a:pt x="912354" y="1693279"/>
                    <a:pt x="912353" y="1693279"/>
                  </a:cubicBezTo>
                  <a:cubicBezTo>
                    <a:pt x="880791" y="1724843"/>
                    <a:pt x="836157" y="1724838"/>
                    <a:pt x="804593" y="1693275"/>
                  </a:cubicBezTo>
                  <a:cubicBezTo>
                    <a:pt x="804594" y="1693275"/>
                    <a:pt x="23672" y="912353"/>
                    <a:pt x="23671" y="912353"/>
                  </a:cubicBezTo>
                  <a:cubicBezTo>
                    <a:pt x="-7892" y="880790"/>
                    <a:pt x="-7889" y="836156"/>
                    <a:pt x="23674" y="804593"/>
                  </a:cubicBezTo>
                  <a:close/>
                </a:path>
              </a:pathLst>
            </a:custGeom>
            <a:gradFill flip="none" rotWithShape="1">
              <a:gsLst>
                <a:gs pos="0">
                  <a:srgbClr val="70AD47">
                    <a:lumMod val="60000"/>
                    <a:lumOff val="40000"/>
                    <a:alpha val="100000"/>
                  </a:srgbClr>
                </a:gs>
                <a:gs pos="45000">
                  <a:srgbClr val="70AD47">
                    <a:alpha val="100000"/>
                  </a:srgbClr>
                </a:gs>
              </a:gsLst>
              <a:lin ang="4200000" scaled="0"/>
              <a:tileRect/>
            </a:gradFill>
            <a:ln>
              <a:noFill/>
            </a:ln>
            <a:effectLst>
              <a:outerShdw blurRad="203200" dist="63500" dir="2700000" algn="tl" rotWithShape="0">
                <a:srgbClr val="70AD47">
                  <a:lumMod val="75000"/>
                  <a:alpha val="35000"/>
                </a:srgbClr>
              </a:outerShdw>
            </a:effectLst>
          </p:spPr>
          <p:style>
            <a:lnRef idx="2">
              <a:srgbClr val="4385F5">
                <a:shade val="15000"/>
              </a:srgbClr>
            </a:lnRef>
            <a:fillRef idx="1">
              <a:srgbClr val="4385F5"/>
            </a:fillRef>
            <a:effectRef idx="0">
              <a:srgbClr val="4385F5"/>
            </a:effectRef>
            <a:fontRef idx="minor">
              <a:srgbClr val="FFFFFF"/>
            </a:fontRef>
          </p:style>
          <p:txBody>
            <a:bodyPr rtlCol="0" anchor="ctr"/>
            <a:lstStyle/>
            <a:p>
              <a:pPr algn="ctr"/>
              <a:endParaRPr kumimoji="1" lang="zh-CN" altLang="en-US" sz="3000" b="1">
                <a:solidFill>
                  <a:srgbClr val="FFFFFF"/>
                </a:solidFill>
                <a:latin typeface="+mn-ea"/>
              </a:endParaRPr>
            </a:p>
          </p:txBody>
        </p:sp>
        <p:sp>
          <p:nvSpPr>
            <p:cNvPr id="60" name="任意多边形: 形状 24"/>
            <p:cNvSpPr/>
            <p:nvPr>
              <p:custDataLst>
                <p:tags r:id="rId17"/>
              </p:custDataLst>
            </p:nvPr>
          </p:nvSpPr>
          <p:spPr>
            <a:xfrm>
              <a:off x="9738" y="2928"/>
              <a:ext cx="2704" cy="2704"/>
            </a:xfrm>
            <a:custGeom>
              <a:avLst/>
              <a:gdLst>
                <a:gd name="connsiteX0" fmla="*/ 23675 w 1707305"/>
                <a:gd name="connsiteY0" fmla="*/ 794948 h 1697659"/>
                <a:gd name="connsiteX1" fmla="*/ 804597 w 1707305"/>
                <a:gd name="connsiteY1" fmla="*/ 14026 h 1697659"/>
                <a:gd name="connsiteX2" fmla="*/ 912358 w 1707305"/>
                <a:gd name="connsiteY2" fmla="*/ 14029 h 1697659"/>
                <a:gd name="connsiteX3" fmla="*/ 1693280 w 1707305"/>
                <a:gd name="connsiteY3" fmla="*/ 794952 h 1697659"/>
                <a:gd name="connsiteX4" fmla="*/ 1693276 w 1707305"/>
                <a:gd name="connsiteY4" fmla="*/ 902712 h 1697659"/>
                <a:gd name="connsiteX5" fmla="*/ 912354 w 1707305"/>
                <a:gd name="connsiteY5" fmla="*/ 1683634 h 1697659"/>
                <a:gd name="connsiteX6" fmla="*/ 804594 w 1707305"/>
                <a:gd name="connsiteY6" fmla="*/ 1683630 h 1697659"/>
                <a:gd name="connsiteX7" fmla="*/ 23672 w 1707305"/>
                <a:gd name="connsiteY7" fmla="*/ 902708 h 1697659"/>
                <a:gd name="connsiteX8" fmla="*/ 23675 w 1707305"/>
                <a:gd name="connsiteY8" fmla="*/ 794948 h 1697659"/>
                <a:gd name="connsiteX0-1" fmla="*/ 23675 w 1707305"/>
                <a:gd name="connsiteY0-2" fmla="*/ 794948 h 1697659"/>
                <a:gd name="connsiteX1-3" fmla="*/ 804597 w 1707305"/>
                <a:gd name="connsiteY1-4" fmla="*/ 14026 h 1697659"/>
                <a:gd name="connsiteX2-5" fmla="*/ 912358 w 1707305"/>
                <a:gd name="connsiteY2-6" fmla="*/ 14029 h 1697659"/>
                <a:gd name="connsiteX3-7" fmla="*/ 1693280 w 1707305"/>
                <a:gd name="connsiteY3-8" fmla="*/ 794952 h 1697659"/>
                <a:gd name="connsiteX4-9" fmla="*/ 1693276 w 1707305"/>
                <a:gd name="connsiteY4-10" fmla="*/ 902712 h 1697659"/>
                <a:gd name="connsiteX5-11" fmla="*/ 912354 w 1707305"/>
                <a:gd name="connsiteY5-12" fmla="*/ 1683634 h 1697659"/>
                <a:gd name="connsiteX6-13" fmla="*/ 804594 w 1707305"/>
                <a:gd name="connsiteY6-14" fmla="*/ 1683630 h 1697659"/>
                <a:gd name="connsiteX7-15" fmla="*/ 23672 w 1707305"/>
                <a:gd name="connsiteY7-16" fmla="*/ 902708 h 1697659"/>
                <a:gd name="connsiteX8-17" fmla="*/ 23675 w 1707305"/>
                <a:gd name="connsiteY8-18" fmla="*/ 794948 h 1697659"/>
                <a:gd name="connsiteX0-19" fmla="*/ 23675 w 1707305"/>
                <a:gd name="connsiteY0-20" fmla="*/ 794949 h 1697660"/>
                <a:gd name="connsiteX1-21" fmla="*/ 804597 w 1707305"/>
                <a:gd name="connsiteY1-22" fmla="*/ 14027 h 1697660"/>
                <a:gd name="connsiteX2-23" fmla="*/ 912358 w 1707305"/>
                <a:gd name="connsiteY2-24" fmla="*/ 14030 h 1697660"/>
                <a:gd name="connsiteX3-25" fmla="*/ 1693280 w 1707305"/>
                <a:gd name="connsiteY3-26" fmla="*/ 794953 h 1697660"/>
                <a:gd name="connsiteX4-27" fmla="*/ 1693276 w 1707305"/>
                <a:gd name="connsiteY4-28" fmla="*/ 902713 h 1697660"/>
                <a:gd name="connsiteX5-29" fmla="*/ 912354 w 1707305"/>
                <a:gd name="connsiteY5-30" fmla="*/ 1683635 h 1697660"/>
                <a:gd name="connsiteX6-31" fmla="*/ 804594 w 1707305"/>
                <a:gd name="connsiteY6-32" fmla="*/ 1683631 h 1697660"/>
                <a:gd name="connsiteX7-33" fmla="*/ 23672 w 1707305"/>
                <a:gd name="connsiteY7-34" fmla="*/ 902709 h 1697660"/>
                <a:gd name="connsiteX8-35" fmla="*/ 23675 w 1707305"/>
                <a:gd name="connsiteY8-36" fmla="*/ 794949 h 1697660"/>
                <a:gd name="connsiteX0-37" fmla="*/ 23675 w 1707305"/>
                <a:gd name="connsiteY0-38" fmla="*/ 804593 h 1707304"/>
                <a:gd name="connsiteX1-39" fmla="*/ 804597 w 1707305"/>
                <a:gd name="connsiteY1-40" fmla="*/ 23671 h 1707304"/>
                <a:gd name="connsiteX2-41" fmla="*/ 912358 w 1707305"/>
                <a:gd name="connsiteY2-42" fmla="*/ 23674 h 1707304"/>
                <a:gd name="connsiteX3-43" fmla="*/ 1693280 w 1707305"/>
                <a:gd name="connsiteY3-44" fmla="*/ 804597 h 1707304"/>
                <a:gd name="connsiteX4-45" fmla="*/ 1693276 w 1707305"/>
                <a:gd name="connsiteY4-46" fmla="*/ 912357 h 1707304"/>
                <a:gd name="connsiteX5-47" fmla="*/ 912354 w 1707305"/>
                <a:gd name="connsiteY5-48" fmla="*/ 1693279 h 1707304"/>
                <a:gd name="connsiteX6-49" fmla="*/ 804594 w 1707305"/>
                <a:gd name="connsiteY6-50" fmla="*/ 1693275 h 1707304"/>
                <a:gd name="connsiteX7-51" fmla="*/ 23672 w 1707305"/>
                <a:gd name="connsiteY7-52" fmla="*/ 912353 h 1707304"/>
                <a:gd name="connsiteX8-53" fmla="*/ 23675 w 1707305"/>
                <a:gd name="connsiteY8-54" fmla="*/ 804593 h 1707304"/>
                <a:gd name="connsiteX0-55" fmla="*/ 23675 w 1707305"/>
                <a:gd name="connsiteY0-56" fmla="*/ 804593 h 1707304"/>
                <a:gd name="connsiteX1-57" fmla="*/ 804597 w 1707305"/>
                <a:gd name="connsiteY1-58" fmla="*/ 23671 h 1707304"/>
                <a:gd name="connsiteX2-59" fmla="*/ 912358 w 1707305"/>
                <a:gd name="connsiteY2-60" fmla="*/ 23674 h 1707304"/>
                <a:gd name="connsiteX3-61" fmla="*/ 1693280 w 1707305"/>
                <a:gd name="connsiteY3-62" fmla="*/ 804597 h 1707304"/>
                <a:gd name="connsiteX4-63" fmla="*/ 1693276 w 1707305"/>
                <a:gd name="connsiteY4-64" fmla="*/ 912357 h 1707304"/>
                <a:gd name="connsiteX5-65" fmla="*/ 912354 w 1707305"/>
                <a:gd name="connsiteY5-66" fmla="*/ 1693279 h 1707304"/>
                <a:gd name="connsiteX6-67" fmla="*/ 804594 w 1707305"/>
                <a:gd name="connsiteY6-68" fmla="*/ 1693275 h 1707304"/>
                <a:gd name="connsiteX7-69" fmla="*/ 23672 w 1707305"/>
                <a:gd name="connsiteY7-70" fmla="*/ 912353 h 1707304"/>
                <a:gd name="connsiteX8-71" fmla="*/ 23675 w 1707305"/>
                <a:gd name="connsiteY8-72" fmla="*/ 804593 h 1707304"/>
                <a:gd name="connsiteX0-73" fmla="*/ 23675 w 1707305"/>
                <a:gd name="connsiteY0-74" fmla="*/ 804593 h 1707304"/>
                <a:gd name="connsiteX1-75" fmla="*/ 804597 w 1707305"/>
                <a:gd name="connsiteY1-76" fmla="*/ 23671 h 1707304"/>
                <a:gd name="connsiteX2-77" fmla="*/ 912358 w 1707305"/>
                <a:gd name="connsiteY2-78" fmla="*/ 23674 h 1707304"/>
                <a:gd name="connsiteX3-79" fmla="*/ 1693280 w 1707305"/>
                <a:gd name="connsiteY3-80" fmla="*/ 804597 h 1707304"/>
                <a:gd name="connsiteX4-81" fmla="*/ 1693276 w 1707305"/>
                <a:gd name="connsiteY4-82" fmla="*/ 912357 h 1707304"/>
                <a:gd name="connsiteX5-83" fmla="*/ 912354 w 1707305"/>
                <a:gd name="connsiteY5-84" fmla="*/ 1693279 h 1707304"/>
                <a:gd name="connsiteX6-85" fmla="*/ 804594 w 1707305"/>
                <a:gd name="connsiteY6-86" fmla="*/ 1693275 h 1707304"/>
                <a:gd name="connsiteX7-87" fmla="*/ 23672 w 1707305"/>
                <a:gd name="connsiteY7-88" fmla="*/ 912353 h 1707304"/>
                <a:gd name="connsiteX8-89" fmla="*/ 23675 w 1707305"/>
                <a:gd name="connsiteY8-90" fmla="*/ 804593 h 1707304"/>
                <a:gd name="connsiteX0-91" fmla="*/ 23675 w 1707307"/>
                <a:gd name="connsiteY0-92" fmla="*/ 804593 h 1707304"/>
                <a:gd name="connsiteX1-93" fmla="*/ 804597 w 1707307"/>
                <a:gd name="connsiteY1-94" fmla="*/ 23671 h 1707304"/>
                <a:gd name="connsiteX2-95" fmla="*/ 912358 w 1707307"/>
                <a:gd name="connsiteY2-96" fmla="*/ 23674 h 1707304"/>
                <a:gd name="connsiteX3-97" fmla="*/ 1693280 w 1707307"/>
                <a:gd name="connsiteY3-98" fmla="*/ 804597 h 1707304"/>
                <a:gd name="connsiteX4-99" fmla="*/ 1693276 w 1707307"/>
                <a:gd name="connsiteY4-100" fmla="*/ 912357 h 1707304"/>
                <a:gd name="connsiteX5-101" fmla="*/ 912354 w 1707307"/>
                <a:gd name="connsiteY5-102" fmla="*/ 1693279 h 1707304"/>
                <a:gd name="connsiteX6-103" fmla="*/ 804594 w 1707307"/>
                <a:gd name="connsiteY6-104" fmla="*/ 1693275 h 1707304"/>
                <a:gd name="connsiteX7-105" fmla="*/ 23672 w 1707307"/>
                <a:gd name="connsiteY7-106" fmla="*/ 912353 h 1707304"/>
                <a:gd name="connsiteX8-107" fmla="*/ 23675 w 1707307"/>
                <a:gd name="connsiteY8-108" fmla="*/ 804593 h 1707304"/>
                <a:gd name="connsiteX0-109" fmla="*/ 23675 w 1716951"/>
                <a:gd name="connsiteY0-110" fmla="*/ 804593 h 1707304"/>
                <a:gd name="connsiteX1-111" fmla="*/ 804597 w 1716951"/>
                <a:gd name="connsiteY1-112" fmla="*/ 23671 h 1707304"/>
                <a:gd name="connsiteX2-113" fmla="*/ 912358 w 1716951"/>
                <a:gd name="connsiteY2-114" fmla="*/ 23674 h 1707304"/>
                <a:gd name="connsiteX3-115" fmla="*/ 1693280 w 1716951"/>
                <a:gd name="connsiteY3-116" fmla="*/ 804597 h 1707304"/>
                <a:gd name="connsiteX4-117" fmla="*/ 1693276 w 1716951"/>
                <a:gd name="connsiteY4-118" fmla="*/ 912357 h 1707304"/>
                <a:gd name="connsiteX5-119" fmla="*/ 912354 w 1716951"/>
                <a:gd name="connsiteY5-120" fmla="*/ 1693279 h 1707304"/>
                <a:gd name="connsiteX6-121" fmla="*/ 804594 w 1716951"/>
                <a:gd name="connsiteY6-122" fmla="*/ 1693275 h 1707304"/>
                <a:gd name="connsiteX7-123" fmla="*/ 23672 w 1716951"/>
                <a:gd name="connsiteY7-124" fmla="*/ 912353 h 1707304"/>
                <a:gd name="connsiteX8-125" fmla="*/ 23675 w 1716951"/>
                <a:gd name="connsiteY8-126" fmla="*/ 804593 h 1707304"/>
                <a:gd name="connsiteX0-127" fmla="*/ 23675 w 1716951"/>
                <a:gd name="connsiteY0-128" fmla="*/ 804593 h 1707304"/>
                <a:gd name="connsiteX1-129" fmla="*/ 804597 w 1716951"/>
                <a:gd name="connsiteY1-130" fmla="*/ 23671 h 1707304"/>
                <a:gd name="connsiteX2-131" fmla="*/ 912358 w 1716951"/>
                <a:gd name="connsiteY2-132" fmla="*/ 23674 h 1707304"/>
                <a:gd name="connsiteX3-133" fmla="*/ 1693280 w 1716951"/>
                <a:gd name="connsiteY3-134" fmla="*/ 804597 h 1707304"/>
                <a:gd name="connsiteX4-135" fmla="*/ 1693276 w 1716951"/>
                <a:gd name="connsiteY4-136" fmla="*/ 912357 h 1707304"/>
                <a:gd name="connsiteX5-137" fmla="*/ 912354 w 1716951"/>
                <a:gd name="connsiteY5-138" fmla="*/ 1693279 h 1707304"/>
                <a:gd name="connsiteX6-139" fmla="*/ 804594 w 1716951"/>
                <a:gd name="connsiteY6-140" fmla="*/ 1693275 h 1707304"/>
                <a:gd name="connsiteX7-141" fmla="*/ 23672 w 1716951"/>
                <a:gd name="connsiteY7-142" fmla="*/ 912353 h 1707304"/>
                <a:gd name="connsiteX8-143" fmla="*/ 23675 w 1716951"/>
                <a:gd name="connsiteY8-144" fmla="*/ 804593 h 1707304"/>
                <a:gd name="connsiteX0-145" fmla="*/ 23675 w 1716951"/>
                <a:gd name="connsiteY0-146" fmla="*/ 804593 h 1707304"/>
                <a:gd name="connsiteX1-147" fmla="*/ 804597 w 1716951"/>
                <a:gd name="connsiteY1-148" fmla="*/ 23671 h 1707304"/>
                <a:gd name="connsiteX2-149" fmla="*/ 912358 w 1716951"/>
                <a:gd name="connsiteY2-150" fmla="*/ 23674 h 1707304"/>
                <a:gd name="connsiteX3-151" fmla="*/ 1693280 w 1716951"/>
                <a:gd name="connsiteY3-152" fmla="*/ 804597 h 1707304"/>
                <a:gd name="connsiteX4-153" fmla="*/ 1693276 w 1716951"/>
                <a:gd name="connsiteY4-154" fmla="*/ 912357 h 1707304"/>
                <a:gd name="connsiteX5-155" fmla="*/ 912354 w 1716951"/>
                <a:gd name="connsiteY5-156" fmla="*/ 1693279 h 1707304"/>
                <a:gd name="connsiteX6-157" fmla="*/ 804594 w 1716951"/>
                <a:gd name="connsiteY6-158" fmla="*/ 1693275 h 1707304"/>
                <a:gd name="connsiteX7-159" fmla="*/ 23672 w 1716951"/>
                <a:gd name="connsiteY7-160" fmla="*/ 912353 h 1707304"/>
                <a:gd name="connsiteX8-161" fmla="*/ 23675 w 1716951"/>
                <a:gd name="connsiteY8-162" fmla="*/ 804593 h 1707304"/>
                <a:gd name="connsiteX0-163" fmla="*/ 23675 w 1716951"/>
                <a:gd name="connsiteY0-164" fmla="*/ 804593 h 1707306"/>
                <a:gd name="connsiteX1-165" fmla="*/ 804597 w 1716951"/>
                <a:gd name="connsiteY1-166" fmla="*/ 23671 h 1707306"/>
                <a:gd name="connsiteX2-167" fmla="*/ 912358 w 1716951"/>
                <a:gd name="connsiteY2-168" fmla="*/ 23674 h 1707306"/>
                <a:gd name="connsiteX3-169" fmla="*/ 1693280 w 1716951"/>
                <a:gd name="connsiteY3-170" fmla="*/ 804597 h 1707306"/>
                <a:gd name="connsiteX4-171" fmla="*/ 1693276 w 1716951"/>
                <a:gd name="connsiteY4-172" fmla="*/ 912357 h 1707306"/>
                <a:gd name="connsiteX5-173" fmla="*/ 912354 w 1716951"/>
                <a:gd name="connsiteY5-174" fmla="*/ 1693279 h 1707306"/>
                <a:gd name="connsiteX6-175" fmla="*/ 804594 w 1716951"/>
                <a:gd name="connsiteY6-176" fmla="*/ 1693275 h 1707306"/>
                <a:gd name="connsiteX7-177" fmla="*/ 23672 w 1716951"/>
                <a:gd name="connsiteY7-178" fmla="*/ 912353 h 1707306"/>
                <a:gd name="connsiteX8-179" fmla="*/ 23675 w 1716951"/>
                <a:gd name="connsiteY8-180" fmla="*/ 804593 h 1707306"/>
                <a:gd name="connsiteX0-181" fmla="*/ 23675 w 1716951"/>
                <a:gd name="connsiteY0-182" fmla="*/ 804593 h 1716949"/>
                <a:gd name="connsiteX1-183" fmla="*/ 804597 w 1716951"/>
                <a:gd name="connsiteY1-184" fmla="*/ 23671 h 1716949"/>
                <a:gd name="connsiteX2-185" fmla="*/ 912358 w 1716951"/>
                <a:gd name="connsiteY2-186" fmla="*/ 23674 h 1716949"/>
                <a:gd name="connsiteX3-187" fmla="*/ 1693280 w 1716951"/>
                <a:gd name="connsiteY3-188" fmla="*/ 804597 h 1716949"/>
                <a:gd name="connsiteX4-189" fmla="*/ 1693276 w 1716951"/>
                <a:gd name="connsiteY4-190" fmla="*/ 912357 h 1716949"/>
                <a:gd name="connsiteX5-191" fmla="*/ 912354 w 1716951"/>
                <a:gd name="connsiteY5-192" fmla="*/ 1693279 h 1716949"/>
                <a:gd name="connsiteX6-193" fmla="*/ 804594 w 1716951"/>
                <a:gd name="connsiteY6-194" fmla="*/ 1693275 h 1716949"/>
                <a:gd name="connsiteX7-195" fmla="*/ 23672 w 1716951"/>
                <a:gd name="connsiteY7-196" fmla="*/ 912353 h 1716949"/>
                <a:gd name="connsiteX8-197" fmla="*/ 23675 w 1716951"/>
                <a:gd name="connsiteY8-198" fmla="*/ 804593 h 1716949"/>
                <a:gd name="connsiteX0-199" fmla="*/ 23675 w 1716951"/>
                <a:gd name="connsiteY0-200" fmla="*/ 804593 h 1716949"/>
                <a:gd name="connsiteX1-201" fmla="*/ 804597 w 1716951"/>
                <a:gd name="connsiteY1-202" fmla="*/ 23671 h 1716949"/>
                <a:gd name="connsiteX2-203" fmla="*/ 912358 w 1716951"/>
                <a:gd name="connsiteY2-204" fmla="*/ 23674 h 1716949"/>
                <a:gd name="connsiteX3-205" fmla="*/ 1693280 w 1716951"/>
                <a:gd name="connsiteY3-206" fmla="*/ 804597 h 1716949"/>
                <a:gd name="connsiteX4-207" fmla="*/ 1693276 w 1716951"/>
                <a:gd name="connsiteY4-208" fmla="*/ 912357 h 1716949"/>
                <a:gd name="connsiteX5-209" fmla="*/ 912354 w 1716951"/>
                <a:gd name="connsiteY5-210" fmla="*/ 1693279 h 1716949"/>
                <a:gd name="connsiteX6-211" fmla="*/ 804594 w 1716951"/>
                <a:gd name="connsiteY6-212" fmla="*/ 1693275 h 1716949"/>
                <a:gd name="connsiteX7-213" fmla="*/ 23672 w 1716951"/>
                <a:gd name="connsiteY7-214" fmla="*/ 912353 h 1716949"/>
                <a:gd name="connsiteX8-215" fmla="*/ 23675 w 1716951"/>
                <a:gd name="connsiteY8-216" fmla="*/ 804593 h 1716949"/>
                <a:gd name="connsiteX0-217" fmla="*/ 23675 w 1716951"/>
                <a:gd name="connsiteY0-218" fmla="*/ 804593 h 1716949"/>
                <a:gd name="connsiteX1-219" fmla="*/ 804597 w 1716951"/>
                <a:gd name="connsiteY1-220" fmla="*/ 23671 h 1716949"/>
                <a:gd name="connsiteX2-221" fmla="*/ 912358 w 1716951"/>
                <a:gd name="connsiteY2-222" fmla="*/ 23674 h 1716949"/>
                <a:gd name="connsiteX3-223" fmla="*/ 1693280 w 1716951"/>
                <a:gd name="connsiteY3-224" fmla="*/ 804597 h 1716949"/>
                <a:gd name="connsiteX4-225" fmla="*/ 1693276 w 1716951"/>
                <a:gd name="connsiteY4-226" fmla="*/ 912357 h 1716949"/>
                <a:gd name="connsiteX5-227" fmla="*/ 912354 w 1716951"/>
                <a:gd name="connsiteY5-228" fmla="*/ 1693279 h 1716949"/>
                <a:gd name="connsiteX6-229" fmla="*/ 804594 w 1716951"/>
                <a:gd name="connsiteY6-230" fmla="*/ 1693275 h 1716949"/>
                <a:gd name="connsiteX7-231" fmla="*/ 23672 w 1716951"/>
                <a:gd name="connsiteY7-232" fmla="*/ 912353 h 1716949"/>
                <a:gd name="connsiteX8-233" fmla="*/ 23675 w 1716951"/>
                <a:gd name="connsiteY8-234" fmla="*/ 804593 h 1716949"/>
                <a:gd name="connsiteX0-235" fmla="*/ 23674 w 1716950"/>
                <a:gd name="connsiteY0-236" fmla="*/ 804593 h 1716949"/>
                <a:gd name="connsiteX1-237" fmla="*/ 804596 w 1716950"/>
                <a:gd name="connsiteY1-238" fmla="*/ 23671 h 1716949"/>
                <a:gd name="connsiteX2-239" fmla="*/ 912357 w 1716950"/>
                <a:gd name="connsiteY2-240" fmla="*/ 23674 h 1716949"/>
                <a:gd name="connsiteX3-241" fmla="*/ 1693279 w 1716950"/>
                <a:gd name="connsiteY3-242" fmla="*/ 804597 h 1716949"/>
                <a:gd name="connsiteX4-243" fmla="*/ 1693275 w 1716950"/>
                <a:gd name="connsiteY4-244" fmla="*/ 912357 h 1716949"/>
                <a:gd name="connsiteX5-245" fmla="*/ 912353 w 1716950"/>
                <a:gd name="connsiteY5-246" fmla="*/ 1693279 h 1716949"/>
                <a:gd name="connsiteX6-247" fmla="*/ 804593 w 1716950"/>
                <a:gd name="connsiteY6-248" fmla="*/ 1693275 h 1716949"/>
                <a:gd name="connsiteX7-249" fmla="*/ 23671 w 1716950"/>
                <a:gd name="connsiteY7-250" fmla="*/ 912353 h 1716949"/>
                <a:gd name="connsiteX8-251" fmla="*/ 23674 w 1716950"/>
                <a:gd name="connsiteY8-252" fmla="*/ 804593 h 17169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16950" h="1716949">
                  <a:moveTo>
                    <a:pt x="23674" y="804593"/>
                  </a:moveTo>
                  <a:cubicBezTo>
                    <a:pt x="23674" y="804593"/>
                    <a:pt x="804597" y="23671"/>
                    <a:pt x="804596" y="23671"/>
                  </a:cubicBezTo>
                  <a:cubicBezTo>
                    <a:pt x="836160" y="-7893"/>
                    <a:pt x="880795" y="-7889"/>
                    <a:pt x="912357" y="23674"/>
                  </a:cubicBezTo>
                  <a:cubicBezTo>
                    <a:pt x="912358" y="23674"/>
                    <a:pt x="1693280" y="804597"/>
                    <a:pt x="1693279" y="804597"/>
                  </a:cubicBezTo>
                  <a:cubicBezTo>
                    <a:pt x="1724843" y="836160"/>
                    <a:pt x="1724839" y="880794"/>
                    <a:pt x="1693275" y="912357"/>
                  </a:cubicBezTo>
                  <a:cubicBezTo>
                    <a:pt x="1693276" y="912357"/>
                    <a:pt x="912354" y="1693279"/>
                    <a:pt x="912353" y="1693279"/>
                  </a:cubicBezTo>
                  <a:cubicBezTo>
                    <a:pt x="880791" y="1724843"/>
                    <a:pt x="836157" y="1724838"/>
                    <a:pt x="804593" y="1693275"/>
                  </a:cubicBezTo>
                  <a:cubicBezTo>
                    <a:pt x="804594" y="1693275"/>
                    <a:pt x="23672" y="912353"/>
                    <a:pt x="23671" y="912353"/>
                  </a:cubicBezTo>
                  <a:cubicBezTo>
                    <a:pt x="-7892" y="880790"/>
                    <a:pt x="-7889" y="836156"/>
                    <a:pt x="23674" y="804593"/>
                  </a:cubicBezTo>
                  <a:close/>
                </a:path>
              </a:pathLst>
            </a:custGeom>
            <a:gradFill flip="none" rotWithShape="1">
              <a:gsLst>
                <a:gs pos="0">
                  <a:srgbClr val="24BEB3">
                    <a:lumMod val="60000"/>
                    <a:lumOff val="40000"/>
                    <a:alpha val="100000"/>
                  </a:srgbClr>
                </a:gs>
                <a:gs pos="45000">
                  <a:srgbClr val="24BEB3">
                    <a:alpha val="100000"/>
                  </a:srgbClr>
                </a:gs>
              </a:gsLst>
              <a:lin ang="4200000" scaled="0"/>
              <a:tileRect/>
            </a:gradFill>
            <a:ln>
              <a:noFill/>
            </a:ln>
            <a:effectLst>
              <a:outerShdw blurRad="203200" dist="63500" dir="2700000" algn="tl" rotWithShape="0">
                <a:srgbClr val="24BEB3">
                  <a:lumMod val="75000"/>
                  <a:alpha val="35000"/>
                </a:srgbClr>
              </a:outerShdw>
            </a:effectLst>
          </p:spPr>
          <p:style>
            <a:lnRef idx="2">
              <a:srgbClr val="4385F5">
                <a:shade val="15000"/>
              </a:srgbClr>
            </a:lnRef>
            <a:fillRef idx="1">
              <a:srgbClr val="4385F5"/>
            </a:fillRef>
            <a:effectRef idx="0">
              <a:srgbClr val="4385F5"/>
            </a:effectRef>
            <a:fontRef idx="minor">
              <a:srgbClr val="FFFFFF"/>
            </a:fontRef>
          </p:style>
          <p:txBody>
            <a:bodyPr rtlCol="0" anchor="ctr"/>
            <a:lstStyle/>
            <a:p>
              <a:pPr algn="ctr"/>
              <a:endParaRPr kumimoji="1" lang="zh-CN" altLang="en-US" sz="3000" b="1">
                <a:solidFill>
                  <a:srgbClr val="FFFFFF"/>
                </a:solidFill>
                <a:latin typeface="+mn-ea"/>
              </a:endParaRPr>
            </a:p>
          </p:txBody>
        </p:sp>
        <p:sp>
          <p:nvSpPr>
            <p:cNvPr id="61" name="任意多边形: 形状 27"/>
            <p:cNvSpPr/>
            <p:nvPr>
              <p:custDataLst>
                <p:tags r:id="rId18"/>
              </p:custDataLst>
            </p:nvPr>
          </p:nvSpPr>
          <p:spPr>
            <a:xfrm>
              <a:off x="5239" y="4524"/>
              <a:ext cx="2704" cy="2704"/>
            </a:xfrm>
            <a:custGeom>
              <a:avLst/>
              <a:gdLst>
                <a:gd name="connsiteX0" fmla="*/ 23675 w 1707305"/>
                <a:gd name="connsiteY0" fmla="*/ 794948 h 1697659"/>
                <a:gd name="connsiteX1" fmla="*/ 804597 w 1707305"/>
                <a:gd name="connsiteY1" fmla="*/ 14026 h 1697659"/>
                <a:gd name="connsiteX2" fmla="*/ 912358 w 1707305"/>
                <a:gd name="connsiteY2" fmla="*/ 14029 h 1697659"/>
                <a:gd name="connsiteX3" fmla="*/ 1693280 w 1707305"/>
                <a:gd name="connsiteY3" fmla="*/ 794952 h 1697659"/>
                <a:gd name="connsiteX4" fmla="*/ 1693276 w 1707305"/>
                <a:gd name="connsiteY4" fmla="*/ 902712 h 1697659"/>
                <a:gd name="connsiteX5" fmla="*/ 912354 w 1707305"/>
                <a:gd name="connsiteY5" fmla="*/ 1683634 h 1697659"/>
                <a:gd name="connsiteX6" fmla="*/ 804594 w 1707305"/>
                <a:gd name="connsiteY6" fmla="*/ 1683630 h 1697659"/>
                <a:gd name="connsiteX7" fmla="*/ 23672 w 1707305"/>
                <a:gd name="connsiteY7" fmla="*/ 902708 h 1697659"/>
                <a:gd name="connsiteX8" fmla="*/ 23675 w 1707305"/>
                <a:gd name="connsiteY8" fmla="*/ 794948 h 1697659"/>
                <a:gd name="connsiteX0-1" fmla="*/ 23675 w 1707305"/>
                <a:gd name="connsiteY0-2" fmla="*/ 794948 h 1697659"/>
                <a:gd name="connsiteX1-3" fmla="*/ 804597 w 1707305"/>
                <a:gd name="connsiteY1-4" fmla="*/ 14026 h 1697659"/>
                <a:gd name="connsiteX2-5" fmla="*/ 912358 w 1707305"/>
                <a:gd name="connsiteY2-6" fmla="*/ 14029 h 1697659"/>
                <a:gd name="connsiteX3-7" fmla="*/ 1693280 w 1707305"/>
                <a:gd name="connsiteY3-8" fmla="*/ 794952 h 1697659"/>
                <a:gd name="connsiteX4-9" fmla="*/ 1693276 w 1707305"/>
                <a:gd name="connsiteY4-10" fmla="*/ 902712 h 1697659"/>
                <a:gd name="connsiteX5-11" fmla="*/ 912354 w 1707305"/>
                <a:gd name="connsiteY5-12" fmla="*/ 1683634 h 1697659"/>
                <a:gd name="connsiteX6-13" fmla="*/ 804594 w 1707305"/>
                <a:gd name="connsiteY6-14" fmla="*/ 1683630 h 1697659"/>
                <a:gd name="connsiteX7-15" fmla="*/ 23672 w 1707305"/>
                <a:gd name="connsiteY7-16" fmla="*/ 902708 h 1697659"/>
                <a:gd name="connsiteX8-17" fmla="*/ 23675 w 1707305"/>
                <a:gd name="connsiteY8-18" fmla="*/ 794948 h 1697659"/>
                <a:gd name="connsiteX0-19" fmla="*/ 23675 w 1707305"/>
                <a:gd name="connsiteY0-20" fmla="*/ 794949 h 1697660"/>
                <a:gd name="connsiteX1-21" fmla="*/ 804597 w 1707305"/>
                <a:gd name="connsiteY1-22" fmla="*/ 14027 h 1697660"/>
                <a:gd name="connsiteX2-23" fmla="*/ 912358 w 1707305"/>
                <a:gd name="connsiteY2-24" fmla="*/ 14030 h 1697660"/>
                <a:gd name="connsiteX3-25" fmla="*/ 1693280 w 1707305"/>
                <a:gd name="connsiteY3-26" fmla="*/ 794953 h 1697660"/>
                <a:gd name="connsiteX4-27" fmla="*/ 1693276 w 1707305"/>
                <a:gd name="connsiteY4-28" fmla="*/ 902713 h 1697660"/>
                <a:gd name="connsiteX5-29" fmla="*/ 912354 w 1707305"/>
                <a:gd name="connsiteY5-30" fmla="*/ 1683635 h 1697660"/>
                <a:gd name="connsiteX6-31" fmla="*/ 804594 w 1707305"/>
                <a:gd name="connsiteY6-32" fmla="*/ 1683631 h 1697660"/>
                <a:gd name="connsiteX7-33" fmla="*/ 23672 w 1707305"/>
                <a:gd name="connsiteY7-34" fmla="*/ 902709 h 1697660"/>
                <a:gd name="connsiteX8-35" fmla="*/ 23675 w 1707305"/>
                <a:gd name="connsiteY8-36" fmla="*/ 794949 h 1697660"/>
                <a:gd name="connsiteX0-37" fmla="*/ 23675 w 1707305"/>
                <a:gd name="connsiteY0-38" fmla="*/ 804593 h 1707304"/>
                <a:gd name="connsiteX1-39" fmla="*/ 804597 w 1707305"/>
                <a:gd name="connsiteY1-40" fmla="*/ 23671 h 1707304"/>
                <a:gd name="connsiteX2-41" fmla="*/ 912358 w 1707305"/>
                <a:gd name="connsiteY2-42" fmla="*/ 23674 h 1707304"/>
                <a:gd name="connsiteX3-43" fmla="*/ 1693280 w 1707305"/>
                <a:gd name="connsiteY3-44" fmla="*/ 804597 h 1707304"/>
                <a:gd name="connsiteX4-45" fmla="*/ 1693276 w 1707305"/>
                <a:gd name="connsiteY4-46" fmla="*/ 912357 h 1707304"/>
                <a:gd name="connsiteX5-47" fmla="*/ 912354 w 1707305"/>
                <a:gd name="connsiteY5-48" fmla="*/ 1693279 h 1707304"/>
                <a:gd name="connsiteX6-49" fmla="*/ 804594 w 1707305"/>
                <a:gd name="connsiteY6-50" fmla="*/ 1693275 h 1707304"/>
                <a:gd name="connsiteX7-51" fmla="*/ 23672 w 1707305"/>
                <a:gd name="connsiteY7-52" fmla="*/ 912353 h 1707304"/>
                <a:gd name="connsiteX8-53" fmla="*/ 23675 w 1707305"/>
                <a:gd name="connsiteY8-54" fmla="*/ 804593 h 1707304"/>
                <a:gd name="connsiteX0-55" fmla="*/ 23675 w 1707305"/>
                <a:gd name="connsiteY0-56" fmla="*/ 804593 h 1707304"/>
                <a:gd name="connsiteX1-57" fmla="*/ 804597 w 1707305"/>
                <a:gd name="connsiteY1-58" fmla="*/ 23671 h 1707304"/>
                <a:gd name="connsiteX2-59" fmla="*/ 912358 w 1707305"/>
                <a:gd name="connsiteY2-60" fmla="*/ 23674 h 1707304"/>
                <a:gd name="connsiteX3-61" fmla="*/ 1693280 w 1707305"/>
                <a:gd name="connsiteY3-62" fmla="*/ 804597 h 1707304"/>
                <a:gd name="connsiteX4-63" fmla="*/ 1693276 w 1707305"/>
                <a:gd name="connsiteY4-64" fmla="*/ 912357 h 1707304"/>
                <a:gd name="connsiteX5-65" fmla="*/ 912354 w 1707305"/>
                <a:gd name="connsiteY5-66" fmla="*/ 1693279 h 1707304"/>
                <a:gd name="connsiteX6-67" fmla="*/ 804594 w 1707305"/>
                <a:gd name="connsiteY6-68" fmla="*/ 1693275 h 1707304"/>
                <a:gd name="connsiteX7-69" fmla="*/ 23672 w 1707305"/>
                <a:gd name="connsiteY7-70" fmla="*/ 912353 h 1707304"/>
                <a:gd name="connsiteX8-71" fmla="*/ 23675 w 1707305"/>
                <a:gd name="connsiteY8-72" fmla="*/ 804593 h 1707304"/>
                <a:gd name="connsiteX0-73" fmla="*/ 23675 w 1707305"/>
                <a:gd name="connsiteY0-74" fmla="*/ 804593 h 1707304"/>
                <a:gd name="connsiteX1-75" fmla="*/ 804597 w 1707305"/>
                <a:gd name="connsiteY1-76" fmla="*/ 23671 h 1707304"/>
                <a:gd name="connsiteX2-77" fmla="*/ 912358 w 1707305"/>
                <a:gd name="connsiteY2-78" fmla="*/ 23674 h 1707304"/>
                <a:gd name="connsiteX3-79" fmla="*/ 1693280 w 1707305"/>
                <a:gd name="connsiteY3-80" fmla="*/ 804597 h 1707304"/>
                <a:gd name="connsiteX4-81" fmla="*/ 1693276 w 1707305"/>
                <a:gd name="connsiteY4-82" fmla="*/ 912357 h 1707304"/>
                <a:gd name="connsiteX5-83" fmla="*/ 912354 w 1707305"/>
                <a:gd name="connsiteY5-84" fmla="*/ 1693279 h 1707304"/>
                <a:gd name="connsiteX6-85" fmla="*/ 804594 w 1707305"/>
                <a:gd name="connsiteY6-86" fmla="*/ 1693275 h 1707304"/>
                <a:gd name="connsiteX7-87" fmla="*/ 23672 w 1707305"/>
                <a:gd name="connsiteY7-88" fmla="*/ 912353 h 1707304"/>
                <a:gd name="connsiteX8-89" fmla="*/ 23675 w 1707305"/>
                <a:gd name="connsiteY8-90" fmla="*/ 804593 h 1707304"/>
                <a:gd name="connsiteX0-91" fmla="*/ 23675 w 1707307"/>
                <a:gd name="connsiteY0-92" fmla="*/ 804593 h 1707304"/>
                <a:gd name="connsiteX1-93" fmla="*/ 804597 w 1707307"/>
                <a:gd name="connsiteY1-94" fmla="*/ 23671 h 1707304"/>
                <a:gd name="connsiteX2-95" fmla="*/ 912358 w 1707307"/>
                <a:gd name="connsiteY2-96" fmla="*/ 23674 h 1707304"/>
                <a:gd name="connsiteX3-97" fmla="*/ 1693280 w 1707307"/>
                <a:gd name="connsiteY3-98" fmla="*/ 804597 h 1707304"/>
                <a:gd name="connsiteX4-99" fmla="*/ 1693276 w 1707307"/>
                <a:gd name="connsiteY4-100" fmla="*/ 912357 h 1707304"/>
                <a:gd name="connsiteX5-101" fmla="*/ 912354 w 1707307"/>
                <a:gd name="connsiteY5-102" fmla="*/ 1693279 h 1707304"/>
                <a:gd name="connsiteX6-103" fmla="*/ 804594 w 1707307"/>
                <a:gd name="connsiteY6-104" fmla="*/ 1693275 h 1707304"/>
                <a:gd name="connsiteX7-105" fmla="*/ 23672 w 1707307"/>
                <a:gd name="connsiteY7-106" fmla="*/ 912353 h 1707304"/>
                <a:gd name="connsiteX8-107" fmla="*/ 23675 w 1707307"/>
                <a:gd name="connsiteY8-108" fmla="*/ 804593 h 1707304"/>
                <a:gd name="connsiteX0-109" fmla="*/ 23675 w 1716951"/>
                <a:gd name="connsiteY0-110" fmla="*/ 804593 h 1707304"/>
                <a:gd name="connsiteX1-111" fmla="*/ 804597 w 1716951"/>
                <a:gd name="connsiteY1-112" fmla="*/ 23671 h 1707304"/>
                <a:gd name="connsiteX2-113" fmla="*/ 912358 w 1716951"/>
                <a:gd name="connsiteY2-114" fmla="*/ 23674 h 1707304"/>
                <a:gd name="connsiteX3-115" fmla="*/ 1693280 w 1716951"/>
                <a:gd name="connsiteY3-116" fmla="*/ 804597 h 1707304"/>
                <a:gd name="connsiteX4-117" fmla="*/ 1693276 w 1716951"/>
                <a:gd name="connsiteY4-118" fmla="*/ 912357 h 1707304"/>
                <a:gd name="connsiteX5-119" fmla="*/ 912354 w 1716951"/>
                <a:gd name="connsiteY5-120" fmla="*/ 1693279 h 1707304"/>
                <a:gd name="connsiteX6-121" fmla="*/ 804594 w 1716951"/>
                <a:gd name="connsiteY6-122" fmla="*/ 1693275 h 1707304"/>
                <a:gd name="connsiteX7-123" fmla="*/ 23672 w 1716951"/>
                <a:gd name="connsiteY7-124" fmla="*/ 912353 h 1707304"/>
                <a:gd name="connsiteX8-125" fmla="*/ 23675 w 1716951"/>
                <a:gd name="connsiteY8-126" fmla="*/ 804593 h 1707304"/>
                <a:gd name="connsiteX0-127" fmla="*/ 23675 w 1716951"/>
                <a:gd name="connsiteY0-128" fmla="*/ 804593 h 1707304"/>
                <a:gd name="connsiteX1-129" fmla="*/ 804597 w 1716951"/>
                <a:gd name="connsiteY1-130" fmla="*/ 23671 h 1707304"/>
                <a:gd name="connsiteX2-131" fmla="*/ 912358 w 1716951"/>
                <a:gd name="connsiteY2-132" fmla="*/ 23674 h 1707304"/>
                <a:gd name="connsiteX3-133" fmla="*/ 1693280 w 1716951"/>
                <a:gd name="connsiteY3-134" fmla="*/ 804597 h 1707304"/>
                <a:gd name="connsiteX4-135" fmla="*/ 1693276 w 1716951"/>
                <a:gd name="connsiteY4-136" fmla="*/ 912357 h 1707304"/>
                <a:gd name="connsiteX5-137" fmla="*/ 912354 w 1716951"/>
                <a:gd name="connsiteY5-138" fmla="*/ 1693279 h 1707304"/>
                <a:gd name="connsiteX6-139" fmla="*/ 804594 w 1716951"/>
                <a:gd name="connsiteY6-140" fmla="*/ 1693275 h 1707304"/>
                <a:gd name="connsiteX7-141" fmla="*/ 23672 w 1716951"/>
                <a:gd name="connsiteY7-142" fmla="*/ 912353 h 1707304"/>
                <a:gd name="connsiteX8-143" fmla="*/ 23675 w 1716951"/>
                <a:gd name="connsiteY8-144" fmla="*/ 804593 h 1707304"/>
                <a:gd name="connsiteX0-145" fmla="*/ 23675 w 1716951"/>
                <a:gd name="connsiteY0-146" fmla="*/ 804593 h 1707304"/>
                <a:gd name="connsiteX1-147" fmla="*/ 804597 w 1716951"/>
                <a:gd name="connsiteY1-148" fmla="*/ 23671 h 1707304"/>
                <a:gd name="connsiteX2-149" fmla="*/ 912358 w 1716951"/>
                <a:gd name="connsiteY2-150" fmla="*/ 23674 h 1707304"/>
                <a:gd name="connsiteX3-151" fmla="*/ 1693280 w 1716951"/>
                <a:gd name="connsiteY3-152" fmla="*/ 804597 h 1707304"/>
                <a:gd name="connsiteX4-153" fmla="*/ 1693276 w 1716951"/>
                <a:gd name="connsiteY4-154" fmla="*/ 912357 h 1707304"/>
                <a:gd name="connsiteX5-155" fmla="*/ 912354 w 1716951"/>
                <a:gd name="connsiteY5-156" fmla="*/ 1693279 h 1707304"/>
                <a:gd name="connsiteX6-157" fmla="*/ 804594 w 1716951"/>
                <a:gd name="connsiteY6-158" fmla="*/ 1693275 h 1707304"/>
                <a:gd name="connsiteX7-159" fmla="*/ 23672 w 1716951"/>
                <a:gd name="connsiteY7-160" fmla="*/ 912353 h 1707304"/>
                <a:gd name="connsiteX8-161" fmla="*/ 23675 w 1716951"/>
                <a:gd name="connsiteY8-162" fmla="*/ 804593 h 1707304"/>
                <a:gd name="connsiteX0-163" fmla="*/ 23675 w 1716951"/>
                <a:gd name="connsiteY0-164" fmla="*/ 804593 h 1707306"/>
                <a:gd name="connsiteX1-165" fmla="*/ 804597 w 1716951"/>
                <a:gd name="connsiteY1-166" fmla="*/ 23671 h 1707306"/>
                <a:gd name="connsiteX2-167" fmla="*/ 912358 w 1716951"/>
                <a:gd name="connsiteY2-168" fmla="*/ 23674 h 1707306"/>
                <a:gd name="connsiteX3-169" fmla="*/ 1693280 w 1716951"/>
                <a:gd name="connsiteY3-170" fmla="*/ 804597 h 1707306"/>
                <a:gd name="connsiteX4-171" fmla="*/ 1693276 w 1716951"/>
                <a:gd name="connsiteY4-172" fmla="*/ 912357 h 1707306"/>
                <a:gd name="connsiteX5-173" fmla="*/ 912354 w 1716951"/>
                <a:gd name="connsiteY5-174" fmla="*/ 1693279 h 1707306"/>
                <a:gd name="connsiteX6-175" fmla="*/ 804594 w 1716951"/>
                <a:gd name="connsiteY6-176" fmla="*/ 1693275 h 1707306"/>
                <a:gd name="connsiteX7-177" fmla="*/ 23672 w 1716951"/>
                <a:gd name="connsiteY7-178" fmla="*/ 912353 h 1707306"/>
                <a:gd name="connsiteX8-179" fmla="*/ 23675 w 1716951"/>
                <a:gd name="connsiteY8-180" fmla="*/ 804593 h 1707306"/>
                <a:gd name="connsiteX0-181" fmla="*/ 23675 w 1716951"/>
                <a:gd name="connsiteY0-182" fmla="*/ 804593 h 1716949"/>
                <a:gd name="connsiteX1-183" fmla="*/ 804597 w 1716951"/>
                <a:gd name="connsiteY1-184" fmla="*/ 23671 h 1716949"/>
                <a:gd name="connsiteX2-185" fmla="*/ 912358 w 1716951"/>
                <a:gd name="connsiteY2-186" fmla="*/ 23674 h 1716949"/>
                <a:gd name="connsiteX3-187" fmla="*/ 1693280 w 1716951"/>
                <a:gd name="connsiteY3-188" fmla="*/ 804597 h 1716949"/>
                <a:gd name="connsiteX4-189" fmla="*/ 1693276 w 1716951"/>
                <a:gd name="connsiteY4-190" fmla="*/ 912357 h 1716949"/>
                <a:gd name="connsiteX5-191" fmla="*/ 912354 w 1716951"/>
                <a:gd name="connsiteY5-192" fmla="*/ 1693279 h 1716949"/>
                <a:gd name="connsiteX6-193" fmla="*/ 804594 w 1716951"/>
                <a:gd name="connsiteY6-194" fmla="*/ 1693275 h 1716949"/>
                <a:gd name="connsiteX7-195" fmla="*/ 23672 w 1716951"/>
                <a:gd name="connsiteY7-196" fmla="*/ 912353 h 1716949"/>
                <a:gd name="connsiteX8-197" fmla="*/ 23675 w 1716951"/>
                <a:gd name="connsiteY8-198" fmla="*/ 804593 h 1716949"/>
                <a:gd name="connsiteX0-199" fmla="*/ 23675 w 1716951"/>
                <a:gd name="connsiteY0-200" fmla="*/ 804593 h 1716949"/>
                <a:gd name="connsiteX1-201" fmla="*/ 804597 w 1716951"/>
                <a:gd name="connsiteY1-202" fmla="*/ 23671 h 1716949"/>
                <a:gd name="connsiteX2-203" fmla="*/ 912358 w 1716951"/>
                <a:gd name="connsiteY2-204" fmla="*/ 23674 h 1716949"/>
                <a:gd name="connsiteX3-205" fmla="*/ 1693280 w 1716951"/>
                <a:gd name="connsiteY3-206" fmla="*/ 804597 h 1716949"/>
                <a:gd name="connsiteX4-207" fmla="*/ 1693276 w 1716951"/>
                <a:gd name="connsiteY4-208" fmla="*/ 912357 h 1716949"/>
                <a:gd name="connsiteX5-209" fmla="*/ 912354 w 1716951"/>
                <a:gd name="connsiteY5-210" fmla="*/ 1693279 h 1716949"/>
                <a:gd name="connsiteX6-211" fmla="*/ 804594 w 1716951"/>
                <a:gd name="connsiteY6-212" fmla="*/ 1693275 h 1716949"/>
                <a:gd name="connsiteX7-213" fmla="*/ 23672 w 1716951"/>
                <a:gd name="connsiteY7-214" fmla="*/ 912353 h 1716949"/>
                <a:gd name="connsiteX8-215" fmla="*/ 23675 w 1716951"/>
                <a:gd name="connsiteY8-216" fmla="*/ 804593 h 1716949"/>
                <a:gd name="connsiteX0-217" fmla="*/ 23675 w 1716951"/>
                <a:gd name="connsiteY0-218" fmla="*/ 804593 h 1716949"/>
                <a:gd name="connsiteX1-219" fmla="*/ 804597 w 1716951"/>
                <a:gd name="connsiteY1-220" fmla="*/ 23671 h 1716949"/>
                <a:gd name="connsiteX2-221" fmla="*/ 912358 w 1716951"/>
                <a:gd name="connsiteY2-222" fmla="*/ 23674 h 1716949"/>
                <a:gd name="connsiteX3-223" fmla="*/ 1693280 w 1716951"/>
                <a:gd name="connsiteY3-224" fmla="*/ 804597 h 1716949"/>
                <a:gd name="connsiteX4-225" fmla="*/ 1693276 w 1716951"/>
                <a:gd name="connsiteY4-226" fmla="*/ 912357 h 1716949"/>
                <a:gd name="connsiteX5-227" fmla="*/ 912354 w 1716951"/>
                <a:gd name="connsiteY5-228" fmla="*/ 1693279 h 1716949"/>
                <a:gd name="connsiteX6-229" fmla="*/ 804594 w 1716951"/>
                <a:gd name="connsiteY6-230" fmla="*/ 1693275 h 1716949"/>
                <a:gd name="connsiteX7-231" fmla="*/ 23672 w 1716951"/>
                <a:gd name="connsiteY7-232" fmla="*/ 912353 h 1716949"/>
                <a:gd name="connsiteX8-233" fmla="*/ 23675 w 1716951"/>
                <a:gd name="connsiteY8-234" fmla="*/ 804593 h 1716949"/>
                <a:gd name="connsiteX0-235" fmla="*/ 23674 w 1716950"/>
                <a:gd name="connsiteY0-236" fmla="*/ 804593 h 1716949"/>
                <a:gd name="connsiteX1-237" fmla="*/ 804596 w 1716950"/>
                <a:gd name="connsiteY1-238" fmla="*/ 23671 h 1716949"/>
                <a:gd name="connsiteX2-239" fmla="*/ 912357 w 1716950"/>
                <a:gd name="connsiteY2-240" fmla="*/ 23674 h 1716949"/>
                <a:gd name="connsiteX3-241" fmla="*/ 1693279 w 1716950"/>
                <a:gd name="connsiteY3-242" fmla="*/ 804597 h 1716949"/>
                <a:gd name="connsiteX4-243" fmla="*/ 1693275 w 1716950"/>
                <a:gd name="connsiteY4-244" fmla="*/ 912357 h 1716949"/>
                <a:gd name="connsiteX5-245" fmla="*/ 912353 w 1716950"/>
                <a:gd name="connsiteY5-246" fmla="*/ 1693279 h 1716949"/>
                <a:gd name="connsiteX6-247" fmla="*/ 804593 w 1716950"/>
                <a:gd name="connsiteY6-248" fmla="*/ 1693275 h 1716949"/>
                <a:gd name="connsiteX7-249" fmla="*/ 23671 w 1716950"/>
                <a:gd name="connsiteY7-250" fmla="*/ 912353 h 1716949"/>
                <a:gd name="connsiteX8-251" fmla="*/ 23674 w 1716950"/>
                <a:gd name="connsiteY8-252" fmla="*/ 804593 h 17169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16950" h="1716949">
                  <a:moveTo>
                    <a:pt x="23674" y="804593"/>
                  </a:moveTo>
                  <a:cubicBezTo>
                    <a:pt x="23674" y="804593"/>
                    <a:pt x="804597" y="23671"/>
                    <a:pt x="804596" y="23671"/>
                  </a:cubicBezTo>
                  <a:cubicBezTo>
                    <a:pt x="836160" y="-7893"/>
                    <a:pt x="880795" y="-7889"/>
                    <a:pt x="912357" y="23674"/>
                  </a:cubicBezTo>
                  <a:cubicBezTo>
                    <a:pt x="912358" y="23674"/>
                    <a:pt x="1693280" y="804597"/>
                    <a:pt x="1693279" y="804597"/>
                  </a:cubicBezTo>
                  <a:cubicBezTo>
                    <a:pt x="1724843" y="836160"/>
                    <a:pt x="1724839" y="880794"/>
                    <a:pt x="1693275" y="912357"/>
                  </a:cubicBezTo>
                  <a:cubicBezTo>
                    <a:pt x="1693276" y="912357"/>
                    <a:pt x="912354" y="1693279"/>
                    <a:pt x="912353" y="1693279"/>
                  </a:cubicBezTo>
                  <a:cubicBezTo>
                    <a:pt x="880791" y="1724843"/>
                    <a:pt x="836157" y="1724838"/>
                    <a:pt x="804593" y="1693275"/>
                  </a:cubicBezTo>
                  <a:cubicBezTo>
                    <a:pt x="804594" y="1693275"/>
                    <a:pt x="23672" y="912353"/>
                    <a:pt x="23671" y="912353"/>
                  </a:cubicBezTo>
                  <a:cubicBezTo>
                    <a:pt x="-7892" y="880790"/>
                    <a:pt x="-7889" y="836156"/>
                    <a:pt x="23674" y="804593"/>
                  </a:cubicBezTo>
                  <a:close/>
                </a:path>
              </a:pathLst>
            </a:custGeom>
            <a:gradFill flip="none" rotWithShape="1">
              <a:gsLst>
                <a:gs pos="0">
                  <a:srgbClr val="017FB3">
                    <a:lumMod val="60000"/>
                    <a:lumOff val="40000"/>
                  </a:srgbClr>
                </a:gs>
                <a:gs pos="45000">
                  <a:srgbClr val="017FB3"/>
                </a:gs>
              </a:gsLst>
              <a:lin ang="4200000" scaled="0"/>
              <a:tileRect/>
            </a:gradFill>
            <a:ln>
              <a:noFill/>
            </a:ln>
            <a:effectLst>
              <a:outerShdw blurRad="203200" dist="63500" dir="2700000" algn="tl" rotWithShape="0">
                <a:srgbClr val="D02F29">
                  <a:lumMod val="75000"/>
                  <a:alpha val="35000"/>
                </a:srgbClr>
              </a:outerShdw>
            </a:effectLst>
          </p:spPr>
          <p:style>
            <a:lnRef idx="2">
              <a:srgbClr val="4385F5">
                <a:shade val="15000"/>
              </a:srgbClr>
            </a:lnRef>
            <a:fillRef idx="1">
              <a:srgbClr val="4385F5"/>
            </a:fillRef>
            <a:effectRef idx="0">
              <a:srgbClr val="4385F5"/>
            </a:effectRef>
            <a:fontRef idx="minor">
              <a:srgbClr val="FFFFFF"/>
            </a:fontRef>
          </p:style>
          <p:txBody>
            <a:bodyPr rtlCol="0" anchor="ctr"/>
            <a:lstStyle/>
            <a:p>
              <a:pPr algn="ctr"/>
              <a:endParaRPr kumimoji="1" lang="zh-CN" altLang="en-US" sz="3000" b="1">
                <a:solidFill>
                  <a:srgbClr val="FFFFFF"/>
                </a:solidFill>
                <a:latin typeface="+mn-ea"/>
              </a:endParaRPr>
            </a:p>
          </p:txBody>
        </p:sp>
        <p:pic>
          <p:nvPicPr>
            <p:cNvPr id="62" name="图片 5" descr="343439383331313b343532303032323bb2fac6b7d5b9cabe"/>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6251" y="5536"/>
              <a:ext cx="680" cy="680"/>
            </a:xfrm>
            <a:prstGeom prst="rect">
              <a:avLst/>
            </a:prstGeom>
          </p:spPr>
        </p:pic>
        <p:pic>
          <p:nvPicPr>
            <p:cNvPr id="63" name="图片 7" descr="343439383331313b343532303032333bc6f3d2b5bcf2bde9"/>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7846" y="3997"/>
              <a:ext cx="567" cy="567"/>
            </a:xfrm>
            <a:prstGeom prst="rect">
              <a:avLst/>
            </a:prstGeom>
          </p:spPr>
        </p:pic>
        <p:sp>
          <p:nvSpPr>
            <p:cNvPr id="64" name="任意多边形: 形状 30"/>
            <p:cNvSpPr/>
            <p:nvPr>
              <p:custDataLst>
                <p:tags r:id="rId25"/>
              </p:custDataLst>
            </p:nvPr>
          </p:nvSpPr>
          <p:spPr>
            <a:xfrm>
              <a:off x="6777" y="6144"/>
              <a:ext cx="2704" cy="2704"/>
            </a:xfrm>
            <a:custGeom>
              <a:avLst/>
              <a:gdLst>
                <a:gd name="connsiteX0" fmla="*/ 23675 w 1707305"/>
                <a:gd name="connsiteY0" fmla="*/ 794948 h 1697659"/>
                <a:gd name="connsiteX1" fmla="*/ 804597 w 1707305"/>
                <a:gd name="connsiteY1" fmla="*/ 14026 h 1697659"/>
                <a:gd name="connsiteX2" fmla="*/ 912358 w 1707305"/>
                <a:gd name="connsiteY2" fmla="*/ 14029 h 1697659"/>
                <a:gd name="connsiteX3" fmla="*/ 1693280 w 1707305"/>
                <a:gd name="connsiteY3" fmla="*/ 794952 h 1697659"/>
                <a:gd name="connsiteX4" fmla="*/ 1693276 w 1707305"/>
                <a:gd name="connsiteY4" fmla="*/ 902712 h 1697659"/>
                <a:gd name="connsiteX5" fmla="*/ 912354 w 1707305"/>
                <a:gd name="connsiteY5" fmla="*/ 1683634 h 1697659"/>
                <a:gd name="connsiteX6" fmla="*/ 804594 w 1707305"/>
                <a:gd name="connsiteY6" fmla="*/ 1683630 h 1697659"/>
                <a:gd name="connsiteX7" fmla="*/ 23672 w 1707305"/>
                <a:gd name="connsiteY7" fmla="*/ 902708 h 1697659"/>
                <a:gd name="connsiteX8" fmla="*/ 23675 w 1707305"/>
                <a:gd name="connsiteY8" fmla="*/ 794948 h 1697659"/>
                <a:gd name="connsiteX0-1" fmla="*/ 23675 w 1707305"/>
                <a:gd name="connsiteY0-2" fmla="*/ 794948 h 1697659"/>
                <a:gd name="connsiteX1-3" fmla="*/ 804597 w 1707305"/>
                <a:gd name="connsiteY1-4" fmla="*/ 14026 h 1697659"/>
                <a:gd name="connsiteX2-5" fmla="*/ 912358 w 1707305"/>
                <a:gd name="connsiteY2-6" fmla="*/ 14029 h 1697659"/>
                <a:gd name="connsiteX3-7" fmla="*/ 1693280 w 1707305"/>
                <a:gd name="connsiteY3-8" fmla="*/ 794952 h 1697659"/>
                <a:gd name="connsiteX4-9" fmla="*/ 1693276 w 1707305"/>
                <a:gd name="connsiteY4-10" fmla="*/ 902712 h 1697659"/>
                <a:gd name="connsiteX5-11" fmla="*/ 912354 w 1707305"/>
                <a:gd name="connsiteY5-12" fmla="*/ 1683634 h 1697659"/>
                <a:gd name="connsiteX6-13" fmla="*/ 804594 w 1707305"/>
                <a:gd name="connsiteY6-14" fmla="*/ 1683630 h 1697659"/>
                <a:gd name="connsiteX7-15" fmla="*/ 23672 w 1707305"/>
                <a:gd name="connsiteY7-16" fmla="*/ 902708 h 1697659"/>
                <a:gd name="connsiteX8-17" fmla="*/ 23675 w 1707305"/>
                <a:gd name="connsiteY8-18" fmla="*/ 794948 h 1697659"/>
                <a:gd name="connsiteX0-19" fmla="*/ 23675 w 1707305"/>
                <a:gd name="connsiteY0-20" fmla="*/ 794949 h 1697660"/>
                <a:gd name="connsiteX1-21" fmla="*/ 804597 w 1707305"/>
                <a:gd name="connsiteY1-22" fmla="*/ 14027 h 1697660"/>
                <a:gd name="connsiteX2-23" fmla="*/ 912358 w 1707305"/>
                <a:gd name="connsiteY2-24" fmla="*/ 14030 h 1697660"/>
                <a:gd name="connsiteX3-25" fmla="*/ 1693280 w 1707305"/>
                <a:gd name="connsiteY3-26" fmla="*/ 794953 h 1697660"/>
                <a:gd name="connsiteX4-27" fmla="*/ 1693276 w 1707305"/>
                <a:gd name="connsiteY4-28" fmla="*/ 902713 h 1697660"/>
                <a:gd name="connsiteX5-29" fmla="*/ 912354 w 1707305"/>
                <a:gd name="connsiteY5-30" fmla="*/ 1683635 h 1697660"/>
                <a:gd name="connsiteX6-31" fmla="*/ 804594 w 1707305"/>
                <a:gd name="connsiteY6-32" fmla="*/ 1683631 h 1697660"/>
                <a:gd name="connsiteX7-33" fmla="*/ 23672 w 1707305"/>
                <a:gd name="connsiteY7-34" fmla="*/ 902709 h 1697660"/>
                <a:gd name="connsiteX8-35" fmla="*/ 23675 w 1707305"/>
                <a:gd name="connsiteY8-36" fmla="*/ 794949 h 1697660"/>
                <a:gd name="connsiteX0-37" fmla="*/ 23675 w 1707305"/>
                <a:gd name="connsiteY0-38" fmla="*/ 804593 h 1707304"/>
                <a:gd name="connsiteX1-39" fmla="*/ 804597 w 1707305"/>
                <a:gd name="connsiteY1-40" fmla="*/ 23671 h 1707304"/>
                <a:gd name="connsiteX2-41" fmla="*/ 912358 w 1707305"/>
                <a:gd name="connsiteY2-42" fmla="*/ 23674 h 1707304"/>
                <a:gd name="connsiteX3-43" fmla="*/ 1693280 w 1707305"/>
                <a:gd name="connsiteY3-44" fmla="*/ 804597 h 1707304"/>
                <a:gd name="connsiteX4-45" fmla="*/ 1693276 w 1707305"/>
                <a:gd name="connsiteY4-46" fmla="*/ 912357 h 1707304"/>
                <a:gd name="connsiteX5-47" fmla="*/ 912354 w 1707305"/>
                <a:gd name="connsiteY5-48" fmla="*/ 1693279 h 1707304"/>
                <a:gd name="connsiteX6-49" fmla="*/ 804594 w 1707305"/>
                <a:gd name="connsiteY6-50" fmla="*/ 1693275 h 1707304"/>
                <a:gd name="connsiteX7-51" fmla="*/ 23672 w 1707305"/>
                <a:gd name="connsiteY7-52" fmla="*/ 912353 h 1707304"/>
                <a:gd name="connsiteX8-53" fmla="*/ 23675 w 1707305"/>
                <a:gd name="connsiteY8-54" fmla="*/ 804593 h 1707304"/>
                <a:gd name="connsiteX0-55" fmla="*/ 23675 w 1707305"/>
                <a:gd name="connsiteY0-56" fmla="*/ 804593 h 1707304"/>
                <a:gd name="connsiteX1-57" fmla="*/ 804597 w 1707305"/>
                <a:gd name="connsiteY1-58" fmla="*/ 23671 h 1707304"/>
                <a:gd name="connsiteX2-59" fmla="*/ 912358 w 1707305"/>
                <a:gd name="connsiteY2-60" fmla="*/ 23674 h 1707304"/>
                <a:gd name="connsiteX3-61" fmla="*/ 1693280 w 1707305"/>
                <a:gd name="connsiteY3-62" fmla="*/ 804597 h 1707304"/>
                <a:gd name="connsiteX4-63" fmla="*/ 1693276 w 1707305"/>
                <a:gd name="connsiteY4-64" fmla="*/ 912357 h 1707304"/>
                <a:gd name="connsiteX5-65" fmla="*/ 912354 w 1707305"/>
                <a:gd name="connsiteY5-66" fmla="*/ 1693279 h 1707304"/>
                <a:gd name="connsiteX6-67" fmla="*/ 804594 w 1707305"/>
                <a:gd name="connsiteY6-68" fmla="*/ 1693275 h 1707304"/>
                <a:gd name="connsiteX7-69" fmla="*/ 23672 w 1707305"/>
                <a:gd name="connsiteY7-70" fmla="*/ 912353 h 1707304"/>
                <a:gd name="connsiteX8-71" fmla="*/ 23675 w 1707305"/>
                <a:gd name="connsiteY8-72" fmla="*/ 804593 h 1707304"/>
                <a:gd name="connsiteX0-73" fmla="*/ 23675 w 1707305"/>
                <a:gd name="connsiteY0-74" fmla="*/ 804593 h 1707304"/>
                <a:gd name="connsiteX1-75" fmla="*/ 804597 w 1707305"/>
                <a:gd name="connsiteY1-76" fmla="*/ 23671 h 1707304"/>
                <a:gd name="connsiteX2-77" fmla="*/ 912358 w 1707305"/>
                <a:gd name="connsiteY2-78" fmla="*/ 23674 h 1707304"/>
                <a:gd name="connsiteX3-79" fmla="*/ 1693280 w 1707305"/>
                <a:gd name="connsiteY3-80" fmla="*/ 804597 h 1707304"/>
                <a:gd name="connsiteX4-81" fmla="*/ 1693276 w 1707305"/>
                <a:gd name="connsiteY4-82" fmla="*/ 912357 h 1707304"/>
                <a:gd name="connsiteX5-83" fmla="*/ 912354 w 1707305"/>
                <a:gd name="connsiteY5-84" fmla="*/ 1693279 h 1707304"/>
                <a:gd name="connsiteX6-85" fmla="*/ 804594 w 1707305"/>
                <a:gd name="connsiteY6-86" fmla="*/ 1693275 h 1707304"/>
                <a:gd name="connsiteX7-87" fmla="*/ 23672 w 1707305"/>
                <a:gd name="connsiteY7-88" fmla="*/ 912353 h 1707304"/>
                <a:gd name="connsiteX8-89" fmla="*/ 23675 w 1707305"/>
                <a:gd name="connsiteY8-90" fmla="*/ 804593 h 1707304"/>
                <a:gd name="connsiteX0-91" fmla="*/ 23675 w 1707307"/>
                <a:gd name="connsiteY0-92" fmla="*/ 804593 h 1707304"/>
                <a:gd name="connsiteX1-93" fmla="*/ 804597 w 1707307"/>
                <a:gd name="connsiteY1-94" fmla="*/ 23671 h 1707304"/>
                <a:gd name="connsiteX2-95" fmla="*/ 912358 w 1707307"/>
                <a:gd name="connsiteY2-96" fmla="*/ 23674 h 1707304"/>
                <a:gd name="connsiteX3-97" fmla="*/ 1693280 w 1707307"/>
                <a:gd name="connsiteY3-98" fmla="*/ 804597 h 1707304"/>
                <a:gd name="connsiteX4-99" fmla="*/ 1693276 w 1707307"/>
                <a:gd name="connsiteY4-100" fmla="*/ 912357 h 1707304"/>
                <a:gd name="connsiteX5-101" fmla="*/ 912354 w 1707307"/>
                <a:gd name="connsiteY5-102" fmla="*/ 1693279 h 1707304"/>
                <a:gd name="connsiteX6-103" fmla="*/ 804594 w 1707307"/>
                <a:gd name="connsiteY6-104" fmla="*/ 1693275 h 1707304"/>
                <a:gd name="connsiteX7-105" fmla="*/ 23672 w 1707307"/>
                <a:gd name="connsiteY7-106" fmla="*/ 912353 h 1707304"/>
                <a:gd name="connsiteX8-107" fmla="*/ 23675 w 1707307"/>
                <a:gd name="connsiteY8-108" fmla="*/ 804593 h 1707304"/>
                <a:gd name="connsiteX0-109" fmla="*/ 23675 w 1716951"/>
                <a:gd name="connsiteY0-110" fmla="*/ 804593 h 1707304"/>
                <a:gd name="connsiteX1-111" fmla="*/ 804597 w 1716951"/>
                <a:gd name="connsiteY1-112" fmla="*/ 23671 h 1707304"/>
                <a:gd name="connsiteX2-113" fmla="*/ 912358 w 1716951"/>
                <a:gd name="connsiteY2-114" fmla="*/ 23674 h 1707304"/>
                <a:gd name="connsiteX3-115" fmla="*/ 1693280 w 1716951"/>
                <a:gd name="connsiteY3-116" fmla="*/ 804597 h 1707304"/>
                <a:gd name="connsiteX4-117" fmla="*/ 1693276 w 1716951"/>
                <a:gd name="connsiteY4-118" fmla="*/ 912357 h 1707304"/>
                <a:gd name="connsiteX5-119" fmla="*/ 912354 w 1716951"/>
                <a:gd name="connsiteY5-120" fmla="*/ 1693279 h 1707304"/>
                <a:gd name="connsiteX6-121" fmla="*/ 804594 w 1716951"/>
                <a:gd name="connsiteY6-122" fmla="*/ 1693275 h 1707304"/>
                <a:gd name="connsiteX7-123" fmla="*/ 23672 w 1716951"/>
                <a:gd name="connsiteY7-124" fmla="*/ 912353 h 1707304"/>
                <a:gd name="connsiteX8-125" fmla="*/ 23675 w 1716951"/>
                <a:gd name="connsiteY8-126" fmla="*/ 804593 h 1707304"/>
                <a:gd name="connsiteX0-127" fmla="*/ 23675 w 1716951"/>
                <a:gd name="connsiteY0-128" fmla="*/ 804593 h 1707304"/>
                <a:gd name="connsiteX1-129" fmla="*/ 804597 w 1716951"/>
                <a:gd name="connsiteY1-130" fmla="*/ 23671 h 1707304"/>
                <a:gd name="connsiteX2-131" fmla="*/ 912358 w 1716951"/>
                <a:gd name="connsiteY2-132" fmla="*/ 23674 h 1707304"/>
                <a:gd name="connsiteX3-133" fmla="*/ 1693280 w 1716951"/>
                <a:gd name="connsiteY3-134" fmla="*/ 804597 h 1707304"/>
                <a:gd name="connsiteX4-135" fmla="*/ 1693276 w 1716951"/>
                <a:gd name="connsiteY4-136" fmla="*/ 912357 h 1707304"/>
                <a:gd name="connsiteX5-137" fmla="*/ 912354 w 1716951"/>
                <a:gd name="connsiteY5-138" fmla="*/ 1693279 h 1707304"/>
                <a:gd name="connsiteX6-139" fmla="*/ 804594 w 1716951"/>
                <a:gd name="connsiteY6-140" fmla="*/ 1693275 h 1707304"/>
                <a:gd name="connsiteX7-141" fmla="*/ 23672 w 1716951"/>
                <a:gd name="connsiteY7-142" fmla="*/ 912353 h 1707304"/>
                <a:gd name="connsiteX8-143" fmla="*/ 23675 w 1716951"/>
                <a:gd name="connsiteY8-144" fmla="*/ 804593 h 1707304"/>
                <a:gd name="connsiteX0-145" fmla="*/ 23675 w 1716951"/>
                <a:gd name="connsiteY0-146" fmla="*/ 804593 h 1707304"/>
                <a:gd name="connsiteX1-147" fmla="*/ 804597 w 1716951"/>
                <a:gd name="connsiteY1-148" fmla="*/ 23671 h 1707304"/>
                <a:gd name="connsiteX2-149" fmla="*/ 912358 w 1716951"/>
                <a:gd name="connsiteY2-150" fmla="*/ 23674 h 1707304"/>
                <a:gd name="connsiteX3-151" fmla="*/ 1693280 w 1716951"/>
                <a:gd name="connsiteY3-152" fmla="*/ 804597 h 1707304"/>
                <a:gd name="connsiteX4-153" fmla="*/ 1693276 w 1716951"/>
                <a:gd name="connsiteY4-154" fmla="*/ 912357 h 1707304"/>
                <a:gd name="connsiteX5-155" fmla="*/ 912354 w 1716951"/>
                <a:gd name="connsiteY5-156" fmla="*/ 1693279 h 1707304"/>
                <a:gd name="connsiteX6-157" fmla="*/ 804594 w 1716951"/>
                <a:gd name="connsiteY6-158" fmla="*/ 1693275 h 1707304"/>
                <a:gd name="connsiteX7-159" fmla="*/ 23672 w 1716951"/>
                <a:gd name="connsiteY7-160" fmla="*/ 912353 h 1707304"/>
                <a:gd name="connsiteX8-161" fmla="*/ 23675 w 1716951"/>
                <a:gd name="connsiteY8-162" fmla="*/ 804593 h 1707304"/>
                <a:gd name="connsiteX0-163" fmla="*/ 23675 w 1716951"/>
                <a:gd name="connsiteY0-164" fmla="*/ 804593 h 1707306"/>
                <a:gd name="connsiteX1-165" fmla="*/ 804597 w 1716951"/>
                <a:gd name="connsiteY1-166" fmla="*/ 23671 h 1707306"/>
                <a:gd name="connsiteX2-167" fmla="*/ 912358 w 1716951"/>
                <a:gd name="connsiteY2-168" fmla="*/ 23674 h 1707306"/>
                <a:gd name="connsiteX3-169" fmla="*/ 1693280 w 1716951"/>
                <a:gd name="connsiteY3-170" fmla="*/ 804597 h 1707306"/>
                <a:gd name="connsiteX4-171" fmla="*/ 1693276 w 1716951"/>
                <a:gd name="connsiteY4-172" fmla="*/ 912357 h 1707306"/>
                <a:gd name="connsiteX5-173" fmla="*/ 912354 w 1716951"/>
                <a:gd name="connsiteY5-174" fmla="*/ 1693279 h 1707306"/>
                <a:gd name="connsiteX6-175" fmla="*/ 804594 w 1716951"/>
                <a:gd name="connsiteY6-176" fmla="*/ 1693275 h 1707306"/>
                <a:gd name="connsiteX7-177" fmla="*/ 23672 w 1716951"/>
                <a:gd name="connsiteY7-178" fmla="*/ 912353 h 1707306"/>
                <a:gd name="connsiteX8-179" fmla="*/ 23675 w 1716951"/>
                <a:gd name="connsiteY8-180" fmla="*/ 804593 h 1707306"/>
                <a:gd name="connsiteX0-181" fmla="*/ 23675 w 1716951"/>
                <a:gd name="connsiteY0-182" fmla="*/ 804593 h 1716949"/>
                <a:gd name="connsiteX1-183" fmla="*/ 804597 w 1716951"/>
                <a:gd name="connsiteY1-184" fmla="*/ 23671 h 1716949"/>
                <a:gd name="connsiteX2-185" fmla="*/ 912358 w 1716951"/>
                <a:gd name="connsiteY2-186" fmla="*/ 23674 h 1716949"/>
                <a:gd name="connsiteX3-187" fmla="*/ 1693280 w 1716951"/>
                <a:gd name="connsiteY3-188" fmla="*/ 804597 h 1716949"/>
                <a:gd name="connsiteX4-189" fmla="*/ 1693276 w 1716951"/>
                <a:gd name="connsiteY4-190" fmla="*/ 912357 h 1716949"/>
                <a:gd name="connsiteX5-191" fmla="*/ 912354 w 1716951"/>
                <a:gd name="connsiteY5-192" fmla="*/ 1693279 h 1716949"/>
                <a:gd name="connsiteX6-193" fmla="*/ 804594 w 1716951"/>
                <a:gd name="connsiteY6-194" fmla="*/ 1693275 h 1716949"/>
                <a:gd name="connsiteX7-195" fmla="*/ 23672 w 1716951"/>
                <a:gd name="connsiteY7-196" fmla="*/ 912353 h 1716949"/>
                <a:gd name="connsiteX8-197" fmla="*/ 23675 w 1716951"/>
                <a:gd name="connsiteY8-198" fmla="*/ 804593 h 1716949"/>
                <a:gd name="connsiteX0-199" fmla="*/ 23675 w 1716951"/>
                <a:gd name="connsiteY0-200" fmla="*/ 804593 h 1716949"/>
                <a:gd name="connsiteX1-201" fmla="*/ 804597 w 1716951"/>
                <a:gd name="connsiteY1-202" fmla="*/ 23671 h 1716949"/>
                <a:gd name="connsiteX2-203" fmla="*/ 912358 w 1716951"/>
                <a:gd name="connsiteY2-204" fmla="*/ 23674 h 1716949"/>
                <a:gd name="connsiteX3-205" fmla="*/ 1693280 w 1716951"/>
                <a:gd name="connsiteY3-206" fmla="*/ 804597 h 1716949"/>
                <a:gd name="connsiteX4-207" fmla="*/ 1693276 w 1716951"/>
                <a:gd name="connsiteY4-208" fmla="*/ 912357 h 1716949"/>
                <a:gd name="connsiteX5-209" fmla="*/ 912354 w 1716951"/>
                <a:gd name="connsiteY5-210" fmla="*/ 1693279 h 1716949"/>
                <a:gd name="connsiteX6-211" fmla="*/ 804594 w 1716951"/>
                <a:gd name="connsiteY6-212" fmla="*/ 1693275 h 1716949"/>
                <a:gd name="connsiteX7-213" fmla="*/ 23672 w 1716951"/>
                <a:gd name="connsiteY7-214" fmla="*/ 912353 h 1716949"/>
                <a:gd name="connsiteX8-215" fmla="*/ 23675 w 1716951"/>
                <a:gd name="connsiteY8-216" fmla="*/ 804593 h 1716949"/>
                <a:gd name="connsiteX0-217" fmla="*/ 23675 w 1716951"/>
                <a:gd name="connsiteY0-218" fmla="*/ 804593 h 1716949"/>
                <a:gd name="connsiteX1-219" fmla="*/ 804597 w 1716951"/>
                <a:gd name="connsiteY1-220" fmla="*/ 23671 h 1716949"/>
                <a:gd name="connsiteX2-221" fmla="*/ 912358 w 1716951"/>
                <a:gd name="connsiteY2-222" fmla="*/ 23674 h 1716949"/>
                <a:gd name="connsiteX3-223" fmla="*/ 1693280 w 1716951"/>
                <a:gd name="connsiteY3-224" fmla="*/ 804597 h 1716949"/>
                <a:gd name="connsiteX4-225" fmla="*/ 1693276 w 1716951"/>
                <a:gd name="connsiteY4-226" fmla="*/ 912357 h 1716949"/>
                <a:gd name="connsiteX5-227" fmla="*/ 912354 w 1716951"/>
                <a:gd name="connsiteY5-228" fmla="*/ 1693279 h 1716949"/>
                <a:gd name="connsiteX6-229" fmla="*/ 804594 w 1716951"/>
                <a:gd name="connsiteY6-230" fmla="*/ 1693275 h 1716949"/>
                <a:gd name="connsiteX7-231" fmla="*/ 23672 w 1716951"/>
                <a:gd name="connsiteY7-232" fmla="*/ 912353 h 1716949"/>
                <a:gd name="connsiteX8-233" fmla="*/ 23675 w 1716951"/>
                <a:gd name="connsiteY8-234" fmla="*/ 804593 h 1716949"/>
                <a:gd name="connsiteX0-235" fmla="*/ 23674 w 1716950"/>
                <a:gd name="connsiteY0-236" fmla="*/ 804593 h 1716949"/>
                <a:gd name="connsiteX1-237" fmla="*/ 804596 w 1716950"/>
                <a:gd name="connsiteY1-238" fmla="*/ 23671 h 1716949"/>
                <a:gd name="connsiteX2-239" fmla="*/ 912357 w 1716950"/>
                <a:gd name="connsiteY2-240" fmla="*/ 23674 h 1716949"/>
                <a:gd name="connsiteX3-241" fmla="*/ 1693279 w 1716950"/>
                <a:gd name="connsiteY3-242" fmla="*/ 804597 h 1716949"/>
                <a:gd name="connsiteX4-243" fmla="*/ 1693275 w 1716950"/>
                <a:gd name="connsiteY4-244" fmla="*/ 912357 h 1716949"/>
                <a:gd name="connsiteX5-245" fmla="*/ 912353 w 1716950"/>
                <a:gd name="connsiteY5-246" fmla="*/ 1693279 h 1716949"/>
                <a:gd name="connsiteX6-247" fmla="*/ 804593 w 1716950"/>
                <a:gd name="connsiteY6-248" fmla="*/ 1693275 h 1716949"/>
                <a:gd name="connsiteX7-249" fmla="*/ 23671 w 1716950"/>
                <a:gd name="connsiteY7-250" fmla="*/ 912353 h 1716949"/>
                <a:gd name="connsiteX8-251" fmla="*/ 23674 w 1716950"/>
                <a:gd name="connsiteY8-252" fmla="*/ 804593 h 17169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16950" h="1716949">
                  <a:moveTo>
                    <a:pt x="23674" y="804593"/>
                  </a:moveTo>
                  <a:cubicBezTo>
                    <a:pt x="23674" y="804593"/>
                    <a:pt x="804597" y="23671"/>
                    <a:pt x="804596" y="23671"/>
                  </a:cubicBezTo>
                  <a:cubicBezTo>
                    <a:pt x="836160" y="-7893"/>
                    <a:pt x="880795" y="-7889"/>
                    <a:pt x="912357" y="23674"/>
                  </a:cubicBezTo>
                  <a:cubicBezTo>
                    <a:pt x="912358" y="23674"/>
                    <a:pt x="1693280" y="804597"/>
                    <a:pt x="1693279" y="804597"/>
                  </a:cubicBezTo>
                  <a:cubicBezTo>
                    <a:pt x="1724843" y="836160"/>
                    <a:pt x="1724839" y="880794"/>
                    <a:pt x="1693275" y="912357"/>
                  </a:cubicBezTo>
                  <a:cubicBezTo>
                    <a:pt x="1693276" y="912357"/>
                    <a:pt x="912354" y="1693279"/>
                    <a:pt x="912353" y="1693279"/>
                  </a:cubicBezTo>
                  <a:cubicBezTo>
                    <a:pt x="880791" y="1724843"/>
                    <a:pt x="836157" y="1724838"/>
                    <a:pt x="804593" y="1693275"/>
                  </a:cubicBezTo>
                  <a:cubicBezTo>
                    <a:pt x="804594" y="1693275"/>
                    <a:pt x="23672" y="912353"/>
                    <a:pt x="23671" y="912353"/>
                  </a:cubicBezTo>
                  <a:cubicBezTo>
                    <a:pt x="-7892" y="880790"/>
                    <a:pt x="-7889" y="836156"/>
                    <a:pt x="23674" y="804593"/>
                  </a:cubicBezTo>
                  <a:close/>
                </a:path>
              </a:pathLst>
            </a:custGeom>
            <a:gradFill flip="none" rotWithShape="1">
              <a:gsLst>
                <a:gs pos="0">
                  <a:srgbClr val="5B9BD5">
                    <a:lumMod val="60000"/>
                    <a:lumOff val="40000"/>
                    <a:alpha val="100000"/>
                  </a:srgbClr>
                </a:gs>
                <a:gs pos="45000">
                  <a:srgbClr val="5B9BD5">
                    <a:alpha val="100000"/>
                  </a:srgbClr>
                </a:gs>
              </a:gsLst>
              <a:lin ang="4200000" scaled="0"/>
              <a:tileRect/>
            </a:gradFill>
            <a:ln>
              <a:noFill/>
            </a:ln>
            <a:effectLst>
              <a:outerShdw blurRad="203200" dist="63500" dir="2700000" algn="tl" rotWithShape="0">
                <a:srgbClr val="5B9BD5">
                  <a:lumMod val="75000"/>
                  <a:alpha val="35000"/>
                </a:srgbClr>
              </a:outerShdw>
            </a:effectLst>
          </p:spPr>
          <p:style>
            <a:lnRef idx="2">
              <a:srgbClr val="4385F5">
                <a:shade val="15000"/>
              </a:srgbClr>
            </a:lnRef>
            <a:fillRef idx="1">
              <a:srgbClr val="4385F5"/>
            </a:fillRef>
            <a:effectRef idx="0">
              <a:srgbClr val="4385F5"/>
            </a:effectRef>
            <a:fontRef idx="minor">
              <a:srgbClr val="FFFFFF"/>
            </a:fontRef>
          </p:style>
          <p:txBody>
            <a:bodyPr rtlCol="0" anchor="ctr"/>
            <a:lstStyle/>
            <a:p>
              <a:pPr algn="ctr"/>
              <a:endParaRPr kumimoji="1" lang="zh-CN" altLang="en-US" sz="3000" b="1">
                <a:solidFill>
                  <a:srgbClr val="FFFFFF"/>
                </a:solidFill>
                <a:latin typeface="+mn-ea"/>
              </a:endParaRPr>
            </a:p>
          </p:txBody>
        </p:sp>
        <p:pic>
          <p:nvPicPr>
            <p:cNvPr id="65" name="图片 3" descr="343439383331313b343532303031393bd2b5bca8b9dcc0ed"/>
            <p:cNvPicPr>
              <a:picLocks noChangeAspect="1"/>
            </p:cNvPicPr>
            <p:nvPr>
              <p:custDataLst>
                <p:tags r:id="rId26"/>
              </p:custDataLst>
            </p:nvPr>
          </p:nvPicPr>
          <p:blipFill>
            <a:blip r:embed="rId27">
              <a:extLst>
                <a:ext uri="{96DAC541-7B7A-43D3-8B79-37D633B846F1}">
                  <asvg:svgBlip xmlns:asvg="http://schemas.microsoft.com/office/drawing/2016/SVG/main" r:embed="rId28"/>
                </a:ext>
              </a:extLst>
            </a:blip>
            <a:stretch>
              <a:fillRect/>
            </a:stretch>
          </p:blipFill>
          <p:spPr>
            <a:xfrm>
              <a:off x="10807" y="7207"/>
              <a:ext cx="567" cy="567"/>
            </a:xfrm>
            <a:prstGeom prst="rect">
              <a:avLst/>
            </a:prstGeom>
          </p:spPr>
        </p:pic>
        <p:pic>
          <p:nvPicPr>
            <p:cNvPr id="66" name="图片 4" descr="343439383331313b343532303032303bb8f6c8cbd0c5cfa2"/>
            <p:cNvPicPr>
              <a:picLocks noChangeAspect="1"/>
            </p:cNvPicPr>
            <p:nvPr>
              <p:custDataLst>
                <p:tags r:id="rId29"/>
              </p:custDataLst>
            </p:nvPr>
          </p:nvPicPr>
          <p:blipFill>
            <a:blip r:embed="rId30">
              <a:extLst>
                <a:ext uri="{96DAC541-7B7A-43D3-8B79-37D633B846F1}">
                  <asvg:svgBlip xmlns:asvg="http://schemas.microsoft.com/office/drawing/2016/SVG/main" r:embed="rId31"/>
                </a:ext>
              </a:extLst>
            </a:blip>
            <a:stretch>
              <a:fillRect/>
            </a:stretch>
          </p:blipFill>
          <p:spPr>
            <a:xfrm>
              <a:off x="7841" y="7208"/>
              <a:ext cx="576" cy="576"/>
            </a:xfrm>
            <a:prstGeom prst="rect">
              <a:avLst/>
            </a:prstGeom>
          </p:spPr>
        </p:pic>
        <p:pic>
          <p:nvPicPr>
            <p:cNvPr id="68" name="图片 20" descr="343439383331313b343532303033373bd5cbbba7d0c5cfa2"/>
            <p:cNvPicPr>
              <a:picLocks noChangeAspect="1"/>
            </p:cNvPicPr>
            <p:nvPr>
              <p:custDataLst>
                <p:tags r:id="rId32"/>
              </p:custDataLst>
            </p:nvPr>
          </p:nvPicPr>
          <p:blipFill>
            <a:blip r:embed="rId33">
              <a:extLst>
                <a:ext uri="{96DAC541-7B7A-43D3-8B79-37D633B846F1}">
                  <asvg:svgBlip xmlns:asvg="http://schemas.microsoft.com/office/drawing/2016/SVG/main" r:embed="rId34"/>
                </a:ext>
              </a:extLst>
            </a:blip>
            <a:stretch>
              <a:fillRect/>
            </a:stretch>
          </p:blipFill>
          <p:spPr>
            <a:xfrm>
              <a:off x="10778" y="3968"/>
              <a:ext cx="624" cy="624"/>
            </a:xfrm>
            <a:prstGeom prst="rect">
              <a:avLst/>
            </a:prstGeom>
          </p:spPr>
        </p:pic>
        <p:pic>
          <p:nvPicPr>
            <p:cNvPr id="69" name="图片 8" descr="343439383331313b343532303032343bb7a2b2bcb9dcc0ed"/>
            <p:cNvPicPr>
              <a:picLocks noChangeAspect="1"/>
            </p:cNvPicPr>
            <p:nvPr>
              <p:custDataLst>
                <p:tags r:id="rId35"/>
              </p:custDataLst>
            </p:nvPr>
          </p:nvPicPr>
          <p:blipFill>
            <a:blip r:embed="rId36">
              <a:extLst>
                <a:ext uri="{96DAC541-7B7A-43D3-8B79-37D633B846F1}">
                  <asvg:svgBlip xmlns:asvg="http://schemas.microsoft.com/office/drawing/2016/SVG/main" r:embed="rId37"/>
                </a:ext>
              </a:extLst>
            </a:blip>
            <a:stretch>
              <a:fillRect/>
            </a:stretch>
          </p:blipFill>
          <p:spPr>
            <a:xfrm>
              <a:off x="12284" y="5548"/>
              <a:ext cx="680" cy="680"/>
            </a:xfrm>
            <a:prstGeom prst="rect">
              <a:avLst/>
            </a:prstGeom>
          </p:spPr>
        </p:pic>
      </p:grpSp>
    </p:spTree>
    <p:custDataLst>
      <p:tags r:id="rId38"/>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i*1_1_2"/>
  <p:tag name="KSO_WM_TEMPLATE_CATEGORY" val="diagram"/>
  <p:tag name="KSO_WM_TEMPLATE_INDEX" val="20231405"/>
  <p:tag name="KSO_WM_UNIT_LAYERLEVEL" val="1_1_1"/>
  <p:tag name="KSO_WM_TAG_VERSION" val="3.0"/>
  <p:tag name="KSO_WM_DIAGRAM_GROUP_CODE" val="l1-1"/>
  <p:tag name="KSO_WM_UNIT_TYPE" val="l_h_i"/>
  <p:tag name="KSO_WM_UNIT_INDEX" val="1_1_2"/>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1405_2*l_h_i*1_1_1"/>
  <p:tag name="KSO_WM_TEMPLATE_CATEGORY" val="diagram"/>
  <p:tag name="KSO_WM_TEMPLATE_INDEX" val="20231405"/>
  <p:tag name="KSO_WM_UNIT_LAYERLEVEL" val="1_1_1"/>
  <p:tag name="KSO_WM_TAG_VERSION" val="3.0"/>
  <p:tag name="KSO_WM_UNIT_TEXT_FILL_FORE_SCHEMECOLOR_INDEX_BRIGHTNESS" val="0.15"/>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type&quot;:0},&quot;shadow&quot;:{&quot;brightness&quot;:0,&quot;colorType&quot;:1,&quot;foreColorIndex&quot;:5,&quot;transparency&quot;:0.6899999976158142},&quot;threeD&quot;:{&quot;curvedSurface&quot;:{&quot;brightness&quot;:0,&quot;colorType&quot;:2,&quot;rgb&quot;:&quot;#000000&quot;},&quot;depth&quot;:{&quot;colorType&quot;:0}}},&quot;text&quot;:{&quot;fill&quot;:{&quot;gradient&quot;:[{&quot;brightness&quot;:0,&quot;colorType&quot;:1,&quot;foreColorIndex&quot;:5,&quot;pos&quot;:0.49000000953674316,&quot;transparency&quot;:0},{&quot;brightness&quot;:0,&quot;colorType&quot;:1,&quot;foreColorIndex&quot;:5,&quot;pos&quot;:0.7699999809265137,&quot;transparency&quot;:1}],&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SHADOW_SCHEMECOLOR_INDEX" val="5"/>
  <p:tag name="KSO_WM_UNIT_USESOURCEFORMAT_APPLY"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f*1_1_3"/>
  <p:tag name="KSO_WM_TEMPLATE_CATEGORY" val="diagram"/>
  <p:tag name="KSO_WM_TEMPLATE_INDEX" val="20231405"/>
  <p:tag name="KSO_WM_UNIT_LAYERLEVEL" val="1_1_1"/>
  <p:tag name="KSO_WM_TAG_VERSION" val="3.0"/>
  <p:tag name="KSO_WM_DIAGRAM_GROUP_CODE" val="l1-1"/>
  <p:tag name="KSO_WM_UNIT_TYPE" val="l_h_f"/>
  <p:tag name="KSO_WM_UNIT_INDEX" val="1_1_3"/>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2,&quot;pos&quot;:0,&quot;rgb&quot;:&quot;#ffffff&quot;,&quot;transparency&quot;:0.8999999761581421},{&quot;brightness&quot;:0,&quot;colorType&quot;:2,&quot;pos&quot;:1,&quot;rgb&quot;:&quot;#ffffff&quot;,&quot;transparency&quot;:1}],&quot;type&quot;:3},&quot;glow&quot;:{&quot;colorType&quot;:0},&quot;line&quot;:{&quot;gradient&quot;:[{&quot;brightness&quot;:0.4000000059604645,&quot;colorType&quot;:1,&quot;foreColorIndex&quot;:5,&quot;pos&quot;:0,&quot;transparency&quot;:0.4000000059604645},{&quot;brightness&quot;:0.4000000059604645,&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TEXT_LAYER_COUNT" val="1"/>
  <p:tag name="KSO_WM_UNIT_NOCLEAR" val="0"/>
  <p:tag name="KSO_WM_UNIT_TEXT_TYPE" val="1"/>
  <p:tag name="KSO_WM_UNIT_VALUE" val="44"/>
  <p:tag name="KSO_WM_UNIT_PRESET_TEXT" val="单击此处输入你的项正文具体内容，请阐述你的内容观点"/>
  <p:tag name="KSO_WM_UNIT_TEXT_FILL_FORE_SCHEMECOLOR_INDEX" val="1"/>
  <p:tag name="KSO_WM_UNIT_TEXT_FILL_TYPE" val="1"/>
  <p:tag name="KSO_WM_UNIT_LINE_FORE_SCHEMECOLOR_INDEX" val="5"/>
  <p:tag name="KSO_WM_UNIT_USESOURCEFORMAT_APPLY" val="1"/>
</p:tagLst>
</file>

<file path=ppt/tags/tag1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405_2*l_h_a*1_1_1"/>
  <p:tag name="KSO_WM_TEMPLATE_CATEGORY" val="diagram"/>
  <p:tag name="KSO_WM_TEMPLATE_INDEX" val="20231405"/>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25,&quot;colorType&quot;:1,&quot;foreColorIndex&quot;:5,&quot;pos&quot;:0,&quot;transparency&quot;:0},{&quot;brightness&quot;:0.4000000059604645,&quot;colorType&quot;:1,&quot;foreColorIndex&quot;:5,&quot;pos&quot;:0.9790199995040894,&quot;transparency&quot;:0},{&quot;brightness&quot;:0,&quot;colorType&quot;:1,&quot;foreColorIndex&quot;:5,&quot;pos&quot;:0.469999998807907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3"/>
  <p:tag name="KSO_WM_UNIT_SHADOW_SCHEMECOLOR_INDEX" val="5"/>
  <p:tag name="KSO_WM_UNIT_USESOURCEFORMAT_APPLY"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i*1_3_2"/>
  <p:tag name="KSO_WM_TEMPLATE_CATEGORY" val="diagram"/>
  <p:tag name="KSO_WM_TEMPLATE_INDEX" val="20231405"/>
  <p:tag name="KSO_WM_UNIT_LAYERLEVEL" val="1_1_1"/>
  <p:tag name="KSO_WM_TAG_VERSION" val="3.0"/>
  <p:tag name="KSO_WM_DIAGRAM_GROUP_CODE" val="l1-1"/>
  <p:tag name="KSO_WM_UNIT_TYPE" val="l_h_i"/>
  <p:tag name="KSO_WM_UNIT_INDEX" val="1_3_2"/>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1405_2*l_h_i*1_3_1"/>
  <p:tag name="KSO_WM_TEMPLATE_CATEGORY" val="diagram"/>
  <p:tag name="KSO_WM_TEMPLATE_INDEX" val="20231405"/>
  <p:tag name="KSO_WM_UNIT_LAYERLEVEL" val="1_1_1"/>
  <p:tag name="KSO_WM_TAG_VERSION" val="3.0"/>
  <p:tag name="KSO_WM_UNIT_TEXT_FILL_FORE_SCHEMECOLOR_INDEX_BRIGHTNESS" val="0.15"/>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type&quot;:0},&quot;shadow&quot;:{&quot;brightness&quot;:0,&quot;colorType&quot;:1,&quot;foreColorIndex&quot;:5,&quot;transparency&quot;:0.6899999976158142},&quot;threeD&quot;:{&quot;curvedSurface&quot;:{&quot;brightness&quot;:0,&quot;colorType&quot;:2,&quot;rgb&quot;:&quot;#000000&quot;},&quot;depth&quot;:{&quot;colorType&quot;:0}}},&quot;text&quot;:{&quot;fill&quot;:{&quot;gradient&quot;:[{&quot;brightness&quot;:0,&quot;colorType&quot;:1,&quot;foreColorIndex&quot;:5,&quot;pos&quot;:0.49000000953674316,&quot;transparency&quot;:0},{&quot;brightness&quot;:0,&quot;colorType&quot;:1,&quot;foreColorIndex&quot;:5,&quot;pos&quot;:0.7699999809265137,&quot;transparency&quot;:1}],&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SHADOW_SCHEMECOLOR_INDEX" val="7"/>
  <p:tag name="KSO_WM_UNIT_USESOURCEFORMAT_APPLY"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f*1_3_3"/>
  <p:tag name="KSO_WM_TEMPLATE_CATEGORY" val="diagram"/>
  <p:tag name="KSO_WM_TEMPLATE_INDEX" val="20231405"/>
  <p:tag name="KSO_WM_UNIT_LAYERLEVEL" val="1_1_1"/>
  <p:tag name="KSO_WM_TAG_VERSION" val="3.0"/>
  <p:tag name="KSO_WM_DIAGRAM_GROUP_CODE" val="l1-1"/>
  <p:tag name="KSO_WM_UNIT_TYPE" val="l_h_f"/>
  <p:tag name="KSO_WM_UNIT_INDEX" val="1_3_3"/>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2,&quot;pos&quot;:0,&quot;rgb&quot;:&quot;#ffffff&quot;,&quot;transparency&quot;:0.8999999761581421},{&quot;brightness&quot;:0,&quot;colorType&quot;:2,&quot;pos&quot;:1,&quot;rgb&quot;:&quot;#ffffff&quot;,&quot;transparency&quot;:1}],&quot;type&quot;:3},&quot;glow&quot;:{&quot;colorType&quot;:0},&quot;line&quot;:{&quot;gradient&quot;:[{&quot;brightness&quot;:0.4000000059604645,&quot;colorType&quot;:1,&quot;foreColorIndex&quot;:5,&quot;pos&quot;:0,&quot;transparency&quot;:0.4000000059604645},{&quot;brightness&quot;:0.4000000059604645,&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TEXT_LAYER_COUNT" val="1"/>
  <p:tag name="KSO_WM_UNIT_NOCLEAR" val="0"/>
  <p:tag name="KSO_WM_UNIT_TEXT_TYPE" val="1"/>
  <p:tag name="KSO_WM_UNIT_VALUE" val="44"/>
  <p:tag name="KSO_WM_UNIT_PRESET_TEXT" val="单击此处输入你的项正文具体内容，请阐述你的内容观点"/>
  <p:tag name="KSO_WM_UNIT_TEXT_FILL_FORE_SCHEMECOLOR_INDEX" val="1"/>
  <p:tag name="KSO_WM_UNIT_TEXT_FILL_TYPE" val="1"/>
  <p:tag name="KSO_WM_UNIT_LINE_FORE_SCHEMECOLOR_INDEX" val="7"/>
  <p:tag name="KSO_WM_UNIT_USESOURCEFORMAT_APPLY" val="1"/>
</p:tagLst>
</file>

<file path=ppt/tags/tag10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405_2*l_h_a*1_3_1"/>
  <p:tag name="KSO_WM_TEMPLATE_CATEGORY" val="diagram"/>
  <p:tag name="KSO_WM_TEMPLATE_INDEX" val="20231405"/>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25,&quot;colorType&quot;:1,&quot;foreColorIndex&quot;:5,&quot;pos&quot;:0,&quot;transparency&quot;:0},{&quot;brightness&quot;:0.4000000059604645,&quot;colorType&quot;:1,&quot;foreColorIndex&quot;:5,&quot;pos&quot;:0.9790199995040894,&quot;transparency&quot;:0},{&quot;brightness&quot;:0,&quot;colorType&quot;:1,&quot;foreColorIndex&quot;:5,&quot;pos&quot;:0.469999998807907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3"/>
  <p:tag name="KSO_WM_UNIT_SHADOW_SCHEMECOLOR_INDEX" val="7"/>
  <p:tag name="KSO_WM_UNIT_USESOURCEFORMAT_APPLY"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i*1_2_2"/>
  <p:tag name="KSO_WM_TEMPLATE_CATEGORY" val="diagram"/>
  <p:tag name="KSO_WM_TEMPLATE_INDEX" val="20231405"/>
  <p:tag name="KSO_WM_UNIT_LAYERLEVEL" val="1_1_1"/>
  <p:tag name="KSO_WM_TAG_VERSION" val="3.0"/>
  <p:tag name="KSO_WM_DIAGRAM_GROUP_CODE" val="l1-1"/>
  <p:tag name="KSO_WM_UNIT_TYPE" val="l_h_i"/>
  <p:tag name="KSO_WM_UNIT_INDEX" val="1_2_2"/>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1405_2*l_h_i*1_2_1"/>
  <p:tag name="KSO_WM_TEMPLATE_CATEGORY" val="diagram"/>
  <p:tag name="KSO_WM_TEMPLATE_INDEX" val="20231405"/>
  <p:tag name="KSO_WM_UNIT_LAYERLEVEL" val="1_1_1"/>
  <p:tag name="KSO_WM_TAG_VERSION" val="3.0"/>
  <p:tag name="KSO_WM_UNIT_TEXT_FILL_FORE_SCHEMECOLOR_INDEX_BRIGHTNESS" val="0.15"/>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type&quot;:0},&quot;shadow&quot;:{&quot;brightness&quot;:0,&quot;colorType&quot;:1,&quot;foreColorIndex&quot;:8,&quot;transparency&quot;:0.6899999976158142},&quot;threeD&quot;:{&quot;curvedSurface&quot;:{&quot;brightness&quot;:0,&quot;colorType&quot;:2,&quot;rgb&quot;:&quot;#000000&quot;},&quot;depth&quot;:{&quot;colorType&quot;:0}}},&quot;text&quot;:{&quot;fill&quot;:{&quot;gradient&quot;:[{&quot;brightness&quot;:0,&quot;colorType&quot;:1,&quot;foreColorIndex&quot;:6,&quot;pos&quot;:0.49000000953674316,&quot;transparency&quot;:0},{&quot;brightness&quot;:0,&quot;colorType&quot;:1,&quot;foreColorIndex&quot;:6,&quot;pos&quot;:0.7699999809265137,&quot;transparency&quot;:1}],&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SHADOW_SCHEMECOLOR_INDEX" val="6"/>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f*1_2_3"/>
  <p:tag name="KSO_WM_TEMPLATE_CATEGORY" val="diagram"/>
  <p:tag name="KSO_WM_TEMPLATE_INDEX" val="20231405"/>
  <p:tag name="KSO_WM_UNIT_LAYERLEVEL" val="1_1_1"/>
  <p:tag name="KSO_WM_TAG_VERSION" val="3.0"/>
  <p:tag name="KSO_WM_DIAGRAM_GROUP_CODE" val="l1-1"/>
  <p:tag name="KSO_WM_UNIT_TYPE" val="l_h_f"/>
  <p:tag name="KSO_WM_UNIT_INDEX" val="1_2_3"/>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2,&quot;pos&quot;:0,&quot;rgb&quot;:&quot;#ffffff&quot;,&quot;transparency&quot;:0.8999999761581421},{&quot;brightness&quot;:0,&quot;colorType&quot;:2,&quot;pos&quot;:1,&quot;rgb&quot;:&quot;#ffffff&quot;,&quot;transparency&quot;:1}],&quot;type&quot;:3},&quot;glow&quot;:{&quot;colorType&quot;:0},&quot;line&quot;:{&quot;gradient&quot;:[{&quot;brightness&quot;:0.4000000059604645,&quot;colorType&quot;:1,&quot;foreColorIndex&quot;:6,&quot;pos&quot;:0,&quot;transparency&quot;:0.4000000059604645},{&quot;brightness&quot;:0.4000000059604645,&quot;colorType&quot;:1,&quot;foreColorIndex&quot;:6,&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TEXT_LAYER_COUNT" val="1"/>
  <p:tag name="KSO_WM_UNIT_NOCLEAR" val="0"/>
  <p:tag name="KSO_WM_UNIT_TEXT_TYPE" val="1"/>
  <p:tag name="KSO_WM_UNIT_VALUE" val="44"/>
  <p:tag name="KSO_WM_UNIT_PRESET_TEXT" val="单击此处输入你的项正文具体内容，请阐述你的观点"/>
  <p:tag name="KSO_WM_UNIT_TEXT_FILL_FORE_SCHEMECOLOR_INDEX" val="1"/>
  <p:tag name="KSO_WM_UNIT_TEXT_FILL_TYPE" val="1"/>
  <p:tag name="KSO_WM_UNIT_LINE_FORE_SCHEMECOLOR_INDEX" val="6"/>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405_2*l_h_a*1_2_1"/>
  <p:tag name="KSO_WM_TEMPLATE_CATEGORY" val="diagram"/>
  <p:tag name="KSO_WM_TEMPLATE_INDEX" val="20231405"/>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25,&quot;colorType&quot;:1,&quot;foreColorIndex&quot;:6,&quot;pos&quot;:0,&quot;transparency&quot;:0},{&quot;brightness&quot;:0.4000000059604645,&quot;colorType&quot;:1,&quot;foreColorIndex&quot;:6,&quot;pos&quot;:0.9790199995040894,&quot;transparency&quot;:0},{&quot;brightness&quot;:0,&quot;colorType&quot;:1,&quot;foreColorIndex&quot;:6,&quot;pos&quot;:0.4699999988079071,&quot;transparency&quot;:0}],&quot;type&quot;:3},&quot;glow&quot;:{&quot;colorType&quot;:0},&quot;line&quot;:{&quot;type&quot;:0},&quot;shadow&quot;:{&quot;brightness&quot;:0,&quot;colorType&quot;:1,&quot;foreColorIndex&quot;:6,&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3"/>
  <p:tag name="KSO_WM_UNIT_SHADOW_SCHEMECOLOR_INDEX" val="6"/>
  <p:tag name="KSO_WM_UNIT_USESOURCEFORMAT_APPLY" val="1"/>
</p:tagLst>
</file>

<file path=ppt/tags/tag11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x"/>
  <p:tag name="KSO_WM_UNIT_INDEX" val="1_1"/>
  <p:tag name="KSO_WM_UNIT_ID" val="diagram20231405_2*l_x*1_1"/>
  <p:tag name="KSO_WM_TEMPLATE_CATEGORY" val="diagram"/>
  <p:tag name="KSO_WM_TEMPLATE_INDEX" val="20231405"/>
  <p:tag name="KSO_WM_UNIT_LAYERLEVEL" val="1_1"/>
  <p:tag name="KSO_WM_TAG_VERSION" val="3.0"/>
  <p:tag name="KSO_WM_UNIT_VALUE" val="203*203"/>
  <p:tag name="KSO_WM_DIAGRAM_COLOR_MATCH_VALUE" val="{&quot;shape&quot;:{&quot;fill&quot;:{&quot;gradient&quot;:[{&quot;brightness&quot;:0,&quot;colorType&quot;:1,&quot;foreColorIndex&quot;:5,&quot;pos&quot;:0,&quot;transparency&quot;:0.6392157077789307},{&quot;brightness&quot;:0.4000000059604645,&quot;colorType&quot;:1,&quot;foreColorIndex&quot;:5,&quot;pos&quot;:0.6899999976158142,&quot;transparency&quot;:0.7098039388656616}],&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VIRTUALLY_FRAME" val="{&quot;height&quot;:337.8899230957031,&quot;width&quot;:826.8782958984375}"/>
  <p:tag name="KSO_WM_DIAGRAM_MAX_ITEMCNT" val="6"/>
  <p:tag name="KSO_WM_DIAGRAM_MIN_ITEMCNT" val="2"/>
  <p:tag name="KSO_WM_UNIT_FILL_FORE_SCHEMECOLOR_INDEX" val="5"/>
  <p:tag name="KSO_WM_UNIT_USESOURCEFORMAT_APPLY"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f*1_1_3"/>
  <p:tag name="KSO_WM_TEMPLATE_CATEGORY" val="diagram"/>
  <p:tag name="KSO_WM_TEMPLATE_INDEX" val="20231405"/>
  <p:tag name="KSO_WM_UNIT_LAYERLEVEL" val="1_1_1"/>
  <p:tag name="KSO_WM_TAG_VERSION" val="3.0"/>
  <p:tag name="KSO_WM_DIAGRAM_GROUP_CODE" val="l1-1"/>
  <p:tag name="KSO_WM_UNIT_TYPE" val="l_h_f"/>
  <p:tag name="KSO_WM_UNIT_INDEX" val="1_1_3"/>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2,&quot;pos&quot;:0,&quot;rgb&quot;:&quot;#ffffff&quot;,&quot;transparency&quot;:0.8999999761581421},{&quot;brightness&quot;:0,&quot;colorType&quot;:2,&quot;pos&quot;:1,&quot;rgb&quot;:&quot;#ffffff&quot;,&quot;transparency&quot;:1}],&quot;type&quot;:3},&quot;glow&quot;:{&quot;colorType&quot;:0},&quot;line&quot;:{&quot;gradient&quot;:[{&quot;brightness&quot;:0.4000000059604645,&quot;colorType&quot;:1,&quot;foreColorIndex&quot;:5,&quot;pos&quot;:0,&quot;transparency&quot;:0.4000000059604645},{&quot;brightness&quot;:0.4000000059604645,&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TEXT_LAYER_COUNT" val="1"/>
  <p:tag name="KSO_WM_UNIT_NOCLEAR" val="0"/>
  <p:tag name="KSO_WM_UNIT_TEXT_TYPE" val="1"/>
  <p:tag name="KSO_WM_UNIT_VALUE" val="44"/>
  <p:tag name="KSO_WM_UNIT_PRESET_TEXT" val="单击此处输入你的项正文具体内容，请阐述你的内容观点"/>
  <p:tag name="KSO_WM_UNIT_TEXT_FILL_FORE_SCHEMECOLOR_INDEX" val="1"/>
  <p:tag name="KSO_WM_UNIT_TEXT_FILL_TYPE" val="1"/>
  <p:tag name="KSO_WM_UNIT_LINE_FORE_SCHEMECOLOR_INDEX" val="5"/>
  <p:tag name="KSO_WM_UNIT_USESOURCEFORMAT_APPLY" val="1"/>
</p:tagLst>
</file>

<file path=ppt/tags/tag11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f*1_1_3"/>
  <p:tag name="KSO_WM_TEMPLATE_CATEGORY" val="diagram"/>
  <p:tag name="KSO_WM_TEMPLATE_INDEX" val="20231405"/>
  <p:tag name="KSO_WM_UNIT_LAYERLEVEL" val="1_1_1"/>
  <p:tag name="KSO_WM_TAG_VERSION" val="3.0"/>
  <p:tag name="KSO_WM_DIAGRAM_GROUP_CODE" val="l1-1"/>
  <p:tag name="KSO_WM_UNIT_TYPE" val="l_h_f"/>
  <p:tag name="KSO_WM_UNIT_INDEX" val="1_1_3"/>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2,&quot;pos&quot;:0,&quot;rgb&quot;:&quot;#ffffff&quot;,&quot;transparency&quot;:0.8999999761581421},{&quot;brightness&quot;:0,&quot;colorType&quot;:2,&quot;pos&quot;:1,&quot;rgb&quot;:&quot;#ffffff&quot;,&quot;transparency&quot;:1}],&quot;type&quot;:3},&quot;glow&quot;:{&quot;colorType&quot;:0},&quot;line&quot;:{&quot;gradient&quot;:[{&quot;brightness&quot;:0.4000000059604645,&quot;colorType&quot;:1,&quot;foreColorIndex&quot;:5,&quot;pos&quot;:0,&quot;transparency&quot;:0.4000000059604645},{&quot;brightness&quot;:0.4000000059604645,&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TEXT_LAYER_COUNT" val="1"/>
  <p:tag name="KSO_WM_UNIT_NOCLEAR" val="0"/>
  <p:tag name="KSO_WM_UNIT_TEXT_TYPE" val="1"/>
  <p:tag name="KSO_WM_UNIT_VALUE" val="44"/>
  <p:tag name="KSO_WM_UNIT_PRESET_TEXT" val="单击此处输入你的项正文具体内容，请阐述你的内容观点"/>
  <p:tag name="KSO_WM_UNIT_TEXT_FILL_FORE_SCHEMECOLOR_INDEX" val="1"/>
  <p:tag name="KSO_WM_UNIT_TEXT_FILL_TYPE" val="1"/>
  <p:tag name="KSO_WM_UNIT_LINE_FORE_SCHEMECOLOR_INDEX" val="5"/>
  <p:tag name="KSO_WM_UNIT_USESOURCEFORMAT_APPLY" val="1"/>
</p:tagLst>
</file>

<file path=ppt/tags/tag116.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17.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f*1_1_3"/>
  <p:tag name="KSO_WM_TEMPLATE_CATEGORY" val="diagram"/>
  <p:tag name="KSO_WM_TEMPLATE_INDEX" val="20231405"/>
  <p:tag name="KSO_WM_UNIT_LAYERLEVEL" val="1_1_1"/>
  <p:tag name="KSO_WM_TAG_VERSION" val="3.0"/>
  <p:tag name="KSO_WM_DIAGRAM_GROUP_CODE" val="l1-1"/>
  <p:tag name="KSO_WM_UNIT_TYPE" val="l_h_f"/>
  <p:tag name="KSO_WM_UNIT_INDEX" val="1_1_3"/>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2,&quot;pos&quot;:0,&quot;rgb&quot;:&quot;#ffffff&quot;,&quot;transparency&quot;:0.8999999761581421},{&quot;brightness&quot;:0,&quot;colorType&quot;:2,&quot;pos&quot;:1,&quot;rgb&quot;:&quot;#ffffff&quot;,&quot;transparency&quot;:1}],&quot;type&quot;:3},&quot;glow&quot;:{&quot;colorType&quot;:0},&quot;line&quot;:{&quot;gradient&quot;:[{&quot;brightness&quot;:0.4000000059604645,&quot;colorType&quot;:1,&quot;foreColorIndex&quot;:5,&quot;pos&quot;:0,&quot;transparency&quot;:0.4000000059604645},{&quot;brightness&quot;:0.4000000059604645,&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TEXT_LAYER_COUNT" val="1"/>
  <p:tag name="KSO_WM_UNIT_NOCLEAR" val="0"/>
  <p:tag name="KSO_WM_UNIT_TEXT_TYPE" val="1"/>
  <p:tag name="KSO_WM_UNIT_VALUE" val="44"/>
  <p:tag name="KSO_WM_UNIT_PRESET_TEXT" val="单击此处输入你的项正文具体内容，请阐述你的内容观点"/>
  <p:tag name="KSO_WM_UNIT_TEXT_FILL_FORE_SCHEMECOLOR_INDEX" val="1"/>
  <p:tag name="KSO_WM_UNIT_TEXT_FILL_TYPE" val="1"/>
  <p:tag name="KSO_WM_UNIT_LINE_FORE_SCHEMECOLOR_INDEX" val="5"/>
  <p:tag name="KSO_WM_UNIT_USESOURCEFORMAT_APPLY" val="1"/>
</p:tagLst>
</file>

<file path=ppt/tags/tag119.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2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4_1"/>
  <p:tag name="KSO_WM_UNIT_ID" val="diagram20233541_1*l_h_a*1_4_1"/>
  <p:tag name="KSO_WM_TEMPLATE_CATEGORY" val="diagram"/>
  <p:tag name="KSO_WM_TEMPLATE_INDEX" val="2023354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388.25,&quot;width&quot;:733.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UNIT_USESOURCEFORMAT_APPLY" val="1"/>
</p:tagLst>
</file>

<file path=ppt/tags/tag1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3541_1*l_h_f*1_4_1"/>
  <p:tag name="KSO_WM_TEMPLATE_CATEGORY" val="diagram"/>
  <p:tag name="KSO_WM_TEMPLATE_INDEX" val="2023354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388.25,&quot;width&quot;:733.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您的项正文内容"/>
  <p:tag name="KSO_WM_UNIT_TEXT_FILL_FORE_SCHEMECOLOR_INDEX" val="1"/>
  <p:tag name="KSO_WM_UNIT_TEXT_FILL_TYPE" val="1"/>
  <p:tag name="KSO_WM_UNIT_TEXT_TYPE" val="1"/>
  <p:tag name="KSO_WM_UNIT_USESOURCEFORMAT_APPLY" val="1"/>
</p:tagLst>
</file>

<file path=ppt/tags/tag12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diagram20233541_1*l_h_a*1_3_1"/>
  <p:tag name="KSO_WM_TEMPLATE_CATEGORY" val="diagram"/>
  <p:tag name="KSO_WM_TEMPLATE_INDEX" val="2023354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388.25,&quot;width&quot;:733.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UNIT_USESOURCEFORMAT_APPLY" val="1"/>
</p:tagLst>
</file>

<file path=ppt/tags/tag1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541_1*l_h_f*1_3_1"/>
  <p:tag name="KSO_WM_TEMPLATE_CATEGORY" val="diagram"/>
  <p:tag name="KSO_WM_TEMPLATE_INDEX" val="2023354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388.25,&quot;width&quot;:733.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您的项正文内容"/>
  <p:tag name="KSO_WM_UNIT_TEXT_FILL_FORE_SCHEMECOLOR_INDEX" val="1"/>
  <p:tag name="KSO_WM_UNIT_TEXT_FILL_TYPE" val="1"/>
  <p:tag name="KSO_WM_UNIT_TEXT_TYPE" val="1"/>
  <p:tag name="KSO_WM_UNIT_USESOURCEFORMAT_APPLY" val="1"/>
</p:tagLst>
</file>

<file path=ppt/tags/tag125.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l_h_a"/>
  <p:tag name="KSO_WM_UNIT_INDEX" val="1_2_1"/>
  <p:tag name="KSO_WM_UNIT_ID" val="diagram20233541_1*l_h_a*1_2_1"/>
  <p:tag name="KSO_WM_TEMPLATE_CATEGORY" val="diagram"/>
  <p:tag name="KSO_WM_TEMPLATE_INDEX" val="2023354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388.25,&quot;width&quot;:733.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UNIT_USESOURCEFORMAT_APPLY" val="1"/>
</p:tagLst>
</file>

<file path=ppt/tags/tag12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541_1*l_h_f*1_2_1"/>
  <p:tag name="KSO_WM_TEMPLATE_CATEGORY" val="diagram"/>
  <p:tag name="KSO_WM_TEMPLATE_INDEX" val="2023354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388.25,&quot;width&quot;:733.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您的项正文内容"/>
  <p:tag name="KSO_WM_UNIT_TEXT_FILL_FORE_SCHEMECOLOR_INDEX" val="1"/>
  <p:tag name="KSO_WM_UNIT_TEXT_FILL_TYPE" val="1"/>
  <p:tag name="KSO_WM_UNIT_TEXT_TYPE" val="1"/>
  <p:tag name="KSO_WM_UNIT_USESOURCEFORMAT_APPLY" val="1"/>
</p:tagLst>
</file>

<file path=ppt/tags/tag12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3541_1*l_h_a*1_1_1"/>
  <p:tag name="KSO_WM_TEMPLATE_CATEGORY" val="diagram"/>
  <p:tag name="KSO_WM_TEMPLATE_INDEX" val="2023354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388.25,&quot;width&quot;:733.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
  <p:tag name="KSO_WM_UNIT_PRESET_TEXT" val="添加项标题"/>
  <p:tag name="KSO_WM_UNIT_TEXT_FILL_FORE_SCHEMECOLOR_INDEX" val="1"/>
  <p:tag name="KSO_WM_UNIT_TEXT_FILL_TYPE" val="1"/>
  <p:tag name="KSO_WM_UNIT_TEXT_TYPE" val="1"/>
  <p:tag name="KSO_WM_UNIT_USESOURCEFORMAT_APPLY" val="1"/>
</p:tagLst>
</file>

<file path=ppt/tags/tag12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541_1*l_h_f*1_1_1"/>
  <p:tag name="KSO_WM_TEMPLATE_CATEGORY" val="diagram"/>
  <p:tag name="KSO_WM_TEMPLATE_INDEX" val="2023354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388.25,&quot;width&quot;:733.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您的项正文内容"/>
  <p:tag name="KSO_WM_UNIT_TEXT_FILL_FORE_SCHEMECOLOR_INDEX" val="1"/>
  <p:tag name="KSO_WM_UNIT_TEXT_FILL_TYPE" val="1"/>
  <p:tag name="KSO_WM_UNIT_TEXT_TYPE" val="1"/>
  <p:tag name="KSO_WM_UNIT_USESOURCEFORMAT_APPLY" val="1"/>
</p:tagLst>
</file>

<file path=ppt/tags/tag12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6_1"/>
  <p:tag name="KSO_WM_UNIT_ID" val="diagram20233541_1*l_h_a*1_6_1"/>
  <p:tag name="KSO_WM_TEMPLATE_CATEGORY" val="diagram"/>
  <p:tag name="KSO_WM_TEMPLATE_INDEX" val="2023354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388.25,&quot;width&quot;:733.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6_1"/>
  <p:tag name="KSO_WM_UNIT_ID" val="diagram20233541_1*l_h_f*1_6_1"/>
  <p:tag name="KSO_WM_TEMPLATE_CATEGORY" val="diagram"/>
  <p:tag name="KSO_WM_TEMPLATE_INDEX" val="2023354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388.25,&quot;width&quot;:733.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您的项正文内容"/>
  <p:tag name="KSO_WM_UNIT_TEXT_FILL_FORE_SCHEMECOLOR_INDEX" val="1"/>
  <p:tag name="KSO_WM_UNIT_TEXT_FILL_TYPE" val="1"/>
  <p:tag name="KSO_WM_UNIT_TEXT_TYPE" val="1"/>
  <p:tag name="KSO_WM_UNIT_USESOURCEFORMAT_APPLY" val="1"/>
</p:tagLst>
</file>

<file path=ppt/tags/tag13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5_1"/>
  <p:tag name="KSO_WM_UNIT_ID" val="diagram20233541_1*l_h_a*1_5_1"/>
  <p:tag name="KSO_WM_TEMPLATE_CATEGORY" val="diagram"/>
  <p:tag name="KSO_WM_TEMPLATE_INDEX" val="2023354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388.25,&quot;width&quot;:733.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UNIT_USESOURCEFORMAT_APPLY" val="1"/>
</p:tagLst>
</file>

<file path=ppt/tags/tag13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3541_1*l_h_f*1_5_1"/>
  <p:tag name="KSO_WM_TEMPLATE_CATEGORY" val="diagram"/>
  <p:tag name="KSO_WM_TEMPLATE_INDEX" val="2023354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6"/>
  <p:tag name="KSO_WM_DIAGRAM_VIRTUALLY_FRAME" val="{&quot;height&quot;:388.25,&quot;width&quot;:733.0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您的项正文内容"/>
  <p:tag name="KSO_WM_UNIT_TEXT_FILL_FORE_SCHEMECOLOR_INDEX" val="1"/>
  <p:tag name="KSO_WM_UNIT_TEXT_FILL_TYPE" val="1"/>
  <p:tag name="KSO_WM_UNIT_TEXT_TYPE" val="1"/>
  <p:tag name="KSO_WM_UNIT_USESOURCEFORMAT_APPLY" val="1"/>
</p:tagLst>
</file>

<file path=ppt/tags/tag13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541_1*l_h_i*1_1_1"/>
  <p:tag name="KSO_WM_TEMPLATE_CATEGORY" val="diagram"/>
  <p:tag name="KSO_WM_TEMPLATE_INDEX" val="20233541"/>
  <p:tag name="KSO_WM_UNIT_LAYERLEVEL" val="1_1_1"/>
  <p:tag name="KSO_WM_TAG_VERSION" val="3.0"/>
  <p:tag name="KSO_WM_DIAGRAM_MAX_ITEMCNT" val="6"/>
  <p:tag name="KSO_WM_DIAGRAM_MIN_ITEMCNT" val="6"/>
  <p:tag name="KSO_WM_DIAGRAM_VIRTUALLY_FRAME" val="{&quot;height&quot;:388.25,&quot;width&quot;:733.0499877929688}"/>
  <p:tag name="KSO_WM_DIAGRAM_COLOR_MATCH_VALUE" val="{&quot;shape&quot;:{&quot;fill&quot;:{&quot;gradient&quot;:[{&quot;brightness&quot;:0.4000000059604645,&quot;colorType&quot;:1,&quot;foreColorIndex&quot;:5,&quot;pos&quot;:0,&quot;transparency&quot;:0},{&quot;brightness&quot;:0,&quot;colorType&quot;:1,&quot;foreColorIndex&quot;:5,&quot;pos&quot;:0.44999998807907104,&quot;transparency&quot;:0}],&quot;type&quot;:3},&quot;glow&quot;:{&quot;colorType&quot;:0},&quot;line&quot;:{&quot;type&quot;:0},&quot;shadow&quot;:{&quot;brightness&quot;:-0.25,&quot;colorType&quot;:1,&quot;foreColorIndex&quot;:5,&quot;transparency&quot;:0.64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5"/>
  <p:tag name="KSO_WM_UNIT_TEXT_FILL_FORE_SCHEMECOLOR_INDEX" val="2"/>
  <p:tag name="KSO_WM_UNIT_TEXT_FILL_TYPE" val="1"/>
  <p:tag name="KSO_WM_UNIT_USESOURCEFORMAT_APPLY" val="1"/>
</p:tagLst>
</file>

<file path=ppt/tags/tag13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3541_1*l_h_i*1_4_1"/>
  <p:tag name="KSO_WM_TEMPLATE_CATEGORY" val="diagram"/>
  <p:tag name="KSO_WM_TEMPLATE_INDEX" val="20233541"/>
  <p:tag name="KSO_WM_UNIT_LAYERLEVEL" val="1_1_1"/>
  <p:tag name="KSO_WM_TAG_VERSION" val="3.0"/>
  <p:tag name="KSO_WM_DIAGRAM_MAX_ITEMCNT" val="6"/>
  <p:tag name="KSO_WM_DIAGRAM_MIN_ITEMCNT" val="6"/>
  <p:tag name="KSO_WM_DIAGRAM_VIRTUALLY_FRAME" val="{&quot;height&quot;:388.25,&quot;width&quot;:733.0499877929688}"/>
  <p:tag name="KSO_WM_DIAGRAM_COLOR_MATCH_VALUE" val="{&quot;shape&quot;:{&quot;fill&quot;:{&quot;gradient&quot;:[{&quot;brightness&quot;:0.4000000059604645,&quot;colorType&quot;:1,&quot;foreColorIndex&quot;:5,&quot;pos&quot;:0,&quot;transparency&quot;:0},{&quot;brightness&quot;:0,&quot;colorType&quot;:1,&quot;foreColorIndex&quot;:5,&quot;pos&quot;:0.44999998807907104,&quot;transparency&quot;:0}],&quot;type&quot;:3},&quot;glow&quot;:{&quot;colorType&quot;:0},&quot;line&quot;:{&quot;type&quot;:0},&quot;shadow&quot;:{&quot;brightness&quot;:-0.25,&quot;colorType&quot;:1,&quot;foreColorIndex&quot;:5,&quot;transparency&quot;:0.64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8"/>
  <p:tag name="KSO_WM_UNIT_TEXT_FILL_FORE_SCHEMECOLOR_INDEX" val="2"/>
  <p:tag name="KSO_WM_UNIT_TEXT_FILL_TYPE" val="1"/>
  <p:tag name="KSO_WM_UNIT_USESOURCEFORMAT_APPLY" val="1"/>
</p:tagLst>
</file>

<file path=ppt/tags/tag13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33541_1*l_h_i*1_6_1"/>
  <p:tag name="KSO_WM_TEMPLATE_CATEGORY" val="diagram"/>
  <p:tag name="KSO_WM_TEMPLATE_INDEX" val="20233541"/>
  <p:tag name="KSO_WM_UNIT_LAYERLEVEL" val="1_1_1"/>
  <p:tag name="KSO_WM_TAG_VERSION" val="3.0"/>
  <p:tag name="KSO_WM_DIAGRAM_MAX_ITEMCNT" val="6"/>
  <p:tag name="KSO_WM_DIAGRAM_MIN_ITEMCNT" val="6"/>
  <p:tag name="KSO_WM_DIAGRAM_VIRTUALLY_FRAME" val="{&quot;height&quot;:388.25,&quot;width&quot;:733.0499877929688}"/>
  <p:tag name="KSO_WM_DIAGRAM_COLOR_MATCH_VALUE" val="{&quot;shape&quot;:{&quot;fill&quot;:{&quot;gradient&quot;:[{&quot;brightness&quot;:0.4000000059604645,&quot;colorType&quot;:1,&quot;foreColorIndex&quot;:5,&quot;pos&quot;:0,&quot;transparency&quot;:0},{&quot;brightness&quot;:0,&quot;colorType&quot;:1,&quot;foreColorIndex&quot;:5,&quot;pos&quot;:0.44999998807907104,&quot;transparency&quot;:0}],&quot;type&quot;:3},&quot;glow&quot;:{&quot;colorType&quot;:0},&quot;line&quot;:{&quot;type&quot;:0},&quot;shadow&quot;:{&quot;brightness&quot;:-0.25,&quot;colorType&quot;:1,&quot;foreColorIndex&quot;:5,&quot;transparency&quot;:0.64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10"/>
  <p:tag name="KSO_WM_UNIT_TEXT_FILL_FORE_SCHEMECOLOR_INDEX" val="2"/>
  <p:tag name="KSO_WM_UNIT_TEXT_FILL_TYPE" val="1"/>
  <p:tag name="KSO_WM_UNIT_USESOURCEFORMAT_APPLY" val="1"/>
</p:tagLst>
</file>

<file path=ppt/tags/tag13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541_1*l_h_i*1_2_1"/>
  <p:tag name="KSO_WM_TEMPLATE_CATEGORY" val="diagram"/>
  <p:tag name="KSO_WM_TEMPLATE_INDEX" val="20233541"/>
  <p:tag name="KSO_WM_UNIT_LAYERLEVEL" val="1_1_1"/>
  <p:tag name="KSO_WM_TAG_VERSION" val="3.0"/>
  <p:tag name="KSO_WM_DIAGRAM_MAX_ITEMCNT" val="6"/>
  <p:tag name="KSO_WM_DIAGRAM_MIN_ITEMCNT" val="6"/>
  <p:tag name="KSO_WM_DIAGRAM_VIRTUALLY_FRAME" val="{&quot;height&quot;:388.25,&quot;width&quot;:733.0499877929688}"/>
  <p:tag name="KSO_WM_DIAGRAM_COLOR_MATCH_VALUE" val="{&quot;shape&quot;:{&quot;fill&quot;:{&quot;gradient&quot;:[{&quot;brightness&quot;:0.4000000059604645,&quot;colorType&quot;:1,&quot;foreColorIndex&quot;:5,&quot;pos&quot;:0,&quot;transparency&quot;:0},{&quot;brightness&quot;:0,&quot;colorType&quot;:1,&quot;foreColorIndex&quot;:5,&quot;pos&quot;:0.44999998807907104,&quot;transparency&quot;:0}],&quot;type&quot;:3},&quot;glow&quot;:{&quot;colorType&quot;:0},&quot;line&quot;:{&quot;type&quot;:0},&quot;shadow&quot;:{&quot;brightness&quot;:-0.25,&quot;colorType&quot;:1,&quot;foreColorIndex&quot;:5,&quot;transparency&quot;:0.64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6"/>
  <p:tag name="KSO_WM_UNIT_TEXT_FILL_FORE_SCHEMECOLOR_INDEX" val="2"/>
  <p:tag name="KSO_WM_UNIT_TEXT_FILL_TYPE" val="1"/>
  <p:tag name="KSO_WM_UNIT_USESOURCEFORMAT_APPLY" val="1"/>
</p:tagLst>
</file>

<file path=ppt/tags/tag13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3541_1*l_h_i*1_3_1"/>
  <p:tag name="KSO_WM_TEMPLATE_CATEGORY" val="diagram"/>
  <p:tag name="KSO_WM_TEMPLATE_INDEX" val="20233541"/>
  <p:tag name="KSO_WM_UNIT_LAYERLEVEL" val="1_1_1"/>
  <p:tag name="KSO_WM_TAG_VERSION" val="3.0"/>
  <p:tag name="KSO_WM_DIAGRAM_MAX_ITEMCNT" val="6"/>
  <p:tag name="KSO_WM_DIAGRAM_MIN_ITEMCNT" val="6"/>
  <p:tag name="KSO_WM_DIAGRAM_VIRTUALLY_FRAME" val="{&quot;height&quot;:388.25,&quot;width&quot;:733.0499877929688}"/>
  <p:tag name="KSO_WM_DIAGRAM_COLOR_MATCH_VALUE" val="{&quot;shape&quot;:{&quot;fill&quot;:{&quot;gradient&quot;:[{&quot;brightness&quot;:0.4000000059604645,&quot;colorType&quot;:1,&quot;foreColorIndex&quot;:5,&quot;pos&quot;:0,&quot;transparency&quot;:0},{&quot;brightness&quot;:0,&quot;colorType&quot;:1,&quot;foreColorIndex&quot;:5,&quot;pos&quot;:0.44999998807907104,&quot;transparency&quot;:0}],&quot;type&quot;:3},&quot;glow&quot;:{&quot;colorType&quot;:0},&quot;line&quot;:{&quot;type&quot;:0},&quot;shadow&quot;:{&quot;brightness&quot;:-0.25,&quot;colorType&quot;:1,&quot;foreColorIndex&quot;:5,&quot;transparency&quot;:0.64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7"/>
  <p:tag name="KSO_WM_UNIT_TEXT_FILL_FORE_SCHEMECOLOR_INDEX" val="2"/>
  <p:tag name="KSO_WM_UNIT_TEXT_FILL_TYPE" val="1"/>
  <p:tag name="KSO_WM_UNIT_USESOURCEFORMAT_APPLY" val="1"/>
</p:tagLst>
</file>

<file path=ppt/tags/tag138.xml><?xml version="1.0" encoding="utf-8"?>
<p:tagLst xmlns:p="http://schemas.openxmlformats.org/presentationml/2006/main">
  <p:tag name="KSO_WM_DIAGRAM_VERSION" val="3"/>
  <p:tag name="KSO_WM_DIAGRAM_COLOR_TRICK" val="1"/>
  <p:tag name="KSO_WM_DIAGRAM_COLOR_TEXT_CAN_REMOVE" val="n"/>
  <p:tag name="KSO_WM_UNIT_VALUE" val="105*129"/>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33541_1*l_h_x*1_3_1"/>
  <p:tag name="KSO_WM_TEMPLATE_CATEGORY" val="diagram"/>
  <p:tag name="KSO_WM_TEMPLATE_INDEX" val="20233541"/>
  <p:tag name="KSO_WM_UNIT_LAYERLEVEL" val="1_1_1"/>
  <p:tag name="KSO_WM_TAG_VERSION" val="3.0"/>
  <p:tag name="KSO_WM_DIAGRAM_MAX_ITEMCNT" val="6"/>
  <p:tag name="KSO_WM_DIAGRAM_MIN_ITEMCNT" val="6"/>
  <p:tag name="KSO_WM_DIAGRAM_VIRTUALLY_FRAME" val="{&quot;height&quot;:388.25,&quot;width&quot;:733.04998779296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2"/>
  <p:tag name="KSO_WM_UNIT_FILL_FORE_SCHEMECOLOR_INDEX_BRIGHTNESS" val="0"/>
  <p:tag name="KSO_WM_UNIT_USESOURCEFORMAT_APPLY" val="1"/>
</p:tagLst>
</file>

<file path=ppt/tags/tag139.xml><?xml version="1.0" encoding="utf-8"?>
<p:tagLst xmlns:p="http://schemas.openxmlformats.org/presentationml/2006/main">
  <p:tag name="KSO_WM_DIAGRAM_VERSION" val="3"/>
  <p:tag name="KSO_WM_DIAGRAM_COLOR_TRICK" val="1"/>
  <p:tag name="KSO_WM_DIAGRAM_COLOR_TEXT_CAN_REMOVE" val="n"/>
  <p:tag name="KSO_WM_UNIT_VALUE" val="102*10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3541_1*l_h_x*1_1_1"/>
  <p:tag name="KSO_WM_TEMPLATE_CATEGORY" val="diagram"/>
  <p:tag name="KSO_WM_TEMPLATE_INDEX" val="20233541"/>
  <p:tag name="KSO_WM_UNIT_LAYERLEVEL" val="1_1_1"/>
  <p:tag name="KSO_WM_TAG_VERSION" val="3.0"/>
  <p:tag name="KSO_WM_DIAGRAM_MAX_ITEMCNT" val="6"/>
  <p:tag name="KSO_WM_DIAGRAM_MIN_ITEMCNT" val="6"/>
  <p:tag name="KSO_WM_DIAGRAM_VIRTUALLY_FRAME" val="{&quot;height&quot;:388.25,&quot;width&quot;:733.04998779296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2"/>
  <p:tag name="KSO_WM_UNIT_FILL_FORE_SCHEMECOLOR_INDEX_BRIGHTNESS" val="0"/>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33541_1*l_h_i*1_5_1"/>
  <p:tag name="KSO_WM_TEMPLATE_CATEGORY" val="diagram"/>
  <p:tag name="KSO_WM_TEMPLATE_INDEX" val="20233541"/>
  <p:tag name="KSO_WM_UNIT_LAYERLEVEL" val="1_1_1"/>
  <p:tag name="KSO_WM_TAG_VERSION" val="3.0"/>
  <p:tag name="KSO_WM_DIAGRAM_MAX_ITEMCNT" val="6"/>
  <p:tag name="KSO_WM_DIAGRAM_MIN_ITEMCNT" val="6"/>
  <p:tag name="KSO_WM_DIAGRAM_VIRTUALLY_FRAME" val="{&quot;height&quot;:388.25,&quot;width&quot;:733.0499877929688}"/>
  <p:tag name="KSO_WM_DIAGRAM_COLOR_MATCH_VALUE" val="{&quot;shape&quot;:{&quot;fill&quot;:{&quot;gradient&quot;:[{&quot;brightness&quot;:0.4000000059604645,&quot;colorType&quot;:1,&quot;foreColorIndex&quot;:5,&quot;pos&quot;:0,&quot;transparency&quot;:0},{&quot;brightness&quot;:0,&quot;colorType&quot;:1,&quot;foreColorIndex&quot;:5,&quot;pos&quot;:0.44999998807907104,&quot;transparency&quot;:0}],&quot;type&quot;:3},&quot;glow&quot;:{&quot;colorType&quot;:0},&quot;line&quot;:{&quot;type&quot;:0},&quot;shadow&quot;:{&quot;brightness&quot;:-0.25,&quot;colorType&quot;:1,&quot;foreColorIndex&quot;:5,&quot;transparency&quot;:0.64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9"/>
  <p:tag name="KSO_WM_UNIT_TEXT_FILL_FORE_SCHEMECOLOR_INDEX" val="2"/>
  <p:tag name="KSO_WM_UNIT_TEXT_FILL_TYPE" val="1"/>
  <p:tag name="KSO_WM_UNIT_USESOURCEFORMAT_APPLY" val="1"/>
</p:tagLst>
</file>

<file path=ppt/tags/tag141.xml><?xml version="1.0" encoding="utf-8"?>
<p:tagLst xmlns:p="http://schemas.openxmlformats.org/presentationml/2006/main">
  <p:tag name="KSO_WM_DIAGRAM_VERSION" val="3"/>
  <p:tag name="KSO_WM_DIAGRAM_COLOR_TRICK" val="1"/>
  <p:tag name="KSO_WM_DIAGRAM_COLOR_TEXT_CAN_REMOVE" val="n"/>
  <p:tag name="KSO_WM_UNIT_VALUE" val="94*102"/>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233541_1*l_h_x*1_6_1"/>
  <p:tag name="KSO_WM_TEMPLATE_CATEGORY" val="diagram"/>
  <p:tag name="KSO_WM_TEMPLATE_INDEX" val="20233541"/>
  <p:tag name="KSO_WM_UNIT_LAYERLEVEL" val="1_1_1"/>
  <p:tag name="KSO_WM_TAG_VERSION" val="3.0"/>
  <p:tag name="KSO_WM_DIAGRAM_MAX_ITEMCNT" val="6"/>
  <p:tag name="KSO_WM_DIAGRAM_MIN_ITEMCNT" val="6"/>
  <p:tag name="KSO_WM_DIAGRAM_VIRTUALLY_FRAME" val="{&quot;height&quot;:388.25,&quot;width&quot;:733.04998779296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2"/>
  <p:tag name="KSO_WM_UNIT_FILL_FORE_SCHEMECOLOR_INDEX_BRIGHTNESS" val="0"/>
  <p:tag name="KSO_WM_UNIT_USESOURCEFORMAT_APPLY" val="1"/>
</p:tagLst>
</file>

<file path=ppt/tags/tag142.xml><?xml version="1.0" encoding="utf-8"?>
<p:tagLst xmlns:p="http://schemas.openxmlformats.org/presentationml/2006/main">
  <p:tag name="KSO_WM_DIAGRAM_VERSION" val="3"/>
  <p:tag name="KSO_WM_DIAGRAM_COLOR_TRICK" val="1"/>
  <p:tag name="KSO_WM_DIAGRAM_COLOR_TEXT_CAN_REMOVE" val="n"/>
  <p:tag name="KSO_WM_UNIT_VALUE" val="102*102"/>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33541_1*l_h_x*1_5_1"/>
  <p:tag name="KSO_WM_TEMPLATE_CATEGORY" val="diagram"/>
  <p:tag name="KSO_WM_TEMPLATE_INDEX" val="20233541"/>
  <p:tag name="KSO_WM_UNIT_LAYERLEVEL" val="1_1_1"/>
  <p:tag name="KSO_WM_TAG_VERSION" val="3.0"/>
  <p:tag name="KSO_WM_DIAGRAM_MAX_ITEMCNT" val="6"/>
  <p:tag name="KSO_WM_DIAGRAM_MIN_ITEMCNT" val="6"/>
  <p:tag name="KSO_WM_DIAGRAM_VIRTUALLY_FRAME" val="{&quot;height&quot;:388.25,&quot;width&quot;:733.04998779296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2"/>
  <p:tag name="KSO_WM_UNIT_FILL_FORE_SCHEMECOLOR_INDEX_BRIGHTNESS" val="0"/>
  <p:tag name="KSO_WM_UNIT_USESOURCEFORMAT_APPLY" val="1"/>
</p:tagLst>
</file>

<file path=ppt/tags/tag143.xml><?xml version="1.0" encoding="utf-8"?>
<p:tagLst xmlns:p="http://schemas.openxmlformats.org/presentationml/2006/main">
  <p:tag name="KSO_WM_DIAGRAM_VERSION" val="3"/>
  <p:tag name="KSO_WM_DIAGRAM_COLOR_TRICK" val="1"/>
  <p:tag name="KSO_WM_DIAGRAM_COLOR_TEXT_CAN_REMOVE" val="n"/>
  <p:tag name="KSO_WM_UNIT_VALUE" val="77*108"/>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541_1*l_h_x*1_2_1"/>
  <p:tag name="KSO_WM_TEMPLATE_CATEGORY" val="diagram"/>
  <p:tag name="KSO_WM_TEMPLATE_INDEX" val="20233541"/>
  <p:tag name="KSO_WM_UNIT_LAYERLEVEL" val="1_1_1"/>
  <p:tag name="KSO_WM_TAG_VERSION" val="3.0"/>
  <p:tag name="KSO_WM_DIAGRAM_MAX_ITEMCNT" val="6"/>
  <p:tag name="KSO_WM_DIAGRAM_MIN_ITEMCNT" val="6"/>
  <p:tag name="KSO_WM_DIAGRAM_VIRTUALLY_FRAME" val="{&quot;height&quot;:388.25,&quot;width&quot;:733.04998779296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2"/>
  <p:tag name="KSO_WM_UNIT_FILL_FORE_SCHEMECOLOR_INDEX_BRIGHTNESS" val="0"/>
  <p:tag name="KSO_WM_UNIT_USESOURCEFORMAT_APPLY" val="1"/>
</p:tagLst>
</file>

<file path=ppt/tags/tag144.xml><?xml version="1.0" encoding="utf-8"?>
<p:tagLst xmlns:p="http://schemas.openxmlformats.org/presentationml/2006/main">
  <p:tag name="KSO_WM_DIAGRAM_VERSION" val="3"/>
  <p:tag name="KSO_WM_DIAGRAM_COLOR_TRICK" val="1"/>
  <p:tag name="KSO_WM_DIAGRAM_COLOR_TEXT_CAN_REMOVE" val="n"/>
  <p:tag name="KSO_WM_UNIT_VALUE" val="87*129"/>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33541_1*l_h_x*1_4_1"/>
  <p:tag name="KSO_WM_TEMPLATE_CATEGORY" val="diagram"/>
  <p:tag name="KSO_WM_TEMPLATE_INDEX" val="20233541"/>
  <p:tag name="KSO_WM_UNIT_LAYERLEVEL" val="1_1_1"/>
  <p:tag name="KSO_WM_TAG_VERSION" val="3.0"/>
  <p:tag name="KSO_WM_DIAGRAM_MAX_ITEMCNT" val="6"/>
  <p:tag name="KSO_WM_DIAGRAM_MIN_ITEMCNT" val="6"/>
  <p:tag name="KSO_WM_DIAGRAM_VIRTUALLY_FRAME" val="{&quot;height&quot;:388.25,&quot;width&quot;:733.04998779296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2"/>
  <p:tag name="KSO_WM_UNIT_FILL_FORE_SCHEMECOLOR_INDEX_BRIGHTNESS" val="0"/>
  <p:tag name="KSO_WM_UNIT_USESOURCEFORMAT_APPLY" val="1"/>
</p:tagLst>
</file>

<file path=ppt/tags/tag145.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46.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f*1_1_3"/>
  <p:tag name="KSO_WM_TEMPLATE_CATEGORY" val="diagram"/>
  <p:tag name="KSO_WM_TEMPLATE_INDEX" val="20231405"/>
  <p:tag name="KSO_WM_UNIT_LAYERLEVEL" val="1_1_1"/>
  <p:tag name="KSO_WM_TAG_VERSION" val="3.0"/>
  <p:tag name="KSO_WM_DIAGRAM_GROUP_CODE" val="l1-1"/>
  <p:tag name="KSO_WM_UNIT_TYPE" val="l_h_f"/>
  <p:tag name="KSO_WM_UNIT_INDEX" val="1_1_3"/>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2,&quot;pos&quot;:0,&quot;rgb&quot;:&quot;#ffffff&quot;,&quot;transparency&quot;:0.8999999761581421},{&quot;brightness&quot;:0,&quot;colorType&quot;:2,&quot;pos&quot;:1,&quot;rgb&quot;:&quot;#ffffff&quot;,&quot;transparency&quot;:1}],&quot;type&quot;:3},&quot;glow&quot;:{&quot;colorType&quot;:0},&quot;line&quot;:{&quot;gradient&quot;:[{&quot;brightness&quot;:0.4000000059604645,&quot;colorType&quot;:1,&quot;foreColorIndex&quot;:5,&quot;pos&quot;:0,&quot;transparency&quot;:0.4000000059604645},{&quot;brightness&quot;:0.4000000059604645,&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TEXT_LAYER_COUNT" val="1"/>
  <p:tag name="KSO_WM_UNIT_NOCLEAR" val="0"/>
  <p:tag name="KSO_WM_UNIT_TEXT_TYPE" val="1"/>
  <p:tag name="KSO_WM_UNIT_VALUE" val="44"/>
  <p:tag name="KSO_WM_UNIT_PRESET_TEXT" val="单击此处输入你的项正文具体内容，请阐述你的内容观点"/>
  <p:tag name="KSO_WM_UNIT_TEXT_FILL_FORE_SCHEMECOLOR_INDEX" val="1"/>
  <p:tag name="KSO_WM_UNIT_TEXT_FILL_TYPE" val="1"/>
  <p:tag name="KSO_WM_UNIT_LINE_FORE_SCHEMECOLOR_INDEX" val="5"/>
  <p:tag name="KSO_WM_UNIT_USESOURCEFORMAT_APPLY" val="1"/>
</p:tagLst>
</file>

<file path=ppt/tags/tag148.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f*1_1_3"/>
  <p:tag name="KSO_WM_TEMPLATE_CATEGORY" val="diagram"/>
  <p:tag name="KSO_WM_TEMPLATE_INDEX" val="20231405"/>
  <p:tag name="KSO_WM_UNIT_LAYERLEVEL" val="1_1_1"/>
  <p:tag name="KSO_WM_TAG_VERSION" val="3.0"/>
  <p:tag name="KSO_WM_DIAGRAM_GROUP_CODE" val="l1-1"/>
  <p:tag name="KSO_WM_UNIT_TYPE" val="l_h_f"/>
  <p:tag name="KSO_WM_UNIT_INDEX" val="1_1_3"/>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2,&quot;pos&quot;:0,&quot;rgb&quot;:&quot;#ffffff&quot;,&quot;transparency&quot;:0.8999999761581421},{&quot;brightness&quot;:0,&quot;colorType&quot;:2,&quot;pos&quot;:1,&quot;rgb&quot;:&quot;#ffffff&quot;,&quot;transparency&quot;:1}],&quot;type&quot;:3},&quot;glow&quot;:{&quot;colorType&quot;:0},&quot;line&quot;:{&quot;gradient&quot;:[{&quot;brightness&quot;:0.4000000059604645,&quot;colorType&quot;:1,&quot;foreColorIndex&quot;:5,&quot;pos&quot;:0,&quot;transparency&quot;:0.4000000059604645},{&quot;brightness&quot;:0.4000000059604645,&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TEXT_LAYER_COUNT" val="1"/>
  <p:tag name="KSO_WM_UNIT_NOCLEAR" val="0"/>
  <p:tag name="KSO_WM_UNIT_TEXT_TYPE" val="1"/>
  <p:tag name="KSO_WM_UNIT_VALUE" val="44"/>
  <p:tag name="KSO_WM_UNIT_PRESET_TEXT" val="单击此处输入你的项正文具体内容，请阐述你的内容观点"/>
  <p:tag name="KSO_WM_UNIT_TEXT_FILL_FORE_SCHEMECOLOR_INDEX" val="1"/>
  <p:tag name="KSO_WM_UNIT_TEXT_FILL_TYPE" val="1"/>
  <p:tag name="KSO_WM_UNIT_LINE_FORE_SCHEMECOLOR_INDEX" val="5"/>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f*1_1_3"/>
  <p:tag name="KSO_WM_TEMPLATE_CATEGORY" val="diagram"/>
  <p:tag name="KSO_WM_TEMPLATE_INDEX" val="20231405"/>
  <p:tag name="KSO_WM_UNIT_LAYERLEVEL" val="1_1_1"/>
  <p:tag name="KSO_WM_TAG_VERSION" val="3.0"/>
  <p:tag name="KSO_WM_DIAGRAM_GROUP_CODE" val="l1-1"/>
  <p:tag name="KSO_WM_UNIT_TYPE" val="l_h_f"/>
  <p:tag name="KSO_WM_UNIT_INDEX" val="1_1_3"/>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2,&quot;pos&quot;:0,&quot;rgb&quot;:&quot;#ffffff&quot;,&quot;transparency&quot;:0.8999999761581421},{&quot;brightness&quot;:0,&quot;colorType&quot;:2,&quot;pos&quot;:1,&quot;rgb&quot;:&quot;#ffffff&quot;,&quot;transparency&quot;:1}],&quot;type&quot;:3},&quot;glow&quot;:{&quot;colorType&quot;:0},&quot;line&quot;:{&quot;gradient&quot;:[{&quot;brightness&quot;:0.4000000059604645,&quot;colorType&quot;:1,&quot;foreColorIndex&quot;:5,&quot;pos&quot;:0,&quot;transparency&quot;:0.4000000059604645},{&quot;brightness&quot;:0.4000000059604645,&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TEXT_LAYER_COUNT" val="1"/>
  <p:tag name="KSO_WM_UNIT_NOCLEAR" val="0"/>
  <p:tag name="KSO_WM_UNIT_TEXT_TYPE" val="1"/>
  <p:tag name="KSO_WM_UNIT_VALUE" val="44"/>
  <p:tag name="KSO_WM_UNIT_PRESET_TEXT" val="单击此处输入你的项正文具体内容，请阐述你的内容观点"/>
  <p:tag name="KSO_WM_UNIT_TEXT_FILL_FORE_SCHEMECOLOR_INDEX" val="1"/>
  <p:tag name="KSO_WM_UNIT_TEXT_FILL_TYPE" val="1"/>
  <p:tag name="KSO_WM_UNIT_LINE_FORE_SCHEMECOLOR_INDEX" val="5"/>
  <p:tag name="KSO_WM_UNIT_USESOURCEFORMAT_APPLY" val="1"/>
</p:tagLst>
</file>

<file path=ppt/tags/tag152.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f*1_1_3"/>
  <p:tag name="KSO_WM_TEMPLATE_CATEGORY" val="diagram"/>
  <p:tag name="KSO_WM_TEMPLATE_INDEX" val="20231405"/>
  <p:tag name="KSO_WM_UNIT_LAYERLEVEL" val="1_1_1"/>
  <p:tag name="KSO_WM_TAG_VERSION" val="3.0"/>
  <p:tag name="KSO_WM_DIAGRAM_GROUP_CODE" val="l1-1"/>
  <p:tag name="KSO_WM_UNIT_TYPE" val="l_h_f"/>
  <p:tag name="KSO_WM_UNIT_INDEX" val="1_1_3"/>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2,&quot;pos&quot;:0,&quot;rgb&quot;:&quot;#ffffff&quot;,&quot;transparency&quot;:0.8999999761581421},{&quot;brightness&quot;:0,&quot;colorType&quot;:2,&quot;pos&quot;:1,&quot;rgb&quot;:&quot;#ffffff&quot;,&quot;transparency&quot;:1}],&quot;type&quot;:3},&quot;glow&quot;:{&quot;colorType&quot;:0},&quot;line&quot;:{&quot;gradient&quot;:[{&quot;brightness&quot;:0.4000000059604645,&quot;colorType&quot;:1,&quot;foreColorIndex&quot;:5,&quot;pos&quot;:0,&quot;transparency&quot;:0.4000000059604645},{&quot;brightness&quot;:0.4000000059604645,&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TEXT_LAYER_COUNT" val="1"/>
  <p:tag name="KSO_WM_UNIT_NOCLEAR" val="0"/>
  <p:tag name="KSO_WM_UNIT_TEXT_TYPE" val="1"/>
  <p:tag name="KSO_WM_UNIT_VALUE" val="44"/>
  <p:tag name="KSO_WM_UNIT_PRESET_TEXT" val="单击此处输入你的项正文具体内容，请阐述你的内容观点"/>
  <p:tag name="KSO_WM_UNIT_TEXT_FILL_FORE_SCHEMECOLOR_INDEX" val="1"/>
  <p:tag name="KSO_WM_UNIT_TEXT_FILL_TYPE" val="1"/>
  <p:tag name="KSO_WM_UNIT_LINE_FORE_SCHEMECOLOR_INDEX" val="5"/>
  <p:tag name="KSO_WM_UNIT_USESOURCEFORMAT_APPLY" val="1"/>
</p:tagLst>
</file>

<file path=ppt/tags/tag15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f*1_1_3"/>
  <p:tag name="KSO_WM_TEMPLATE_CATEGORY" val="diagram"/>
  <p:tag name="KSO_WM_TEMPLATE_INDEX" val="20231405"/>
  <p:tag name="KSO_WM_UNIT_LAYERLEVEL" val="1_1_1"/>
  <p:tag name="KSO_WM_TAG_VERSION" val="3.0"/>
  <p:tag name="KSO_WM_DIAGRAM_GROUP_CODE" val="l1-1"/>
  <p:tag name="KSO_WM_UNIT_TYPE" val="l_h_f"/>
  <p:tag name="KSO_WM_UNIT_INDEX" val="1_1_3"/>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2,&quot;pos&quot;:0,&quot;rgb&quot;:&quot;#ffffff&quot;,&quot;transparency&quot;:0.8999999761581421},{&quot;brightness&quot;:0,&quot;colorType&quot;:2,&quot;pos&quot;:1,&quot;rgb&quot;:&quot;#ffffff&quot;,&quot;transparency&quot;:1}],&quot;type&quot;:3},&quot;glow&quot;:{&quot;colorType&quot;:0},&quot;line&quot;:{&quot;gradient&quot;:[{&quot;brightness&quot;:0.4000000059604645,&quot;colorType&quot;:1,&quot;foreColorIndex&quot;:5,&quot;pos&quot;:0,&quot;transparency&quot;:0.4000000059604645},{&quot;brightness&quot;:0.4000000059604645,&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TEXT_LAYER_COUNT" val="1"/>
  <p:tag name="KSO_WM_UNIT_NOCLEAR" val="0"/>
  <p:tag name="KSO_WM_UNIT_TEXT_TYPE" val="1"/>
  <p:tag name="KSO_WM_UNIT_VALUE" val="44"/>
  <p:tag name="KSO_WM_UNIT_PRESET_TEXT" val="单击此处输入你的项正文具体内容，请阐述你的内容观点"/>
  <p:tag name="KSO_WM_UNIT_TEXT_FILL_FORE_SCHEMECOLOR_INDEX" val="1"/>
  <p:tag name="KSO_WM_UNIT_TEXT_FILL_TYPE" val="1"/>
  <p:tag name="KSO_WM_UNIT_LINE_FORE_SCHEMECOLOR_INDEX" val="5"/>
  <p:tag name="KSO_WM_UNIT_USESOURCEFORMAT_APPLY" val="1"/>
</p:tagLst>
</file>

<file path=ppt/tags/tag156.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h_f*1_1_3"/>
  <p:tag name="KSO_WM_TEMPLATE_CATEGORY" val="diagram"/>
  <p:tag name="KSO_WM_TEMPLATE_INDEX" val="20231405"/>
  <p:tag name="KSO_WM_UNIT_LAYERLEVEL" val="1_1_1"/>
  <p:tag name="KSO_WM_TAG_VERSION" val="3.0"/>
  <p:tag name="KSO_WM_DIAGRAM_GROUP_CODE" val="l1-1"/>
  <p:tag name="KSO_WM_UNIT_TYPE" val="l_h_f"/>
  <p:tag name="KSO_WM_UNIT_INDEX" val="1_1_3"/>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2,&quot;pos&quot;:0,&quot;rgb&quot;:&quot;#ffffff&quot;,&quot;transparency&quot;:0.8999999761581421},{&quot;brightness&quot;:0,&quot;colorType&quot;:2,&quot;pos&quot;:1,&quot;rgb&quot;:&quot;#ffffff&quot;,&quot;transparency&quot;:1}],&quot;type&quot;:3},&quot;glow&quot;:{&quot;colorType&quot;:0},&quot;line&quot;:{&quot;gradient&quot;:[{&quot;brightness&quot;:0.4000000059604645,&quot;colorType&quot;:1,&quot;foreColorIndex&quot;:5,&quot;pos&quot;:0,&quot;transparency&quot;:0.4000000059604645},{&quot;brightness&quot;:0.4000000059604645,&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TEXT_LAYER_COUNT" val="1"/>
  <p:tag name="KSO_WM_UNIT_NOCLEAR" val="0"/>
  <p:tag name="KSO_WM_UNIT_TEXT_TYPE" val="1"/>
  <p:tag name="KSO_WM_UNIT_VALUE" val="44"/>
  <p:tag name="KSO_WM_UNIT_PRESET_TEXT" val="单击此处输入你的项正文具体内容，请阐述你的内容观点"/>
  <p:tag name="KSO_WM_UNIT_TEXT_FILL_FORE_SCHEMECOLOR_INDEX" val="1"/>
  <p:tag name="KSO_WM_UNIT_TEXT_FILL_TYPE" val="1"/>
  <p:tag name="KSO_WM_UNIT_LINE_FORE_SCHEMECOLOR_INDEX" val="5"/>
  <p:tag name="KSO_WM_UNIT_USESOURCEFORMAT_APPLY" val="1"/>
</p:tagLst>
</file>

<file path=ppt/tags/tag158.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0920_1*l_i*1_1"/>
  <p:tag name="KSO_WM_TEMPLATE_CATEGORY" val="diagram"/>
  <p:tag name="KSO_WM_TEMPLATE_INDEX" val="20230920"/>
  <p:tag name="KSO_WM_UNIT_LAYERLEVEL" val="1_1"/>
  <p:tag name="KSO_WM_TAG_VERSION" val="3.0"/>
  <p:tag name="KSO_WM_UNIT_TYPE" val="l_i"/>
  <p:tag name="KSO_WM_UNIT_INDEX" val="1_1"/>
  <p:tag name="KSO_WM_DIAGRAM_VERSION" val="3"/>
  <p:tag name="KSO_WM_DIAGRAM_COLOR_TRICK" val="2"/>
  <p:tag name="KSO_WM_DIAGRAM_COLOR_TEXT_CAN_REMOVE" val="n"/>
  <p:tag name="KSO_WM_DIAGRAM_MAX_ITEMCNT" val="4"/>
  <p:tag name="KSO_WM_DIAGRAM_MIN_ITEMCNT" val="2"/>
  <p:tag name="KSO_WM_DIAGRAM_VIRTUALLY_FRAME" val="{&quot;height&quot;:390.6537780761719,&quot;left&quot;:54.79998779296875,&quot;top&quot;:133.32311096191407,&quot;width&quot;:850.42505157711}"/>
  <p:tag name="KSO_WM_DIAGRAM_COLOR_MATCH_VALUE" val="{&quot;shape&quot;:{&quot;fill&quot;:{&quot;type&quot;:0},&quot;glow&quot;:{&quot;colorType&quot;:0},&quot;line&quot;:{&quot;gradient&quot;:[{&quot;brightness&quot;:0,&quot;colorType&quot;:2,&quot;pos&quot;:0.3100000023841858,&quot;rgb&quot;:&quot;#afc6ff&quot;,&quot;transparency&quot;:1},{&quot;brightness&quot;:0.4000000059604645,&quot;colorType&quot;:1,&quot;foreColorIndex&quot;:5,&quot;pos&quot;:0.7699999809265137,&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0920_1*l_i*1_2"/>
  <p:tag name="KSO_WM_TEMPLATE_CATEGORY" val="diagram"/>
  <p:tag name="KSO_WM_TEMPLATE_INDEX" val="20230920"/>
  <p:tag name="KSO_WM_UNIT_LAYERLEVEL" val="1_1"/>
  <p:tag name="KSO_WM_TAG_VERSION" val="3.0"/>
  <p:tag name="KSO_WM_UNIT_TYPE" val="l_i"/>
  <p:tag name="KSO_WM_UNIT_INDEX" val="1_2"/>
  <p:tag name="KSO_WM_DIAGRAM_VERSION" val="3"/>
  <p:tag name="KSO_WM_DIAGRAM_COLOR_TRICK" val="2"/>
  <p:tag name="KSO_WM_DIAGRAM_COLOR_TEXT_CAN_REMOVE" val="n"/>
  <p:tag name="KSO_WM_DIAGRAM_MAX_ITEMCNT" val="4"/>
  <p:tag name="KSO_WM_DIAGRAM_MIN_ITEMCNT" val="2"/>
  <p:tag name="KSO_WM_DIAGRAM_VIRTUALLY_FRAME" val="{&quot;height&quot;:390.6537780761719,&quot;left&quot;:54.79998779296875,&quot;top&quot;:133.32311096191407,&quot;width&quot;:850.42505157711}"/>
  <p:tag name="KSO_WM_DIAGRAM_COLOR_MATCH_VALUE" val="{&quot;shape&quot;:{&quot;fill&quot;:{&quot;type&quot;:0},&quot;glow&quot;:{&quot;colorType&quot;:0},&quot;line&quot;:{&quot;gradient&quot;:[{&quot;brightness&quot;:0,&quot;colorType&quot;:2,&quot;pos&quot;:0.3799999952316284,&quot;rgb&quot;:&quot;#afc6ff&quot;,&quot;transparency&quot;:1},{&quot;brightness&quot;:0,&quot;colorType&quot;:1,&quot;foreColorIndex&quot;:5,&quot;pos&quot;:0.8500000238418579,&quot;transparency&quot;:0.3499999940395355}],&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20_1*l_h_i*1_1_1"/>
  <p:tag name="KSO_WM_TEMPLATE_CATEGORY" val="diagram"/>
  <p:tag name="KSO_WM_TEMPLATE_INDEX" val="20230920"/>
  <p:tag name="KSO_WM_UNIT_LAYERLEVEL" val="1_1_1"/>
  <p:tag name="KSO_WM_TAG_VERSION" val="3.0"/>
  <p:tag name="KSO_WM_DIAGRAM_VERSION" val="3"/>
  <p:tag name="KSO_WM_DIAGRAM_COLOR_TRICK" val="2"/>
  <p:tag name="KSO_WM_DIAGRAM_COLOR_TEXT_CAN_REMOVE" val="n"/>
  <p:tag name="KSO_WM_UNIT_SUBTYPE" val="d"/>
  <p:tag name="KSO_WM_DIAGRAM_MAX_ITEMCNT" val="4"/>
  <p:tag name="KSO_WM_DIAGRAM_MIN_ITEMCNT" val="2"/>
  <p:tag name="KSO_WM_DIAGRAM_VIRTUALLY_FRAME" val="{&quot;height&quot;:390.6537780761719,&quot;left&quot;:54.79998779296875,&quot;top&quot;:133.32311096191407,&quot;width&quot;:850.42505157711}"/>
  <p:tag name="KSO_WM_DIAGRAM_COLOR_MATCH_VALUE" val="{&quot;shape&quot;:{&quot;fill&quot;:{&quot;gradient&quot;:[{&quot;brightness&quot;:0,&quot;colorType&quot;:1,&quot;foreColorIndex&quot;:5,&quot;pos&quot;:0.5400000214576721,&quot;transparency&quot;:0},{&quot;brightness&quot;:0.4000000059604645,&quot;colorType&quot;:1,&quot;foreColorIndex&quot;:5,&quot;pos&quot;:0,&quot;transparency&quot;:0},{&quot;brightness&quot;:0,&quot;colorType&quot;:1,&quot;foreColorIndex&quot;:5,&quot;pos&quot;:0.8100000023841858,&quot;transparency&quot;:0},{&quot;brightness&quot;:0,&quot;colorType&quot;:1,&quot;foreColorIndex&quot;:5,&quot;pos&quot;:1,&quot;transparency&quot;:0}],&quot;type&quot;:3},&quot;glow&quot;:{&quot;colorType&quot;:0},&quot;line&quot;:{&quot;gradient&quot;:[{&quot;brightness&quot;:0,&quot;colorType&quot;:2,&quot;pos&quot;:0.3199999928474426,&quot;rgb&quot;:&quot;#f5f8ff&quot;,&quot;transparency&quot;:0},{&quot;brightness&quot;:0,&quot;colorType&quot;:2,&quot;pos&quot;:0,&quot;rgb&quot;:&quot;#a5beff&quot;,&quot;transparency&quot;:0},{&quot;brightness&quot;:0,&quot;colorType&quot;:2,&quot;pos&quot;:1,&quot;rgb&quot;:&quot;#f5f8ff&quot;,&quot;transparency&quot;:0},{&quot;brightness&quot;:0,&quot;colorType&quot;:2,&quot;pos&quot;:0.7099999785423279,&quot;rgb&quot;:&quot;#c3d4ff&quot;,&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20_1*l_h_i*1_2_1"/>
  <p:tag name="KSO_WM_TEMPLATE_CATEGORY" val="diagram"/>
  <p:tag name="KSO_WM_TEMPLATE_INDEX" val="20230920"/>
  <p:tag name="KSO_WM_UNIT_LAYERLEVEL" val="1_1_1"/>
  <p:tag name="KSO_WM_TAG_VERSION" val="3.0"/>
  <p:tag name="KSO_WM_DIAGRAM_VERSION" val="3"/>
  <p:tag name="KSO_WM_DIAGRAM_COLOR_TRICK" val="2"/>
  <p:tag name="KSO_WM_DIAGRAM_COLOR_TEXT_CAN_REMOVE" val="n"/>
  <p:tag name="KSO_WM_UNIT_SUBTYPE" val="d"/>
  <p:tag name="KSO_WM_DIAGRAM_MAX_ITEMCNT" val="4"/>
  <p:tag name="KSO_WM_DIAGRAM_MIN_ITEMCNT" val="2"/>
  <p:tag name="KSO_WM_DIAGRAM_VIRTUALLY_FRAME" val="{&quot;height&quot;:390.6537780761719,&quot;left&quot;:54.79998779296875,&quot;top&quot;:133.32311096191407,&quot;width&quot;:850.42505157711}"/>
  <p:tag name="KSO_WM_DIAGRAM_COLOR_MATCH_VALUE" val="{&quot;shape&quot;:{&quot;fill&quot;:{&quot;gradient&quot;:[{&quot;brightness&quot;:0,&quot;colorType&quot;:1,&quot;foreColorIndex&quot;:6,&quot;pos&quot;:0.5400000214576721,&quot;transparency&quot;:0},{&quot;brightness&quot;:0.4000000059604645,&quot;colorType&quot;:1,&quot;foreColorIndex&quot;:6,&quot;pos&quot;:0,&quot;transparency&quot;:0},{&quot;brightness&quot;:0.4000000059604645,&quot;colorType&quot;:1,&quot;foreColorIndex&quot;:6,&quot;pos&quot;:1,&quot;transparency&quot;:0}],&quot;type&quot;:3},&quot;glow&quot;:{&quot;colorType&quot;:0},&quot;line&quot;:{&quot;gradient&quot;:[{&quot;brightness&quot;:0,&quot;colorType&quot;:2,&quot;pos&quot;:0.3199999928474426,&quot;rgb&quot;:&quot;#f5f8ff&quot;,&quot;transparency&quot;:0},{&quot;brightness&quot;:0.800000011920929,&quot;colorType&quot;:1,&quot;foreColorIndex&quot;:6,&quot;pos&quot;:0,&quot;transparency&quot;:0},{&quot;brightness&quot;:0,&quot;colorType&quot;:2,&quot;pos&quot;:1,&quot;rgb&quot;:&quot;#f5f8ff&quot;,&quot;transparency&quot;:0},{&quot;brightness&quot;:0.800000011920929,&quot;colorType&quot;:1,&quot;foreColorIndex&quot;:6,&quot;pos&quot;:0.7099999785423279,&quot;transparency&quot;:0}],&quot;type&quot;:2},&quot;shadow&quot;:{&quot;brightness&quot;:0,&quot;colorType&quot;:1,&quot;foreColorIndex&quot;:6,&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0920_1*l_h_i*1_1_2"/>
  <p:tag name="KSO_WM_TEMPLATE_CATEGORY" val="diagram"/>
  <p:tag name="KSO_WM_TEMPLATE_INDEX" val="20230920"/>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90.6537780761719,&quot;left&quot;:54.79998779296875,&quot;top&quot;:133.32311096191407,&quot;width&quot;:850.42505157711}"/>
  <p:tag name="KSO_WM_DIAGRAM_COLOR_MATCH_VALUE" val="{&quot;shape&quot;:{&quot;fill&quot;:{&quot;type&quot;:0},&quot;glow&quot;:{&quot;colorType&quot;:0},&quot;line&quot;:{&quot;gradient&quot;:[{&quot;brightness&quot;:0,&quot;colorType&quot;:2,&quot;pos&quot;:1,&quot;rgb&quot;:&quot;#afc6ff&quot;,&quot;transparency&quot;:1},{&quot;brightness&quot;:0,&quot;colorType&quot;:1,&quot;foreColorIndex&quot;:5,&quot;pos&quot;:0.4699999988079071,&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920_1*l_h_i*1_2_2"/>
  <p:tag name="KSO_WM_TEMPLATE_CATEGORY" val="diagram"/>
  <p:tag name="KSO_WM_TEMPLATE_INDEX" val="20230920"/>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90.6537780761719,&quot;left&quot;:54.79998779296875,&quot;top&quot;:133.32311096191407,&quot;width&quot;:850.42505157711}"/>
  <p:tag name="KSO_WM_DIAGRAM_COLOR_MATCH_VALUE" val="{&quot;shape&quot;:{&quot;fill&quot;:{&quot;type&quot;:0},&quot;glow&quot;:{&quot;colorType&quot;:0},&quot;line&quot;:{&quot;gradient&quot;:[{&quot;brightness&quot;:0,&quot;colorType&quot;:1,&quot;foreColorIndex&quot;:6,&quot;pos&quot;:0,&quot;transparency&quot;:0},{&quot;brightness&quot;:0,&quot;colorType&quot;:1,&quot;foreColorIndex&quot;:6,&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
</p:tagLst>
</file>

<file path=ppt/tags/tag16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20_1*l_h_f*1_2_1"/>
  <p:tag name="KSO_WM_TEMPLATE_CATEGORY" val="diagram"/>
  <p:tag name="KSO_WM_TEMPLATE_INDEX" val="20230920"/>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4"/>
  <p:tag name="KSO_WM_DIAGRAM_MIN_ITEMCNT" val="2"/>
  <p:tag name="KSO_WM_DIAGRAM_VIRTUALLY_FRAME" val="{&quot;height&quot;:390.6537780761719,&quot;left&quot;:54.79998779296875,&quot;top&quot;:133.32311096191407,&quot;width&quot;:850.425051577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文本具体内容，简明扼要地阐述您的观点。根据需要可酌情增减文字，以便观者准确"/>
  <p:tag name="KSO_WM_UNIT_TEXT_FILL_FORE_SCHEMECOLOR_INDEX" val="1"/>
  <p:tag name="KSO_WM_UNIT_TEXT_FILL_TYPE" val="1"/>
  <p:tag name="KSO_WM_UNIT_TEXT_TYPE" val="1"/>
  <p:tag name="KSO_WM_DIAGRAM_USE_COLOR_VALUE" val="{&quot;color_scheme&quot;:1,&quot;color_type&quot;:1,&quot;theme_color_indexes&quot;:[]}"/>
</p:tagLst>
</file>

<file path=ppt/tags/tag16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20_1*l_h_a*1_2_1"/>
  <p:tag name="KSO_WM_TEMPLATE_CATEGORY" val="diagram"/>
  <p:tag name="KSO_WM_TEMPLATE_INDEX" val="20230920"/>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4"/>
  <p:tag name="KSO_WM_DIAGRAM_MIN_ITEMCNT" val="2"/>
  <p:tag name="KSO_WM_DIAGRAM_VIRTUALLY_FRAME" val="{&quot;height&quot;:390.6537780761719,&quot;left&quot;:54.79998779296875,&quot;top&quot;:133.32311096191407,&quot;width&quot;:850.425051577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
</p:tagLst>
</file>

<file path=ppt/tags/tag16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0920_1*l_h_f*1_1_1"/>
  <p:tag name="KSO_WM_TEMPLATE_CATEGORY" val="diagram"/>
  <p:tag name="KSO_WM_TEMPLATE_INDEX" val="20230920"/>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4"/>
  <p:tag name="KSO_WM_DIAGRAM_MIN_ITEMCNT" val="2"/>
  <p:tag name="KSO_WM_DIAGRAM_VIRTUALLY_FRAME" val="{&quot;height&quot;:390.6537780761719,&quot;left&quot;:54.79998779296875,&quot;top&quot;:133.32311096191407,&quot;width&quot;:850.425051577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文本具体内容，简明扼要地阐述您的观点。根据需要可酌情增减文字"/>
  <p:tag name="KSO_WM_UNIT_TEXT_FILL_FORE_SCHEMECOLOR_INDEX" val="1"/>
  <p:tag name="KSO_WM_UNIT_TEXT_FILL_TYPE" val="1"/>
  <p:tag name="KSO_WM_UNIT_TEXT_TYPE" val="1"/>
  <p:tag name="KSO_WM_DIAGRAM_USE_COLOR_VALUE" val="{&quot;color_scheme&quot;:1,&quot;color_type&quot;:1,&quot;theme_color_indexes&quot;:[]}"/>
</p:tagLst>
</file>

<file path=ppt/tags/tag16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20_1*l_h_a*1_1_1"/>
  <p:tag name="KSO_WM_TEMPLATE_CATEGORY" val="diagram"/>
  <p:tag name="KSO_WM_TEMPLATE_INDEX" val="20230920"/>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4"/>
  <p:tag name="KSO_WM_DIAGRAM_MIN_ITEMCNT" val="2"/>
  <p:tag name="KSO_WM_DIAGRAM_VIRTUALLY_FRAME" val="{&quot;height&quot;:390.6537780761719,&quot;left&quot;:54.79998779296875,&quot;top&quot;:133.32311096191407,&quot;width&quot;:850.425051577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
</p:tagLst>
</file>

<file path=ppt/tags/tag169.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 name="resource_record_key" val="{&quot;65&quot;:[20187308],&quot;70&quot;:[331216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171.xml><?xml version="1.0" encoding="utf-8"?>
<p:tagLst xmlns:p="http://schemas.openxmlformats.org/presentationml/2006/main">
  <p:tag name="resource_record_key" val="{&quot;65&quot;:[20187308],&quot;70&quot;:[331216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8_3*m_i*1_1"/>
  <p:tag name="KSO_WM_TEMPLATE_CATEGORY" val="diagram"/>
  <p:tag name="KSO_WM_TEMPLATE_INDEX" val="20236918"/>
  <p:tag name="KSO_WM_UNIT_LAYERLEVEL" val="1_1"/>
  <p:tag name="KSO_WM_TAG_VERSION" val="3.0"/>
  <p:tag name="KSO_WM_DIAGRAM_GROUP_CODE" val="m1-1"/>
  <p:tag name="KSO_WM_UNIT_TYPE" val="m_i"/>
  <p:tag name="KSO_WM_UNIT_INDEX" val="1_1"/>
  <p:tag name="KSO_WM_DIAGRAM_VERSION" val="3"/>
  <p:tag name="KSO_WM_DIAGRAM_COLOR_TRICK" val="1"/>
  <p:tag name="KSO_WM_DIAGRAM_COLOR_TEXT_CAN_REMOVE" val="n"/>
  <p:tag name="KSO_WM_UNIT_FILL_TYPE" val="3"/>
  <p:tag name="KSO_WM_DIAGRAM_MAX_ITEMCNT" val="5"/>
  <p:tag name="KSO_WM_DIAGRAM_MIN_ITEMCNT" val="2"/>
  <p:tag name="KSO_WM_DIAGRAM_VIRTUALLY_FRAME" val="{&quot;height&quot;:357.8187255859375,&quot;width&quot;:863.7000122070312}"/>
  <p:tag name="KSO_WM_DIAGRAM_COLOR_MATCH_VALUE" val="{&quot;shape&quot;:{&quot;fill&quot;:{&quot;gradient&quot;:[{&quot;brightness&quot;:0,&quot;colorType&quot;:1,&quot;foreColorIndex&quot;:5,&quot;pos&quot;:1,&quot;transparency&quot;:0.6000000238418579},{&quot;brightness&quot;:0,&quot;colorType&quot;:1,&quot;foreColorIndex&quot;:5,&quot;pos&quot;:0.4699999988079071,&quot;transparency&quot;:0.800000011920929},{&quot;brightness&quot;:0,&quot;colorType&quot;:1,&quot;foreColorIndex&quot;:5,&quot;pos&quot;:0,&quot;transparency&quot;:1}],&quot;type&quot;:3},&quot;glow&quot;:{&quot;colorType&quot;:0},&quot;line&quot;:{&quot;gradient&quot;:[{&quot;brightness&quot;:0,&quot;colorType&quot;:1,&quot;foreColorIndex&quot;:5,&quot;pos&quot;:0.6800000071525574,&quot;transparency&quot;:0},{&quot;brightness&quot;:0,&quot;colorType&quot;:1,&quot;foreColorIndex&quot;:5,&quot;pos&quot;:0.33000001311302185,&quot;transparency&quot;:0.6000000238418579},{&quot;brightness&quot;:0,&quot;colorType&quot;:1,&quot;foreColorIndex&quot;:5,&quot;pos&quot;:0,&quot;transparency&quot;:1},{&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USESOURCEFORMAT_APPLY"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1"/>
  <p:tag name="KSO_WM_UNIT_ID" val="diagram20236918_3*m_h_i*1_2_1"/>
  <p:tag name="KSO_WM_TEMPLATE_CATEGORY" val="diagram"/>
  <p:tag name="KSO_WM_TEMPLATE_INDEX" val="20236918"/>
  <p:tag name="KSO_WM_UNIT_LAYERLEVEL" val="1_1_1"/>
  <p:tag name="KSO_WM_TAG_VERSION" val="3.0"/>
  <p:tag name="KSO_WM_UNIT_TEXT_FILL_FORE_SCHEMECOLOR_INDEX_BRIGHTNESS" val="0.15"/>
  <p:tag name="KSO_WM_UNIT_TEXT_FILL_TYPE" val="1"/>
  <p:tag name="KSO_WM_DIAGRAM_GROUP_CODE" val="m1-1"/>
  <p:tag name="KSO_WM_DIAGRAM_VERSION" val="3"/>
  <p:tag name="KSO_WM_DIAGRAM_COLOR_TRICK" val="1"/>
  <p:tag name="KSO_WM_DIAGRAM_COLOR_TEXT_CAN_REMOVE" val="n"/>
  <p:tag name="KSO_WM_UNIT_FILL_TYPE" val="3"/>
  <p:tag name="KSO_WM_DIAGRAM_MAX_ITEMCNT" val="5"/>
  <p:tag name="KSO_WM_DIAGRAM_MIN_ITEMCNT" val="2"/>
  <p:tag name="KSO_WM_DIAGRAM_VIRTUALLY_FRAME" val="{&quot;height&quot;:357.8187255859375,&quot;width&quot;:863.7000122070312}"/>
  <p:tag name="KSO_WM_DIAGRAM_COLOR_MATCH_VALUE" val="{&quot;shape&quot;:{&quot;fill&quot;:{&quot;gradient&quot;:[{&quot;brightness&quot;:0,&quot;colorType&quot;:1,&quot;foreColorIndex&quot;:5,&quot;pos&quot;:0,&quot;transparency&quot;:0},{&quot;brightness&quot;:0.6000000238418579,&quot;colorType&quot;:1,&quot;foreColorIndex&quot;:5,&quot;pos&quot;:0.6299999952316284,&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5},&quot;threeD&quot;:{&quot;curvedSurface&quot;:{&quot;brightness&quot;:0,&quot;colorType&quot;:2,&quot;rgb&quot;:&quot;#000000&quot;},&quot;depth&quot;:{&quot;colorType&quot;:0}}},&quot;text&quot;:{&quot;fill&quot;:{&quot;solid&quot;:{&quot;brightness&quot;:0,&quot;colorType&quot;:2,&quot;rgb&quot;:&quot;#ffffff&quot;,&quot;transparency&quot;:0.20000000298023224},&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
  <p:tag name="KSO_WM_UNIT_SHADOW_SCHEMECOLOR_INDEX" val="6"/>
  <p:tag name="KSO_WM_UNIT_TEXT_SHADOW_SCHEMECOLOR_INDEX" val="6"/>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8_3*m_h_i*1_3_2"/>
  <p:tag name="KSO_WM_TEMPLATE_CATEGORY" val="diagram"/>
  <p:tag name="KSO_WM_TEMPLATE_INDEX" val="20236918"/>
  <p:tag name="KSO_WM_UNIT_LAYERLEVEL" val="1_1_1"/>
  <p:tag name="KSO_WM_TAG_VERSION" val="3.0"/>
  <p:tag name="KSO_WM_DIAGRAM_GROUP_CODE" val="m1-1"/>
  <p:tag name="KSO_WM_UNIT_TYPE" val="m_h_i"/>
  <p:tag name="KSO_WM_UNIT_INDEX" val="1_3_2"/>
  <p:tag name="KSO_WM_DIAGRAM_VERSION" val="3"/>
  <p:tag name="KSO_WM_DIAGRAM_COLOR_TRICK" val="1"/>
  <p:tag name="KSO_WM_DIAGRAM_COLOR_TEXT_CAN_REMOVE" val="n"/>
  <p:tag name="KSO_WM_DIAGRAM_MAX_ITEMCNT" val="5"/>
  <p:tag name="KSO_WM_DIAGRAM_MIN_ITEMCNT" val="2"/>
  <p:tag name="KSO_WM_DIAGRAM_VIRTUALLY_FRAME" val="{&quot;height&quot;:357.8187255859375,&quot;width&quot;:863.7000122070312}"/>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quot;transparency&quot;:0.6000000238418579},{&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7"/>
  <p:tag name="KSO_WM_UNIT_USESOURCEFORMAT_APPLY"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1"/>
  <p:tag name="KSO_WM_UNIT_ID" val="diagram20236918_3*m_h_i*1_3_1"/>
  <p:tag name="KSO_WM_TEMPLATE_CATEGORY" val="diagram"/>
  <p:tag name="KSO_WM_TEMPLATE_INDEX" val="20236918"/>
  <p:tag name="KSO_WM_UNIT_LAYERLEVEL" val="1_1_1"/>
  <p:tag name="KSO_WM_TAG_VERSION" val="3.0"/>
  <p:tag name="KSO_WM_UNIT_TEXT_FILL_FORE_SCHEMECOLOR_INDEX_BRIGHTNESS" val="0.15"/>
  <p:tag name="KSO_WM_UNIT_TEXT_FILL_TYPE" val="1"/>
  <p:tag name="KSO_WM_DIAGRAM_GROUP_CODE" val="m1-1"/>
  <p:tag name="KSO_WM_DIAGRAM_VERSION" val="3"/>
  <p:tag name="KSO_WM_DIAGRAM_COLOR_TRICK" val="1"/>
  <p:tag name="KSO_WM_DIAGRAM_COLOR_TEXT_CAN_REMOVE" val="n"/>
  <p:tag name="KSO_WM_UNIT_FILL_TYPE" val="3"/>
  <p:tag name="KSO_WM_DIAGRAM_MAX_ITEMCNT" val="5"/>
  <p:tag name="KSO_WM_DIAGRAM_MIN_ITEMCNT" val="2"/>
  <p:tag name="KSO_WM_DIAGRAM_VIRTUALLY_FRAME" val="{&quot;height&quot;:357.8187255859375,&quot;width&quot;:863.7000122070312}"/>
  <p:tag name="KSO_WM_DIAGRAM_COLOR_MATCH_VALUE" val="{&quot;shape&quot;:{&quot;fill&quot;:{&quot;gradient&quot;:[{&quot;brightness&quot;:0,&quot;colorType&quot;:1,&quot;foreColorIndex&quot;:5,&quot;pos&quot;:0,&quot;transparency&quot;:0},{&quot;brightness&quot;:0.6000000238418579,&quot;colorType&quot;:1,&quot;foreColorIndex&quot;:5,&quot;pos&quot;:0.6299999952316284,&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5},&quot;threeD&quot;:{&quot;curvedSurface&quot;:{&quot;brightness&quot;:0,&quot;colorType&quot;:2,&quot;rgb&quot;:&quot;#000000&quot;},&quot;depth&quot;:{&quot;colorType&quot;:0}}},&quot;text&quot;:{&quot;fill&quot;:{&quot;solid&quot;:{&quot;brightness&quot;:0,&quot;colorType&quot;:2,&quot;rgb&quot;:&quot;#ffffff&quot;,&quot;transparency&quot;:0.20000000298023224},&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
  <p:tag name="KSO_WM_UNIT_SHADOW_SCHEMECOLOR_INDEX" val="7"/>
  <p:tag name="KSO_WM_UNIT_TEXT_SHADOW_SCHEMECOLOR_INDEX" val="7"/>
  <p:tag name="KSO_WM_UNIT_USESOURCEFORMAT_APPLY" val="1"/>
</p:tagLst>
</file>

<file path=ppt/tags/tag6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6918_3*m_h_a*1_2_1"/>
  <p:tag name="KSO_WM_TEMPLATE_CATEGORY" val="diagram"/>
  <p:tag name="KSO_WM_TEMPLATE_INDEX" val="20236918"/>
  <p:tag name="KSO_WM_UNIT_LAYERLEVEL" val="1_1_1"/>
  <p:tag name="KSO_WM_TAG_VERSION" val="3.0"/>
  <p:tag name="KSO_WM_UNIT_TEXT_FILL_FORE_SCHEMECOLOR_INDEX_BRIGHTNESS" val="0.15"/>
  <p:tag name="KSO_WM_DIAGRAM_GROUP_CODE" val="m1-1"/>
  <p:tag name="KSO_WM_DIAGRAM_VERSION" val="3"/>
  <p:tag name="KSO_WM_DIAGRAM_COLOR_TRICK" val="1"/>
  <p:tag name="KSO_WM_DIAGRAM_COLOR_TEXT_CAN_REMOVE" val="n"/>
  <p:tag name="KSO_WM_UNIT_PRESET_TEXT" val="添加标题"/>
  <p:tag name="KSO_WM_UNIT_FILL_TYPE" val="3"/>
  <p:tag name="KSO_WM_UNIT_TEXT_FILL_FORE_SCHEMECOLOR_INDEX" val="1"/>
  <p:tag name="KSO_WM_UNIT_TEXT_FILL_TYPE" val="1"/>
  <p:tag name="KSO_WM_DIAGRAM_MAX_ITEMCNT" val="5"/>
  <p:tag name="KSO_WM_DIAGRAM_MIN_ITEMCNT" val="2"/>
  <p:tag name="KSO_WM_DIAGRAM_VIRTUALLY_FRAME" val="{&quot;height&quot;:357.8187255859375,&quot;width&quot;:863.7000122070312}"/>
  <p:tag name="KSO_WM_DIAGRAM_COLOR_MATCH_VALUE" val="{&quot;shape&quot;:{&quot;fill&quot;:{&quot;gradient&quot;:[{&quot;brightness&quot;:0,&quot;colorType&quot;:2,&quot;pos&quot;:0.23000000417232513,&quot;rgb&quot;:&quot;#ffffff&quot;,&quot;transparency&quot;:0},{&quot;brightness&quot;:0.80000001192092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1"/>
</p:tagLst>
</file>

<file path=ppt/tags/tag6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6918_3*m_h_a*1_3_1"/>
  <p:tag name="KSO_WM_TEMPLATE_CATEGORY" val="diagram"/>
  <p:tag name="KSO_WM_TEMPLATE_INDEX" val="20236918"/>
  <p:tag name="KSO_WM_UNIT_LAYERLEVEL" val="1_1_1"/>
  <p:tag name="KSO_WM_TAG_VERSION" val="3.0"/>
  <p:tag name="KSO_WM_UNIT_TEXT_FILL_FORE_SCHEMECOLOR_INDEX_BRIGHTNESS" val="0.15"/>
  <p:tag name="KSO_WM_DIAGRAM_GROUP_CODE" val="m1-1"/>
  <p:tag name="KSO_WM_DIAGRAM_VERSION" val="3"/>
  <p:tag name="KSO_WM_DIAGRAM_COLOR_TRICK" val="1"/>
  <p:tag name="KSO_WM_DIAGRAM_COLOR_TEXT_CAN_REMOVE" val="n"/>
  <p:tag name="KSO_WM_UNIT_PRESET_TEXT" val="添加标题"/>
  <p:tag name="KSO_WM_UNIT_FILL_TYPE" val="3"/>
  <p:tag name="KSO_WM_UNIT_TEXT_FILL_FORE_SCHEMECOLOR_INDEX" val="1"/>
  <p:tag name="KSO_WM_UNIT_TEXT_FILL_TYPE" val="1"/>
  <p:tag name="KSO_WM_DIAGRAM_MAX_ITEMCNT" val="5"/>
  <p:tag name="KSO_WM_DIAGRAM_MIN_ITEMCNT" val="2"/>
  <p:tag name="KSO_WM_DIAGRAM_VIRTUALLY_FRAME" val="{&quot;height&quot;:357.8187255859375,&quot;width&quot;:863.7000122070312}"/>
  <p:tag name="KSO_WM_DIAGRAM_COLOR_MATCH_VALUE" val="{&quot;shape&quot;:{&quot;fill&quot;:{&quot;gradient&quot;:[{&quot;brightness&quot;:0,&quot;colorType&quot;:2,&quot;pos&quot;:0.23000000417232513,&quot;rgb&quot;:&quot;#ffffff&quot;,&quot;transparency&quot;:0},{&quot;brightness&quot;:0.80000001192092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8_3*m_h_i*1_2_2"/>
  <p:tag name="KSO_WM_TEMPLATE_CATEGORY" val="diagram"/>
  <p:tag name="KSO_WM_TEMPLATE_INDEX" val="20236918"/>
  <p:tag name="KSO_WM_UNIT_LAYERLEVEL" val="1_1_1"/>
  <p:tag name="KSO_WM_TAG_VERSION" val="3.0"/>
  <p:tag name="KSO_WM_DIAGRAM_GROUP_CODE" val="m1-1"/>
  <p:tag name="KSO_WM_UNIT_TYPE" val="m_h_i"/>
  <p:tag name="KSO_WM_UNIT_INDEX" val="1_2_2"/>
  <p:tag name="KSO_WM_DIAGRAM_VERSION" val="3"/>
  <p:tag name="KSO_WM_DIAGRAM_COLOR_TRICK" val="1"/>
  <p:tag name="KSO_WM_DIAGRAM_COLOR_TEXT_CAN_REMOVE" val="n"/>
  <p:tag name="KSO_WM_DIAGRAM_MAX_ITEMCNT" val="5"/>
  <p:tag name="KSO_WM_DIAGRAM_MIN_ITEMCNT" val="2"/>
  <p:tag name="KSO_WM_DIAGRAM_VIRTUALLY_FRAME" val="{&quot;height&quot;:357.8187255859375,&quot;width&quot;:863.7000122070312}"/>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quot;transparency&quot;:0.6000000238418579},{&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6"/>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8_3*m_h_i*1_4_2"/>
  <p:tag name="KSO_WM_TEMPLATE_CATEGORY" val="diagram"/>
  <p:tag name="KSO_WM_TEMPLATE_INDEX" val="20236918"/>
  <p:tag name="KSO_WM_UNIT_LAYERLEVEL" val="1_1_1"/>
  <p:tag name="KSO_WM_TAG_VERSION" val="3.0"/>
  <p:tag name="KSO_WM_DIAGRAM_GROUP_CODE" val="m1-1"/>
  <p:tag name="KSO_WM_UNIT_TYPE" val="m_h_i"/>
  <p:tag name="KSO_WM_UNIT_INDEX" val="1_4_2"/>
  <p:tag name="KSO_WM_DIAGRAM_VERSION" val="3"/>
  <p:tag name="KSO_WM_DIAGRAM_COLOR_TRICK" val="1"/>
  <p:tag name="KSO_WM_DIAGRAM_COLOR_TEXT_CAN_REMOVE" val="n"/>
  <p:tag name="KSO_WM_DIAGRAM_MAX_ITEMCNT" val="5"/>
  <p:tag name="KSO_WM_DIAGRAM_MIN_ITEMCNT" val="2"/>
  <p:tag name="KSO_WM_DIAGRAM_VIRTUALLY_FRAME" val="{&quot;height&quot;:357.8187255859375,&quot;width&quot;:863.7000122070312}"/>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quot;transparency&quot;:0.6000000238418579},{&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8"/>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20236918_3*m_h_i*1_1_1"/>
  <p:tag name="KSO_WM_TEMPLATE_CATEGORY" val="diagram"/>
  <p:tag name="KSO_WM_TEMPLATE_INDEX" val="20236918"/>
  <p:tag name="KSO_WM_UNIT_LAYERLEVEL" val="1_1_1"/>
  <p:tag name="KSO_WM_TAG_VERSION" val="3.0"/>
  <p:tag name="KSO_WM_UNIT_TEXT_FILL_FORE_SCHEMECOLOR_INDEX_BRIGHTNESS" val="0.15"/>
  <p:tag name="KSO_WM_UNIT_TEXT_FILL_TYPE" val="1"/>
  <p:tag name="KSO_WM_DIAGRAM_GROUP_CODE" val="m1-1"/>
  <p:tag name="KSO_WM_DIAGRAM_VERSION" val="3"/>
  <p:tag name="KSO_WM_DIAGRAM_COLOR_TRICK" val="1"/>
  <p:tag name="KSO_WM_DIAGRAM_COLOR_TEXT_CAN_REMOVE" val="n"/>
  <p:tag name="KSO_WM_UNIT_FILL_TYPE" val="3"/>
  <p:tag name="KSO_WM_DIAGRAM_MAX_ITEMCNT" val="5"/>
  <p:tag name="KSO_WM_DIAGRAM_MIN_ITEMCNT" val="2"/>
  <p:tag name="KSO_WM_DIAGRAM_VIRTUALLY_FRAME" val="{&quot;height&quot;:357.8187255859375,&quot;width&quot;:863.7000122070312}"/>
  <p:tag name="KSO_WM_DIAGRAM_COLOR_MATCH_VALUE" val="{&quot;shape&quot;:{&quot;fill&quot;:{&quot;gradient&quot;:[{&quot;brightness&quot;:0,&quot;colorType&quot;:1,&quot;foreColorIndex&quot;:5,&quot;pos&quot;:0,&quot;transparency&quot;:0},{&quot;brightness&quot;:0.6000000238418579,&quot;colorType&quot;:1,&quot;foreColorIndex&quot;:5,&quot;pos&quot;:0.6299999952316284,&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5},&quot;threeD&quot;:{&quot;curvedSurface&quot;:{&quot;brightness&quot;:0,&quot;colorType&quot;:2,&quot;rgb&quot;:&quot;#000000&quot;},&quot;depth&quot;:{&quot;colorType&quot;:0}}},&quot;text&quot;:{&quot;fill&quot;:{&quot;solid&quot;:{&quot;brightness&quot;:0,&quot;colorType&quot;:2,&quot;rgb&quot;:&quot;#ffffff&quot;,&quot;transparency&quot;:0.20000000298023224},&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
  <p:tag name="KSO_WM_UNIT_SHADOW_SCHEMECOLOR_INDEX" val="5"/>
  <p:tag name="KSO_WM_UNIT_TEXT_SHADOW_SCHEMECOLOR_INDEX" val="5"/>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4_1"/>
  <p:tag name="KSO_WM_UNIT_ID" val="diagram20236918_3*m_h_i*1_4_1"/>
  <p:tag name="KSO_WM_TEMPLATE_CATEGORY" val="diagram"/>
  <p:tag name="KSO_WM_TEMPLATE_INDEX" val="20236918"/>
  <p:tag name="KSO_WM_UNIT_LAYERLEVEL" val="1_1_1"/>
  <p:tag name="KSO_WM_TAG_VERSION" val="3.0"/>
  <p:tag name="KSO_WM_UNIT_TEXT_FILL_FORE_SCHEMECOLOR_INDEX_BRIGHTNESS" val="0.15"/>
  <p:tag name="KSO_WM_UNIT_TEXT_FILL_TYPE" val="1"/>
  <p:tag name="KSO_WM_DIAGRAM_GROUP_CODE" val="m1-1"/>
  <p:tag name="KSO_WM_DIAGRAM_VERSION" val="3"/>
  <p:tag name="KSO_WM_DIAGRAM_COLOR_TRICK" val="1"/>
  <p:tag name="KSO_WM_DIAGRAM_COLOR_TEXT_CAN_REMOVE" val="n"/>
  <p:tag name="KSO_WM_UNIT_FILL_TYPE" val="3"/>
  <p:tag name="KSO_WM_DIAGRAM_MAX_ITEMCNT" val="5"/>
  <p:tag name="KSO_WM_DIAGRAM_MIN_ITEMCNT" val="2"/>
  <p:tag name="KSO_WM_DIAGRAM_VIRTUALLY_FRAME" val="{&quot;height&quot;:357.8187255859375,&quot;width&quot;:863.7000122070312}"/>
  <p:tag name="KSO_WM_DIAGRAM_COLOR_MATCH_VALUE" val="{&quot;shape&quot;:{&quot;fill&quot;:{&quot;gradient&quot;:[{&quot;brightness&quot;:0,&quot;colorType&quot;:1,&quot;foreColorIndex&quot;:5,&quot;pos&quot;:0,&quot;transparency&quot;:0},{&quot;brightness&quot;:0.6000000238418579,&quot;colorType&quot;:1,&quot;foreColorIndex&quot;:5,&quot;pos&quot;:0.6299999952316284,&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5},&quot;threeD&quot;:{&quot;curvedSurface&quot;:{&quot;brightness&quot;:0,&quot;colorType&quot;:2,&quot;rgb&quot;:&quot;#000000&quot;},&quot;depth&quot;:{&quot;colorType&quot;:0}}},&quot;text&quot;:{&quot;fill&quot;:{&quot;solid&quot;:{&quot;brightness&quot;:0,&quot;colorType&quot;:2,&quot;rgb&quot;:&quot;#ffffff&quot;,&quot;transparency&quot;:0.20000000298023224},&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
  <p:tag name="KSO_WM_UNIT_SHADOW_SCHEMECOLOR_INDEX" val="8"/>
  <p:tag name="KSO_WM_UNIT_TEXT_SHADOW_SCHEMECOLOR_INDEX" val="8"/>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8_3*m_h_f*1_1_1"/>
  <p:tag name="KSO_WM_TEMPLATE_CATEGORY" val="diagram"/>
  <p:tag name="KSO_WM_TEMPLATE_INDEX" val="20236918"/>
  <p:tag name="KSO_WM_UNIT_LAYERLEVEL" val="1_1_1"/>
  <p:tag name="KSO_WM_TAG_VERSION" val="3.0"/>
  <p:tag name="KSO_WM_UNIT_SUBTYPE" val="a"/>
  <p:tag name="KSO_WM_UNIT_NOCLEAR" val="0"/>
  <p:tag name="KSO_WM_DIAGRAM_GROUP_CODE" val="m1-1"/>
  <p:tag name="KSO_WM_UNIT_TYPE" val="m_h_f"/>
  <p:tag name="KSO_WM_UNIT_INDEX" val="1_1_1"/>
  <p:tag name="KSO_WM_DIAGRAM_VERSION" val="3"/>
  <p:tag name="KSO_WM_DIAGRAM_COLOR_TRICK" val="1"/>
  <p:tag name="KSO_WM_DIAGRAM_COLOR_TEXT_CAN_REMOVE" val="n"/>
  <p:tag name="KSO_WM_UNIT_PRESET_TEXT" val="单击此处添加文本，简明扼要地阐述观点。"/>
  <p:tag name="KSO_WM_UNIT_TEXT_FILL_FORE_SCHEMECOLOR_INDEX" val="1"/>
  <p:tag name="KSO_WM_UNIT_TEXT_FILL_TYPE" val="1"/>
  <p:tag name="KSO_WM_DIAGRAM_MAX_ITEMCNT" val="5"/>
  <p:tag name="KSO_WM_DIAGRAM_MIN_ITEMCNT" val="2"/>
  <p:tag name="KSO_WM_DIAGRAM_VIRTUALLY_FRAME" val="{&quot;height&quot;:357.8187255859375,&quot;width&quot;:863.7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1"/>
</p:tagLst>
</file>

<file path=ppt/tags/tag7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6918_3*m_h_a*1_1_1"/>
  <p:tag name="KSO_WM_TEMPLATE_CATEGORY" val="diagram"/>
  <p:tag name="KSO_WM_TEMPLATE_INDEX" val="20236918"/>
  <p:tag name="KSO_WM_UNIT_LAYERLEVEL" val="1_1_1"/>
  <p:tag name="KSO_WM_TAG_VERSION" val="3.0"/>
  <p:tag name="KSO_WM_UNIT_TEXT_FILL_FORE_SCHEMECOLOR_INDEX_BRIGHTNESS" val="0.15"/>
  <p:tag name="KSO_WM_DIAGRAM_GROUP_CODE" val="m1-1"/>
  <p:tag name="KSO_WM_DIAGRAM_VERSION" val="3"/>
  <p:tag name="KSO_WM_DIAGRAM_COLOR_TRICK" val="1"/>
  <p:tag name="KSO_WM_DIAGRAM_COLOR_TEXT_CAN_REMOVE" val="n"/>
  <p:tag name="KSO_WM_UNIT_PRESET_TEXT" val="添加标题"/>
  <p:tag name="KSO_WM_UNIT_FILL_TYPE" val="3"/>
  <p:tag name="KSO_WM_UNIT_TEXT_FILL_FORE_SCHEMECOLOR_INDEX" val="1"/>
  <p:tag name="KSO_WM_UNIT_TEXT_FILL_TYPE" val="1"/>
  <p:tag name="KSO_WM_DIAGRAM_MAX_ITEMCNT" val="5"/>
  <p:tag name="KSO_WM_DIAGRAM_MIN_ITEMCNT" val="2"/>
  <p:tag name="KSO_WM_DIAGRAM_VIRTUALLY_FRAME" val="{&quot;height&quot;:357.8187255859375,&quot;width&quot;:863.7000122070312}"/>
  <p:tag name="KSO_WM_DIAGRAM_COLOR_MATCH_VALUE" val="{&quot;shape&quot;:{&quot;fill&quot;:{&quot;gradient&quot;:[{&quot;brightness&quot;:0,&quot;colorType&quot;:2,&quot;pos&quot;:0.23000000417232513,&quot;rgb&quot;:&quot;#ffffff&quot;,&quot;transparency&quot;:0},{&quot;brightness&quot;:0.80000001192092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1"/>
</p:tagLst>
</file>

<file path=ppt/tags/tag7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4_1"/>
  <p:tag name="KSO_WM_UNIT_ID" val="diagram20236918_3*m_h_a*1_4_1"/>
  <p:tag name="KSO_WM_TEMPLATE_CATEGORY" val="diagram"/>
  <p:tag name="KSO_WM_TEMPLATE_INDEX" val="20236918"/>
  <p:tag name="KSO_WM_UNIT_LAYERLEVEL" val="1_1_1"/>
  <p:tag name="KSO_WM_TAG_VERSION" val="3.0"/>
  <p:tag name="KSO_WM_UNIT_TEXT_FILL_FORE_SCHEMECOLOR_INDEX_BRIGHTNESS" val="0.15"/>
  <p:tag name="KSO_WM_DIAGRAM_GROUP_CODE" val="m1-1"/>
  <p:tag name="KSO_WM_DIAGRAM_VERSION" val="3"/>
  <p:tag name="KSO_WM_DIAGRAM_COLOR_TRICK" val="1"/>
  <p:tag name="KSO_WM_DIAGRAM_COLOR_TEXT_CAN_REMOVE" val="n"/>
  <p:tag name="KSO_WM_UNIT_PRESET_TEXT" val="添加标题"/>
  <p:tag name="KSO_WM_UNIT_FILL_TYPE" val="3"/>
  <p:tag name="KSO_WM_UNIT_TEXT_FILL_FORE_SCHEMECOLOR_INDEX" val="1"/>
  <p:tag name="KSO_WM_UNIT_TEXT_FILL_TYPE" val="1"/>
  <p:tag name="KSO_WM_DIAGRAM_MAX_ITEMCNT" val="5"/>
  <p:tag name="KSO_WM_DIAGRAM_MIN_ITEMCNT" val="2"/>
  <p:tag name="KSO_WM_DIAGRAM_VIRTUALLY_FRAME" val="{&quot;height&quot;:357.8187255859375,&quot;width&quot;:863.7000122070312}"/>
  <p:tag name="KSO_WM_DIAGRAM_COLOR_MATCH_VALUE" val="{&quot;shape&quot;:{&quot;fill&quot;:{&quot;gradient&quot;:[{&quot;brightness&quot;:0,&quot;colorType&quot;:2,&quot;pos&quot;:0.23000000417232513,&quot;rgb&quot;:&quot;#ffffff&quot;,&quot;transparency&quot;:0},{&quot;brightness&quot;:0.80000001192092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8_3*m_h_f*1_1_1"/>
  <p:tag name="KSO_WM_TEMPLATE_CATEGORY" val="diagram"/>
  <p:tag name="KSO_WM_TEMPLATE_INDEX" val="20236918"/>
  <p:tag name="KSO_WM_UNIT_LAYERLEVEL" val="1_1_1"/>
  <p:tag name="KSO_WM_TAG_VERSION" val="3.0"/>
  <p:tag name="KSO_WM_UNIT_SUBTYPE" val="a"/>
  <p:tag name="KSO_WM_UNIT_NOCLEAR" val="0"/>
  <p:tag name="KSO_WM_DIAGRAM_GROUP_CODE" val="m1-1"/>
  <p:tag name="KSO_WM_UNIT_TYPE" val="m_h_f"/>
  <p:tag name="KSO_WM_UNIT_INDEX" val="1_1_1"/>
  <p:tag name="KSO_WM_DIAGRAM_VERSION" val="3"/>
  <p:tag name="KSO_WM_DIAGRAM_COLOR_TRICK" val="1"/>
  <p:tag name="KSO_WM_DIAGRAM_COLOR_TEXT_CAN_REMOVE" val="n"/>
  <p:tag name="KSO_WM_UNIT_PRESET_TEXT" val="单击此处添加文本，简明扼要地阐述观点。"/>
  <p:tag name="KSO_WM_UNIT_TEXT_FILL_FORE_SCHEMECOLOR_INDEX" val="1"/>
  <p:tag name="KSO_WM_UNIT_TEXT_FILL_TYPE" val="1"/>
  <p:tag name="KSO_WM_DIAGRAM_MAX_ITEMCNT" val="5"/>
  <p:tag name="KSO_WM_DIAGRAM_MIN_ITEMCNT" val="2"/>
  <p:tag name="KSO_WM_DIAGRAM_VIRTUALLY_FRAME" val="{&quot;height&quot;:357.8187255859375,&quot;width&quot;:863.7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8_3*m_h_f*1_1_1"/>
  <p:tag name="KSO_WM_TEMPLATE_CATEGORY" val="diagram"/>
  <p:tag name="KSO_WM_TEMPLATE_INDEX" val="20236918"/>
  <p:tag name="KSO_WM_UNIT_LAYERLEVEL" val="1_1_1"/>
  <p:tag name="KSO_WM_TAG_VERSION" val="3.0"/>
  <p:tag name="KSO_WM_UNIT_SUBTYPE" val="a"/>
  <p:tag name="KSO_WM_UNIT_NOCLEAR" val="0"/>
  <p:tag name="KSO_WM_DIAGRAM_GROUP_CODE" val="m1-1"/>
  <p:tag name="KSO_WM_UNIT_TYPE" val="m_h_f"/>
  <p:tag name="KSO_WM_UNIT_INDEX" val="1_1_1"/>
  <p:tag name="KSO_WM_DIAGRAM_VERSION" val="3"/>
  <p:tag name="KSO_WM_DIAGRAM_COLOR_TRICK" val="1"/>
  <p:tag name="KSO_WM_DIAGRAM_COLOR_TEXT_CAN_REMOVE" val="n"/>
  <p:tag name="KSO_WM_UNIT_PRESET_TEXT" val="单击此处添加文本，简明扼要地阐述观点。"/>
  <p:tag name="KSO_WM_UNIT_TEXT_FILL_FORE_SCHEMECOLOR_INDEX" val="1"/>
  <p:tag name="KSO_WM_UNIT_TEXT_FILL_TYPE" val="1"/>
  <p:tag name="KSO_WM_DIAGRAM_MAX_ITEMCNT" val="5"/>
  <p:tag name="KSO_WM_DIAGRAM_MIN_ITEMCNT" val="2"/>
  <p:tag name="KSO_WM_DIAGRAM_VIRTUALLY_FRAME" val="{&quot;height&quot;:357.8187255859375,&quot;width&quot;:863.7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8_3*m_h_f*1_1_1"/>
  <p:tag name="KSO_WM_TEMPLATE_CATEGORY" val="diagram"/>
  <p:tag name="KSO_WM_TEMPLATE_INDEX" val="20236918"/>
  <p:tag name="KSO_WM_UNIT_LAYERLEVEL" val="1_1_1"/>
  <p:tag name="KSO_WM_TAG_VERSION" val="3.0"/>
  <p:tag name="KSO_WM_UNIT_SUBTYPE" val="a"/>
  <p:tag name="KSO_WM_UNIT_NOCLEAR" val="0"/>
  <p:tag name="KSO_WM_DIAGRAM_GROUP_CODE" val="m1-1"/>
  <p:tag name="KSO_WM_UNIT_TYPE" val="m_h_f"/>
  <p:tag name="KSO_WM_UNIT_INDEX" val="1_1_1"/>
  <p:tag name="KSO_WM_DIAGRAM_VERSION" val="3"/>
  <p:tag name="KSO_WM_DIAGRAM_COLOR_TRICK" val="1"/>
  <p:tag name="KSO_WM_DIAGRAM_COLOR_TEXT_CAN_REMOVE" val="n"/>
  <p:tag name="KSO_WM_UNIT_PRESET_TEXT" val="单击此处添加文本，简明扼要地阐述观点。"/>
  <p:tag name="KSO_WM_UNIT_TEXT_FILL_FORE_SCHEMECOLOR_INDEX" val="1"/>
  <p:tag name="KSO_WM_UNIT_TEXT_FILL_TYPE" val="1"/>
  <p:tag name="KSO_WM_DIAGRAM_MAX_ITEMCNT" val="5"/>
  <p:tag name="KSO_WM_DIAGRAM_MIN_ITEMCNT" val="2"/>
  <p:tag name="KSO_WM_DIAGRAM_VIRTUALLY_FRAME" val="{&quot;height&quot;:357.8187255859375,&quot;width&quot;:863.7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1"/>
</p:tagLst>
</file>

<file path=ppt/tags/tag79.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1"/>
  <p:tag name="KSO_WM_UNIT_ID" val="diagram20233203_1*l_h_i*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9,&quot;top&quot;:131.04999389648438,&quot;width&quot;:840.3}"/>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diagram20233203_1*l_h_i*1_1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9,&quot;top&quot;:131.04999389648438,&quot;width&quot;:840.3}"/>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3203_1*l_h_f*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UNIT_VALUE" val="170"/>
  <p:tag name="KSO_WM_DIAGRAM_MAX_ITEMCNT" val="4"/>
  <p:tag name="KSO_WM_DIAGRAM_MIN_ITEMCNT" val="2"/>
  <p:tag name="KSO_WM_DIAGRAM_VIRTUALLY_FRAME" val="{&quot;height&quot;:375.45001220703125,&quot;left&quot;:59.9,&quot;top&quot;:131.04999389648438,&quot;width&quot;:84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UNIT_USESOURCEFORMAT_APPLY" val="1"/>
</p:tagLst>
</file>

<file path=ppt/tags/tag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3_1*l_h_a*1_2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9,&quot;top&quot;:131.04999389648438,&quot;width&quot;:84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项标题"/>
  <p:tag name="KSO_WM_UNIT_TEXT_FILL_FORE_SCHEMECOLOR_INDEX" val="1"/>
  <p:tag name="KSO_WM_UNIT_TEXT_FILL_TYPE" val="1"/>
  <p:tag name="KSO_WM_UNIT_USESOURCEFORMAT_APPLY" val="1"/>
</p:tagLst>
</file>

<file path=ppt/tags/tag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3_1*l_h_a*1_1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9,&quot;top&quot;:131.04999389648438,&quot;width&quot;:84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项标题"/>
  <p:tag name="KSO_WM_UNIT_TEXT_FILL_FORE_SCHEMECOLOR_INDEX" val="1"/>
  <p:tag name="KSO_WM_UNIT_TEXT_FILL_TYPE" val="1"/>
  <p:tag name="KSO_WM_UNIT_USESOURCEFORMAT_APPLY" val="1"/>
</p:tagLst>
</file>

<file path=ppt/tags/tag85.xml><?xml version="1.0" encoding="utf-8"?>
<p:tagLst xmlns:p="http://schemas.openxmlformats.org/presentationml/2006/main">
  <p:tag name="KSO_WM_UNIT_VALUE" val="100*108"/>
  <p:tag name="KSO_WM_UNIT_HIGHLIGHT" val="0"/>
  <p:tag name="KSO_WM_UNIT_COMPATIBLE" val="0"/>
  <p:tag name="KSO_WM_UNIT_DIAGRAM_ISNUMVISUAL" val="0"/>
  <p:tag name="KSO_WM_UNIT_DIAGRAM_ISREFERUNIT" val="0"/>
  <p:tag name="KSO_WM_UNIT_TYPE" val="l_h_x"/>
  <p:tag name="KSO_WM_UNIT_INDEX" val="1_1_1"/>
  <p:tag name="KSO_WM_UNIT_ID" val="diagram20233203_1*l_h_x*1_1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9,&quot;top&quot;:131.04999389648438,&quot;width&quot;:840.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86.xml><?xml version="1.0" encoding="utf-8"?>
<p:tagLst xmlns:p="http://schemas.openxmlformats.org/presentationml/2006/main">
  <p:tag name="KSO_WM_UNIT_VALUE" val="108*108"/>
  <p:tag name="KSO_WM_UNIT_HIGHLIGHT" val="0"/>
  <p:tag name="KSO_WM_UNIT_COMPATIBLE" val="0"/>
  <p:tag name="KSO_WM_UNIT_DIAGRAM_ISNUMVISUAL" val="0"/>
  <p:tag name="KSO_WM_UNIT_DIAGRAM_ISREFERUNIT" val="0"/>
  <p:tag name="KSO_WM_UNIT_TYPE" val="l_h_x"/>
  <p:tag name="KSO_WM_UNIT_INDEX" val="1_2_1"/>
  <p:tag name="KSO_WM_UNIT_ID" val="diagram20233203_1*l_h_x*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left&quot;:59.9,&quot;top&quot;:131.04999389648438,&quot;width&quot;:840.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8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3203_1*l_h_f*1_1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UNIT_VALUE" val="170"/>
  <p:tag name="KSO_WM_DIAGRAM_MAX_ITEMCNT" val="4"/>
  <p:tag name="KSO_WM_DIAGRAM_MIN_ITEMCNT" val="2"/>
  <p:tag name="KSO_WM_DIAGRAM_VIRTUALLY_FRAME" val="{&quot;height&quot;:375.45001220703125,&quot;left&quot;:59.9,&quot;top&quot;:131.04999389648438,&quot;width&quot;:84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内容，文字是您思想的提炼，请言简意赅的阐述您的观点。单击添加正文，文字是您思想的提炼。单击此处添加正文，文字是您思想的提炼，请言简意赅的阐述您的观点。单击添加正文，文字是您思想的提炼。单击添加正文，文字是您思想的提炼，请言简意赅的阐述您的观点"/>
  <p:tag name="KSO_WM_UNIT_TEXT_FILL_FORE_SCHEMECOLOR_INDEX" val="1"/>
  <p:tag name="KSO_WM_UNIT_TEXT_FILL_TYPE" val="1"/>
  <p:tag name="KSO_WM_UNIT_USESOURCEFORMAT_APPLY" val="1"/>
</p:tagLst>
</file>

<file path=ppt/tags/tag88.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i*1_1"/>
  <p:tag name="KSO_WM_TEMPLATE_CATEGORY" val="diagram"/>
  <p:tag name="KSO_WM_TEMPLATE_INDEX" val="20231405"/>
  <p:tag name="KSO_WM_UNIT_LAYERLEVEL" val="1_1"/>
  <p:tag name="KSO_WM_TAG_VERSION" val="3.0"/>
  <p:tag name="KSO_WM_DIAGRAM_GROUP_CODE" val="l1-1"/>
  <p:tag name="KSO_WM_UNIT_TYPE" val="l_i"/>
  <p:tag name="KSO_WM_UNIT_INDEX" val="1_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i*1_2"/>
  <p:tag name="KSO_WM_TEMPLATE_CATEGORY" val="diagram"/>
  <p:tag name="KSO_WM_TEMPLATE_INDEX" val="20231405"/>
  <p:tag name="KSO_WM_UNIT_LAYERLEVEL" val="1_1"/>
  <p:tag name="KSO_WM_TAG_VERSION" val="3.0"/>
  <p:tag name="KSO_WM_DIAGRAM_GROUP_CODE" val="l1-1"/>
  <p:tag name="KSO_WM_UNIT_TYPE" val="l_i"/>
  <p:tag name="KSO_WM_UNIT_INDEX" val="1_2"/>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1,&quot;foreColorIndex&quot;:5,&quot;pos&quot;:0.3199999928474426,&quot;transparency&quot;:0.800000011920929},{&quot;brightness&quot;:0,&quot;colorType&quot;:1,&quot;foreColorIndex&quot;:5,&quot;pos&quot;:1,&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USESOURCEFORMAT_APPLY"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i*1_3"/>
  <p:tag name="KSO_WM_TEMPLATE_CATEGORY" val="diagram"/>
  <p:tag name="KSO_WM_TEMPLATE_INDEX" val="20231405"/>
  <p:tag name="KSO_WM_UNIT_LAYERLEVEL" val="1_1"/>
  <p:tag name="KSO_WM_TAG_VERSION" val="3.0"/>
  <p:tag name="KSO_WM_DIAGRAM_GROUP_CODE" val="l1-1"/>
  <p:tag name="KSO_WM_UNIT_TYPE" val="l_i"/>
  <p:tag name="KSO_WM_UNIT_INDEX" val="1_3"/>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6000000238418579}],&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USESOURCEFORMAT_APPLY"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i*1_4"/>
  <p:tag name="KSO_WM_TEMPLATE_CATEGORY" val="diagram"/>
  <p:tag name="KSO_WM_TEMPLATE_INDEX" val="20231405"/>
  <p:tag name="KSO_WM_UNIT_LAYERLEVEL" val="1_1"/>
  <p:tag name="KSO_WM_TAG_VERSION" val="3.0"/>
  <p:tag name="KSO_WM_DIAGRAM_GROUP_CODE" val="l1-1"/>
  <p:tag name="KSO_WM_UNIT_TYPE" val="l_i"/>
  <p:tag name="KSO_WM_UNIT_INDEX" val="1_4"/>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6000000238418579}],&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USESOURCEFORMAT_APPLY"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i*1_5"/>
  <p:tag name="KSO_WM_TEMPLATE_CATEGORY" val="diagram"/>
  <p:tag name="KSO_WM_TEMPLATE_INDEX" val="20231405"/>
  <p:tag name="KSO_WM_UNIT_LAYERLEVEL" val="1_1"/>
  <p:tag name="KSO_WM_TAG_VERSION" val="3.0"/>
  <p:tag name="KSO_WM_DIAGRAM_GROUP_CODE" val="l1-1"/>
  <p:tag name="KSO_WM_UNIT_TYPE" val="l_i"/>
  <p:tag name="KSO_WM_UNIT_INDEX" val="1_5"/>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1,&quot;foreColorIndex&quot;:5,&quot;pos&quot;:0,&quot;transparency&quot;:0.6000000238418579},{&quot;brightness&quot;:0,&quot;colorType&quot;:1,&quot;foreColorIndex&quot;:5,&quot;pos&quot;:1,&quot;transparency&quot;:1}],&quot;type&quot;:3},&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UNIT_USESOURCEFORMAT_APPLY"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i*1_6"/>
  <p:tag name="KSO_WM_TEMPLATE_CATEGORY" val="diagram"/>
  <p:tag name="KSO_WM_TEMPLATE_INDEX" val="20231405"/>
  <p:tag name="KSO_WM_UNIT_LAYERLEVEL" val="1_1"/>
  <p:tag name="KSO_WM_TAG_VERSION" val="3.0"/>
  <p:tag name="KSO_WM_DIAGRAM_GROUP_CODE" val="l1-1"/>
  <p:tag name="KSO_WM_UNIT_TYPE" val="l_i"/>
  <p:tag name="KSO_WM_UNIT_INDEX" val="1_6"/>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USESOURCEFORMAT_APPLY"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i*1_8"/>
  <p:tag name="KSO_WM_TEMPLATE_CATEGORY" val="diagram"/>
  <p:tag name="KSO_WM_TEMPLATE_INDEX" val="20231405"/>
  <p:tag name="KSO_WM_UNIT_LAYERLEVEL" val="1_1"/>
  <p:tag name="KSO_WM_TAG_VERSION" val="3.0"/>
  <p:tag name="KSO_WM_DIAGRAM_GROUP_CODE" val="l1-1"/>
  <p:tag name="KSO_WM_UNIT_TYPE" val="l_i"/>
  <p:tag name="KSO_WM_UNIT_INDEX" val="1_8"/>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gradient&quot;:[{&quot;brightness&quot;:0,&quot;colorType&quot;:1,&quot;foreColorIndex&quot;:5,&quot;pos&quot;:0.14000000059604645,&quot;transparency&quot;:1},{&quot;brightness&quot;:0,&quot;colorType&quot;:1,&quot;foreColorIndex&quot;:5,&quot;pos&quot;:1,&quot;transparency&quot;:0.819999992847442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USESOURCEFORMAT_APPLY"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i*1_9"/>
  <p:tag name="KSO_WM_TEMPLATE_CATEGORY" val="diagram"/>
  <p:tag name="KSO_WM_TEMPLATE_INDEX" val="20231405"/>
  <p:tag name="KSO_WM_UNIT_LAYERLEVEL" val="1_1"/>
  <p:tag name="KSO_WM_TAG_VERSION" val="3.0"/>
  <p:tag name="KSO_WM_DIAGRAM_GROUP_CODE" val="l1-1"/>
  <p:tag name="KSO_WM_UNIT_TYPE" val="l_i"/>
  <p:tag name="KSO_WM_UNIT_INDEX" val="1_9"/>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gradient&quot;:[{&quot;brightness&quot;:0,&quot;colorType&quot;:1,&quot;foreColorIndex&quot;:5,&quot;pos&quot;:0,&quot;transparency&quot;:0.6000000238418579},{&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i*1_10"/>
  <p:tag name="KSO_WM_TEMPLATE_CATEGORY" val="diagram"/>
  <p:tag name="KSO_WM_TEMPLATE_INDEX" val="20231405"/>
  <p:tag name="KSO_WM_UNIT_LAYERLEVEL" val="1_1"/>
  <p:tag name="KSO_WM_TAG_VERSION" val="3.0"/>
  <p:tag name="KSO_WM_DIAGRAM_GROUP_CODE" val="l1-1"/>
  <p:tag name="KSO_WM_UNIT_TYPE" val="l_i"/>
  <p:tag name="KSO_WM_UNIT_INDEX" val="1_10"/>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i*1_11"/>
  <p:tag name="KSO_WM_TEMPLATE_CATEGORY" val="diagram"/>
  <p:tag name="KSO_WM_TEMPLATE_INDEX" val="20231405"/>
  <p:tag name="KSO_WM_UNIT_LAYERLEVEL" val="1_1"/>
  <p:tag name="KSO_WM_TAG_VERSION" val="3.0"/>
  <p:tag name="KSO_WM_DIAGRAM_GROUP_CODE" val="l1-1"/>
  <p:tag name="KSO_WM_UNIT_TYPE" val="l_i"/>
  <p:tag name="KSO_WM_UNIT_INDEX" val="1_11"/>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gradient&quot;:[{&quot;brightness&quot;:0,&quot;colorType&quot;:1,&quot;foreColorIndex&quot;:5,&quot;pos&quot;:0,&quot;transparency&quot;:0.5},{&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05_2*l_i*1_12"/>
  <p:tag name="KSO_WM_TEMPLATE_CATEGORY" val="diagram"/>
  <p:tag name="KSO_WM_TEMPLATE_INDEX" val="20231405"/>
  <p:tag name="KSO_WM_UNIT_LAYERLEVEL" val="1_1"/>
  <p:tag name="KSO_WM_TAG_VERSION" val="3.0"/>
  <p:tag name="KSO_WM_DIAGRAM_GROUP_CODE" val="l1-1"/>
  <p:tag name="KSO_WM_UNIT_TYPE" val="l_i"/>
  <p:tag name="KSO_WM_UNIT_INDEX" val="1_12"/>
  <p:tag name="KSO_WM_DIAGRAM_VERSION" val="3"/>
  <p:tag name="KSO_WM_DIAGRAM_COLOR_TRICK" val="2"/>
  <p:tag name="KSO_WM_DIAGRAM_COLOR_TEXT_CAN_REMOVE" val="n"/>
  <p:tag name="KSO_WM_DIAGRAM_MAX_ITEMCNT" val="6"/>
  <p:tag name="KSO_WM_DIAGRAM_MIN_ITEMCNT" val="2"/>
  <p:tag name="KSO_WM_DIAGRAM_VIRTUALLY_FRAME" val="{&quot;height&quot;:337.8899230957031,&quot;width&quot;:826.8782958984375}"/>
  <p:tag name="KSO_WM_DIAGRAM_COLOR_MATCH_VALUE" val="{&quot;shape&quot;:{&quot;fill&quot;:{&quot;type&quot;:0},&quot;glow&quot;:{&quot;colorType&quot;:0},&quot;line&quot;:{&quot;gradient&quot;:[{&quot;brightness&quot;:0,&quot;colorType&quot;:1,&quot;foreColorIndex&quot;:5,&quot;pos&quot;:0,&quot;transparency&quot;:0.800000011920929},{&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4403</Words>
  <Application>WPS 演示</Application>
  <PresentationFormat>宽屏</PresentationFormat>
  <Paragraphs>444</Paragraphs>
  <Slides>18</Slides>
  <Notes>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18</vt:i4>
      </vt:variant>
    </vt:vector>
  </HeadingPairs>
  <TitlesOfParts>
    <vt:vector size="39" baseType="lpstr">
      <vt:lpstr>Arial</vt:lpstr>
      <vt:lpstr>宋体</vt:lpstr>
      <vt:lpstr>Wingdings</vt:lpstr>
      <vt:lpstr>微软雅黑</vt:lpstr>
      <vt:lpstr>Noto Sans S Chinese Bold</vt:lpstr>
      <vt:lpstr>Noto Sans S Chinese Light</vt:lpstr>
      <vt:lpstr>Gen Jyuu Gothic Medium</vt:lpstr>
      <vt:lpstr>Noto Sans S Chinese Medium</vt:lpstr>
      <vt:lpstr>Roboto Regular</vt:lpstr>
      <vt:lpstr>思源黑体 CN Regular</vt:lpstr>
      <vt:lpstr>Arial</vt:lpstr>
      <vt:lpstr>印品黑体</vt:lpstr>
      <vt:lpstr>Times New Roman</vt:lpstr>
      <vt:lpstr>Noto Sans S Chinese Regular</vt:lpstr>
      <vt:lpstr>Wingdings</vt:lpstr>
      <vt:lpstr>+中文正文</vt:lpstr>
      <vt:lpstr>Arial Unicode MS</vt:lpstr>
      <vt:lpstr>Roboto</vt:lpstr>
      <vt:lpstr>黑体</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蓝色星空</cp:lastModifiedBy>
  <cp:revision>72</cp:revision>
  <dcterms:created xsi:type="dcterms:W3CDTF">2019-06-21T05:17:00Z</dcterms:created>
  <dcterms:modified xsi:type="dcterms:W3CDTF">2025-10-17T09:33:35Z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KSOTemplateUUID">
    <vt:lpwstr>v1.0_mb_LF5FKsUgwYiHwFDK0Q2M2w==</vt:lpwstr>
  </property>
  <property fmtid="{D5CDD505-2E9C-101B-9397-08002B2CF9AE}" pid="4" name="ICV">
    <vt:lpwstr>2D64DBF1E5804E58B2742C976773FDEA_13</vt:lpwstr>
  </property>
</Properties>
</file>