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59" r:id="rId5"/>
    <p:sldId id="268" r:id="rId6"/>
    <p:sldId id="265" r:id="rId7"/>
    <p:sldId id="276" r:id="rId8"/>
    <p:sldId id="267" r:id="rId9"/>
    <p:sldId id="27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4553"/>
    <a:srgbClr val="F4BC26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0" y="108"/>
      </p:cViewPr>
      <p:guideLst>
        <p:guide orient="horz" pos="210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</a:fld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</a:fld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阿里巴巴普惠体 R" panose="00020600040101010101" pitchFamily="18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2" Type="http://schemas.openxmlformats.org/officeDocument/2006/relationships/notesSlide" Target="../notesSlides/notesSlide2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7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2" Type="http://schemas.openxmlformats.org/officeDocument/2006/relationships/notesSlide" Target="../notesSlides/notesSlide3.xml"/><Relationship Id="rId21" Type="http://schemas.openxmlformats.org/officeDocument/2006/relationships/slideLayout" Target="../slideLayouts/slideLayout1.xml"/><Relationship Id="rId20" Type="http://schemas.openxmlformats.org/officeDocument/2006/relationships/tags" Target="../tags/tag90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99.xml"/><Relationship Id="rId8" Type="http://schemas.openxmlformats.org/officeDocument/2006/relationships/tags" Target="../tags/tag98.xml"/><Relationship Id="rId7" Type="http://schemas.openxmlformats.org/officeDocument/2006/relationships/tags" Target="../tags/tag97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3" Type="http://schemas.openxmlformats.org/officeDocument/2006/relationships/notesSlide" Target="../notesSlides/notesSlide5.xml"/><Relationship Id="rId32" Type="http://schemas.openxmlformats.org/officeDocument/2006/relationships/slideLayout" Target="../slideLayouts/slideLayout1.xml"/><Relationship Id="rId31" Type="http://schemas.openxmlformats.org/officeDocument/2006/relationships/tags" Target="../tags/tag121.xml"/><Relationship Id="rId30" Type="http://schemas.openxmlformats.org/officeDocument/2006/relationships/tags" Target="../tags/tag120.xml"/><Relationship Id="rId3" Type="http://schemas.openxmlformats.org/officeDocument/2006/relationships/tags" Target="../tags/tag93.xml"/><Relationship Id="rId29" Type="http://schemas.openxmlformats.org/officeDocument/2006/relationships/tags" Target="../tags/tag119.xml"/><Relationship Id="rId28" Type="http://schemas.openxmlformats.org/officeDocument/2006/relationships/tags" Target="../tags/tag118.xml"/><Relationship Id="rId27" Type="http://schemas.openxmlformats.org/officeDocument/2006/relationships/tags" Target="../tags/tag117.xml"/><Relationship Id="rId26" Type="http://schemas.openxmlformats.org/officeDocument/2006/relationships/tags" Target="../tags/tag116.xml"/><Relationship Id="rId25" Type="http://schemas.openxmlformats.org/officeDocument/2006/relationships/tags" Target="../tags/tag115.xml"/><Relationship Id="rId24" Type="http://schemas.openxmlformats.org/officeDocument/2006/relationships/tags" Target="../tags/tag114.xml"/><Relationship Id="rId23" Type="http://schemas.openxmlformats.org/officeDocument/2006/relationships/tags" Target="../tags/tag113.xml"/><Relationship Id="rId22" Type="http://schemas.openxmlformats.org/officeDocument/2006/relationships/tags" Target="../tags/tag112.xml"/><Relationship Id="rId21" Type="http://schemas.openxmlformats.org/officeDocument/2006/relationships/tags" Target="../tags/tag111.xml"/><Relationship Id="rId20" Type="http://schemas.openxmlformats.org/officeDocument/2006/relationships/tags" Target="../tags/tag110.xml"/><Relationship Id="rId2" Type="http://schemas.openxmlformats.org/officeDocument/2006/relationships/tags" Target="../tags/tag92.xml"/><Relationship Id="rId19" Type="http://schemas.openxmlformats.org/officeDocument/2006/relationships/tags" Target="../tags/tag109.xml"/><Relationship Id="rId18" Type="http://schemas.openxmlformats.org/officeDocument/2006/relationships/tags" Target="../tags/tag108.xml"/><Relationship Id="rId17" Type="http://schemas.openxmlformats.org/officeDocument/2006/relationships/tags" Target="../tags/tag107.xml"/><Relationship Id="rId16" Type="http://schemas.openxmlformats.org/officeDocument/2006/relationships/tags" Target="../tags/tag106.xml"/><Relationship Id="rId15" Type="http://schemas.openxmlformats.org/officeDocument/2006/relationships/tags" Target="../tags/tag105.xml"/><Relationship Id="rId14" Type="http://schemas.openxmlformats.org/officeDocument/2006/relationships/tags" Target="../tags/tag104.xml"/><Relationship Id="rId13" Type="http://schemas.openxmlformats.org/officeDocument/2006/relationships/tags" Target="../tags/tag103.xml"/><Relationship Id="rId12" Type="http://schemas.openxmlformats.org/officeDocument/2006/relationships/tags" Target="../tags/tag102.xml"/><Relationship Id="rId11" Type="http://schemas.openxmlformats.org/officeDocument/2006/relationships/tags" Target="../tags/tag101.xml"/><Relationship Id="rId10" Type="http://schemas.openxmlformats.org/officeDocument/2006/relationships/tags" Target="../tags/tag100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image" Target="../media/image7.jpeg"/><Relationship Id="rId6" Type="http://schemas.openxmlformats.org/officeDocument/2006/relationships/tags" Target="../tags/tag124.xml"/><Relationship Id="rId5" Type="http://schemas.openxmlformats.org/officeDocument/2006/relationships/image" Target="../media/image6.jpeg"/><Relationship Id="rId4" Type="http://schemas.openxmlformats.org/officeDocument/2006/relationships/tags" Target="../tags/tag123.xml"/><Relationship Id="rId3" Type="http://schemas.openxmlformats.org/officeDocument/2006/relationships/image" Target="../media/image5.jpeg"/><Relationship Id="rId2" Type="http://schemas.openxmlformats.org/officeDocument/2006/relationships/tags" Target="../tags/tag122.xml"/><Relationship Id="rId17" Type="http://schemas.openxmlformats.org/officeDocument/2006/relationships/notesSlide" Target="../notesSlides/notesSlide6.xml"/><Relationship Id="rId16" Type="http://schemas.openxmlformats.org/officeDocument/2006/relationships/slideLayout" Target="../slideLayouts/slideLayout1.xml"/><Relationship Id="rId15" Type="http://schemas.openxmlformats.org/officeDocument/2006/relationships/tags" Target="../tags/tag132.xml"/><Relationship Id="rId14" Type="http://schemas.openxmlformats.org/officeDocument/2006/relationships/tags" Target="../tags/tag131.xml"/><Relationship Id="rId13" Type="http://schemas.openxmlformats.org/officeDocument/2006/relationships/tags" Target="../tags/tag130.xml"/><Relationship Id="rId12" Type="http://schemas.openxmlformats.org/officeDocument/2006/relationships/tags" Target="../tags/tag129.xml"/><Relationship Id="rId11" Type="http://schemas.openxmlformats.org/officeDocument/2006/relationships/tags" Target="../tags/tag128.xml"/><Relationship Id="rId10" Type="http://schemas.openxmlformats.org/officeDocument/2006/relationships/tags" Target="../tags/tag12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28930" y="3020695"/>
            <a:ext cx="11327130" cy="1008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 algn="dist"/>
            <a:r>
              <a:rPr lang="zh-CN" altLang="en-US" sz="8800" dirty="0">
                <a:solidFill>
                  <a:schemeClr val="bg1"/>
                </a:solidFill>
                <a:effectLst>
                  <a:outerShdw blurRad="60007" dist="215900" dir="15480000" sy="30000" kx="-1800000" algn="bl" rotWithShape="0">
                    <a:prstClr val="black">
                      <a:alpha val="15000"/>
                    </a:prstClr>
                  </a:outerShdw>
                </a:effectLst>
                <a:latin typeface="阿里巴巴普惠体 B" panose="00020600040101010101" charset="-122"/>
                <a:ea typeface="阿里巴巴普惠体 B" panose="00020600040101010101" charset="-122"/>
              </a:rPr>
              <a:t>会议室</a:t>
            </a:r>
            <a:r>
              <a:rPr lang="en-US" altLang="zh-CN" sz="8800" dirty="0">
                <a:solidFill>
                  <a:schemeClr val="bg1"/>
                </a:solidFill>
                <a:effectLst>
                  <a:outerShdw blurRad="60007" dist="215900" dir="15480000" sy="30000" kx="-1800000" algn="bl" rotWithShape="0">
                    <a:prstClr val="black">
                      <a:alpha val="15000"/>
                    </a:prstClr>
                  </a:outerShdw>
                </a:effectLst>
                <a:latin typeface="阿里巴巴普惠体 B" panose="00020600040101010101" charset="-122"/>
                <a:ea typeface="阿里巴巴普惠体 B" panose="00020600040101010101" charset="-122"/>
              </a:rPr>
              <a:t>/</a:t>
            </a:r>
            <a:r>
              <a:rPr lang="zh-CN" altLang="en-US" sz="8800" dirty="0">
                <a:solidFill>
                  <a:schemeClr val="bg1"/>
                </a:solidFill>
                <a:effectLst>
                  <a:outerShdw blurRad="60007" dist="215900" dir="15480000" sy="30000" kx="-1800000" algn="bl" rotWithShape="0">
                    <a:prstClr val="black">
                      <a:alpha val="15000"/>
                    </a:prstClr>
                  </a:outerShdw>
                </a:effectLst>
                <a:latin typeface="阿里巴巴普惠体 B" panose="00020600040101010101" charset="-122"/>
                <a:ea typeface="阿里巴巴普惠体 B" panose="00020600040101010101" charset="-122"/>
              </a:rPr>
              <a:t>场馆管理系统</a:t>
            </a:r>
            <a:endParaRPr lang="zh-CN" altLang="en-US" sz="8800" dirty="0">
              <a:solidFill>
                <a:schemeClr val="bg1"/>
              </a:solidFill>
              <a:effectLst>
                <a:outerShdw blurRad="60007" dist="215900" dir="15480000" sy="30000" kx="-1800000" algn="bl" rotWithShape="0">
                  <a:prstClr val="black">
                    <a:alpha val="15000"/>
                  </a:prstClr>
                </a:outerShdw>
              </a:effectLst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36339" y="89552"/>
            <a:ext cx="3857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行业背景与市场需求</a:t>
            </a:r>
            <a:endParaRPr lang="zh-CN" altLang="en-US" sz="3200" b="1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31757" name="矩形 15"/>
          <p:cNvSpPr/>
          <p:nvPr/>
        </p:nvSpPr>
        <p:spPr>
          <a:xfrm>
            <a:off x="3227070" y="2061845"/>
            <a:ext cx="5737860" cy="3613150"/>
          </a:xfrm>
          <a:custGeom>
            <a:avLst/>
            <a:gdLst/>
            <a:ahLst/>
            <a:cxnLst>
              <a:cxn ang="0">
                <a:pos x="2070543" y="852600"/>
              </a:cxn>
              <a:cxn ang="0">
                <a:pos x="1652832" y="1292225"/>
              </a:cxn>
              <a:cxn ang="0">
                <a:pos x="2070543" y="1731850"/>
              </a:cxn>
              <a:cxn ang="0">
                <a:pos x="2488254" y="1292225"/>
              </a:cxn>
              <a:cxn ang="0">
                <a:pos x="2070543" y="852600"/>
              </a:cxn>
              <a:cxn ang="0">
                <a:pos x="2020858" y="0"/>
              </a:cxn>
              <a:cxn ang="0">
                <a:pos x="2070543" y="0"/>
              </a:cxn>
              <a:cxn ang="0">
                <a:pos x="4103688" y="0"/>
              </a:cxn>
              <a:cxn ang="0">
                <a:pos x="4103688" y="408071"/>
              </a:cxn>
              <a:cxn ang="0">
                <a:pos x="2964287" y="408071"/>
              </a:cxn>
              <a:cxn ang="0">
                <a:pos x="3298354" y="1292225"/>
              </a:cxn>
              <a:cxn ang="0">
                <a:pos x="2082830" y="2583797"/>
              </a:cxn>
              <a:cxn ang="0">
                <a:pos x="2082830" y="2584450"/>
              </a:cxn>
              <a:cxn ang="0">
                <a:pos x="2070543" y="2584450"/>
              </a:cxn>
              <a:cxn ang="0">
                <a:pos x="0" y="2584450"/>
              </a:cxn>
              <a:cxn ang="0">
                <a:pos x="0" y="2176379"/>
              </a:cxn>
              <a:cxn ang="0">
                <a:pos x="1176799" y="2176379"/>
              </a:cxn>
              <a:cxn ang="0">
                <a:pos x="842731" y="1292225"/>
              </a:cxn>
              <a:cxn ang="0">
                <a:pos x="2020858" y="2640"/>
              </a:cxn>
              <a:cxn ang="0">
                <a:pos x="2020858" y="0"/>
              </a:cxn>
            </a:cxnLst>
            <a:rect l="0" t="0" r="0" b="0"/>
            <a:pathLst>
              <a:path w="4572744" h="2736304">
                <a:moveTo>
                  <a:pt x="2307208" y="902696"/>
                </a:moveTo>
                <a:cubicBezTo>
                  <a:pt x="2050144" y="902696"/>
                  <a:pt x="1841752" y="1111088"/>
                  <a:pt x="1841752" y="1368152"/>
                </a:cubicBezTo>
                <a:cubicBezTo>
                  <a:pt x="1841752" y="1625216"/>
                  <a:pt x="2050144" y="1833608"/>
                  <a:pt x="2307208" y="1833608"/>
                </a:cubicBezTo>
                <a:cubicBezTo>
                  <a:pt x="2564272" y="1833608"/>
                  <a:pt x="2772664" y="1625216"/>
                  <a:pt x="2772664" y="1368152"/>
                </a:cubicBezTo>
                <a:cubicBezTo>
                  <a:pt x="2772664" y="1111088"/>
                  <a:pt x="2564272" y="902696"/>
                  <a:pt x="2307208" y="902696"/>
                </a:cubicBezTo>
                <a:close/>
                <a:moveTo>
                  <a:pt x="2251844" y="0"/>
                </a:moveTo>
                <a:lnTo>
                  <a:pt x="2307208" y="0"/>
                </a:lnTo>
                <a:lnTo>
                  <a:pt x="4572744" y="0"/>
                </a:lnTo>
                <a:lnTo>
                  <a:pt x="4572744" y="432048"/>
                </a:lnTo>
                <a:lnTo>
                  <a:pt x="3303108" y="432048"/>
                </a:lnTo>
                <a:cubicBezTo>
                  <a:pt x="3534318" y="675934"/>
                  <a:pt x="3675360" y="1005572"/>
                  <a:pt x="3675360" y="1368152"/>
                </a:cubicBezTo>
                <a:cubicBezTo>
                  <a:pt x="3675360" y="2119190"/>
                  <a:pt x="3070206" y="2728887"/>
                  <a:pt x="2320900" y="2735613"/>
                </a:cubicBezTo>
                <a:lnTo>
                  <a:pt x="2320900" y="2736304"/>
                </a:lnTo>
                <a:lnTo>
                  <a:pt x="2307208" y="2736304"/>
                </a:lnTo>
                <a:lnTo>
                  <a:pt x="0" y="2736304"/>
                </a:lnTo>
                <a:lnTo>
                  <a:pt x="0" y="2304256"/>
                </a:lnTo>
                <a:lnTo>
                  <a:pt x="1311308" y="2304256"/>
                </a:lnTo>
                <a:cubicBezTo>
                  <a:pt x="1080099" y="2060370"/>
                  <a:pt x="939056" y="1730732"/>
                  <a:pt x="939056" y="1368152"/>
                </a:cubicBezTo>
                <a:cubicBezTo>
                  <a:pt x="939056" y="631109"/>
                  <a:pt x="1521868" y="30187"/>
                  <a:pt x="2251844" y="2795"/>
                </a:cubicBezTo>
                <a:lnTo>
                  <a:pt x="2251844" y="0"/>
                </a:lnTo>
                <a:close/>
              </a:path>
            </a:pathLst>
          </a:custGeom>
          <a:solidFill>
            <a:srgbClr val="3B4553"/>
          </a:solidFill>
          <a:ln w="9525">
            <a:noFill/>
          </a:ln>
          <a:effectLst>
            <a:outerShdw dist="12700" algn="ctr" rotWithShape="0">
              <a:srgbClr val="000000">
                <a:alpha val="39000"/>
              </a:srgbClr>
            </a:outerShdw>
          </a:effectLst>
        </p:spPr>
        <p:txBody>
          <a:bodyPr/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1758" name="矩形 18"/>
          <p:cNvSpPr/>
          <p:nvPr/>
        </p:nvSpPr>
        <p:spPr>
          <a:xfrm>
            <a:off x="3227070" y="2632075"/>
            <a:ext cx="5737860" cy="2472690"/>
          </a:xfrm>
          <a:custGeom>
            <a:avLst/>
            <a:gdLst/>
            <a:ahLst/>
            <a:cxnLst>
              <a:cxn ang="0">
                <a:pos x="2075858" y="444571"/>
              </a:cxn>
              <a:cxn ang="0">
                <a:pos x="1657074" y="884238"/>
              </a:cxn>
              <a:cxn ang="0">
                <a:pos x="2075858" y="1323904"/>
              </a:cxn>
              <a:cxn ang="0">
                <a:pos x="2494641" y="884238"/>
              </a:cxn>
              <a:cxn ang="0">
                <a:pos x="2075858" y="444571"/>
              </a:cxn>
              <a:cxn ang="0">
                <a:pos x="2065324" y="0"/>
              </a:cxn>
              <a:cxn ang="0">
                <a:pos x="2075858" y="0"/>
              </a:cxn>
              <a:cxn ang="0">
                <a:pos x="4103688" y="0"/>
              </a:cxn>
              <a:cxn ang="0">
                <a:pos x="4103688" y="408110"/>
              </a:cxn>
              <a:cxn ang="0">
                <a:pos x="2784820" y="408110"/>
              </a:cxn>
              <a:cxn ang="0">
                <a:pos x="2918096" y="884238"/>
              </a:cxn>
              <a:cxn ang="0">
                <a:pos x="2075858" y="1768475"/>
              </a:cxn>
              <a:cxn ang="0">
                <a:pos x="2038364" y="1766488"/>
              </a:cxn>
              <a:cxn ang="0">
                <a:pos x="2038364" y="1768475"/>
              </a:cxn>
              <a:cxn ang="0">
                <a:pos x="0" y="1768475"/>
              </a:cxn>
              <a:cxn ang="0">
                <a:pos x="0" y="1360365"/>
              </a:cxn>
              <a:cxn ang="0">
                <a:pos x="1366896" y="1360365"/>
              </a:cxn>
              <a:cxn ang="0">
                <a:pos x="1233620" y="884238"/>
              </a:cxn>
              <a:cxn ang="0">
                <a:pos x="2065324" y="558"/>
              </a:cxn>
              <a:cxn ang="0">
                <a:pos x="2065324" y="0"/>
              </a:cxn>
            </a:cxnLst>
            <a:rect l="0" t="0" r="0" b="0"/>
            <a:pathLst>
              <a:path w="4561036" h="1872208">
                <a:moveTo>
                  <a:pt x="2307208" y="470648"/>
                </a:moveTo>
                <a:cubicBezTo>
                  <a:pt x="2050144" y="470648"/>
                  <a:pt x="1841752" y="679040"/>
                  <a:pt x="1841752" y="936104"/>
                </a:cubicBezTo>
                <a:cubicBezTo>
                  <a:pt x="1841752" y="1193168"/>
                  <a:pt x="2050144" y="1401560"/>
                  <a:pt x="2307208" y="1401560"/>
                </a:cubicBezTo>
                <a:cubicBezTo>
                  <a:pt x="2564272" y="1401560"/>
                  <a:pt x="2772664" y="1193168"/>
                  <a:pt x="2772664" y="936104"/>
                </a:cubicBezTo>
                <a:cubicBezTo>
                  <a:pt x="2772664" y="679040"/>
                  <a:pt x="2564272" y="470648"/>
                  <a:pt x="2307208" y="470648"/>
                </a:cubicBezTo>
                <a:close/>
                <a:moveTo>
                  <a:pt x="2295500" y="0"/>
                </a:moveTo>
                <a:lnTo>
                  <a:pt x="2307208" y="0"/>
                </a:lnTo>
                <a:lnTo>
                  <a:pt x="4561036" y="0"/>
                </a:lnTo>
                <a:lnTo>
                  <a:pt x="4561036" y="432048"/>
                </a:lnTo>
                <a:lnTo>
                  <a:pt x="3095183" y="432048"/>
                </a:lnTo>
                <a:cubicBezTo>
                  <a:pt x="3189197" y="577197"/>
                  <a:pt x="3243312" y="750331"/>
                  <a:pt x="3243312" y="936104"/>
                </a:cubicBezTo>
                <a:cubicBezTo>
                  <a:pt x="3243312" y="1453100"/>
                  <a:pt x="2824204" y="1872208"/>
                  <a:pt x="2307208" y="1872208"/>
                </a:cubicBezTo>
                <a:lnTo>
                  <a:pt x="2265536" y="1870104"/>
                </a:lnTo>
                <a:lnTo>
                  <a:pt x="2265536" y="1872208"/>
                </a:lnTo>
                <a:lnTo>
                  <a:pt x="0" y="1872208"/>
                </a:lnTo>
                <a:lnTo>
                  <a:pt x="0" y="1440160"/>
                </a:lnTo>
                <a:lnTo>
                  <a:pt x="1519234" y="1440160"/>
                </a:lnTo>
                <a:cubicBezTo>
                  <a:pt x="1425219" y="1295010"/>
                  <a:pt x="1371104" y="1121877"/>
                  <a:pt x="1371104" y="936104"/>
                </a:cubicBezTo>
                <a:cubicBezTo>
                  <a:pt x="1371104" y="423018"/>
                  <a:pt x="1783896" y="6346"/>
                  <a:pt x="2295500" y="591"/>
                </a:cubicBezTo>
                <a:lnTo>
                  <a:pt x="2295500" y="0"/>
                </a:lnTo>
                <a:close/>
              </a:path>
            </a:pathLst>
          </a:custGeom>
          <a:solidFill>
            <a:srgbClr val="F4BC26"/>
          </a:solidFill>
          <a:ln w="9525">
            <a:noFill/>
          </a:ln>
          <a:effectLst>
            <a:outerShdw dist="12700" dir="2699999" algn="ctr" rotWithShape="0">
              <a:srgbClr val="000000">
                <a:alpha val="39000"/>
              </a:srgbClr>
            </a:outerShdw>
          </a:effectLst>
        </p:spPr>
        <p:txBody>
          <a:bodyPr/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grpSp>
        <p:nvGrpSpPr>
          <p:cNvPr id="31762" name="组合 106"/>
          <p:cNvGrpSpPr/>
          <p:nvPr/>
        </p:nvGrpSpPr>
        <p:grpSpPr>
          <a:xfrm rot="0">
            <a:off x="3722370" y="3016250"/>
            <a:ext cx="503555" cy="1509395"/>
            <a:chOff x="0" y="0"/>
            <a:chExt cx="239712" cy="717551"/>
          </a:xfrm>
        </p:grpSpPr>
        <p:sp>
          <p:nvSpPr>
            <p:cNvPr id="24632" name="Freeform 364"/>
            <p:cNvSpPr>
              <a:spLocks noEditPoints="1"/>
            </p:cNvSpPr>
            <p:nvPr/>
          </p:nvSpPr>
          <p:spPr>
            <a:xfrm>
              <a:off x="36512" y="104775"/>
              <a:ext cx="173038" cy="131763"/>
            </a:xfrm>
            <a:custGeom>
              <a:avLst/>
              <a:gdLst/>
              <a:ahLst/>
              <a:cxnLst>
                <a:cxn ang="0">
                  <a:pos x="154230" y="60235"/>
                </a:cxn>
                <a:cxn ang="0">
                  <a:pos x="161753" y="60235"/>
                </a:cxn>
                <a:cxn ang="0">
                  <a:pos x="161753" y="63999"/>
                </a:cxn>
                <a:cxn ang="0">
                  <a:pos x="165515" y="63999"/>
                </a:cxn>
                <a:cxn ang="0">
                  <a:pos x="150468" y="71528"/>
                </a:cxn>
                <a:cxn ang="0">
                  <a:pos x="142944" y="71528"/>
                </a:cxn>
                <a:cxn ang="0">
                  <a:pos x="135421" y="71528"/>
                </a:cxn>
                <a:cxn ang="0">
                  <a:pos x="131659" y="71528"/>
                </a:cxn>
                <a:cxn ang="0">
                  <a:pos x="67711" y="79058"/>
                </a:cxn>
                <a:cxn ang="0">
                  <a:pos x="67711" y="94116"/>
                </a:cxn>
                <a:cxn ang="0">
                  <a:pos x="169276" y="56470"/>
                </a:cxn>
                <a:cxn ang="0">
                  <a:pos x="124136" y="3765"/>
                </a:cxn>
                <a:cxn ang="0">
                  <a:pos x="97804" y="18823"/>
                </a:cxn>
                <a:cxn ang="0">
                  <a:pos x="82757" y="22588"/>
                </a:cxn>
                <a:cxn ang="0">
                  <a:pos x="56425" y="0"/>
                </a:cxn>
                <a:cxn ang="0">
                  <a:pos x="11285" y="33882"/>
                </a:cxn>
                <a:cxn ang="0">
                  <a:pos x="0" y="109175"/>
                </a:cxn>
                <a:cxn ang="0">
                  <a:pos x="112851" y="112940"/>
                </a:cxn>
                <a:cxn ang="0">
                  <a:pos x="48902" y="90352"/>
                </a:cxn>
                <a:cxn ang="0">
                  <a:pos x="30094" y="79058"/>
                </a:cxn>
                <a:cxn ang="0">
                  <a:pos x="41379" y="75293"/>
                </a:cxn>
                <a:cxn ang="0">
                  <a:pos x="146706" y="26353"/>
                </a:cxn>
                <a:cxn ang="0">
                  <a:pos x="150468" y="56470"/>
                </a:cxn>
                <a:cxn ang="0">
                  <a:pos x="30094" y="18823"/>
                </a:cxn>
                <a:cxn ang="0">
                  <a:pos x="7523" y="109175"/>
                </a:cxn>
                <a:cxn ang="0">
                  <a:pos x="3762" y="101646"/>
                </a:cxn>
                <a:cxn ang="0">
                  <a:pos x="11285" y="33882"/>
                </a:cxn>
                <a:cxn ang="0">
                  <a:pos x="56425" y="3765"/>
                </a:cxn>
                <a:cxn ang="0">
                  <a:pos x="112851" y="112940"/>
                </a:cxn>
                <a:cxn ang="0">
                  <a:pos x="71472" y="109175"/>
                </a:cxn>
                <a:cxn ang="0">
                  <a:pos x="30094" y="82822"/>
                </a:cxn>
                <a:cxn ang="0">
                  <a:pos x="63949" y="97881"/>
                </a:cxn>
                <a:cxn ang="0">
                  <a:pos x="67711" y="86587"/>
                </a:cxn>
                <a:cxn ang="0">
                  <a:pos x="150468" y="75293"/>
                </a:cxn>
                <a:cxn ang="0">
                  <a:pos x="161753" y="67764"/>
                </a:cxn>
                <a:cxn ang="0">
                  <a:pos x="150468" y="79058"/>
                </a:cxn>
              </a:cxnLst>
              <a:rect l="0" t="0" r="0" b="0"/>
              <a:pathLst>
                <a:path w="46" h="35">
                  <a:moveTo>
                    <a:pt x="40" y="15"/>
                  </a:moveTo>
                  <a:cubicBezTo>
                    <a:pt x="41" y="16"/>
                    <a:pt x="41" y="16"/>
                    <a:pt x="41" y="16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3" y="17"/>
                    <a:pt x="43" y="17"/>
                    <a:pt x="43" y="17"/>
                  </a:cubicBezTo>
                  <a:cubicBezTo>
                    <a:pt x="43" y="17"/>
                    <a:pt x="43" y="17"/>
                    <a:pt x="43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8" y="19"/>
                    <a:pt x="38" y="19"/>
                    <a:pt x="38" y="19"/>
                  </a:cubicBezTo>
                  <a:cubicBezTo>
                    <a:pt x="37" y="19"/>
                    <a:pt x="37" y="19"/>
                    <a:pt x="37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9"/>
                    <a:pt x="35" y="19"/>
                    <a:pt x="35" y="19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28" y="27"/>
                    <a:pt x="36" y="27"/>
                    <a:pt x="42" y="25"/>
                  </a:cubicBezTo>
                  <a:cubicBezTo>
                    <a:pt x="45" y="22"/>
                    <a:pt x="46" y="18"/>
                    <a:pt x="45" y="15"/>
                  </a:cubicBezTo>
                  <a:cubicBezTo>
                    <a:pt x="42" y="6"/>
                    <a:pt x="42" y="6"/>
                    <a:pt x="42" y="6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2" y="4"/>
                    <a:pt x="30" y="7"/>
                    <a:pt x="27" y="8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9" y="7"/>
                    <a:pt x="17" y="4"/>
                    <a:pt x="15" y="0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5"/>
                    <a:pt x="3" y="7"/>
                    <a:pt x="3" y="9"/>
                  </a:cubicBezTo>
                  <a:cubicBezTo>
                    <a:pt x="1" y="15"/>
                    <a:pt x="0" y="21"/>
                    <a:pt x="1" y="27"/>
                  </a:cubicBezTo>
                  <a:cubicBezTo>
                    <a:pt x="0" y="28"/>
                    <a:pt x="0" y="29"/>
                    <a:pt x="0" y="29"/>
                  </a:cubicBezTo>
                  <a:cubicBezTo>
                    <a:pt x="10" y="34"/>
                    <a:pt x="20" y="35"/>
                    <a:pt x="31" y="32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9" y="17"/>
                    <a:pt x="10" y="12"/>
                    <a:pt x="9" y="7"/>
                  </a:cubicBezTo>
                  <a:cubicBezTo>
                    <a:pt x="10" y="12"/>
                    <a:pt x="11" y="16"/>
                    <a:pt x="11" y="2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9" y="7"/>
                    <a:pt x="39" y="7"/>
                    <a:pt x="39" y="7"/>
                  </a:cubicBezTo>
                  <a:cubicBezTo>
                    <a:pt x="39" y="16"/>
                    <a:pt x="39" y="16"/>
                    <a:pt x="39" y="16"/>
                  </a:cubicBezTo>
                  <a:lnTo>
                    <a:pt x="40" y="15"/>
                  </a:lnTo>
                  <a:close/>
                  <a:moveTo>
                    <a:pt x="15" y="2"/>
                  </a:moveTo>
                  <a:cubicBezTo>
                    <a:pt x="8" y="5"/>
                    <a:pt x="8" y="5"/>
                    <a:pt x="8" y="5"/>
                  </a:cubicBezTo>
                  <a:cubicBezTo>
                    <a:pt x="6" y="7"/>
                    <a:pt x="4" y="9"/>
                    <a:pt x="3" y="13"/>
                  </a:cubicBezTo>
                  <a:cubicBezTo>
                    <a:pt x="2" y="18"/>
                    <a:pt x="2" y="24"/>
                    <a:pt x="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8"/>
                    <a:pt x="1" y="28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1" y="21"/>
                    <a:pt x="2" y="15"/>
                    <a:pt x="3" y="9"/>
                  </a:cubicBezTo>
                  <a:cubicBezTo>
                    <a:pt x="4" y="7"/>
                    <a:pt x="5" y="5"/>
                    <a:pt x="7" y="4"/>
                  </a:cubicBezTo>
                  <a:cubicBezTo>
                    <a:pt x="15" y="1"/>
                    <a:pt x="15" y="1"/>
                    <a:pt x="15" y="1"/>
                  </a:cubicBezTo>
                  <a:lnTo>
                    <a:pt x="15" y="2"/>
                  </a:lnTo>
                  <a:close/>
                  <a:moveTo>
                    <a:pt x="30" y="30"/>
                  </a:moveTo>
                  <a:cubicBezTo>
                    <a:pt x="30" y="31"/>
                    <a:pt x="30" y="31"/>
                    <a:pt x="30" y="31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lnTo>
                    <a:pt x="30" y="30"/>
                  </a:lnTo>
                  <a:close/>
                  <a:moveTo>
                    <a:pt x="18" y="23"/>
                  </a:moveTo>
                  <a:cubicBezTo>
                    <a:pt x="18" y="21"/>
                    <a:pt x="18" y="21"/>
                    <a:pt x="18" y="21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40" y="21"/>
                    <a:pt x="40" y="21"/>
                    <a:pt x="40" y="21"/>
                  </a:cubicBezTo>
                  <a:lnTo>
                    <a:pt x="18" y="23"/>
                  </a:lnTo>
                  <a:close/>
                </a:path>
              </a:pathLst>
            </a:custGeom>
            <a:solidFill>
              <a:srgbClr val="6CB17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3" name="Freeform 365"/>
            <p:cNvSpPr/>
            <p:nvPr/>
          </p:nvSpPr>
          <p:spPr>
            <a:xfrm>
              <a:off x="41275" y="109538"/>
              <a:ext cx="52388" cy="104775"/>
            </a:xfrm>
            <a:custGeom>
              <a:avLst/>
              <a:gdLst/>
              <a:ahLst/>
              <a:cxnLst>
                <a:cxn ang="0">
                  <a:pos x="26194" y="14968"/>
                </a:cxn>
                <a:cxn ang="0">
                  <a:pos x="52388" y="3742"/>
                </a:cxn>
                <a:cxn ang="0">
                  <a:pos x="52388" y="0"/>
                </a:cxn>
                <a:cxn ang="0">
                  <a:pos x="22452" y="11226"/>
                </a:cxn>
                <a:cxn ang="0">
                  <a:pos x="7484" y="29936"/>
                </a:cxn>
                <a:cxn ang="0">
                  <a:pos x="0" y="97291"/>
                </a:cxn>
                <a:cxn ang="0">
                  <a:pos x="0" y="97291"/>
                </a:cxn>
                <a:cxn ang="0">
                  <a:pos x="0" y="104775"/>
                </a:cxn>
                <a:cxn ang="0">
                  <a:pos x="3742" y="104775"/>
                </a:cxn>
                <a:cxn ang="0">
                  <a:pos x="7484" y="44904"/>
                </a:cxn>
                <a:cxn ang="0">
                  <a:pos x="26194" y="14968"/>
                </a:cxn>
              </a:cxnLst>
              <a:rect l="0" t="0" r="0" b="0"/>
              <a:pathLst>
                <a:path w="14" h="28">
                  <a:moveTo>
                    <a:pt x="7" y="4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1" y="14"/>
                    <a:pt x="0" y="20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8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1" y="23"/>
                    <a:pt x="1" y="17"/>
                    <a:pt x="2" y="12"/>
                  </a:cubicBezTo>
                  <a:cubicBezTo>
                    <a:pt x="3" y="8"/>
                    <a:pt x="5" y="6"/>
                    <a:pt x="7" y="4"/>
                  </a:cubicBezTo>
                  <a:close/>
                </a:path>
              </a:pathLst>
            </a:custGeom>
            <a:solidFill>
              <a:srgbClr val="A8CAA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4" name="Freeform 366"/>
            <p:cNvSpPr/>
            <p:nvPr/>
          </p:nvSpPr>
          <p:spPr>
            <a:xfrm>
              <a:off x="66675" y="187325"/>
              <a:ext cx="82550" cy="34925"/>
            </a:xfrm>
            <a:custGeom>
              <a:avLst/>
              <a:gdLst/>
              <a:ahLst/>
              <a:cxnLst>
                <a:cxn ang="0">
                  <a:pos x="82550" y="34925"/>
                </a:cxn>
                <a:cxn ang="0">
                  <a:pos x="82550" y="30163"/>
                </a:cxn>
                <a:cxn ang="0">
                  <a:pos x="34925" y="15875"/>
                </a:cxn>
                <a:cxn ang="0">
                  <a:pos x="34925" y="15875"/>
                </a:cxn>
                <a:cxn ang="0">
                  <a:pos x="0" y="0"/>
                </a:cxn>
                <a:cxn ang="0">
                  <a:pos x="0" y="4763"/>
                </a:cxn>
                <a:cxn ang="0">
                  <a:pos x="41275" y="26988"/>
                </a:cxn>
                <a:cxn ang="0">
                  <a:pos x="82550" y="34925"/>
                </a:cxn>
              </a:cxnLst>
              <a:rect l="0" t="0" r="0" b="0"/>
              <a:pathLst>
                <a:path w="52" h="22">
                  <a:moveTo>
                    <a:pt x="52" y="22"/>
                  </a:moveTo>
                  <a:lnTo>
                    <a:pt x="52" y="19"/>
                  </a:lnTo>
                  <a:lnTo>
                    <a:pt x="22" y="1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6" y="17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A8CAA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5" name="Freeform 367"/>
            <p:cNvSpPr/>
            <p:nvPr/>
          </p:nvSpPr>
          <p:spPr>
            <a:xfrm>
              <a:off x="104775" y="173038"/>
              <a:ext cx="93663" cy="19050"/>
            </a:xfrm>
            <a:custGeom>
              <a:avLst/>
              <a:gdLst/>
              <a:ahLst/>
              <a:cxnLst>
                <a:cxn ang="0">
                  <a:pos x="0" y="11113"/>
                </a:cxn>
                <a:cxn ang="0">
                  <a:pos x="0" y="19050"/>
                </a:cxn>
                <a:cxn ang="0">
                  <a:pos x="82550" y="11113"/>
                </a:cxn>
                <a:cxn ang="0">
                  <a:pos x="93663" y="7938"/>
                </a:cxn>
                <a:cxn ang="0">
                  <a:pos x="93663" y="0"/>
                </a:cxn>
                <a:cxn ang="0">
                  <a:pos x="82550" y="7938"/>
                </a:cxn>
                <a:cxn ang="0">
                  <a:pos x="82550" y="7938"/>
                </a:cxn>
                <a:cxn ang="0">
                  <a:pos x="0" y="11113"/>
                </a:cxn>
              </a:cxnLst>
              <a:rect l="0" t="0" r="0" b="0"/>
              <a:pathLst>
                <a:path w="59" h="12">
                  <a:moveTo>
                    <a:pt x="0" y="7"/>
                  </a:moveTo>
                  <a:lnTo>
                    <a:pt x="0" y="12"/>
                  </a:lnTo>
                  <a:lnTo>
                    <a:pt x="52" y="7"/>
                  </a:lnTo>
                  <a:lnTo>
                    <a:pt x="59" y="5"/>
                  </a:lnTo>
                  <a:lnTo>
                    <a:pt x="59" y="0"/>
                  </a:lnTo>
                  <a:lnTo>
                    <a:pt x="52" y="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A8CAA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6" name="Freeform 368"/>
            <p:cNvSpPr/>
            <p:nvPr/>
          </p:nvSpPr>
          <p:spPr>
            <a:xfrm>
              <a:off x="168275" y="161925"/>
              <a:ext cx="22225" cy="14288"/>
            </a:xfrm>
            <a:custGeom>
              <a:avLst/>
              <a:gdLst/>
              <a:ahLst/>
              <a:cxnLst>
                <a:cxn ang="0">
                  <a:pos x="22225" y="3175"/>
                </a:cxn>
                <a:cxn ang="0">
                  <a:pos x="19050" y="0"/>
                </a:cxn>
                <a:cxn ang="0">
                  <a:pos x="14288" y="3175"/>
                </a:cxn>
                <a:cxn ang="0">
                  <a:pos x="7938" y="6350"/>
                </a:cxn>
                <a:cxn ang="0">
                  <a:pos x="0" y="14288"/>
                </a:cxn>
                <a:cxn ang="0">
                  <a:pos x="3175" y="14288"/>
                </a:cxn>
                <a:cxn ang="0">
                  <a:pos x="11113" y="6350"/>
                </a:cxn>
                <a:cxn ang="0">
                  <a:pos x="22225" y="3175"/>
                </a:cxn>
              </a:cxnLst>
              <a:rect l="0" t="0" r="0" b="0"/>
              <a:pathLst>
                <a:path w="14" h="9">
                  <a:moveTo>
                    <a:pt x="14" y="2"/>
                  </a:moveTo>
                  <a:lnTo>
                    <a:pt x="12" y="0"/>
                  </a:lnTo>
                  <a:lnTo>
                    <a:pt x="9" y="2"/>
                  </a:lnTo>
                  <a:lnTo>
                    <a:pt x="5" y="4"/>
                  </a:lnTo>
                  <a:lnTo>
                    <a:pt x="0" y="9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7" name="Freeform 369"/>
            <p:cNvSpPr/>
            <p:nvPr/>
          </p:nvSpPr>
          <p:spPr>
            <a:xfrm>
              <a:off x="66675" y="104775"/>
              <a:ext cx="146050" cy="195263"/>
            </a:xfrm>
            <a:custGeom>
              <a:avLst/>
              <a:gdLst/>
              <a:ahLst/>
              <a:cxnLst>
                <a:cxn ang="0">
                  <a:pos x="127326" y="22530"/>
                </a:cxn>
                <a:cxn ang="0">
                  <a:pos x="138560" y="56326"/>
                </a:cxn>
                <a:cxn ang="0">
                  <a:pos x="127326" y="93876"/>
                </a:cxn>
                <a:cxn ang="0">
                  <a:pos x="37449" y="93876"/>
                </a:cxn>
                <a:cxn ang="0">
                  <a:pos x="37449" y="97632"/>
                </a:cxn>
                <a:cxn ang="0">
                  <a:pos x="82387" y="112652"/>
                </a:cxn>
                <a:cxn ang="0">
                  <a:pos x="101112" y="120162"/>
                </a:cxn>
                <a:cxn ang="0">
                  <a:pos x="86132" y="123917"/>
                </a:cxn>
                <a:cxn ang="0">
                  <a:pos x="101112" y="157712"/>
                </a:cxn>
                <a:cxn ang="0">
                  <a:pos x="0" y="183998"/>
                </a:cxn>
                <a:cxn ang="0">
                  <a:pos x="116091" y="180243"/>
                </a:cxn>
                <a:cxn ang="0">
                  <a:pos x="119836" y="172733"/>
                </a:cxn>
                <a:cxn ang="0">
                  <a:pos x="127326" y="123917"/>
                </a:cxn>
                <a:cxn ang="0">
                  <a:pos x="142305" y="108897"/>
                </a:cxn>
                <a:cxn ang="0">
                  <a:pos x="146050" y="63836"/>
                </a:cxn>
                <a:cxn ang="0">
                  <a:pos x="131071" y="15020"/>
                </a:cxn>
                <a:cxn ang="0">
                  <a:pos x="86132" y="0"/>
                </a:cxn>
                <a:cxn ang="0">
                  <a:pos x="74897" y="22530"/>
                </a:cxn>
                <a:cxn ang="0">
                  <a:pos x="74897" y="15020"/>
                </a:cxn>
                <a:cxn ang="0">
                  <a:pos x="67408" y="3755"/>
                </a:cxn>
                <a:cxn ang="0">
                  <a:pos x="59918" y="26285"/>
                </a:cxn>
                <a:cxn ang="0">
                  <a:pos x="56173" y="3755"/>
                </a:cxn>
                <a:cxn ang="0">
                  <a:pos x="48683" y="26285"/>
                </a:cxn>
                <a:cxn ang="0">
                  <a:pos x="33704" y="0"/>
                </a:cxn>
                <a:cxn ang="0">
                  <a:pos x="26214" y="0"/>
                </a:cxn>
                <a:cxn ang="0">
                  <a:pos x="48683" y="30040"/>
                </a:cxn>
                <a:cxn ang="0">
                  <a:pos x="52428" y="22530"/>
                </a:cxn>
                <a:cxn ang="0">
                  <a:pos x="56173" y="33796"/>
                </a:cxn>
                <a:cxn ang="0">
                  <a:pos x="67408" y="18775"/>
                </a:cxn>
                <a:cxn ang="0">
                  <a:pos x="71153" y="30040"/>
                </a:cxn>
                <a:cxn ang="0">
                  <a:pos x="93622" y="3755"/>
                </a:cxn>
                <a:cxn ang="0">
                  <a:pos x="127326" y="22530"/>
                </a:cxn>
              </a:cxnLst>
              <a:rect l="0" t="0" r="0" b="0"/>
              <a:pathLst>
                <a:path w="39" h="52">
                  <a:moveTo>
                    <a:pt x="34" y="6"/>
                  </a:moveTo>
                  <a:cubicBezTo>
                    <a:pt x="37" y="15"/>
                    <a:pt x="37" y="15"/>
                    <a:pt x="37" y="15"/>
                  </a:cubicBezTo>
                  <a:cubicBezTo>
                    <a:pt x="38" y="18"/>
                    <a:pt x="37" y="22"/>
                    <a:pt x="34" y="25"/>
                  </a:cubicBezTo>
                  <a:cubicBezTo>
                    <a:pt x="28" y="27"/>
                    <a:pt x="20" y="27"/>
                    <a:pt x="10" y="25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7" y="32"/>
                    <a:pt x="27" y="32"/>
                    <a:pt x="27" y="32"/>
                  </a:cubicBezTo>
                  <a:cubicBezTo>
                    <a:pt x="23" y="33"/>
                    <a:pt x="23" y="33"/>
                    <a:pt x="23" y="33"/>
                  </a:cubicBezTo>
                  <a:cubicBezTo>
                    <a:pt x="26" y="35"/>
                    <a:pt x="27" y="38"/>
                    <a:pt x="27" y="42"/>
                  </a:cubicBezTo>
                  <a:cubicBezTo>
                    <a:pt x="19" y="47"/>
                    <a:pt x="10" y="49"/>
                    <a:pt x="0" y="49"/>
                  </a:cubicBezTo>
                  <a:cubicBezTo>
                    <a:pt x="10" y="52"/>
                    <a:pt x="21" y="52"/>
                    <a:pt x="31" y="48"/>
                  </a:cubicBezTo>
                  <a:cubicBezTo>
                    <a:pt x="32" y="48"/>
                    <a:pt x="32" y="47"/>
                    <a:pt x="32" y="46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5" y="33"/>
                    <a:pt x="37" y="31"/>
                    <a:pt x="38" y="29"/>
                  </a:cubicBezTo>
                  <a:cubicBezTo>
                    <a:pt x="38" y="25"/>
                    <a:pt x="39" y="21"/>
                    <a:pt x="39" y="17"/>
                  </a:cubicBezTo>
                  <a:cubicBezTo>
                    <a:pt x="38" y="12"/>
                    <a:pt x="37" y="7"/>
                    <a:pt x="35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"/>
                    <a:pt x="22" y="4"/>
                    <a:pt x="20" y="6"/>
                  </a:cubicBezTo>
                  <a:cubicBezTo>
                    <a:pt x="20" y="6"/>
                    <a:pt x="20" y="5"/>
                    <a:pt x="20" y="4"/>
                  </a:cubicBezTo>
                  <a:cubicBezTo>
                    <a:pt x="19" y="3"/>
                    <a:pt x="18" y="2"/>
                    <a:pt x="18" y="1"/>
                  </a:cubicBezTo>
                  <a:cubicBezTo>
                    <a:pt x="18" y="4"/>
                    <a:pt x="17" y="6"/>
                    <a:pt x="16" y="7"/>
                  </a:cubicBezTo>
                  <a:cubicBezTo>
                    <a:pt x="15" y="5"/>
                    <a:pt x="15" y="3"/>
                    <a:pt x="15" y="1"/>
                  </a:cubicBezTo>
                  <a:cubicBezTo>
                    <a:pt x="14" y="3"/>
                    <a:pt x="13" y="5"/>
                    <a:pt x="13" y="7"/>
                  </a:cubicBezTo>
                  <a:cubicBezTo>
                    <a:pt x="11" y="5"/>
                    <a:pt x="10" y="3"/>
                    <a:pt x="9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4"/>
                    <a:pt x="11" y="7"/>
                    <a:pt x="13" y="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2" y="7"/>
                    <a:pt x="24" y="4"/>
                    <a:pt x="25" y="1"/>
                  </a:cubicBezTo>
                  <a:lnTo>
                    <a:pt x="34" y="6"/>
                  </a:lnTo>
                  <a:close/>
                </a:path>
              </a:pathLst>
            </a:custGeom>
            <a:solidFill>
              <a:srgbClr val="4F835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8" name="Freeform 370"/>
            <p:cNvSpPr>
              <a:spLocks noEditPoints="1"/>
            </p:cNvSpPr>
            <p:nvPr/>
          </p:nvSpPr>
          <p:spPr>
            <a:xfrm>
              <a:off x="93662" y="0"/>
              <a:ext cx="52388" cy="60325"/>
            </a:xfrm>
            <a:custGeom>
              <a:avLst/>
              <a:gdLst/>
              <a:ahLst/>
              <a:cxnLst>
                <a:cxn ang="0">
                  <a:pos x="41162" y="15081"/>
                </a:cxn>
                <a:cxn ang="0">
                  <a:pos x="41162" y="15081"/>
                </a:cxn>
                <a:cxn ang="0">
                  <a:pos x="52388" y="15081"/>
                </a:cxn>
                <a:cxn ang="0">
                  <a:pos x="48646" y="3770"/>
                </a:cxn>
                <a:cxn ang="0">
                  <a:pos x="29936" y="3770"/>
                </a:cxn>
                <a:cxn ang="0">
                  <a:pos x="11226" y="11311"/>
                </a:cxn>
                <a:cxn ang="0">
                  <a:pos x="3742" y="49014"/>
                </a:cxn>
                <a:cxn ang="0">
                  <a:pos x="7484" y="60325"/>
                </a:cxn>
                <a:cxn ang="0">
                  <a:pos x="7484" y="37703"/>
                </a:cxn>
                <a:cxn ang="0">
                  <a:pos x="33678" y="15081"/>
                </a:cxn>
                <a:cxn ang="0">
                  <a:pos x="41162" y="15081"/>
                </a:cxn>
                <a:cxn ang="0">
                  <a:pos x="29936" y="7541"/>
                </a:cxn>
                <a:cxn ang="0">
                  <a:pos x="33678" y="7541"/>
                </a:cxn>
                <a:cxn ang="0">
                  <a:pos x="11226" y="18852"/>
                </a:cxn>
                <a:cxn ang="0">
                  <a:pos x="3742" y="41473"/>
                </a:cxn>
                <a:cxn ang="0">
                  <a:pos x="7484" y="15081"/>
                </a:cxn>
                <a:cxn ang="0">
                  <a:pos x="29936" y="7541"/>
                </a:cxn>
              </a:cxnLst>
              <a:rect l="0" t="0" r="0" b="0"/>
              <a:pathLst>
                <a:path w="14" h="16">
                  <a:moveTo>
                    <a:pt x="11" y="4"/>
                  </a:moveTo>
                  <a:cubicBezTo>
                    <a:pt x="11" y="4"/>
                    <a:pt x="11" y="4"/>
                    <a:pt x="11" y="4"/>
                  </a:cubicBezTo>
                  <a:cubicBezTo>
                    <a:pt x="12" y="5"/>
                    <a:pt x="13" y="5"/>
                    <a:pt x="14" y="4"/>
                  </a:cubicBezTo>
                  <a:cubicBezTo>
                    <a:pt x="14" y="4"/>
                    <a:pt x="14" y="3"/>
                    <a:pt x="13" y="1"/>
                  </a:cubicBezTo>
                  <a:cubicBezTo>
                    <a:pt x="11" y="1"/>
                    <a:pt x="10" y="1"/>
                    <a:pt x="8" y="1"/>
                  </a:cubicBezTo>
                  <a:cubicBezTo>
                    <a:pt x="6" y="0"/>
                    <a:pt x="4" y="1"/>
                    <a:pt x="3" y="3"/>
                  </a:cubicBezTo>
                  <a:cubicBezTo>
                    <a:pt x="1" y="5"/>
                    <a:pt x="0" y="8"/>
                    <a:pt x="1" y="13"/>
                  </a:cubicBezTo>
                  <a:cubicBezTo>
                    <a:pt x="1" y="13"/>
                    <a:pt x="2" y="14"/>
                    <a:pt x="2" y="16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3" y="7"/>
                    <a:pt x="5" y="5"/>
                    <a:pt x="9" y="4"/>
                  </a:cubicBezTo>
                  <a:cubicBezTo>
                    <a:pt x="9" y="4"/>
                    <a:pt x="10" y="4"/>
                    <a:pt x="11" y="4"/>
                  </a:cubicBezTo>
                  <a:close/>
                  <a:moveTo>
                    <a:pt x="8" y="2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7" y="2"/>
                    <a:pt x="5" y="3"/>
                    <a:pt x="3" y="5"/>
                  </a:cubicBezTo>
                  <a:cubicBezTo>
                    <a:pt x="2" y="7"/>
                    <a:pt x="1" y="9"/>
                    <a:pt x="1" y="11"/>
                  </a:cubicBezTo>
                  <a:cubicBezTo>
                    <a:pt x="0" y="9"/>
                    <a:pt x="1" y="6"/>
                    <a:pt x="2" y="4"/>
                  </a:cubicBezTo>
                  <a:cubicBezTo>
                    <a:pt x="4" y="2"/>
                    <a:pt x="5" y="1"/>
                    <a:pt x="8" y="2"/>
                  </a:cubicBezTo>
                  <a:close/>
                </a:path>
              </a:pathLst>
            </a:custGeom>
            <a:solidFill>
              <a:srgbClr val="59575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9" name="Freeform 371"/>
            <p:cNvSpPr/>
            <p:nvPr/>
          </p:nvSpPr>
          <p:spPr>
            <a:xfrm>
              <a:off x="93662" y="3175"/>
              <a:ext cx="33338" cy="38100"/>
            </a:xfrm>
            <a:custGeom>
              <a:avLst/>
              <a:gdLst/>
              <a:ahLst/>
              <a:cxnLst>
                <a:cxn ang="0">
                  <a:pos x="33338" y="3810"/>
                </a:cxn>
                <a:cxn ang="0">
                  <a:pos x="29634" y="3810"/>
                </a:cxn>
                <a:cxn ang="0">
                  <a:pos x="7408" y="11430"/>
                </a:cxn>
                <a:cxn ang="0">
                  <a:pos x="3704" y="38100"/>
                </a:cxn>
                <a:cxn ang="0">
                  <a:pos x="11113" y="15240"/>
                </a:cxn>
                <a:cxn ang="0">
                  <a:pos x="33338" y="3810"/>
                </a:cxn>
              </a:cxnLst>
              <a:rect l="0" t="0" r="0" b="0"/>
              <a:pathLst>
                <a:path w="9" h="10">
                  <a:moveTo>
                    <a:pt x="9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5" y="0"/>
                    <a:pt x="4" y="1"/>
                    <a:pt x="2" y="3"/>
                  </a:cubicBezTo>
                  <a:cubicBezTo>
                    <a:pt x="1" y="5"/>
                    <a:pt x="0" y="8"/>
                    <a:pt x="1" y="10"/>
                  </a:cubicBezTo>
                  <a:cubicBezTo>
                    <a:pt x="1" y="8"/>
                    <a:pt x="2" y="6"/>
                    <a:pt x="3" y="4"/>
                  </a:cubicBezTo>
                  <a:cubicBezTo>
                    <a:pt x="5" y="2"/>
                    <a:pt x="7" y="1"/>
                    <a:pt x="9" y="1"/>
                  </a:cubicBezTo>
                  <a:close/>
                </a:path>
              </a:pathLst>
            </a:custGeom>
            <a:solidFill>
              <a:srgbClr val="B5B5B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0" name="Freeform 372"/>
            <p:cNvSpPr/>
            <p:nvPr/>
          </p:nvSpPr>
          <p:spPr>
            <a:xfrm>
              <a:off x="101600" y="15875"/>
              <a:ext cx="52388" cy="44450"/>
            </a:xfrm>
            <a:custGeom>
              <a:avLst/>
              <a:gdLst/>
              <a:ahLst/>
              <a:cxnLst>
                <a:cxn ang="0">
                  <a:pos x="33678" y="0"/>
                </a:cxn>
                <a:cxn ang="0">
                  <a:pos x="33678" y="0"/>
                </a:cxn>
                <a:cxn ang="0">
                  <a:pos x="26194" y="0"/>
                </a:cxn>
                <a:cxn ang="0">
                  <a:pos x="0" y="22225"/>
                </a:cxn>
                <a:cxn ang="0">
                  <a:pos x="0" y="44450"/>
                </a:cxn>
                <a:cxn ang="0">
                  <a:pos x="3742" y="37042"/>
                </a:cxn>
                <a:cxn ang="0">
                  <a:pos x="11226" y="11113"/>
                </a:cxn>
                <a:cxn ang="0">
                  <a:pos x="41162" y="11113"/>
                </a:cxn>
                <a:cxn ang="0">
                  <a:pos x="48646" y="40746"/>
                </a:cxn>
                <a:cxn ang="0">
                  <a:pos x="52388" y="40746"/>
                </a:cxn>
                <a:cxn ang="0">
                  <a:pos x="52388" y="22225"/>
                </a:cxn>
                <a:cxn ang="0">
                  <a:pos x="48646" y="18521"/>
                </a:cxn>
                <a:cxn ang="0">
                  <a:pos x="33678" y="0"/>
                </a:cxn>
              </a:cxnLst>
              <a:rect l="0" t="0" r="0" b="0"/>
              <a:pathLst>
                <a:path w="14" h="12">
                  <a:moveTo>
                    <a:pt x="9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3" y="1"/>
                    <a:pt x="1" y="3"/>
                    <a:pt x="0" y="6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6"/>
                    <a:pt x="2" y="3"/>
                    <a:pt x="3" y="3"/>
                  </a:cubicBezTo>
                  <a:cubicBezTo>
                    <a:pt x="6" y="0"/>
                    <a:pt x="8" y="0"/>
                    <a:pt x="11" y="3"/>
                  </a:cubicBezTo>
                  <a:cubicBezTo>
                    <a:pt x="13" y="5"/>
                    <a:pt x="13" y="8"/>
                    <a:pt x="13" y="11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4" y="9"/>
                    <a:pt x="14" y="7"/>
                    <a:pt x="14" y="6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3"/>
                    <a:pt x="11" y="1"/>
                    <a:pt x="9" y="0"/>
                  </a:cubicBez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1" name="Freeform 373"/>
            <p:cNvSpPr/>
            <p:nvPr/>
          </p:nvSpPr>
          <p:spPr>
            <a:xfrm>
              <a:off x="134937" y="3175"/>
              <a:ext cx="25400" cy="53975"/>
            </a:xfrm>
            <a:custGeom>
              <a:avLst/>
              <a:gdLst/>
              <a:ahLst/>
              <a:cxnLst>
                <a:cxn ang="0">
                  <a:pos x="14514" y="30843"/>
                </a:cxn>
                <a:cxn ang="0">
                  <a:pos x="18143" y="34698"/>
                </a:cxn>
                <a:cxn ang="0">
                  <a:pos x="18143" y="53975"/>
                </a:cxn>
                <a:cxn ang="0">
                  <a:pos x="25400" y="50120"/>
                </a:cxn>
                <a:cxn ang="0">
                  <a:pos x="21771" y="19277"/>
                </a:cxn>
                <a:cxn ang="0">
                  <a:pos x="7257" y="0"/>
                </a:cxn>
                <a:cxn ang="0">
                  <a:pos x="10886" y="11566"/>
                </a:cxn>
                <a:cxn ang="0">
                  <a:pos x="0" y="11566"/>
                </a:cxn>
                <a:cxn ang="0">
                  <a:pos x="14514" y="30843"/>
                </a:cxn>
              </a:cxnLst>
              <a:rect l="0" t="0" r="0" b="0"/>
              <a:pathLst>
                <a:path w="7" h="14">
                  <a:moveTo>
                    <a:pt x="4" y="8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5" y="10"/>
                    <a:pt x="5" y="12"/>
                    <a:pt x="5" y="14"/>
                  </a:cubicBezTo>
                  <a:cubicBezTo>
                    <a:pt x="6" y="13"/>
                    <a:pt x="6" y="12"/>
                    <a:pt x="7" y="13"/>
                  </a:cubicBezTo>
                  <a:cubicBezTo>
                    <a:pt x="7" y="10"/>
                    <a:pt x="7" y="7"/>
                    <a:pt x="6" y="5"/>
                  </a:cubicBezTo>
                  <a:cubicBezTo>
                    <a:pt x="4" y="3"/>
                    <a:pt x="3" y="1"/>
                    <a:pt x="2" y="0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2" y="4"/>
                    <a:pt x="4" y="6"/>
                    <a:pt x="4" y="8"/>
                  </a:cubicBez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2" name="Freeform 374"/>
            <p:cNvSpPr>
              <a:spLocks noEditPoints="1"/>
            </p:cNvSpPr>
            <p:nvPr/>
          </p:nvSpPr>
          <p:spPr>
            <a:xfrm>
              <a:off x="93662" y="15875"/>
              <a:ext cx="66675" cy="85725"/>
            </a:xfrm>
            <a:custGeom>
              <a:avLst/>
              <a:gdLst/>
              <a:ahLst/>
              <a:cxnLst>
                <a:cxn ang="0">
                  <a:pos x="48154" y="11182"/>
                </a:cxn>
                <a:cxn ang="0">
                  <a:pos x="18521" y="11182"/>
                </a:cxn>
                <a:cxn ang="0">
                  <a:pos x="11113" y="37272"/>
                </a:cxn>
                <a:cxn ang="0">
                  <a:pos x="7408" y="44726"/>
                </a:cxn>
                <a:cxn ang="0">
                  <a:pos x="3704" y="33545"/>
                </a:cxn>
                <a:cxn ang="0">
                  <a:pos x="7408" y="55908"/>
                </a:cxn>
                <a:cxn ang="0">
                  <a:pos x="7408" y="48453"/>
                </a:cxn>
                <a:cxn ang="0">
                  <a:pos x="7408" y="55908"/>
                </a:cxn>
                <a:cxn ang="0">
                  <a:pos x="11113" y="59635"/>
                </a:cxn>
                <a:cxn ang="0">
                  <a:pos x="11113" y="59635"/>
                </a:cxn>
                <a:cxn ang="0">
                  <a:pos x="14817" y="67089"/>
                </a:cxn>
                <a:cxn ang="0">
                  <a:pos x="55563" y="52180"/>
                </a:cxn>
                <a:cxn ang="0">
                  <a:pos x="66675" y="44726"/>
                </a:cxn>
                <a:cxn ang="0">
                  <a:pos x="66675" y="40999"/>
                </a:cxn>
                <a:cxn ang="0">
                  <a:pos x="66675" y="37272"/>
                </a:cxn>
                <a:cxn ang="0">
                  <a:pos x="59267" y="40999"/>
                </a:cxn>
                <a:cxn ang="0">
                  <a:pos x="55563" y="40999"/>
                </a:cxn>
                <a:cxn ang="0">
                  <a:pos x="48154" y="11182"/>
                </a:cxn>
                <a:cxn ang="0">
                  <a:pos x="11113" y="48453"/>
                </a:cxn>
                <a:cxn ang="0">
                  <a:pos x="14817" y="44726"/>
                </a:cxn>
                <a:cxn ang="0">
                  <a:pos x="14817" y="59635"/>
                </a:cxn>
                <a:cxn ang="0">
                  <a:pos x="33338" y="74543"/>
                </a:cxn>
                <a:cxn ang="0">
                  <a:pos x="14817" y="63362"/>
                </a:cxn>
                <a:cxn ang="0">
                  <a:pos x="11113" y="48453"/>
                </a:cxn>
              </a:cxnLst>
              <a:rect l="0" t="0" r="0" b="0"/>
              <a:pathLst>
                <a:path w="18" h="23">
                  <a:moveTo>
                    <a:pt x="13" y="3"/>
                  </a:moveTo>
                  <a:cubicBezTo>
                    <a:pt x="10" y="0"/>
                    <a:pt x="8" y="0"/>
                    <a:pt x="5" y="3"/>
                  </a:cubicBezTo>
                  <a:cubicBezTo>
                    <a:pt x="4" y="3"/>
                    <a:pt x="3" y="6"/>
                    <a:pt x="3" y="10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0"/>
                    <a:pt x="1" y="9"/>
                    <a:pt x="1" y="9"/>
                  </a:cubicBezTo>
                  <a:cubicBezTo>
                    <a:pt x="0" y="12"/>
                    <a:pt x="1" y="14"/>
                    <a:pt x="2" y="15"/>
                  </a:cubicBezTo>
                  <a:cubicBezTo>
                    <a:pt x="2" y="14"/>
                    <a:pt x="2" y="14"/>
                    <a:pt x="2" y="13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7"/>
                    <a:pt x="3" y="18"/>
                    <a:pt x="4" y="18"/>
                  </a:cubicBezTo>
                  <a:cubicBezTo>
                    <a:pt x="10" y="23"/>
                    <a:pt x="14" y="21"/>
                    <a:pt x="15" y="14"/>
                  </a:cubicBezTo>
                  <a:cubicBezTo>
                    <a:pt x="16" y="14"/>
                    <a:pt x="17" y="13"/>
                    <a:pt x="18" y="12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7" y="9"/>
                    <a:pt x="17" y="10"/>
                    <a:pt x="16" y="11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8"/>
                    <a:pt x="15" y="5"/>
                    <a:pt x="13" y="3"/>
                  </a:cubicBezTo>
                  <a:close/>
                  <a:moveTo>
                    <a:pt x="3" y="13"/>
                  </a:moveTo>
                  <a:cubicBezTo>
                    <a:pt x="4" y="12"/>
                    <a:pt x="4" y="12"/>
                    <a:pt x="4" y="12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6" y="18"/>
                    <a:pt x="7" y="19"/>
                    <a:pt x="9" y="20"/>
                  </a:cubicBezTo>
                  <a:cubicBezTo>
                    <a:pt x="7" y="20"/>
                    <a:pt x="5" y="19"/>
                    <a:pt x="4" y="17"/>
                  </a:cubicBezTo>
                  <a:cubicBezTo>
                    <a:pt x="3" y="16"/>
                    <a:pt x="3" y="14"/>
                    <a:pt x="3" y="13"/>
                  </a:cubicBez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3" name="Freeform 375"/>
            <p:cNvSpPr/>
            <p:nvPr/>
          </p:nvSpPr>
          <p:spPr>
            <a:xfrm>
              <a:off x="104775" y="60325"/>
              <a:ext cx="22225" cy="30163"/>
            </a:xfrm>
            <a:custGeom>
              <a:avLst/>
              <a:gdLst/>
              <a:ahLst/>
              <a:cxnLst>
                <a:cxn ang="0">
                  <a:pos x="3704" y="0"/>
                </a:cxn>
                <a:cxn ang="0">
                  <a:pos x="0" y="3770"/>
                </a:cxn>
                <a:cxn ang="0">
                  <a:pos x="3704" y="18852"/>
                </a:cxn>
                <a:cxn ang="0">
                  <a:pos x="22225" y="30163"/>
                </a:cxn>
                <a:cxn ang="0">
                  <a:pos x="3704" y="15082"/>
                </a:cxn>
                <a:cxn ang="0">
                  <a:pos x="3704" y="0"/>
                </a:cxn>
              </a:cxnLst>
              <a:rect l="0" t="0" r="0" b="0"/>
              <a:pathLst>
                <a:path w="6" h="8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4"/>
                    <a:pt x="1" y="5"/>
                  </a:cubicBezTo>
                  <a:cubicBezTo>
                    <a:pt x="2" y="7"/>
                    <a:pt x="4" y="8"/>
                    <a:pt x="6" y="8"/>
                  </a:cubicBezTo>
                  <a:cubicBezTo>
                    <a:pt x="4" y="7"/>
                    <a:pt x="3" y="6"/>
                    <a:pt x="1" y="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4" name="Freeform 376"/>
            <p:cNvSpPr/>
            <p:nvPr/>
          </p:nvSpPr>
          <p:spPr>
            <a:xfrm>
              <a:off x="107950" y="60325"/>
              <a:ext cx="52388" cy="71438"/>
            </a:xfrm>
            <a:custGeom>
              <a:avLst/>
              <a:gdLst/>
              <a:ahLst/>
              <a:cxnLst>
                <a:cxn ang="0">
                  <a:pos x="44904" y="11280"/>
                </a:cxn>
                <a:cxn ang="0">
                  <a:pos x="52388" y="0"/>
                </a:cxn>
                <a:cxn ang="0">
                  <a:pos x="41162" y="7520"/>
                </a:cxn>
                <a:cxn ang="0">
                  <a:pos x="0" y="22559"/>
                </a:cxn>
                <a:cxn ang="0">
                  <a:pos x="18710" y="37599"/>
                </a:cxn>
                <a:cxn ang="0">
                  <a:pos x="26194" y="37599"/>
                </a:cxn>
                <a:cxn ang="0">
                  <a:pos x="26194" y="45119"/>
                </a:cxn>
                <a:cxn ang="0">
                  <a:pos x="18710" y="48879"/>
                </a:cxn>
                <a:cxn ang="0">
                  <a:pos x="18710" y="71438"/>
                </a:cxn>
                <a:cxn ang="0">
                  <a:pos x="26194" y="48879"/>
                </a:cxn>
                <a:cxn ang="0">
                  <a:pos x="41162" y="33839"/>
                </a:cxn>
                <a:cxn ang="0">
                  <a:pos x="41162" y="26319"/>
                </a:cxn>
                <a:cxn ang="0">
                  <a:pos x="41162" y="15040"/>
                </a:cxn>
                <a:cxn ang="0">
                  <a:pos x="44904" y="11280"/>
                </a:cxn>
              </a:cxnLst>
              <a:rect l="0" t="0" r="0" b="0"/>
              <a:pathLst>
                <a:path w="14" h="19">
                  <a:moveTo>
                    <a:pt x="12" y="3"/>
                  </a:moveTo>
                  <a:cubicBezTo>
                    <a:pt x="13" y="3"/>
                    <a:pt x="13" y="2"/>
                    <a:pt x="14" y="0"/>
                  </a:cubicBezTo>
                  <a:cubicBezTo>
                    <a:pt x="13" y="1"/>
                    <a:pt x="12" y="2"/>
                    <a:pt x="11" y="2"/>
                  </a:cubicBezTo>
                  <a:cubicBezTo>
                    <a:pt x="10" y="9"/>
                    <a:pt x="6" y="11"/>
                    <a:pt x="0" y="6"/>
                  </a:cubicBezTo>
                  <a:cubicBezTo>
                    <a:pt x="1" y="8"/>
                    <a:pt x="2" y="10"/>
                    <a:pt x="5" y="10"/>
                  </a:cubicBezTo>
                  <a:cubicBezTo>
                    <a:pt x="6" y="10"/>
                    <a:pt x="6" y="10"/>
                    <a:pt x="7" y="10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5"/>
                    <a:pt x="5" y="17"/>
                    <a:pt x="5" y="19"/>
                  </a:cubicBezTo>
                  <a:cubicBezTo>
                    <a:pt x="6" y="18"/>
                    <a:pt x="7" y="16"/>
                    <a:pt x="7" y="13"/>
                  </a:cubicBezTo>
                  <a:cubicBezTo>
                    <a:pt x="8" y="12"/>
                    <a:pt x="10" y="11"/>
                    <a:pt x="11" y="9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6"/>
                    <a:pt x="11" y="5"/>
                    <a:pt x="11" y="4"/>
                  </a:cubicBezTo>
                  <a:lnTo>
                    <a:pt x="12" y="3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5" name="Freeform 377"/>
            <p:cNvSpPr>
              <a:spLocks noEditPoints="1"/>
            </p:cNvSpPr>
            <p:nvPr/>
          </p:nvSpPr>
          <p:spPr>
            <a:xfrm>
              <a:off x="107950" y="82550"/>
              <a:ext cx="26988" cy="49213"/>
            </a:xfrm>
            <a:custGeom>
              <a:avLst/>
              <a:gdLst/>
              <a:ahLst/>
              <a:cxnLst>
                <a:cxn ang="0">
                  <a:pos x="26988" y="15142"/>
                </a:cxn>
                <a:cxn ang="0">
                  <a:pos x="19277" y="15142"/>
                </a:cxn>
                <a:cxn ang="0">
                  <a:pos x="0" y="0"/>
                </a:cxn>
                <a:cxn ang="0">
                  <a:pos x="0" y="15142"/>
                </a:cxn>
                <a:cxn ang="0">
                  <a:pos x="15422" y="26499"/>
                </a:cxn>
                <a:cxn ang="0">
                  <a:pos x="19277" y="49213"/>
                </a:cxn>
                <a:cxn ang="0">
                  <a:pos x="19277" y="26499"/>
                </a:cxn>
                <a:cxn ang="0">
                  <a:pos x="26988" y="22714"/>
                </a:cxn>
                <a:cxn ang="0">
                  <a:pos x="26988" y="15142"/>
                </a:cxn>
                <a:cxn ang="0">
                  <a:pos x="3855" y="11357"/>
                </a:cxn>
                <a:cxn ang="0">
                  <a:pos x="3855" y="18928"/>
                </a:cxn>
                <a:cxn ang="0">
                  <a:pos x="0" y="15142"/>
                </a:cxn>
                <a:cxn ang="0">
                  <a:pos x="0" y="7571"/>
                </a:cxn>
                <a:cxn ang="0">
                  <a:pos x="3855" y="11357"/>
                </a:cxn>
              </a:cxnLst>
              <a:rect l="0" t="0" r="0" b="0"/>
              <a:pathLst>
                <a:path w="7" h="13">
                  <a:moveTo>
                    <a:pt x="7" y="4"/>
                  </a:moveTo>
                  <a:cubicBezTo>
                    <a:pt x="6" y="4"/>
                    <a:pt x="6" y="4"/>
                    <a:pt x="5" y="4"/>
                  </a:cubicBezTo>
                  <a:cubicBezTo>
                    <a:pt x="2" y="4"/>
                    <a:pt x="1" y="2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5"/>
                    <a:pt x="2" y="6"/>
                    <a:pt x="4" y="7"/>
                  </a:cubicBezTo>
                  <a:cubicBezTo>
                    <a:pt x="4" y="9"/>
                    <a:pt x="4" y="11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7" y="6"/>
                    <a:pt x="7" y="6"/>
                    <a:pt x="7" y="6"/>
                  </a:cubicBezTo>
                  <a:lnTo>
                    <a:pt x="7" y="4"/>
                  </a:lnTo>
                  <a:close/>
                  <a:moveTo>
                    <a:pt x="1" y="3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1" y="3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6" name="Freeform 378"/>
            <p:cNvSpPr/>
            <p:nvPr/>
          </p:nvSpPr>
          <p:spPr>
            <a:xfrm>
              <a:off x="107950" y="90488"/>
              <a:ext cx="4763" cy="11113"/>
            </a:xfrm>
            <a:custGeom>
              <a:avLst/>
              <a:gdLst/>
              <a:ahLst/>
              <a:cxnLst>
                <a:cxn ang="0">
                  <a:pos x="4763" y="11113"/>
                </a:cxn>
                <a:cxn ang="0">
                  <a:pos x="4763" y="3175"/>
                </a:cxn>
                <a:cxn ang="0">
                  <a:pos x="0" y="0"/>
                </a:cxn>
                <a:cxn ang="0">
                  <a:pos x="0" y="7938"/>
                </a:cxn>
                <a:cxn ang="0">
                  <a:pos x="4763" y="11113"/>
                </a:cxn>
              </a:cxnLst>
              <a:rect l="0" t="0" r="0" b="0"/>
              <a:pathLst>
                <a:path w="3" h="7">
                  <a:moveTo>
                    <a:pt x="3" y="7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5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7" name="Freeform 379"/>
            <p:cNvSpPr/>
            <p:nvPr/>
          </p:nvSpPr>
          <p:spPr>
            <a:xfrm>
              <a:off x="134937" y="90488"/>
              <a:ext cx="14288" cy="30163"/>
            </a:xfrm>
            <a:custGeom>
              <a:avLst/>
              <a:gdLst/>
              <a:ahLst/>
              <a:cxnLst>
                <a:cxn ang="0">
                  <a:pos x="14288" y="0"/>
                </a:cxn>
                <a:cxn ang="0">
                  <a:pos x="14288" y="3770"/>
                </a:cxn>
                <a:cxn ang="0">
                  <a:pos x="0" y="18852"/>
                </a:cxn>
                <a:cxn ang="0">
                  <a:pos x="7144" y="30163"/>
                </a:cxn>
                <a:cxn ang="0">
                  <a:pos x="14288" y="18852"/>
                </a:cxn>
                <a:cxn ang="0">
                  <a:pos x="14288" y="0"/>
                </a:cxn>
              </a:cxnLst>
              <a:rect l="0" t="0" r="0" b="0"/>
              <a:pathLst>
                <a:path w="4" h="8">
                  <a:moveTo>
                    <a:pt x="4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3" y="3"/>
                    <a:pt x="1" y="4"/>
                    <a:pt x="0" y="5"/>
                  </a:cubicBezTo>
                  <a:cubicBezTo>
                    <a:pt x="0" y="6"/>
                    <a:pt x="1" y="7"/>
                    <a:pt x="2" y="8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8" name="Freeform 380"/>
            <p:cNvSpPr/>
            <p:nvPr/>
          </p:nvSpPr>
          <p:spPr>
            <a:xfrm>
              <a:off x="101600" y="63500"/>
              <a:ext cx="0" cy="7938"/>
            </a:xfrm>
            <a:custGeom>
              <a:avLst/>
              <a:gdLst/>
              <a:ahLst/>
              <a:cxnLst>
                <a:cxn ang="0">
                  <a:pos x="0" y="7938"/>
                </a:cxn>
                <a:cxn ang="0">
                  <a:pos x="0" y="0"/>
                </a:cxn>
                <a:cxn ang="0">
                  <a:pos x="0" y="7938"/>
                </a:cxn>
              </a:cxnLst>
              <a:rect l="0" t="0" r="0" b="0"/>
              <a:pathLst>
                <a:path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49" name="Freeform 381"/>
            <p:cNvSpPr>
              <a:spLocks noEditPoints="1"/>
            </p:cNvSpPr>
            <p:nvPr/>
          </p:nvSpPr>
          <p:spPr>
            <a:xfrm>
              <a:off x="101600" y="93663"/>
              <a:ext cx="22225" cy="26988"/>
            </a:xfrm>
            <a:custGeom>
              <a:avLst/>
              <a:gdLst/>
              <a:ahLst/>
              <a:cxnLst>
                <a:cxn ang="0">
                  <a:pos x="7408" y="3855"/>
                </a:cxn>
                <a:cxn ang="0">
                  <a:pos x="3704" y="0"/>
                </a:cxn>
                <a:cxn ang="0">
                  <a:pos x="0" y="11566"/>
                </a:cxn>
                <a:cxn ang="0">
                  <a:pos x="11113" y="26988"/>
                </a:cxn>
                <a:cxn ang="0">
                  <a:pos x="22225" y="15422"/>
                </a:cxn>
                <a:cxn ang="0">
                  <a:pos x="7408" y="3855"/>
                </a:cxn>
                <a:cxn ang="0">
                  <a:pos x="11113" y="11566"/>
                </a:cxn>
                <a:cxn ang="0">
                  <a:pos x="0" y="11566"/>
                </a:cxn>
                <a:cxn ang="0">
                  <a:pos x="3704" y="3855"/>
                </a:cxn>
                <a:cxn ang="0">
                  <a:pos x="11113" y="11566"/>
                </a:cxn>
              </a:cxnLst>
              <a:rect l="0" t="0" r="0" b="0"/>
              <a:pathLst>
                <a:path w="6" h="7">
                  <a:moveTo>
                    <a:pt x="2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4" y="3"/>
                    <a:pt x="3" y="2"/>
                    <a:pt x="2" y="1"/>
                  </a:cubicBezTo>
                  <a:close/>
                  <a:moveTo>
                    <a:pt x="3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3" y="3"/>
                  </a:lnTo>
                  <a:close/>
                </a:path>
              </a:pathLst>
            </a:custGeom>
            <a:solidFill>
              <a:srgbClr val="F7F7F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0" name="Freeform 382"/>
            <p:cNvSpPr/>
            <p:nvPr/>
          </p:nvSpPr>
          <p:spPr>
            <a:xfrm>
              <a:off x="101600" y="98425"/>
              <a:ext cx="11113" cy="6350"/>
            </a:xfrm>
            <a:custGeom>
              <a:avLst/>
              <a:gdLst/>
              <a:ahLst/>
              <a:cxnLst>
                <a:cxn ang="0">
                  <a:pos x="0" y="6350"/>
                </a:cxn>
                <a:cxn ang="0">
                  <a:pos x="11113" y="6350"/>
                </a:cxn>
                <a:cxn ang="0">
                  <a:pos x="3175" y="0"/>
                </a:cxn>
                <a:cxn ang="0">
                  <a:pos x="0" y="6350"/>
                </a:cxn>
              </a:cxnLst>
              <a:rect l="0" t="0" r="0" b="0"/>
              <a:pathLst>
                <a:path w="7" h="4">
                  <a:moveTo>
                    <a:pt x="0" y="4"/>
                  </a:moveTo>
                  <a:lnTo>
                    <a:pt x="7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1" name="Freeform 383"/>
            <p:cNvSpPr/>
            <p:nvPr/>
          </p:nvSpPr>
          <p:spPr>
            <a:xfrm>
              <a:off x="101600" y="104775"/>
              <a:ext cx="22225" cy="26988"/>
            </a:xfrm>
            <a:custGeom>
              <a:avLst/>
              <a:gdLst/>
              <a:ahLst/>
              <a:cxnLst>
                <a:cxn ang="0">
                  <a:pos x="11113" y="15422"/>
                </a:cxn>
                <a:cxn ang="0">
                  <a:pos x="0" y="0"/>
                </a:cxn>
                <a:cxn ang="0">
                  <a:pos x="14817" y="26988"/>
                </a:cxn>
                <a:cxn ang="0">
                  <a:pos x="22225" y="3855"/>
                </a:cxn>
                <a:cxn ang="0">
                  <a:pos x="11113" y="15422"/>
                </a:cxn>
              </a:cxnLst>
              <a:rect l="0" t="0" r="0" b="0"/>
              <a:pathLst>
                <a:path w="6" h="7">
                  <a:moveTo>
                    <a:pt x="3" y="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3"/>
                    <a:pt x="2" y="5"/>
                    <a:pt x="4" y="7"/>
                  </a:cubicBezTo>
                  <a:cubicBezTo>
                    <a:pt x="4" y="5"/>
                    <a:pt x="5" y="3"/>
                    <a:pt x="6" y="1"/>
                  </a:cubicBezTo>
                  <a:lnTo>
                    <a:pt x="3" y="4"/>
                  </a:lnTo>
                  <a:close/>
                </a:path>
              </a:pathLst>
            </a:custGeom>
            <a:solidFill>
              <a:srgbClr val="DCDD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2" name="Freeform 384"/>
            <p:cNvSpPr/>
            <p:nvPr/>
          </p:nvSpPr>
          <p:spPr>
            <a:xfrm>
              <a:off x="142875" y="90488"/>
              <a:ext cx="11113" cy="36513"/>
            </a:xfrm>
            <a:custGeom>
              <a:avLst/>
              <a:gdLst/>
              <a:ahLst/>
              <a:cxnLst>
                <a:cxn ang="0">
                  <a:pos x="7409" y="18257"/>
                </a:cxn>
                <a:cxn ang="0">
                  <a:pos x="0" y="29210"/>
                </a:cxn>
                <a:cxn ang="0">
                  <a:pos x="0" y="36513"/>
                </a:cxn>
                <a:cxn ang="0">
                  <a:pos x="11113" y="14605"/>
                </a:cxn>
                <a:cxn ang="0">
                  <a:pos x="7409" y="0"/>
                </a:cxn>
                <a:cxn ang="0">
                  <a:pos x="7409" y="18257"/>
                </a:cxn>
              </a:cxnLst>
              <a:rect l="0" t="0" r="0" b="0"/>
              <a:pathLst>
                <a:path w="3" h="10">
                  <a:moveTo>
                    <a:pt x="2" y="5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9"/>
                    <a:pt x="0" y="10"/>
                    <a:pt x="0" y="10"/>
                  </a:cubicBezTo>
                  <a:cubicBezTo>
                    <a:pt x="2" y="8"/>
                    <a:pt x="3" y="6"/>
                    <a:pt x="3" y="4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2" y="5"/>
                  </a:lnTo>
                  <a:close/>
                </a:path>
              </a:pathLst>
            </a:custGeom>
            <a:solidFill>
              <a:srgbClr val="DCDD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3" name="Freeform 385"/>
            <p:cNvSpPr/>
            <p:nvPr/>
          </p:nvSpPr>
          <p:spPr>
            <a:xfrm>
              <a:off x="149225" y="217488"/>
              <a:ext cx="19050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63" y="7938"/>
                </a:cxn>
                <a:cxn ang="0">
                  <a:pos x="4763" y="11113"/>
                </a:cxn>
                <a:cxn ang="0">
                  <a:pos x="19050" y="7938"/>
                </a:cxn>
                <a:cxn ang="0">
                  <a:pos x="0" y="0"/>
                </a:cxn>
              </a:cxnLst>
              <a:rect l="0" t="0" r="0" b="0"/>
              <a:pathLst>
                <a:path w="12" h="7">
                  <a:moveTo>
                    <a:pt x="0" y="0"/>
                  </a:moveTo>
                  <a:lnTo>
                    <a:pt x="3" y="5"/>
                  </a:lnTo>
                  <a:lnTo>
                    <a:pt x="3" y="7"/>
                  </a:lnTo>
                  <a:lnTo>
                    <a:pt x="1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4" name="Freeform 386"/>
            <p:cNvSpPr/>
            <p:nvPr/>
          </p:nvSpPr>
          <p:spPr>
            <a:xfrm>
              <a:off x="66675" y="131763"/>
              <a:ext cx="115888" cy="60325"/>
            </a:xfrm>
            <a:custGeom>
              <a:avLst/>
              <a:gdLst/>
              <a:ahLst/>
              <a:cxnLst>
                <a:cxn ang="0">
                  <a:pos x="37383" y="52784"/>
                </a:cxn>
                <a:cxn ang="0">
                  <a:pos x="37383" y="49014"/>
                </a:cxn>
                <a:cxn ang="0">
                  <a:pos x="100935" y="45244"/>
                </a:cxn>
                <a:cxn ang="0">
                  <a:pos x="108411" y="37703"/>
                </a:cxn>
                <a:cxn ang="0">
                  <a:pos x="115888" y="33933"/>
                </a:cxn>
                <a:cxn ang="0">
                  <a:pos x="115888" y="0"/>
                </a:cxn>
                <a:cxn ang="0">
                  <a:pos x="100935" y="37703"/>
                </a:cxn>
                <a:cxn ang="0">
                  <a:pos x="11215" y="49014"/>
                </a:cxn>
                <a:cxn ang="0">
                  <a:pos x="3738" y="0"/>
                </a:cxn>
                <a:cxn ang="0">
                  <a:pos x="0" y="52784"/>
                </a:cxn>
                <a:cxn ang="0">
                  <a:pos x="11215" y="60325"/>
                </a:cxn>
                <a:cxn ang="0">
                  <a:pos x="22430" y="52784"/>
                </a:cxn>
                <a:cxn ang="0">
                  <a:pos x="37383" y="52784"/>
                </a:cxn>
              </a:cxnLst>
              <a:rect l="0" t="0" r="0" b="0"/>
              <a:pathLst>
                <a:path w="31" h="16">
                  <a:moveTo>
                    <a:pt x="10" y="14"/>
                  </a:moveTo>
                  <a:cubicBezTo>
                    <a:pt x="10" y="13"/>
                    <a:pt x="10" y="13"/>
                    <a:pt x="10" y="13"/>
                  </a:cubicBezTo>
                  <a:cubicBezTo>
                    <a:pt x="27" y="12"/>
                    <a:pt x="27" y="12"/>
                    <a:pt x="27" y="12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31" y="9"/>
                    <a:pt x="31" y="9"/>
                    <a:pt x="31" y="9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3" y="9"/>
                    <a:pt x="2" y="5"/>
                    <a:pt x="1" y="0"/>
                  </a:cubicBezTo>
                  <a:cubicBezTo>
                    <a:pt x="2" y="5"/>
                    <a:pt x="1" y="10"/>
                    <a:pt x="0" y="14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6" y="14"/>
                    <a:pt x="6" y="14"/>
                    <a:pt x="6" y="14"/>
                  </a:cubicBezTo>
                  <a:lnTo>
                    <a:pt x="10" y="14"/>
                  </a:lnTo>
                  <a:close/>
                </a:path>
              </a:pathLst>
            </a:custGeom>
            <a:solidFill>
              <a:srgbClr val="4F835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5" name="Freeform 387"/>
            <p:cNvSpPr/>
            <p:nvPr/>
          </p:nvSpPr>
          <p:spPr>
            <a:xfrm>
              <a:off x="77787" y="184150"/>
              <a:ext cx="26988" cy="11113"/>
            </a:xfrm>
            <a:custGeom>
              <a:avLst/>
              <a:gdLst/>
              <a:ahLst/>
              <a:cxnLst>
                <a:cxn ang="0">
                  <a:pos x="26988" y="7409"/>
                </a:cxn>
                <a:cxn ang="0">
                  <a:pos x="26988" y="0"/>
                </a:cxn>
                <a:cxn ang="0">
                  <a:pos x="11566" y="0"/>
                </a:cxn>
                <a:cxn ang="0">
                  <a:pos x="0" y="7409"/>
                </a:cxn>
                <a:cxn ang="0">
                  <a:pos x="7711" y="11113"/>
                </a:cxn>
                <a:cxn ang="0">
                  <a:pos x="26988" y="7409"/>
                </a:cxn>
              </a:cxnLst>
              <a:rect l="0" t="0" r="0" b="0"/>
              <a:pathLst>
                <a:path w="7" h="3">
                  <a:moveTo>
                    <a:pt x="7" y="2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5" y="1"/>
                    <a:pt x="7" y="2"/>
                  </a:cubicBez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7" name="Freeform 389"/>
            <p:cNvSpPr/>
            <p:nvPr/>
          </p:nvSpPr>
          <p:spPr>
            <a:xfrm>
              <a:off x="55562" y="228600"/>
              <a:ext cx="112713" cy="60325"/>
            </a:xfrm>
            <a:custGeom>
              <a:avLst/>
              <a:gdLst/>
              <a:ahLst/>
              <a:cxnLst>
                <a:cxn ang="0">
                  <a:pos x="7514" y="15081"/>
                </a:cxn>
                <a:cxn ang="0">
                  <a:pos x="11271" y="15081"/>
                </a:cxn>
                <a:cxn ang="0">
                  <a:pos x="3757" y="56555"/>
                </a:cxn>
                <a:cxn ang="0">
                  <a:pos x="7514" y="60325"/>
                </a:cxn>
                <a:cxn ang="0">
                  <a:pos x="11271" y="60325"/>
                </a:cxn>
                <a:cxn ang="0">
                  <a:pos x="112713" y="33933"/>
                </a:cxn>
                <a:cxn ang="0">
                  <a:pos x="97685" y="0"/>
                </a:cxn>
                <a:cxn ang="0">
                  <a:pos x="18786" y="11311"/>
                </a:cxn>
                <a:cxn ang="0">
                  <a:pos x="3757" y="11311"/>
                </a:cxn>
                <a:cxn ang="0">
                  <a:pos x="0" y="56555"/>
                </a:cxn>
                <a:cxn ang="0">
                  <a:pos x="3757" y="56555"/>
                </a:cxn>
                <a:cxn ang="0">
                  <a:pos x="0" y="56555"/>
                </a:cxn>
                <a:cxn ang="0">
                  <a:pos x="7514" y="15081"/>
                </a:cxn>
              </a:cxnLst>
              <a:rect l="0" t="0" r="0" b="0"/>
              <a:pathLst>
                <a:path w="30" h="16">
                  <a:moveTo>
                    <a:pt x="2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13" y="16"/>
                    <a:pt x="22" y="14"/>
                    <a:pt x="30" y="9"/>
                  </a:cubicBezTo>
                  <a:cubicBezTo>
                    <a:pt x="30" y="5"/>
                    <a:pt x="29" y="2"/>
                    <a:pt x="26" y="0"/>
                  </a:cubicBezTo>
                  <a:cubicBezTo>
                    <a:pt x="20" y="4"/>
                    <a:pt x="13" y="5"/>
                    <a:pt x="5" y="3"/>
                  </a:cubicBezTo>
                  <a:cubicBezTo>
                    <a:pt x="3" y="3"/>
                    <a:pt x="2" y="3"/>
                    <a:pt x="1" y="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2" y="4"/>
                  </a:lnTo>
                  <a:close/>
                </a:path>
              </a:pathLst>
            </a:custGeom>
            <a:solidFill>
              <a:srgbClr val="6CB17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58" name="Freeform 390"/>
            <p:cNvSpPr/>
            <p:nvPr/>
          </p:nvSpPr>
          <p:spPr>
            <a:xfrm>
              <a:off x="55562" y="244475"/>
              <a:ext cx="11113" cy="41275"/>
            </a:xfrm>
            <a:custGeom>
              <a:avLst/>
              <a:gdLst/>
              <a:ahLst/>
              <a:cxnLst>
                <a:cxn ang="0">
                  <a:pos x="11113" y="0"/>
                </a:cxn>
                <a:cxn ang="0">
                  <a:pos x="7938" y="0"/>
                </a:cxn>
                <a:cxn ang="0">
                  <a:pos x="0" y="41275"/>
                </a:cxn>
                <a:cxn ang="0">
                  <a:pos x="4763" y="41275"/>
                </a:cxn>
                <a:cxn ang="0">
                  <a:pos x="11113" y="0"/>
                </a:cxn>
              </a:cxnLst>
              <a:rect l="0" t="0" r="0" b="0"/>
              <a:pathLst>
                <a:path w="7" h="26">
                  <a:moveTo>
                    <a:pt x="7" y="0"/>
                  </a:moveTo>
                  <a:lnTo>
                    <a:pt x="5" y="0"/>
                  </a:lnTo>
                  <a:lnTo>
                    <a:pt x="0" y="26"/>
                  </a:lnTo>
                  <a:lnTo>
                    <a:pt x="3" y="2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A8CAA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0" name="Freeform 392"/>
            <p:cNvSpPr/>
            <p:nvPr/>
          </p:nvSpPr>
          <p:spPr>
            <a:xfrm>
              <a:off x="60325" y="285750"/>
              <a:ext cx="122238" cy="25400"/>
            </a:xfrm>
            <a:custGeom>
              <a:avLst/>
              <a:gdLst/>
              <a:ahLst/>
              <a:cxnLst>
                <a:cxn ang="0">
                  <a:pos x="7408" y="3629"/>
                </a:cxn>
                <a:cxn ang="0">
                  <a:pos x="3704" y="3629"/>
                </a:cxn>
                <a:cxn ang="0">
                  <a:pos x="0" y="14514"/>
                </a:cxn>
                <a:cxn ang="0">
                  <a:pos x="77788" y="21771"/>
                </a:cxn>
                <a:cxn ang="0">
                  <a:pos x="122238" y="14514"/>
                </a:cxn>
                <a:cxn ang="0">
                  <a:pos x="122238" y="0"/>
                </a:cxn>
                <a:cxn ang="0">
                  <a:pos x="7408" y="3629"/>
                </a:cxn>
              </a:cxnLst>
              <a:rect l="0" t="0" r="0" b="0"/>
              <a:pathLst>
                <a:path w="33" h="7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7" y="6"/>
                    <a:pt x="14" y="7"/>
                    <a:pt x="21" y="6"/>
                  </a:cubicBezTo>
                  <a:cubicBezTo>
                    <a:pt x="25" y="6"/>
                    <a:pt x="29" y="5"/>
                    <a:pt x="33" y="4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23" y="4"/>
                    <a:pt x="12" y="4"/>
                    <a:pt x="2" y="1"/>
                  </a:cubicBezTo>
                  <a:close/>
                </a:path>
              </a:pathLst>
            </a:custGeom>
            <a:solidFill>
              <a:srgbClr val="58360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1" name="Freeform 393"/>
            <p:cNvSpPr>
              <a:spLocks noEditPoints="1"/>
            </p:cNvSpPr>
            <p:nvPr/>
          </p:nvSpPr>
          <p:spPr>
            <a:xfrm>
              <a:off x="30162" y="300038"/>
              <a:ext cx="157163" cy="390525"/>
            </a:xfrm>
            <a:custGeom>
              <a:avLst/>
              <a:gdLst/>
              <a:ahLst/>
              <a:cxnLst>
                <a:cxn ang="0">
                  <a:pos x="108517" y="7510"/>
                </a:cxn>
                <a:cxn ang="0">
                  <a:pos x="29936" y="0"/>
                </a:cxn>
                <a:cxn ang="0">
                  <a:pos x="26194" y="150202"/>
                </a:cxn>
                <a:cxn ang="0">
                  <a:pos x="29936" y="180242"/>
                </a:cxn>
                <a:cxn ang="0">
                  <a:pos x="26194" y="289139"/>
                </a:cxn>
                <a:cxn ang="0">
                  <a:pos x="18710" y="341709"/>
                </a:cxn>
                <a:cxn ang="0">
                  <a:pos x="22452" y="356730"/>
                </a:cxn>
                <a:cxn ang="0">
                  <a:pos x="0" y="383015"/>
                </a:cxn>
                <a:cxn ang="0">
                  <a:pos x="7484" y="386770"/>
                </a:cxn>
                <a:cxn ang="0">
                  <a:pos x="18710" y="390525"/>
                </a:cxn>
                <a:cxn ang="0">
                  <a:pos x="41162" y="367995"/>
                </a:cxn>
                <a:cxn ang="0">
                  <a:pos x="41162" y="349219"/>
                </a:cxn>
                <a:cxn ang="0">
                  <a:pos x="59872" y="161467"/>
                </a:cxn>
                <a:cxn ang="0">
                  <a:pos x="97291" y="97631"/>
                </a:cxn>
                <a:cxn ang="0">
                  <a:pos x="108517" y="183997"/>
                </a:cxn>
                <a:cxn ang="0">
                  <a:pos x="123485" y="236568"/>
                </a:cxn>
                <a:cxn ang="0">
                  <a:pos x="127227" y="345464"/>
                </a:cxn>
                <a:cxn ang="0">
                  <a:pos x="134711" y="386770"/>
                </a:cxn>
                <a:cxn ang="0">
                  <a:pos x="157163" y="360485"/>
                </a:cxn>
                <a:cxn ang="0">
                  <a:pos x="142195" y="229058"/>
                </a:cxn>
                <a:cxn ang="0">
                  <a:pos x="142195" y="60081"/>
                </a:cxn>
                <a:cxn ang="0">
                  <a:pos x="108517" y="7510"/>
                </a:cxn>
                <a:cxn ang="0">
                  <a:pos x="97291" y="97631"/>
                </a:cxn>
                <a:cxn ang="0">
                  <a:pos x="104775" y="101386"/>
                </a:cxn>
                <a:cxn ang="0">
                  <a:pos x="119743" y="202773"/>
                </a:cxn>
                <a:cxn ang="0">
                  <a:pos x="127227" y="229058"/>
                </a:cxn>
                <a:cxn ang="0">
                  <a:pos x="134711" y="307914"/>
                </a:cxn>
                <a:cxn ang="0">
                  <a:pos x="134711" y="345464"/>
                </a:cxn>
                <a:cxn ang="0">
                  <a:pos x="142195" y="375505"/>
                </a:cxn>
                <a:cxn ang="0">
                  <a:pos x="134711" y="383015"/>
                </a:cxn>
                <a:cxn ang="0">
                  <a:pos x="130969" y="345464"/>
                </a:cxn>
                <a:cxn ang="0">
                  <a:pos x="123485" y="236568"/>
                </a:cxn>
                <a:cxn ang="0">
                  <a:pos x="123485" y="236568"/>
                </a:cxn>
                <a:cxn ang="0">
                  <a:pos x="112259" y="183997"/>
                </a:cxn>
                <a:cxn ang="0">
                  <a:pos x="97291" y="97631"/>
                </a:cxn>
                <a:cxn ang="0">
                  <a:pos x="33678" y="3755"/>
                </a:cxn>
                <a:cxn ang="0">
                  <a:pos x="37420" y="3755"/>
                </a:cxn>
                <a:cxn ang="0">
                  <a:pos x="37420" y="180242"/>
                </a:cxn>
                <a:cxn ang="0">
                  <a:pos x="33678" y="289139"/>
                </a:cxn>
                <a:cxn ang="0">
                  <a:pos x="26194" y="345464"/>
                </a:cxn>
                <a:cxn ang="0">
                  <a:pos x="29936" y="356730"/>
                </a:cxn>
                <a:cxn ang="0">
                  <a:pos x="11226" y="383015"/>
                </a:cxn>
                <a:cxn ang="0">
                  <a:pos x="3742" y="383015"/>
                </a:cxn>
                <a:cxn ang="0">
                  <a:pos x="22452" y="356730"/>
                </a:cxn>
                <a:cxn ang="0">
                  <a:pos x="22452" y="356730"/>
                </a:cxn>
                <a:cxn ang="0">
                  <a:pos x="22452" y="356730"/>
                </a:cxn>
                <a:cxn ang="0">
                  <a:pos x="22452" y="352975"/>
                </a:cxn>
                <a:cxn ang="0">
                  <a:pos x="18710" y="341709"/>
                </a:cxn>
                <a:cxn ang="0">
                  <a:pos x="18710" y="341709"/>
                </a:cxn>
                <a:cxn ang="0">
                  <a:pos x="26194" y="289139"/>
                </a:cxn>
                <a:cxn ang="0">
                  <a:pos x="33678" y="180242"/>
                </a:cxn>
                <a:cxn ang="0">
                  <a:pos x="33678" y="180242"/>
                </a:cxn>
                <a:cxn ang="0">
                  <a:pos x="26194" y="150202"/>
                </a:cxn>
                <a:cxn ang="0">
                  <a:pos x="33678" y="3755"/>
                </a:cxn>
              </a:cxnLst>
              <a:rect l="0" t="0" r="0" b="0"/>
              <a:pathLst>
                <a:path w="42" h="104">
                  <a:moveTo>
                    <a:pt x="29" y="2"/>
                  </a:moveTo>
                  <a:cubicBezTo>
                    <a:pt x="22" y="3"/>
                    <a:pt x="15" y="2"/>
                    <a:pt x="8" y="0"/>
                  </a:cubicBezTo>
                  <a:cubicBezTo>
                    <a:pt x="6" y="10"/>
                    <a:pt x="5" y="24"/>
                    <a:pt x="7" y="40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4" y="92"/>
                    <a:pt x="4" y="94"/>
                    <a:pt x="6" y="95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1" y="102"/>
                    <a:pt x="1" y="103"/>
                    <a:pt x="2" y="103"/>
                  </a:cubicBezTo>
                  <a:cubicBezTo>
                    <a:pt x="3" y="103"/>
                    <a:pt x="4" y="103"/>
                    <a:pt x="5" y="104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93"/>
                    <a:pt x="11" y="93"/>
                    <a:pt x="11" y="93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9" y="49"/>
                    <a:pt x="29" y="49"/>
                    <a:pt x="29" y="49"/>
                  </a:cubicBezTo>
                  <a:cubicBezTo>
                    <a:pt x="30" y="54"/>
                    <a:pt x="31" y="58"/>
                    <a:pt x="33" y="63"/>
                  </a:cubicBezTo>
                  <a:cubicBezTo>
                    <a:pt x="34" y="92"/>
                    <a:pt x="34" y="92"/>
                    <a:pt x="34" y="92"/>
                  </a:cubicBezTo>
                  <a:cubicBezTo>
                    <a:pt x="36" y="103"/>
                    <a:pt x="36" y="103"/>
                    <a:pt x="36" y="103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16"/>
                    <a:pt x="38" y="16"/>
                    <a:pt x="38" y="16"/>
                  </a:cubicBezTo>
                  <a:lnTo>
                    <a:pt x="29" y="2"/>
                  </a:lnTo>
                  <a:close/>
                  <a:moveTo>
                    <a:pt x="26" y="26"/>
                  </a:moveTo>
                  <a:cubicBezTo>
                    <a:pt x="28" y="27"/>
                    <a:pt x="28" y="27"/>
                    <a:pt x="28" y="2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8" y="100"/>
                    <a:pt x="38" y="100"/>
                    <a:pt x="38" y="100"/>
                  </a:cubicBezTo>
                  <a:cubicBezTo>
                    <a:pt x="36" y="102"/>
                    <a:pt x="36" y="102"/>
                    <a:pt x="36" y="102"/>
                  </a:cubicBezTo>
                  <a:cubicBezTo>
                    <a:pt x="35" y="92"/>
                    <a:pt x="35" y="92"/>
                    <a:pt x="35" y="92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1" y="58"/>
                    <a:pt x="30" y="54"/>
                    <a:pt x="30" y="49"/>
                  </a:cubicBezTo>
                  <a:lnTo>
                    <a:pt x="26" y="26"/>
                  </a:lnTo>
                  <a:close/>
                  <a:moveTo>
                    <a:pt x="9" y="1"/>
                  </a:moveTo>
                  <a:cubicBezTo>
                    <a:pt x="9" y="1"/>
                    <a:pt x="10" y="1"/>
                    <a:pt x="10" y="1"/>
                  </a:cubicBezTo>
                  <a:cubicBezTo>
                    <a:pt x="8" y="11"/>
                    <a:pt x="8" y="27"/>
                    <a:pt x="10" y="48"/>
                  </a:cubicBezTo>
                  <a:cubicBezTo>
                    <a:pt x="9" y="77"/>
                    <a:pt x="9" y="77"/>
                    <a:pt x="9" y="77"/>
                  </a:cubicBezTo>
                  <a:cubicBezTo>
                    <a:pt x="7" y="92"/>
                    <a:pt x="7" y="92"/>
                    <a:pt x="7" y="92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3" y="102"/>
                    <a:pt x="3" y="102"/>
                    <a:pt x="3" y="102"/>
                  </a:cubicBezTo>
                  <a:cubicBezTo>
                    <a:pt x="2" y="102"/>
                    <a:pt x="1" y="102"/>
                    <a:pt x="1" y="102"/>
                  </a:cubicBezTo>
                  <a:cubicBezTo>
                    <a:pt x="6" y="95"/>
                    <a:pt x="6" y="95"/>
                    <a:pt x="6" y="95"/>
                  </a:cubicBezTo>
                  <a:cubicBezTo>
                    <a:pt x="6" y="95"/>
                    <a:pt x="6" y="95"/>
                    <a:pt x="6" y="95"/>
                  </a:cubicBezTo>
                  <a:cubicBezTo>
                    <a:pt x="6" y="95"/>
                    <a:pt x="6" y="95"/>
                    <a:pt x="6" y="95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5" y="93"/>
                    <a:pt x="4" y="92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6" y="24"/>
                    <a:pt x="7" y="11"/>
                    <a:pt x="9" y="1"/>
                  </a:cubicBezTo>
                  <a:close/>
                </a:path>
              </a:pathLst>
            </a:custGeom>
            <a:solidFill>
              <a:srgbClr val="59575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2" name="Freeform 394"/>
            <p:cNvSpPr/>
            <p:nvPr/>
          </p:nvSpPr>
          <p:spPr>
            <a:xfrm>
              <a:off x="127000" y="398463"/>
              <a:ext cx="44450" cy="284163"/>
            </a:xfrm>
            <a:custGeom>
              <a:avLst/>
              <a:gdLst/>
              <a:ahLst/>
              <a:cxnLst>
                <a:cxn ang="0">
                  <a:pos x="7408" y="3739"/>
                </a:cxn>
                <a:cxn ang="0">
                  <a:pos x="0" y="0"/>
                </a:cxn>
                <a:cxn ang="0">
                  <a:pos x="14817" y="85997"/>
                </a:cxn>
                <a:cxn ang="0">
                  <a:pos x="25929" y="138343"/>
                </a:cxn>
                <a:cxn ang="0">
                  <a:pos x="25929" y="138343"/>
                </a:cxn>
                <a:cxn ang="0">
                  <a:pos x="33338" y="246773"/>
                </a:cxn>
                <a:cxn ang="0">
                  <a:pos x="37042" y="284163"/>
                </a:cxn>
                <a:cxn ang="0">
                  <a:pos x="44450" y="276685"/>
                </a:cxn>
                <a:cxn ang="0">
                  <a:pos x="37042" y="246773"/>
                </a:cxn>
                <a:cxn ang="0">
                  <a:pos x="37042" y="209383"/>
                </a:cxn>
                <a:cxn ang="0">
                  <a:pos x="29633" y="130865"/>
                </a:cxn>
                <a:cxn ang="0">
                  <a:pos x="22225" y="104692"/>
                </a:cxn>
                <a:cxn ang="0">
                  <a:pos x="7408" y="3739"/>
                </a:cxn>
              </a:cxnLst>
              <a:rect l="0" t="0" r="0" b="0"/>
              <a:pathLst>
                <a:path w="12" h="76">
                  <a:moveTo>
                    <a:pt x="2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8"/>
                    <a:pt x="5" y="32"/>
                    <a:pt x="7" y="37"/>
                  </a:cubicBezTo>
                  <a:cubicBezTo>
                    <a:pt x="7" y="37"/>
                    <a:pt x="7" y="37"/>
                    <a:pt x="7" y="37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10" y="76"/>
                    <a:pt x="10" y="76"/>
                    <a:pt x="10" y="76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6" y="28"/>
                    <a:pt x="6" y="28"/>
                    <a:pt x="6" y="28"/>
                  </a:cubicBezTo>
                  <a:lnTo>
                    <a:pt x="2" y="1"/>
                  </a:lnTo>
                  <a:close/>
                </a:path>
              </a:pathLst>
            </a:custGeom>
            <a:solidFill>
              <a:srgbClr val="B5B5B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3" name="Freeform 395"/>
            <p:cNvSpPr/>
            <p:nvPr/>
          </p:nvSpPr>
          <p:spPr>
            <a:xfrm>
              <a:off x="33337" y="304800"/>
              <a:ext cx="33338" cy="377825"/>
            </a:xfrm>
            <a:custGeom>
              <a:avLst/>
              <a:gdLst/>
              <a:ahLst/>
              <a:cxnLst>
                <a:cxn ang="0">
                  <a:pos x="33338" y="0"/>
                </a:cxn>
                <a:cxn ang="0">
                  <a:pos x="29634" y="0"/>
                </a:cxn>
                <a:cxn ang="0">
                  <a:pos x="22225" y="145893"/>
                </a:cxn>
                <a:cxn ang="0">
                  <a:pos x="29634" y="175820"/>
                </a:cxn>
                <a:cxn ang="0">
                  <a:pos x="29634" y="175820"/>
                </a:cxn>
                <a:cxn ang="0">
                  <a:pos x="22225" y="284304"/>
                </a:cxn>
                <a:cxn ang="0">
                  <a:pos x="14817" y="336676"/>
                </a:cxn>
                <a:cxn ang="0">
                  <a:pos x="14817" y="336676"/>
                </a:cxn>
                <a:cxn ang="0">
                  <a:pos x="18521" y="347898"/>
                </a:cxn>
                <a:cxn ang="0">
                  <a:pos x="18521" y="351639"/>
                </a:cxn>
                <a:cxn ang="0">
                  <a:pos x="18521" y="351639"/>
                </a:cxn>
                <a:cxn ang="0">
                  <a:pos x="18521" y="351639"/>
                </a:cxn>
                <a:cxn ang="0">
                  <a:pos x="0" y="377825"/>
                </a:cxn>
                <a:cxn ang="0">
                  <a:pos x="7408" y="377825"/>
                </a:cxn>
                <a:cxn ang="0">
                  <a:pos x="25930" y="351639"/>
                </a:cxn>
                <a:cxn ang="0">
                  <a:pos x="22225" y="340417"/>
                </a:cxn>
                <a:cxn ang="0">
                  <a:pos x="29634" y="284304"/>
                </a:cxn>
                <a:cxn ang="0">
                  <a:pos x="33338" y="175820"/>
                </a:cxn>
                <a:cxn ang="0">
                  <a:pos x="33338" y="0"/>
                </a:cxn>
              </a:cxnLst>
              <a:rect l="0" t="0" r="0" b="0"/>
              <a:pathLst>
                <a:path w="9" h="101">
                  <a:moveTo>
                    <a:pt x="9" y="0"/>
                  </a:moveTo>
                  <a:cubicBezTo>
                    <a:pt x="9" y="0"/>
                    <a:pt x="8" y="0"/>
                    <a:pt x="8" y="0"/>
                  </a:cubicBezTo>
                  <a:cubicBezTo>
                    <a:pt x="6" y="10"/>
                    <a:pt x="5" y="23"/>
                    <a:pt x="6" y="39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3" y="91"/>
                    <a:pt x="4" y="92"/>
                    <a:pt x="5" y="93"/>
                  </a:cubicBezTo>
                  <a:cubicBezTo>
                    <a:pt x="5" y="94"/>
                    <a:pt x="5" y="94"/>
                    <a:pt x="5" y="94"/>
                  </a:cubicBezTo>
                  <a:cubicBezTo>
                    <a:pt x="5" y="94"/>
                    <a:pt x="5" y="94"/>
                    <a:pt x="5" y="94"/>
                  </a:cubicBezTo>
                  <a:cubicBezTo>
                    <a:pt x="5" y="94"/>
                    <a:pt x="5" y="94"/>
                    <a:pt x="5" y="94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01"/>
                    <a:pt x="1" y="101"/>
                    <a:pt x="2" y="101"/>
                  </a:cubicBezTo>
                  <a:cubicBezTo>
                    <a:pt x="7" y="94"/>
                    <a:pt x="7" y="94"/>
                    <a:pt x="7" y="94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7" y="26"/>
                    <a:pt x="7" y="10"/>
                    <a:pt x="9" y="0"/>
                  </a:cubicBezTo>
                  <a:close/>
                </a:path>
              </a:pathLst>
            </a:custGeom>
            <a:solidFill>
              <a:srgbClr val="B5B5B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4" name="Freeform 396"/>
            <p:cNvSpPr/>
            <p:nvPr/>
          </p:nvSpPr>
          <p:spPr>
            <a:xfrm>
              <a:off x="182562" y="168275"/>
              <a:ext cx="19050" cy="7938"/>
            </a:xfrm>
            <a:custGeom>
              <a:avLst/>
              <a:gdLst/>
              <a:ahLst/>
              <a:cxnLst>
                <a:cxn ang="0">
                  <a:pos x="15875" y="4763"/>
                </a:cxn>
                <a:cxn ang="0">
                  <a:pos x="19050" y="0"/>
                </a:cxn>
                <a:cxn ang="0">
                  <a:pos x="4763" y="4763"/>
                </a:cxn>
                <a:cxn ang="0">
                  <a:pos x="0" y="7938"/>
                </a:cxn>
                <a:cxn ang="0">
                  <a:pos x="4763" y="7938"/>
                </a:cxn>
                <a:cxn ang="0">
                  <a:pos x="15875" y="4763"/>
                </a:cxn>
              </a:cxnLst>
              <a:rect l="0" t="0" r="0" b="0"/>
              <a:pathLst>
                <a:path w="12" h="5">
                  <a:moveTo>
                    <a:pt x="10" y="3"/>
                  </a:moveTo>
                  <a:lnTo>
                    <a:pt x="12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3" y="5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5" name="Freeform 397"/>
            <p:cNvSpPr/>
            <p:nvPr/>
          </p:nvSpPr>
          <p:spPr>
            <a:xfrm>
              <a:off x="179387" y="168275"/>
              <a:ext cx="22225" cy="79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19050" y="0"/>
                </a:cxn>
                <a:cxn ang="0">
                  <a:pos x="19050" y="0"/>
                </a:cxn>
                <a:cxn ang="0">
                  <a:pos x="7938" y="4763"/>
                </a:cxn>
                <a:cxn ang="0">
                  <a:pos x="0" y="7938"/>
                </a:cxn>
                <a:cxn ang="0">
                  <a:pos x="3175" y="7938"/>
                </a:cxn>
                <a:cxn ang="0">
                  <a:pos x="7938" y="4763"/>
                </a:cxn>
                <a:cxn ang="0">
                  <a:pos x="22225" y="0"/>
                </a:cxn>
              </a:cxnLst>
              <a:rect l="0" t="0" r="0" b="0"/>
              <a:pathLst>
                <a:path w="14" h="5">
                  <a:moveTo>
                    <a:pt x="14" y="0"/>
                  </a:moveTo>
                  <a:lnTo>
                    <a:pt x="12" y="0"/>
                  </a:lnTo>
                  <a:lnTo>
                    <a:pt x="5" y="3"/>
                  </a:lnTo>
                  <a:lnTo>
                    <a:pt x="0" y="5"/>
                  </a:lnTo>
                  <a:lnTo>
                    <a:pt x="2" y="5"/>
                  </a:lnTo>
                  <a:lnTo>
                    <a:pt x="5" y="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6" name="Freeform 398"/>
            <p:cNvSpPr/>
            <p:nvPr/>
          </p:nvSpPr>
          <p:spPr>
            <a:xfrm>
              <a:off x="176212" y="165100"/>
              <a:ext cx="22225" cy="11113"/>
            </a:xfrm>
            <a:custGeom>
              <a:avLst/>
              <a:gdLst/>
              <a:ahLst/>
              <a:cxnLst>
                <a:cxn ang="0">
                  <a:pos x="22225" y="3175"/>
                </a:cxn>
                <a:cxn ang="0">
                  <a:pos x="22225" y="0"/>
                </a:cxn>
                <a:cxn ang="0">
                  <a:pos x="3175" y="7938"/>
                </a:cxn>
                <a:cxn ang="0">
                  <a:pos x="0" y="11113"/>
                </a:cxn>
                <a:cxn ang="0">
                  <a:pos x="3175" y="11113"/>
                </a:cxn>
                <a:cxn ang="0">
                  <a:pos x="11113" y="7938"/>
                </a:cxn>
                <a:cxn ang="0">
                  <a:pos x="22225" y="3175"/>
                </a:cxn>
              </a:cxnLst>
              <a:rect l="0" t="0" r="0" b="0"/>
              <a:pathLst>
                <a:path w="14" h="7">
                  <a:moveTo>
                    <a:pt x="14" y="2"/>
                  </a:moveTo>
                  <a:lnTo>
                    <a:pt x="14" y="0"/>
                  </a:lnTo>
                  <a:lnTo>
                    <a:pt x="2" y="5"/>
                  </a:lnTo>
                  <a:lnTo>
                    <a:pt x="0" y="7"/>
                  </a:lnTo>
                  <a:lnTo>
                    <a:pt x="2" y="7"/>
                  </a:lnTo>
                  <a:lnTo>
                    <a:pt x="7" y="5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7" name="Freeform 399"/>
            <p:cNvSpPr/>
            <p:nvPr/>
          </p:nvSpPr>
          <p:spPr>
            <a:xfrm>
              <a:off x="171450" y="165100"/>
              <a:ext cx="26988" cy="11113"/>
            </a:xfrm>
            <a:custGeom>
              <a:avLst/>
              <a:gdLst/>
              <a:ahLst/>
              <a:cxnLst>
                <a:cxn ang="0">
                  <a:pos x="26988" y="0"/>
                </a:cxn>
                <a:cxn ang="0">
                  <a:pos x="26988" y="0"/>
                </a:cxn>
                <a:cxn ang="0">
                  <a:pos x="15875" y="3175"/>
                </a:cxn>
                <a:cxn ang="0">
                  <a:pos x="7938" y="3175"/>
                </a:cxn>
                <a:cxn ang="0">
                  <a:pos x="0" y="11113"/>
                </a:cxn>
                <a:cxn ang="0">
                  <a:pos x="4763" y="11113"/>
                </a:cxn>
                <a:cxn ang="0">
                  <a:pos x="7938" y="7938"/>
                </a:cxn>
                <a:cxn ang="0">
                  <a:pos x="26988" y="0"/>
                </a:cxn>
              </a:cxnLst>
              <a:rect l="0" t="0" r="0" b="0"/>
              <a:pathLst>
                <a:path w="17" h="7">
                  <a:moveTo>
                    <a:pt x="17" y="0"/>
                  </a:moveTo>
                  <a:lnTo>
                    <a:pt x="17" y="0"/>
                  </a:lnTo>
                  <a:lnTo>
                    <a:pt x="10" y="2"/>
                  </a:lnTo>
                  <a:lnTo>
                    <a:pt x="5" y="2"/>
                  </a:lnTo>
                  <a:lnTo>
                    <a:pt x="0" y="7"/>
                  </a:lnTo>
                  <a:lnTo>
                    <a:pt x="3" y="7"/>
                  </a:lnTo>
                  <a:lnTo>
                    <a:pt x="5" y="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8" name="Freeform 400"/>
            <p:cNvSpPr/>
            <p:nvPr/>
          </p:nvSpPr>
          <p:spPr>
            <a:xfrm>
              <a:off x="171450" y="165100"/>
              <a:ext cx="19050" cy="11113"/>
            </a:xfrm>
            <a:custGeom>
              <a:avLst/>
              <a:gdLst/>
              <a:ahLst/>
              <a:cxnLst>
                <a:cxn ang="0">
                  <a:pos x="7938" y="3175"/>
                </a:cxn>
                <a:cxn ang="0">
                  <a:pos x="15875" y="3175"/>
                </a:cxn>
                <a:cxn ang="0">
                  <a:pos x="19050" y="0"/>
                </a:cxn>
                <a:cxn ang="0">
                  <a:pos x="7938" y="3175"/>
                </a:cxn>
                <a:cxn ang="0">
                  <a:pos x="0" y="11113"/>
                </a:cxn>
                <a:cxn ang="0">
                  <a:pos x="0" y="11113"/>
                </a:cxn>
                <a:cxn ang="0">
                  <a:pos x="7938" y="3175"/>
                </a:cxn>
              </a:cxnLst>
              <a:rect l="0" t="0" r="0" b="0"/>
              <a:pathLst>
                <a:path w="12" h="7">
                  <a:moveTo>
                    <a:pt x="5" y="2"/>
                  </a:moveTo>
                  <a:lnTo>
                    <a:pt x="10" y="2"/>
                  </a:lnTo>
                  <a:lnTo>
                    <a:pt x="12" y="0"/>
                  </a:lnTo>
                  <a:lnTo>
                    <a:pt x="5" y="2"/>
                  </a:lnTo>
                  <a:lnTo>
                    <a:pt x="0" y="7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69" name="Freeform 401"/>
            <p:cNvSpPr/>
            <p:nvPr/>
          </p:nvSpPr>
          <p:spPr>
            <a:xfrm>
              <a:off x="138112" y="300038"/>
              <a:ext cx="101600" cy="417513"/>
            </a:xfrm>
            <a:custGeom>
              <a:avLst/>
              <a:gdLst/>
              <a:ahLst/>
              <a:cxnLst>
                <a:cxn ang="0">
                  <a:pos x="45156" y="0"/>
                </a:cxn>
                <a:cxn ang="0">
                  <a:pos x="0" y="7523"/>
                </a:cxn>
                <a:cxn ang="0">
                  <a:pos x="33867" y="60182"/>
                </a:cxn>
                <a:cxn ang="0">
                  <a:pos x="33867" y="229444"/>
                </a:cxn>
                <a:cxn ang="0">
                  <a:pos x="48919" y="361092"/>
                </a:cxn>
                <a:cxn ang="0">
                  <a:pos x="26341" y="387422"/>
                </a:cxn>
                <a:cxn ang="0">
                  <a:pos x="26341" y="398706"/>
                </a:cxn>
                <a:cxn ang="0">
                  <a:pos x="48919" y="398706"/>
                </a:cxn>
                <a:cxn ang="0">
                  <a:pos x="101600" y="409990"/>
                </a:cxn>
                <a:cxn ang="0">
                  <a:pos x="97837" y="398706"/>
                </a:cxn>
                <a:cxn ang="0">
                  <a:pos x="79022" y="379899"/>
                </a:cxn>
                <a:cxn ang="0">
                  <a:pos x="67733" y="342285"/>
                </a:cxn>
                <a:cxn ang="0">
                  <a:pos x="52681" y="229444"/>
                </a:cxn>
                <a:cxn ang="0">
                  <a:pos x="52681" y="176785"/>
                </a:cxn>
                <a:cxn ang="0">
                  <a:pos x="56444" y="146694"/>
                </a:cxn>
                <a:cxn ang="0">
                  <a:pos x="45156" y="0"/>
                </a:cxn>
              </a:cxnLst>
              <a:rect l="0" t="0" r="0" b="0"/>
              <a:pathLst>
                <a:path w="27" h="111">
                  <a:moveTo>
                    <a:pt x="12" y="0"/>
                  </a:moveTo>
                  <a:cubicBezTo>
                    <a:pt x="8" y="1"/>
                    <a:pt x="4" y="2"/>
                    <a:pt x="0" y="2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61"/>
                    <a:pt x="9" y="61"/>
                    <a:pt x="9" y="61"/>
                  </a:cubicBezTo>
                  <a:cubicBezTo>
                    <a:pt x="13" y="96"/>
                    <a:pt x="13" y="96"/>
                    <a:pt x="13" y="96"/>
                  </a:cubicBezTo>
                  <a:cubicBezTo>
                    <a:pt x="7" y="103"/>
                    <a:pt x="7" y="103"/>
                    <a:pt x="7" y="103"/>
                  </a:cubicBezTo>
                  <a:cubicBezTo>
                    <a:pt x="7" y="106"/>
                    <a:pt x="7" y="106"/>
                    <a:pt x="7" y="106"/>
                  </a:cubicBezTo>
                  <a:cubicBezTo>
                    <a:pt x="13" y="106"/>
                    <a:pt x="13" y="106"/>
                    <a:pt x="13" y="106"/>
                  </a:cubicBezTo>
                  <a:cubicBezTo>
                    <a:pt x="17" y="110"/>
                    <a:pt x="22" y="111"/>
                    <a:pt x="27" y="109"/>
                  </a:cubicBezTo>
                  <a:cubicBezTo>
                    <a:pt x="27" y="108"/>
                    <a:pt x="27" y="107"/>
                    <a:pt x="26" y="106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19" y="99"/>
                    <a:pt x="18" y="95"/>
                    <a:pt x="18" y="9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4" y="47"/>
                    <a:pt x="14" y="47"/>
                    <a:pt x="14" y="4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8" y="24"/>
                    <a:pt x="17" y="11"/>
                    <a:pt x="12" y="0"/>
                  </a:cubicBez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70" name="Freeform 402"/>
            <p:cNvSpPr/>
            <p:nvPr/>
          </p:nvSpPr>
          <p:spPr>
            <a:xfrm>
              <a:off x="0" y="398463"/>
              <a:ext cx="127000" cy="319088"/>
            </a:xfrm>
            <a:custGeom>
              <a:avLst/>
              <a:gdLst/>
              <a:ahLst/>
              <a:cxnLst>
                <a:cxn ang="0">
                  <a:pos x="108324" y="120127"/>
                </a:cxn>
                <a:cxn ang="0">
                  <a:pos x="115794" y="75080"/>
                </a:cxn>
                <a:cxn ang="0">
                  <a:pos x="127000" y="0"/>
                </a:cxn>
                <a:cxn ang="0">
                  <a:pos x="89647" y="63818"/>
                </a:cxn>
                <a:cxn ang="0">
                  <a:pos x="70971" y="251516"/>
                </a:cxn>
                <a:cxn ang="0">
                  <a:pos x="70971" y="270286"/>
                </a:cxn>
                <a:cxn ang="0">
                  <a:pos x="48559" y="292810"/>
                </a:cxn>
                <a:cxn ang="0">
                  <a:pos x="37353" y="289056"/>
                </a:cxn>
                <a:cxn ang="0">
                  <a:pos x="29882" y="285302"/>
                </a:cxn>
                <a:cxn ang="0">
                  <a:pos x="3735" y="296564"/>
                </a:cxn>
                <a:cxn ang="0">
                  <a:pos x="0" y="315334"/>
                </a:cxn>
                <a:cxn ang="0">
                  <a:pos x="63500" y="307826"/>
                </a:cxn>
                <a:cxn ang="0">
                  <a:pos x="93382" y="307826"/>
                </a:cxn>
                <a:cxn ang="0">
                  <a:pos x="93382" y="289056"/>
                </a:cxn>
                <a:cxn ang="0">
                  <a:pos x="100853" y="247762"/>
                </a:cxn>
                <a:cxn ang="0">
                  <a:pos x="100853" y="213977"/>
                </a:cxn>
                <a:cxn ang="0">
                  <a:pos x="108324" y="120127"/>
                </a:cxn>
              </a:cxnLst>
              <a:rect l="0" t="0" r="0" b="0"/>
              <a:pathLst>
                <a:path w="34" h="85">
                  <a:moveTo>
                    <a:pt x="29" y="32"/>
                  </a:moveTo>
                  <a:cubicBezTo>
                    <a:pt x="30" y="29"/>
                    <a:pt x="31" y="25"/>
                    <a:pt x="31" y="2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4" y="17"/>
                    <a:pt x="24" y="17"/>
                    <a:pt x="24" y="17"/>
                  </a:cubicBezTo>
                  <a:cubicBezTo>
                    <a:pt x="19" y="67"/>
                    <a:pt x="19" y="67"/>
                    <a:pt x="19" y="67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3" y="78"/>
                    <a:pt x="13" y="78"/>
                    <a:pt x="13" y="78"/>
                  </a:cubicBezTo>
                  <a:cubicBezTo>
                    <a:pt x="12" y="77"/>
                    <a:pt x="11" y="77"/>
                    <a:pt x="10" y="77"/>
                  </a:cubicBezTo>
                  <a:cubicBezTo>
                    <a:pt x="9" y="77"/>
                    <a:pt x="9" y="76"/>
                    <a:pt x="8" y="76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0" y="81"/>
                    <a:pt x="0" y="82"/>
                    <a:pt x="0" y="84"/>
                  </a:cubicBezTo>
                  <a:cubicBezTo>
                    <a:pt x="6" y="85"/>
                    <a:pt x="12" y="85"/>
                    <a:pt x="17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77"/>
                    <a:pt x="25" y="77"/>
                    <a:pt x="25" y="77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7" y="57"/>
                    <a:pt x="27" y="57"/>
                    <a:pt x="27" y="57"/>
                  </a:cubicBezTo>
                  <a:lnTo>
                    <a:pt x="29" y="3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</p:grpSp>
      <p:grpSp>
        <p:nvGrpSpPr>
          <p:cNvPr id="31802" name="组合 146"/>
          <p:cNvGrpSpPr/>
          <p:nvPr/>
        </p:nvGrpSpPr>
        <p:grpSpPr>
          <a:xfrm rot="0">
            <a:off x="7990840" y="3641725"/>
            <a:ext cx="377190" cy="1509395"/>
            <a:chOff x="0" y="0"/>
            <a:chExt cx="192088" cy="771525"/>
          </a:xfrm>
        </p:grpSpPr>
        <p:sp>
          <p:nvSpPr>
            <p:cNvPr id="24590" name="Freeform 817"/>
            <p:cNvSpPr>
              <a:spLocks noEditPoints="1"/>
            </p:cNvSpPr>
            <p:nvPr/>
          </p:nvSpPr>
          <p:spPr>
            <a:xfrm>
              <a:off x="41275" y="0"/>
              <a:ext cx="87313" cy="127000"/>
            </a:xfrm>
            <a:custGeom>
              <a:avLst/>
              <a:gdLst/>
              <a:ahLst/>
              <a:cxnLst>
                <a:cxn ang="0">
                  <a:pos x="79721" y="26147"/>
                </a:cxn>
                <a:cxn ang="0">
                  <a:pos x="72128" y="3735"/>
                </a:cxn>
                <a:cxn ang="0">
                  <a:pos x="56943" y="0"/>
                </a:cxn>
                <a:cxn ang="0">
                  <a:pos x="18981" y="26147"/>
                </a:cxn>
                <a:cxn ang="0">
                  <a:pos x="15185" y="52294"/>
                </a:cxn>
                <a:cxn ang="0">
                  <a:pos x="11389" y="70971"/>
                </a:cxn>
                <a:cxn ang="0">
                  <a:pos x="7592" y="97118"/>
                </a:cxn>
                <a:cxn ang="0">
                  <a:pos x="7592" y="127000"/>
                </a:cxn>
                <a:cxn ang="0">
                  <a:pos x="11389" y="123265"/>
                </a:cxn>
                <a:cxn ang="0">
                  <a:pos x="15185" y="100853"/>
                </a:cxn>
                <a:cxn ang="0">
                  <a:pos x="22777" y="59765"/>
                </a:cxn>
                <a:cxn ang="0">
                  <a:pos x="18981" y="44824"/>
                </a:cxn>
                <a:cxn ang="0">
                  <a:pos x="26574" y="56029"/>
                </a:cxn>
                <a:cxn ang="0">
                  <a:pos x="26574" y="56029"/>
                </a:cxn>
                <a:cxn ang="0">
                  <a:pos x="26574" y="56029"/>
                </a:cxn>
                <a:cxn ang="0">
                  <a:pos x="45555" y="18676"/>
                </a:cxn>
                <a:cxn ang="0">
                  <a:pos x="79721" y="26147"/>
                </a:cxn>
                <a:cxn ang="0">
                  <a:pos x="72128" y="3735"/>
                </a:cxn>
                <a:cxn ang="0">
                  <a:pos x="72128" y="7471"/>
                </a:cxn>
                <a:cxn ang="0">
                  <a:pos x="34166" y="14941"/>
                </a:cxn>
                <a:cxn ang="0">
                  <a:pos x="18981" y="41088"/>
                </a:cxn>
                <a:cxn ang="0">
                  <a:pos x="30370" y="11206"/>
                </a:cxn>
                <a:cxn ang="0">
                  <a:pos x="72128" y="3735"/>
                </a:cxn>
                <a:cxn ang="0">
                  <a:pos x="7592" y="123265"/>
                </a:cxn>
                <a:cxn ang="0">
                  <a:pos x="7592" y="123265"/>
                </a:cxn>
                <a:cxn ang="0">
                  <a:pos x="11389" y="97118"/>
                </a:cxn>
                <a:cxn ang="0">
                  <a:pos x="15185" y="56029"/>
                </a:cxn>
                <a:cxn ang="0">
                  <a:pos x="11389" y="97118"/>
                </a:cxn>
                <a:cxn ang="0">
                  <a:pos x="7592" y="123265"/>
                </a:cxn>
              </a:cxnLst>
              <a:rect l="0" t="0" r="0" b="0"/>
              <a:pathLst>
                <a:path w="23" h="34">
                  <a:moveTo>
                    <a:pt x="21" y="7"/>
                  </a:moveTo>
                  <a:cubicBezTo>
                    <a:pt x="23" y="6"/>
                    <a:pt x="22" y="4"/>
                    <a:pt x="19" y="1"/>
                  </a:cubicBezTo>
                  <a:cubicBezTo>
                    <a:pt x="18" y="0"/>
                    <a:pt x="17" y="0"/>
                    <a:pt x="15" y="0"/>
                  </a:cubicBezTo>
                  <a:cubicBezTo>
                    <a:pt x="11" y="0"/>
                    <a:pt x="7" y="2"/>
                    <a:pt x="5" y="7"/>
                  </a:cubicBezTo>
                  <a:cubicBezTo>
                    <a:pt x="4" y="9"/>
                    <a:pt x="4" y="12"/>
                    <a:pt x="4" y="1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2" y="21"/>
                    <a:pt x="2" y="24"/>
                    <a:pt x="2" y="26"/>
                  </a:cubicBezTo>
                  <a:cubicBezTo>
                    <a:pt x="0" y="29"/>
                    <a:pt x="0" y="31"/>
                    <a:pt x="2" y="34"/>
                  </a:cubicBezTo>
                  <a:cubicBezTo>
                    <a:pt x="3" y="33"/>
                    <a:pt x="3" y="33"/>
                    <a:pt x="3" y="33"/>
                  </a:cubicBezTo>
                  <a:cubicBezTo>
                    <a:pt x="5" y="30"/>
                    <a:pt x="6" y="28"/>
                    <a:pt x="4" y="27"/>
                  </a:cubicBezTo>
                  <a:cubicBezTo>
                    <a:pt x="4" y="24"/>
                    <a:pt x="4" y="20"/>
                    <a:pt x="6" y="16"/>
                  </a:cubicBezTo>
                  <a:cubicBezTo>
                    <a:pt x="5" y="15"/>
                    <a:pt x="5" y="14"/>
                    <a:pt x="5" y="12"/>
                  </a:cubicBezTo>
                  <a:cubicBezTo>
                    <a:pt x="6" y="12"/>
                    <a:pt x="6" y="12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8"/>
                    <a:pt x="8" y="5"/>
                    <a:pt x="12" y="5"/>
                  </a:cubicBezTo>
                  <a:cubicBezTo>
                    <a:pt x="16" y="7"/>
                    <a:pt x="19" y="8"/>
                    <a:pt x="21" y="7"/>
                  </a:cubicBezTo>
                  <a:close/>
                  <a:moveTo>
                    <a:pt x="19" y="1"/>
                  </a:moveTo>
                  <a:cubicBezTo>
                    <a:pt x="19" y="2"/>
                    <a:pt x="19" y="2"/>
                    <a:pt x="19" y="2"/>
                  </a:cubicBezTo>
                  <a:cubicBezTo>
                    <a:pt x="15" y="1"/>
                    <a:pt x="12" y="1"/>
                    <a:pt x="9" y="4"/>
                  </a:cubicBezTo>
                  <a:cubicBezTo>
                    <a:pt x="7" y="6"/>
                    <a:pt x="5" y="9"/>
                    <a:pt x="5" y="11"/>
                  </a:cubicBezTo>
                  <a:cubicBezTo>
                    <a:pt x="5" y="9"/>
                    <a:pt x="6" y="6"/>
                    <a:pt x="8" y="3"/>
                  </a:cubicBezTo>
                  <a:cubicBezTo>
                    <a:pt x="11" y="0"/>
                    <a:pt x="15" y="0"/>
                    <a:pt x="19" y="1"/>
                  </a:cubicBezTo>
                  <a:close/>
                  <a:moveTo>
                    <a:pt x="2" y="33"/>
                  </a:moveTo>
                  <a:cubicBezTo>
                    <a:pt x="2" y="33"/>
                    <a:pt x="2" y="33"/>
                    <a:pt x="2" y="33"/>
                  </a:cubicBezTo>
                  <a:cubicBezTo>
                    <a:pt x="0" y="31"/>
                    <a:pt x="1" y="29"/>
                    <a:pt x="3" y="26"/>
                  </a:cubicBezTo>
                  <a:cubicBezTo>
                    <a:pt x="2" y="24"/>
                    <a:pt x="3" y="20"/>
                    <a:pt x="4" y="15"/>
                  </a:cubicBezTo>
                  <a:cubicBezTo>
                    <a:pt x="3" y="19"/>
                    <a:pt x="3" y="23"/>
                    <a:pt x="3" y="26"/>
                  </a:cubicBezTo>
                  <a:cubicBezTo>
                    <a:pt x="2" y="29"/>
                    <a:pt x="2" y="31"/>
                    <a:pt x="2" y="33"/>
                  </a:cubicBezTo>
                  <a:close/>
                </a:path>
              </a:pathLst>
            </a:custGeom>
            <a:solidFill>
              <a:srgbClr val="EEDFB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1" name="Freeform 818"/>
            <p:cNvSpPr/>
            <p:nvPr/>
          </p:nvSpPr>
          <p:spPr>
            <a:xfrm>
              <a:off x="60325" y="0"/>
              <a:ext cx="52388" cy="41275"/>
            </a:xfrm>
            <a:custGeom>
              <a:avLst/>
              <a:gdLst/>
              <a:ahLst/>
              <a:cxnLst>
                <a:cxn ang="0">
                  <a:pos x="52388" y="7505"/>
                </a:cxn>
                <a:cxn ang="0">
                  <a:pos x="52388" y="3752"/>
                </a:cxn>
                <a:cxn ang="0">
                  <a:pos x="11226" y="11257"/>
                </a:cxn>
                <a:cxn ang="0">
                  <a:pos x="0" y="41275"/>
                </a:cxn>
                <a:cxn ang="0">
                  <a:pos x="14968" y="15009"/>
                </a:cxn>
                <a:cxn ang="0">
                  <a:pos x="52388" y="7505"/>
                </a:cxn>
              </a:cxnLst>
              <a:rect l="0" t="0" r="0" b="0"/>
              <a:pathLst>
                <a:path w="14" h="11">
                  <a:moveTo>
                    <a:pt x="14" y="2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0" y="0"/>
                    <a:pt x="6" y="0"/>
                    <a:pt x="3" y="3"/>
                  </a:cubicBezTo>
                  <a:cubicBezTo>
                    <a:pt x="1" y="6"/>
                    <a:pt x="0" y="9"/>
                    <a:pt x="0" y="11"/>
                  </a:cubicBezTo>
                  <a:cubicBezTo>
                    <a:pt x="0" y="9"/>
                    <a:pt x="2" y="6"/>
                    <a:pt x="4" y="4"/>
                  </a:cubicBezTo>
                  <a:cubicBezTo>
                    <a:pt x="7" y="1"/>
                    <a:pt x="10" y="1"/>
                    <a:pt x="14" y="2"/>
                  </a:cubicBezTo>
                  <a:close/>
                </a:path>
              </a:pathLst>
            </a:custGeom>
            <a:solidFill>
              <a:srgbClr val="F6EE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2" name="Freeform 819"/>
            <p:cNvSpPr/>
            <p:nvPr/>
          </p:nvSpPr>
          <p:spPr>
            <a:xfrm>
              <a:off x="41275" y="55563"/>
              <a:ext cx="15875" cy="68263"/>
            </a:xfrm>
            <a:custGeom>
              <a:avLst/>
              <a:gdLst/>
              <a:ahLst/>
              <a:cxnLst>
                <a:cxn ang="0">
                  <a:pos x="7938" y="68263"/>
                </a:cxn>
                <a:cxn ang="0">
                  <a:pos x="7938" y="68263"/>
                </a:cxn>
                <a:cxn ang="0">
                  <a:pos x="11906" y="41716"/>
                </a:cxn>
                <a:cxn ang="0">
                  <a:pos x="15875" y="0"/>
                </a:cxn>
                <a:cxn ang="0">
                  <a:pos x="11906" y="41716"/>
                </a:cxn>
                <a:cxn ang="0">
                  <a:pos x="7938" y="68263"/>
                </a:cxn>
              </a:cxnLst>
              <a:rect l="0" t="0" r="0" b="0"/>
              <a:pathLst>
                <a:path w="4" h="18">
                  <a:moveTo>
                    <a:pt x="2" y="18"/>
                  </a:moveTo>
                  <a:cubicBezTo>
                    <a:pt x="2" y="18"/>
                    <a:pt x="2" y="18"/>
                    <a:pt x="2" y="18"/>
                  </a:cubicBezTo>
                  <a:cubicBezTo>
                    <a:pt x="2" y="16"/>
                    <a:pt x="2" y="14"/>
                    <a:pt x="3" y="11"/>
                  </a:cubicBezTo>
                  <a:cubicBezTo>
                    <a:pt x="3" y="8"/>
                    <a:pt x="3" y="4"/>
                    <a:pt x="4" y="0"/>
                  </a:cubicBezTo>
                  <a:cubicBezTo>
                    <a:pt x="3" y="5"/>
                    <a:pt x="2" y="9"/>
                    <a:pt x="3" y="11"/>
                  </a:cubicBezTo>
                  <a:cubicBezTo>
                    <a:pt x="1" y="14"/>
                    <a:pt x="0" y="16"/>
                    <a:pt x="2" y="18"/>
                  </a:cubicBezTo>
                  <a:close/>
                </a:path>
              </a:pathLst>
            </a:custGeom>
            <a:solidFill>
              <a:srgbClr val="F6EE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3" name="Freeform 820"/>
            <p:cNvSpPr/>
            <p:nvPr/>
          </p:nvSpPr>
          <p:spPr>
            <a:xfrm>
              <a:off x="87312" y="3175"/>
              <a:ext cx="58738" cy="142875"/>
            </a:xfrm>
            <a:custGeom>
              <a:avLst/>
              <a:gdLst/>
              <a:ahLst/>
              <a:cxnLst>
                <a:cxn ang="0">
                  <a:pos x="25698" y="0"/>
                </a:cxn>
                <a:cxn ang="0">
                  <a:pos x="33040" y="22559"/>
                </a:cxn>
                <a:cxn ang="0">
                  <a:pos x="0" y="15039"/>
                </a:cxn>
                <a:cxn ang="0">
                  <a:pos x="36711" y="33839"/>
                </a:cxn>
                <a:cxn ang="0">
                  <a:pos x="40382" y="52638"/>
                </a:cxn>
                <a:cxn ang="0">
                  <a:pos x="33040" y="71438"/>
                </a:cxn>
                <a:cxn ang="0">
                  <a:pos x="25698" y="90237"/>
                </a:cxn>
                <a:cxn ang="0">
                  <a:pos x="25698" y="105276"/>
                </a:cxn>
                <a:cxn ang="0">
                  <a:pos x="44054" y="116556"/>
                </a:cxn>
                <a:cxn ang="0">
                  <a:pos x="44054" y="120316"/>
                </a:cxn>
                <a:cxn ang="0">
                  <a:pos x="47725" y="142875"/>
                </a:cxn>
                <a:cxn ang="0">
                  <a:pos x="55067" y="109036"/>
                </a:cxn>
                <a:cxn ang="0">
                  <a:pos x="55067" y="105276"/>
                </a:cxn>
                <a:cxn ang="0">
                  <a:pos x="55067" y="105276"/>
                </a:cxn>
                <a:cxn ang="0">
                  <a:pos x="51396" y="101516"/>
                </a:cxn>
                <a:cxn ang="0">
                  <a:pos x="47725" y="60158"/>
                </a:cxn>
                <a:cxn ang="0">
                  <a:pos x="47725" y="37599"/>
                </a:cxn>
                <a:cxn ang="0">
                  <a:pos x="47725" y="33839"/>
                </a:cxn>
                <a:cxn ang="0">
                  <a:pos x="25698" y="0"/>
                </a:cxn>
              </a:cxnLst>
              <a:rect l="0" t="0" r="0" b="0"/>
              <a:pathLst>
                <a:path w="16" h="38">
                  <a:moveTo>
                    <a:pt x="7" y="0"/>
                  </a:moveTo>
                  <a:cubicBezTo>
                    <a:pt x="10" y="3"/>
                    <a:pt x="11" y="5"/>
                    <a:pt x="9" y="6"/>
                  </a:cubicBezTo>
                  <a:cubicBezTo>
                    <a:pt x="7" y="7"/>
                    <a:pt x="4" y="6"/>
                    <a:pt x="0" y="4"/>
                  </a:cubicBezTo>
                  <a:cubicBezTo>
                    <a:pt x="3" y="7"/>
                    <a:pt x="6" y="9"/>
                    <a:pt x="10" y="9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21"/>
                    <a:pt x="8" y="22"/>
                    <a:pt x="7" y="24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28"/>
                    <a:pt x="11" y="29"/>
                    <a:pt x="12" y="31"/>
                  </a:cubicBezTo>
                  <a:cubicBezTo>
                    <a:pt x="12" y="31"/>
                    <a:pt x="12" y="31"/>
                    <a:pt x="12" y="32"/>
                  </a:cubicBezTo>
                  <a:cubicBezTo>
                    <a:pt x="13" y="33"/>
                    <a:pt x="13" y="35"/>
                    <a:pt x="13" y="38"/>
                  </a:cubicBezTo>
                  <a:cubicBezTo>
                    <a:pt x="15" y="35"/>
                    <a:pt x="16" y="33"/>
                    <a:pt x="15" y="29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4" y="23"/>
                    <a:pt x="14" y="20"/>
                    <a:pt x="13" y="16"/>
                  </a:cubicBezTo>
                  <a:cubicBezTo>
                    <a:pt x="14" y="15"/>
                    <a:pt x="14" y="12"/>
                    <a:pt x="13" y="10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3" y="5"/>
                    <a:pt x="11" y="2"/>
                    <a:pt x="7" y="0"/>
                  </a:cubicBezTo>
                  <a:close/>
                </a:path>
              </a:pathLst>
            </a:custGeom>
            <a:solidFill>
              <a:srgbClr val="D3B88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4" name="Freeform 821"/>
            <p:cNvSpPr>
              <a:spLocks noEditPoints="1"/>
            </p:cNvSpPr>
            <p:nvPr/>
          </p:nvSpPr>
          <p:spPr>
            <a:xfrm>
              <a:off x="60325" y="22225"/>
              <a:ext cx="60325" cy="74613"/>
            </a:xfrm>
            <a:custGeom>
              <a:avLst/>
              <a:gdLst/>
              <a:ahLst/>
              <a:cxnLst>
                <a:cxn ang="0">
                  <a:pos x="7541" y="33576"/>
                </a:cxn>
                <a:cxn ang="0">
                  <a:pos x="7541" y="33576"/>
                </a:cxn>
                <a:cxn ang="0">
                  <a:pos x="7541" y="33576"/>
                </a:cxn>
                <a:cxn ang="0">
                  <a:pos x="0" y="22384"/>
                </a:cxn>
                <a:cxn ang="0">
                  <a:pos x="3770" y="37307"/>
                </a:cxn>
                <a:cxn ang="0">
                  <a:pos x="7541" y="44768"/>
                </a:cxn>
                <a:cxn ang="0">
                  <a:pos x="15081" y="63421"/>
                </a:cxn>
                <a:cxn ang="0">
                  <a:pos x="52784" y="59690"/>
                </a:cxn>
                <a:cxn ang="0">
                  <a:pos x="60325" y="33576"/>
                </a:cxn>
                <a:cxn ang="0">
                  <a:pos x="60325" y="18653"/>
                </a:cxn>
                <a:cxn ang="0">
                  <a:pos x="26392" y="0"/>
                </a:cxn>
                <a:cxn ang="0">
                  <a:pos x="7541" y="33576"/>
                </a:cxn>
                <a:cxn ang="0">
                  <a:pos x="22622" y="63421"/>
                </a:cxn>
                <a:cxn ang="0">
                  <a:pos x="15081" y="59690"/>
                </a:cxn>
                <a:cxn ang="0">
                  <a:pos x="11311" y="44768"/>
                </a:cxn>
                <a:cxn ang="0">
                  <a:pos x="0" y="26115"/>
                </a:cxn>
                <a:cxn ang="0">
                  <a:pos x="15081" y="44768"/>
                </a:cxn>
                <a:cxn ang="0">
                  <a:pos x="22622" y="63421"/>
                </a:cxn>
              </a:cxnLst>
              <a:rect l="0" t="0" r="0" b="0"/>
              <a:pathLst>
                <a:path w="16" h="20"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6"/>
                    <a:pt x="1" y="6"/>
                    <a:pt x="0" y="6"/>
                  </a:cubicBezTo>
                  <a:cubicBezTo>
                    <a:pt x="0" y="8"/>
                    <a:pt x="0" y="9"/>
                    <a:pt x="1" y="10"/>
                  </a:cubicBezTo>
                  <a:cubicBezTo>
                    <a:pt x="1" y="11"/>
                    <a:pt x="2" y="12"/>
                    <a:pt x="2" y="12"/>
                  </a:cubicBezTo>
                  <a:cubicBezTo>
                    <a:pt x="2" y="14"/>
                    <a:pt x="3" y="16"/>
                    <a:pt x="4" y="17"/>
                  </a:cubicBezTo>
                  <a:cubicBezTo>
                    <a:pt x="8" y="20"/>
                    <a:pt x="12" y="19"/>
                    <a:pt x="14" y="16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2" y="5"/>
                    <a:pt x="9" y="3"/>
                    <a:pt x="7" y="0"/>
                  </a:cubicBezTo>
                  <a:cubicBezTo>
                    <a:pt x="4" y="2"/>
                    <a:pt x="3" y="5"/>
                    <a:pt x="2" y="9"/>
                  </a:cubicBezTo>
                  <a:close/>
                  <a:moveTo>
                    <a:pt x="6" y="17"/>
                  </a:moveTo>
                  <a:cubicBezTo>
                    <a:pt x="4" y="16"/>
                    <a:pt x="4" y="16"/>
                    <a:pt x="4" y="16"/>
                  </a:cubicBezTo>
                  <a:cubicBezTo>
                    <a:pt x="3" y="15"/>
                    <a:pt x="3" y="13"/>
                    <a:pt x="3" y="12"/>
                  </a:cubicBezTo>
                  <a:cubicBezTo>
                    <a:pt x="1" y="10"/>
                    <a:pt x="0" y="9"/>
                    <a:pt x="0" y="7"/>
                  </a:cubicBezTo>
                  <a:cubicBezTo>
                    <a:pt x="1" y="9"/>
                    <a:pt x="2" y="10"/>
                    <a:pt x="4" y="12"/>
                  </a:cubicBezTo>
                  <a:cubicBezTo>
                    <a:pt x="4" y="14"/>
                    <a:pt x="4" y="16"/>
                    <a:pt x="6" y="17"/>
                  </a:cubicBez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5" name="Freeform 822"/>
            <p:cNvSpPr/>
            <p:nvPr/>
          </p:nvSpPr>
          <p:spPr>
            <a:xfrm>
              <a:off x="60325" y="47625"/>
              <a:ext cx="22225" cy="38100"/>
            </a:xfrm>
            <a:custGeom>
              <a:avLst/>
              <a:gdLst/>
              <a:ahLst/>
              <a:cxnLst>
                <a:cxn ang="0">
                  <a:pos x="14817" y="34290"/>
                </a:cxn>
                <a:cxn ang="0">
                  <a:pos x="22225" y="38100"/>
                </a:cxn>
                <a:cxn ang="0">
                  <a:pos x="14817" y="19050"/>
                </a:cxn>
                <a:cxn ang="0">
                  <a:pos x="0" y="0"/>
                </a:cxn>
                <a:cxn ang="0">
                  <a:pos x="11113" y="19050"/>
                </a:cxn>
                <a:cxn ang="0">
                  <a:pos x="14817" y="34290"/>
                </a:cxn>
              </a:cxnLst>
              <a:rect l="0" t="0" r="0" b="0"/>
              <a:pathLst>
                <a:path w="6" h="10">
                  <a:moveTo>
                    <a:pt x="4" y="9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4" y="9"/>
                    <a:pt x="4" y="7"/>
                    <a:pt x="4" y="5"/>
                  </a:cubicBezTo>
                  <a:cubicBezTo>
                    <a:pt x="2" y="3"/>
                    <a:pt x="1" y="2"/>
                    <a:pt x="0" y="0"/>
                  </a:cubicBezTo>
                  <a:cubicBezTo>
                    <a:pt x="0" y="2"/>
                    <a:pt x="1" y="3"/>
                    <a:pt x="3" y="5"/>
                  </a:cubicBezTo>
                  <a:cubicBezTo>
                    <a:pt x="3" y="6"/>
                    <a:pt x="3" y="8"/>
                    <a:pt x="4" y="9"/>
                  </a:cubicBez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6" name="Freeform 823"/>
            <p:cNvSpPr/>
            <p:nvPr/>
          </p:nvSpPr>
          <p:spPr>
            <a:xfrm>
              <a:off x="52387" y="60325"/>
              <a:ext cx="23813" cy="63500"/>
            </a:xfrm>
            <a:custGeom>
              <a:avLst/>
              <a:gdLst/>
              <a:ahLst/>
              <a:cxnLst>
                <a:cxn ang="0">
                  <a:pos x="23813" y="26147"/>
                </a:cxn>
                <a:cxn ang="0">
                  <a:pos x="15875" y="7471"/>
                </a:cxn>
                <a:cxn ang="0">
                  <a:pos x="11907" y="0"/>
                </a:cxn>
                <a:cxn ang="0">
                  <a:pos x="3969" y="41088"/>
                </a:cxn>
                <a:cxn ang="0">
                  <a:pos x="0" y="63500"/>
                </a:cxn>
                <a:cxn ang="0">
                  <a:pos x="3969" y="63500"/>
                </a:cxn>
                <a:cxn ang="0">
                  <a:pos x="3969" y="59765"/>
                </a:cxn>
                <a:cxn ang="0">
                  <a:pos x="19844" y="52294"/>
                </a:cxn>
                <a:cxn ang="0">
                  <a:pos x="19844" y="48559"/>
                </a:cxn>
                <a:cxn ang="0">
                  <a:pos x="23813" y="26147"/>
                </a:cxn>
              </a:cxnLst>
              <a:rect l="0" t="0" r="0" b="0"/>
              <a:pathLst>
                <a:path w="6" h="17">
                  <a:moveTo>
                    <a:pt x="6" y="7"/>
                  </a:moveTo>
                  <a:cubicBezTo>
                    <a:pt x="5" y="6"/>
                    <a:pt x="4" y="4"/>
                    <a:pt x="4" y="2"/>
                  </a:cubicBezTo>
                  <a:cubicBezTo>
                    <a:pt x="4" y="2"/>
                    <a:pt x="3" y="1"/>
                    <a:pt x="3" y="0"/>
                  </a:cubicBezTo>
                  <a:cubicBezTo>
                    <a:pt x="1" y="4"/>
                    <a:pt x="1" y="8"/>
                    <a:pt x="1" y="11"/>
                  </a:cubicBezTo>
                  <a:cubicBezTo>
                    <a:pt x="3" y="12"/>
                    <a:pt x="2" y="14"/>
                    <a:pt x="0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3"/>
                    <a:pt x="5" y="13"/>
                    <a:pt x="5" y="13"/>
                  </a:cubicBezTo>
                  <a:lnTo>
                    <a:pt x="6" y="7"/>
                  </a:lnTo>
                  <a:close/>
                </a:path>
              </a:pathLst>
            </a:custGeom>
            <a:solidFill>
              <a:srgbClr val="D3B88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7" name="Freeform 824"/>
            <p:cNvSpPr/>
            <p:nvPr/>
          </p:nvSpPr>
          <p:spPr>
            <a:xfrm>
              <a:off x="68262" y="19050"/>
              <a:ext cx="60325" cy="138113"/>
            </a:xfrm>
            <a:custGeom>
              <a:avLst/>
              <a:gdLst/>
              <a:ahLst/>
              <a:cxnLst>
                <a:cxn ang="0">
                  <a:pos x="45244" y="74656"/>
                </a:cxn>
                <a:cxn ang="0">
                  <a:pos x="52784" y="55992"/>
                </a:cxn>
                <a:cxn ang="0">
                  <a:pos x="60325" y="37328"/>
                </a:cxn>
                <a:cxn ang="0">
                  <a:pos x="56555" y="18664"/>
                </a:cxn>
                <a:cxn ang="0">
                  <a:pos x="18852" y="0"/>
                </a:cxn>
                <a:cxn ang="0">
                  <a:pos x="0" y="37328"/>
                </a:cxn>
                <a:cxn ang="0">
                  <a:pos x="18852" y="3733"/>
                </a:cxn>
                <a:cxn ang="0">
                  <a:pos x="52784" y="22397"/>
                </a:cxn>
                <a:cxn ang="0">
                  <a:pos x="52784" y="37328"/>
                </a:cxn>
                <a:cxn ang="0">
                  <a:pos x="45244" y="63457"/>
                </a:cxn>
                <a:cxn ang="0">
                  <a:pos x="7541" y="67190"/>
                </a:cxn>
                <a:cxn ang="0">
                  <a:pos x="26392" y="78388"/>
                </a:cxn>
                <a:cxn ang="0">
                  <a:pos x="33933" y="78388"/>
                </a:cxn>
                <a:cxn ang="0">
                  <a:pos x="33933" y="93320"/>
                </a:cxn>
                <a:cxn ang="0">
                  <a:pos x="15081" y="126915"/>
                </a:cxn>
                <a:cxn ang="0">
                  <a:pos x="18852" y="138113"/>
                </a:cxn>
                <a:cxn ang="0">
                  <a:pos x="33933" y="108251"/>
                </a:cxn>
                <a:cxn ang="0">
                  <a:pos x="49014" y="93320"/>
                </a:cxn>
                <a:cxn ang="0">
                  <a:pos x="45244" y="89587"/>
                </a:cxn>
                <a:cxn ang="0">
                  <a:pos x="45244" y="74656"/>
                </a:cxn>
              </a:cxnLst>
              <a:rect l="0" t="0" r="0" b="0"/>
              <a:pathLst>
                <a:path w="16" h="37">
                  <a:moveTo>
                    <a:pt x="12" y="20"/>
                  </a:moveTo>
                  <a:cubicBezTo>
                    <a:pt x="13" y="18"/>
                    <a:pt x="14" y="17"/>
                    <a:pt x="14" y="15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1" y="5"/>
                    <a:pt x="8" y="3"/>
                    <a:pt x="5" y="0"/>
                  </a:cubicBezTo>
                  <a:cubicBezTo>
                    <a:pt x="1" y="0"/>
                    <a:pt x="0" y="3"/>
                    <a:pt x="0" y="10"/>
                  </a:cubicBezTo>
                  <a:cubicBezTo>
                    <a:pt x="1" y="6"/>
                    <a:pt x="2" y="3"/>
                    <a:pt x="5" y="1"/>
                  </a:cubicBezTo>
                  <a:cubicBezTo>
                    <a:pt x="7" y="4"/>
                    <a:pt x="10" y="6"/>
                    <a:pt x="14" y="6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0" y="20"/>
                    <a:pt x="6" y="21"/>
                    <a:pt x="2" y="18"/>
                  </a:cubicBezTo>
                  <a:cubicBezTo>
                    <a:pt x="3" y="20"/>
                    <a:pt x="4" y="21"/>
                    <a:pt x="7" y="21"/>
                  </a:cubicBezTo>
                  <a:cubicBezTo>
                    <a:pt x="8" y="21"/>
                    <a:pt x="9" y="21"/>
                    <a:pt x="9" y="21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7" y="28"/>
                    <a:pt x="5" y="31"/>
                    <a:pt x="4" y="34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6" y="33"/>
                    <a:pt x="7" y="30"/>
                    <a:pt x="9" y="29"/>
                  </a:cubicBezTo>
                  <a:cubicBezTo>
                    <a:pt x="13" y="25"/>
                    <a:pt x="13" y="25"/>
                    <a:pt x="13" y="25"/>
                  </a:cubicBezTo>
                  <a:cubicBezTo>
                    <a:pt x="12" y="24"/>
                    <a:pt x="12" y="24"/>
                    <a:pt x="12" y="24"/>
                  </a:cubicBezTo>
                  <a:lnTo>
                    <a:pt x="12" y="20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8" name="Freeform 825"/>
            <p:cNvSpPr/>
            <p:nvPr/>
          </p:nvSpPr>
          <p:spPr>
            <a:xfrm>
              <a:off x="46037" y="107950"/>
              <a:ext cx="127000" cy="131763"/>
            </a:xfrm>
            <a:custGeom>
              <a:avLst/>
              <a:gdLst/>
              <a:ahLst/>
              <a:cxnLst>
                <a:cxn ang="0">
                  <a:pos x="97118" y="0"/>
                </a:cxn>
                <a:cxn ang="0">
                  <a:pos x="97118" y="3765"/>
                </a:cxn>
                <a:cxn ang="0">
                  <a:pos x="115794" y="26353"/>
                </a:cxn>
                <a:cxn ang="0">
                  <a:pos x="89647" y="79058"/>
                </a:cxn>
                <a:cxn ang="0">
                  <a:pos x="89647" y="116704"/>
                </a:cxn>
                <a:cxn ang="0">
                  <a:pos x="63500" y="112940"/>
                </a:cxn>
                <a:cxn ang="0">
                  <a:pos x="0" y="131763"/>
                </a:cxn>
                <a:cxn ang="0">
                  <a:pos x="67235" y="124234"/>
                </a:cxn>
                <a:cxn ang="0">
                  <a:pos x="97118" y="127998"/>
                </a:cxn>
                <a:cxn ang="0">
                  <a:pos x="100853" y="82822"/>
                </a:cxn>
                <a:cxn ang="0">
                  <a:pos x="127000" y="18823"/>
                </a:cxn>
                <a:cxn ang="0">
                  <a:pos x="97118" y="0"/>
                </a:cxn>
              </a:cxnLst>
              <a:rect l="0" t="0" r="0" b="0"/>
              <a:pathLst>
                <a:path w="34" h="35">
                  <a:moveTo>
                    <a:pt x="26" y="0"/>
                  </a:moveTo>
                  <a:cubicBezTo>
                    <a:pt x="26" y="1"/>
                    <a:pt x="26" y="1"/>
                    <a:pt x="26" y="1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27" y="11"/>
                    <a:pt x="24" y="15"/>
                    <a:pt x="24" y="2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35"/>
                    <a:pt x="13" y="34"/>
                    <a:pt x="18" y="33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15"/>
                    <a:pt x="29" y="9"/>
                    <a:pt x="34" y="5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32414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599" name="Freeform 826"/>
            <p:cNvSpPr/>
            <p:nvPr/>
          </p:nvSpPr>
          <p:spPr>
            <a:xfrm>
              <a:off x="41275" y="119063"/>
              <a:ext cx="90488" cy="46038"/>
            </a:xfrm>
            <a:custGeom>
              <a:avLst/>
              <a:gdLst/>
              <a:ahLst/>
              <a:cxnLst>
                <a:cxn ang="0">
                  <a:pos x="90488" y="3837"/>
                </a:cxn>
                <a:cxn ang="0">
                  <a:pos x="90488" y="0"/>
                </a:cxn>
                <a:cxn ang="0">
                  <a:pos x="86718" y="19183"/>
                </a:cxn>
                <a:cxn ang="0">
                  <a:pos x="82947" y="15346"/>
                </a:cxn>
                <a:cxn ang="0">
                  <a:pos x="75407" y="0"/>
                </a:cxn>
                <a:cxn ang="0">
                  <a:pos x="60325" y="7673"/>
                </a:cxn>
                <a:cxn ang="0">
                  <a:pos x="45244" y="38365"/>
                </a:cxn>
                <a:cxn ang="0">
                  <a:pos x="41474" y="26856"/>
                </a:cxn>
                <a:cxn ang="0">
                  <a:pos x="37703" y="11510"/>
                </a:cxn>
                <a:cxn ang="0">
                  <a:pos x="22622" y="3837"/>
                </a:cxn>
                <a:cxn ang="0">
                  <a:pos x="22622" y="3837"/>
                </a:cxn>
                <a:cxn ang="0">
                  <a:pos x="3770" y="26856"/>
                </a:cxn>
                <a:cxn ang="0">
                  <a:pos x="15081" y="3837"/>
                </a:cxn>
                <a:cxn ang="0">
                  <a:pos x="15081" y="3837"/>
                </a:cxn>
                <a:cxn ang="0">
                  <a:pos x="11311" y="3837"/>
                </a:cxn>
                <a:cxn ang="0">
                  <a:pos x="7541" y="7673"/>
                </a:cxn>
                <a:cxn ang="0">
                  <a:pos x="0" y="11510"/>
                </a:cxn>
                <a:cxn ang="0">
                  <a:pos x="0" y="30692"/>
                </a:cxn>
                <a:cxn ang="0">
                  <a:pos x="7541" y="30692"/>
                </a:cxn>
                <a:cxn ang="0">
                  <a:pos x="26392" y="11510"/>
                </a:cxn>
                <a:cxn ang="0">
                  <a:pos x="45244" y="46038"/>
                </a:cxn>
                <a:cxn ang="0">
                  <a:pos x="60325" y="15346"/>
                </a:cxn>
                <a:cxn ang="0">
                  <a:pos x="71636" y="11510"/>
                </a:cxn>
                <a:cxn ang="0">
                  <a:pos x="86718" y="26856"/>
                </a:cxn>
                <a:cxn ang="0">
                  <a:pos x="90488" y="3837"/>
                </a:cxn>
              </a:cxnLst>
              <a:rect l="0" t="0" r="0" b="0"/>
              <a:pathLst>
                <a:path w="24" h="12">
                  <a:moveTo>
                    <a:pt x="24" y="1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1" y="3"/>
                    <a:pt x="21" y="1"/>
                    <a:pt x="20" y="0"/>
                  </a:cubicBezTo>
                  <a:cubicBezTo>
                    <a:pt x="18" y="1"/>
                    <a:pt x="16" y="2"/>
                    <a:pt x="16" y="2"/>
                  </a:cubicBezTo>
                  <a:cubicBezTo>
                    <a:pt x="14" y="3"/>
                    <a:pt x="13" y="6"/>
                    <a:pt x="12" y="10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7"/>
                    <a:pt x="23" y="7"/>
                    <a:pt x="23" y="7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32414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0" name="Freeform 827"/>
            <p:cNvSpPr/>
            <p:nvPr/>
          </p:nvSpPr>
          <p:spPr>
            <a:xfrm>
              <a:off x="101600" y="107950"/>
              <a:ext cx="30163" cy="30163"/>
            </a:xfrm>
            <a:custGeom>
              <a:avLst/>
              <a:gdLst/>
              <a:ahLst/>
              <a:cxnLst>
                <a:cxn ang="0">
                  <a:pos x="11311" y="0"/>
                </a:cxn>
                <a:cxn ang="0">
                  <a:pos x="15082" y="3770"/>
                </a:cxn>
                <a:cxn ang="0">
                  <a:pos x="0" y="18852"/>
                </a:cxn>
                <a:cxn ang="0">
                  <a:pos x="15082" y="11311"/>
                </a:cxn>
                <a:cxn ang="0">
                  <a:pos x="22622" y="26393"/>
                </a:cxn>
                <a:cxn ang="0">
                  <a:pos x="26393" y="30163"/>
                </a:cxn>
                <a:cxn ang="0">
                  <a:pos x="30163" y="11311"/>
                </a:cxn>
                <a:cxn ang="0">
                  <a:pos x="11311" y="0"/>
                </a:cxn>
              </a:cxnLst>
              <a:rect l="0" t="0" r="0" b="0"/>
              <a:pathLst>
                <a:path w="8" h="8">
                  <a:moveTo>
                    <a:pt x="3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2" y="4"/>
                    <a:pt x="4" y="3"/>
                  </a:cubicBezTo>
                  <a:cubicBezTo>
                    <a:pt x="5" y="4"/>
                    <a:pt x="5" y="6"/>
                    <a:pt x="6" y="7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7" y="1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1" name="Freeform 828"/>
            <p:cNvSpPr>
              <a:spLocks noEditPoints="1"/>
            </p:cNvSpPr>
            <p:nvPr/>
          </p:nvSpPr>
          <p:spPr>
            <a:xfrm>
              <a:off x="71437" y="85725"/>
              <a:ext cx="30163" cy="60325"/>
            </a:xfrm>
            <a:custGeom>
              <a:avLst/>
              <a:gdLst/>
              <a:ahLst/>
              <a:cxnLst>
                <a:cxn ang="0">
                  <a:pos x="30163" y="26392"/>
                </a:cxn>
                <a:cxn ang="0">
                  <a:pos x="30163" y="11311"/>
                </a:cxn>
                <a:cxn ang="0">
                  <a:pos x="22622" y="11311"/>
                </a:cxn>
                <a:cxn ang="0">
                  <a:pos x="3770" y="0"/>
                </a:cxn>
                <a:cxn ang="0">
                  <a:pos x="0" y="22622"/>
                </a:cxn>
                <a:cxn ang="0">
                  <a:pos x="0" y="26392"/>
                </a:cxn>
                <a:cxn ang="0">
                  <a:pos x="7541" y="45244"/>
                </a:cxn>
                <a:cxn ang="0">
                  <a:pos x="11311" y="60325"/>
                </a:cxn>
                <a:cxn ang="0">
                  <a:pos x="30163" y="26392"/>
                </a:cxn>
                <a:cxn ang="0">
                  <a:pos x="7541" y="11311"/>
                </a:cxn>
                <a:cxn ang="0">
                  <a:pos x="7541" y="22622"/>
                </a:cxn>
                <a:cxn ang="0">
                  <a:pos x="11311" y="45244"/>
                </a:cxn>
                <a:cxn ang="0">
                  <a:pos x="3770" y="26392"/>
                </a:cxn>
                <a:cxn ang="0">
                  <a:pos x="3770" y="7541"/>
                </a:cxn>
                <a:cxn ang="0">
                  <a:pos x="7541" y="11311"/>
                </a:cxn>
              </a:cxnLst>
              <a:rect l="0" t="0" r="0" b="0"/>
              <a:pathLst>
                <a:path w="8" h="16">
                  <a:moveTo>
                    <a:pt x="8" y="7"/>
                  </a:move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7" y="3"/>
                    <a:pt x="6" y="3"/>
                  </a:cubicBezTo>
                  <a:cubicBezTo>
                    <a:pt x="3" y="3"/>
                    <a:pt x="2" y="2"/>
                    <a:pt x="1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9"/>
                    <a:pt x="1" y="10"/>
                    <a:pt x="2" y="12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4" y="13"/>
                    <a:pt x="6" y="10"/>
                    <a:pt x="8" y="7"/>
                  </a:cubicBezTo>
                  <a:close/>
                  <a:moveTo>
                    <a:pt x="2" y="3"/>
                  </a:moveTo>
                  <a:cubicBezTo>
                    <a:pt x="2" y="6"/>
                    <a:pt x="2" y="6"/>
                    <a:pt x="2" y="6"/>
                  </a:cubicBezTo>
                  <a:cubicBezTo>
                    <a:pt x="1" y="8"/>
                    <a:pt x="2" y="10"/>
                    <a:pt x="3" y="12"/>
                  </a:cubicBezTo>
                  <a:cubicBezTo>
                    <a:pt x="1" y="11"/>
                    <a:pt x="1" y="9"/>
                    <a:pt x="1" y="7"/>
                  </a:cubicBezTo>
                  <a:cubicBezTo>
                    <a:pt x="1" y="2"/>
                    <a:pt x="1" y="2"/>
                    <a:pt x="1" y="2"/>
                  </a:cubicBezTo>
                  <a:lnTo>
                    <a:pt x="2" y="3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2" name="Freeform 829"/>
            <p:cNvSpPr/>
            <p:nvPr/>
          </p:nvSpPr>
          <p:spPr>
            <a:xfrm>
              <a:off x="76200" y="93663"/>
              <a:ext cx="6350" cy="36513"/>
            </a:xfrm>
            <a:custGeom>
              <a:avLst/>
              <a:gdLst/>
              <a:ahLst/>
              <a:cxnLst>
                <a:cxn ang="0">
                  <a:pos x="3175" y="14605"/>
                </a:cxn>
                <a:cxn ang="0">
                  <a:pos x="3175" y="3651"/>
                </a:cxn>
                <a:cxn ang="0">
                  <a:pos x="0" y="0"/>
                </a:cxn>
                <a:cxn ang="0">
                  <a:pos x="0" y="18257"/>
                </a:cxn>
                <a:cxn ang="0">
                  <a:pos x="6350" y="36513"/>
                </a:cxn>
                <a:cxn ang="0">
                  <a:pos x="3175" y="14605"/>
                </a:cxn>
              </a:cxnLst>
              <a:rect l="0" t="0" r="0" b="0"/>
              <a:pathLst>
                <a:path w="2" h="10">
                  <a:moveTo>
                    <a:pt x="1" y="4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7"/>
                    <a:pt x="0" y="9"/>
                    <a:pt x="2" y="10"/>
                  </a:cubicBezTo>
                  <a:cubicBezTo>
                    <a:pt x="1" y="8"/>
                    <a:pt x="0" y="6"/>
                    <a:pt x="1" y="4"/>
                  </a:cubicBez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3" name="Freeform 830"/>
            <p:cNvSpPr/>
            <p:nvPr/>
          </p:nvSpPr>
          <p:spPr>
            <a:xfrm>
              <a:off x="26987" y="112713"/>
              <a:ext cx="134938" cy="127000"/>
            </a:xfrm>
            <a:custGeom>
              <a:avLst/>
              <a:gdLst/>
              <a:ahLst/>
              <a:cxnLst>
                <a:cxn ang="0">
                  <a:pos x="86210" y="18676"/>
                </a:cxn>
                <a:cxn ang="0">
                  <a:pos x="74966" y="22412"/>
                </a:cxn>
                <a:cxn ang="0">
                  <a:pos x="59972" y="52294"/>
                </a:cxn>
                <a:cxn ang="0">
                  <a:pos x="41231" y="18676"/>
                </a:cxn>
                <a:cxn ang="0">
                  <a:pos x="22490" y="37353"/>
                </a:cxn>
                <a:cxn ang="0">
                  <a:pos x="14993" y="37353"/>
                </a:cxn>
                <a:cxn ang="0">
                  <a:pos x="14993" y="18676"/>
                </a:cxn>
                <a:cxn ang="0">
                  <a:pos x="3748" y="22412"/>
                </a:cxn>
                <a:cxn ang="0">
                  <a:pos x="0" y="22412"/>
                </a:cxn>
                <a:cxn ang="0">
                  <a:pos x="7497" y="33618"/>
                </a:cxn>
                <a:cxn ang="0">
                  <a:pos x="7497" y="74706"/>
                </a:cxn>
                <a:cxn ang="0">
                  <a:pos x="11245" y="104588"/>
                </a:cxn>
                <a:cxn ang="0">
                  <a:pos x="11245" y="104588"/>
                </a:cxn>
                <a:cxn ang="0">
                  <a:pos x="18741" y="127000"/>
                </a:cxn>
                <a:cxn ang="0">
                  <a:pos x="82462" y="108324"/>
                </a:cxn>
                <a:cxn ang="0">
                  <a:pos x="108700" y="112059"/>
                </a:cxn>
                <a:cxn ang="0">
                  <a:pos x="108700" y="74706"/>
                </a:cxn>
                <a:cxn ang="0">
                  <a:pos x="134938" y="22412"/>
                </a:cxn>
                <a:cxn ang="0">
                  <a:pos x="116197" y="0"/>
                </a:cxn>
                <a:cxn ang="0">
                  <a:pos x="108700" y="33618"/>
                </a:cxn>
                <a:cxn ang="0">
                  <a:pos x="104952" y="11206"/>
                </a:cxn>
                <a:cxn ang="0">
                  <a:pos x="101204" y="33618"/>
                </a:cxn>
                <a:cxn ang="0">
                  <a:pos x="86210" y="18676"/>
                </a:cxn>
              </a:cxnLst>
              <a:rect l="0" t="0" r="0" b="0"/>
              <a:pathLst>
                <a:path w="36" h="34">
                  <a:moveTo>
                    <a:pt x="23" y="5"/>
                  </a:moveTo>
                  <a:cubicBezTo>
                    <a:pt x="20" y="6"/>
                    <a:pt x="20" y="6"/>
                    <a:pt x="20" y="6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5" y="34"/>
                    <a:pt x="5" y="34"/>
                    <a:pt x="5" y="34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14"/>
                    <a:pt x="32" y="10"/>
                    <a:pt x="36" y="6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2" y="4"/>
                    <a:pt x="31" y="6"/>
                    <a:pt x="29" y="9"/>
                  </a:cubicBezTo>
                  <a:cubicBezTo>
                    <a:pt x="29" y="6"/>
                    <a:pt x="29" y="4"/>
                    <a:pt x="28" y="3"/>
                  </a:cubicBezTo>
                  <a:cubicBezTo>
                    <a:pt x="27" y="9"/>
                    <a:pt x="27" y="9"/>
                    <a:pt x="27" y="9"/>
                  </a:cubicBezTo>
                  <a:lnTo>
                    <a:pt x="23" y="5"/>
                  </a:ln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4" name="Freeform 831"/>
            <p:cNvSpPr/>
            <p:nvPr/>
          </p:nvSpPr>
          <p:spPr>
            <a:xfrm>
              <a:off x="46037" y="112713"/>
              <a:ext cx="33338" cy="33338"/>
            </a:xfrm>
            <a:custGeom>
              <a:avLst/>
              <a:gdLst/>
              <a:ahLst/>
              <a:cxnLst>
                <a:cxn ang="0">
                  <a:pos x="11113" y="7408"/>
                </a:cxn>
                <a:cxn ang="0">
                  <a:pos x="11113" y="11113"/>
                </a:cxn>
                <a:cxn ang="0">
                  <a:pos x="0" y="33338"/>
                </a:cxn>
                <a:cxn ang="0">
                  <a:pos x="18521" y="11113"/>
                </a:cxn>
                <a:cxn ang="0">
                  <a:pos x="18521" y="11113"/>
                </a:cxn>
                <a:cxn ang="0">
                  <a:pos x="33338" y="18521"/>
                </a:cxn>
                <a:cxn ang="0">
                  <a:pos x="25930" y="0"/>
                </a:cxn>
                <a:cxn ang="0">
                  <a:pos x="25930" y="0"/>
                </a:cxn>
                <a:cxn ang="0">
                  <a:pos x="11113" y="7408"/>
                </a:cxn>
              </a:cxnLst>
              <a:rect l="0" t="0" r="0" b="0"/>
              <a:pathLst>
                <a:path w="9" h="9">
                  <a:moveTo>
                    <a:pt x="3" y="2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8" y="3"/>
                    <a:pt x="7" y="2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5" name="Freeform 832"/>
            <p:cNvSpPr/>
            <p:nvPr/>
          </p:nvSpPr>
          <p:spPr>
            <a:xfrm>
              <a:off x="26987" y="134938"/>
              <a:ext cx="7938" cy="52388"/>
            </a:xfrm>
            <a:custGeom>
              <a:avLst/>
              <a:gdLst/>
              <a:ahLst/>
              <a:cxnLst>
                <a:cxn ang="0">
                  <a:pos x="7938" y="11226"/>
                </a:cxn>
                <a:cxn ang="0">
                  <a:pos x="0" y="0"/>
                </a:cxn>
                <a:cxn ang="0">
                  <a:pos x="0" y="48646"/>
                </a:cxn>
                <a:cxn ang="0">
                  <a:pos x="7938" y="52388"/>
                </a:cxn>
                <a:cxn ang="0">
                  <a:pos x="7938" y="11226"/>
                </a:cxn>
              </a:cxnLst>
              <a:rect l="0" t="0" r="0" b="0"/>
              <a:pathLst>
                <a:path w="2" h="14">
                  <a:moveTo>
                    <a:pt x="2" y="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1" y="9"/>
                    <a:pt x="0" y="13"/>
                  </a:cubicBezTo>
                  <a:cubicBezTo>
                    <a:pt x="1" y="13"/>
                    <a:pt x="2" y="14"/>
                    <a:pt x="2" y="14"/>
                  </a:cubicBezTo>
                  <a:lnTo>
                    <a:pt x="2" y="3"/>
                  </a:lnTo>
                  <a:close/>
                </a:path>
              </a:pathLst>
            </a:custGeom>
            <a:solidFill>
              <a:srgbClr val="32414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6" name="Freeform 833"/>
            <p:cNvSpPr/>
            <p:nvPr/>
          </p:nvSpPr>
          <p:spPr>
            <a:xfrm>
              <a:off x="11112" y="182563"/>
              <a:ext cx="34925" cy="57150"/>
            </a:xfrm>
            <a:custGeom>
              <a:avLst/>
              <a:gdLst/>
              <a:ahLst/>
              <a:cxnLst>
                <a:cxn ang="0">
                  <a:pos x="23283" y="3810"/>
                </a:cxn>
                <a:cxn ang="0">
                  <a:pos x="15522" y="0"/>
                </a:cxn>
                <a:cxn ang="0">
                  <a:pos x="15522" y="22860"/>
                </a:cxn>
                <a:cxn ang="0">
                  <a:pos x="7761" y="26670"/>
                </a:cxn>
                <a:cxn ang="0">
                  <a:pos x="3881" y="38100"/>
                </a:cxn>
                <a:cxn ang="0">
                  <a:pos x="7761" y="53340"/>
                </a:cxn>
                <a:cxn ang="0">
                  <a:pos x="11642" y="53340"/>
                </a:cxn>
                <a:cxn ang="0">
                  <a:pos x="7761" y="38100"/>
                </a:cxn>
                <a:cxn ang="0">
                  <a:pos x="15522" y="53340"/>
                </a:cxn>
                <a:cxn ang="0">
                  <a:pos x="19403" y="53340"/>
                </a:cxn>
                <a:cxn ang="0">
                  <a:pos x="7761" y="38100"/>
                </a:cxn>
                <a:cxn ang="0">
                  <a:pos x="7761" y="38100"/>
                </a:cxn>
                <a:cxn ang="0">
                  <a:pos x="7761" y="30480"/>
                </a:cxn>
                <a:cxn ang="0">
                  <a:pos x="23283" y="53340"/>
                </a:cxn>
                <a:cxn ang="0">
                  <a:pos x="27164" y="57150"/>
                </a:cxn>
                <a:cxn ang="0">
                  <a:pos x="15522" y="38100"/>
                </a:cxn>
                <a:cxn ang="0">
                  <a:pos x="7761" y="30480"/>
                </a:cxn>
                <a:cxn ang="0">
                  <a:pos x="11642" y="26670"/>
                </a:cxn>
                <a:cxn ang="0">
                  <a:pos x="11642" y="26670"/>
                </a:cxn>
                <a:cxn ang="0">
                  <a:pos x="19403" y="38100"/>
                </a:cxn>
                <a:cxn ang="0">
                  <a:pos x="27164" y="57150"/>
                </a:cxn>
                <a:cxn ang="0">
                  <a:pos x="31044" y="57150"/>
                </a:cxn>
                <a:cxn ang="0">
                  <a:pos x="27164" y="41910"/>
                </a:cxn>
                <a:cxn ang="0">
                  <a:pos x="19403" y="30480"/>
                </a:cxn>
                <a:cxn ang="0">
                  <a:pos x="19403" y="30480"/>
                </a:cxn>
                <a:cxn ang="0">
                  <a:pos x="27164" y="38100"/>
                </a:cxn>
                <a:cxn ang="0">
                  <a:pos x="34925" y="57150"/>
                </a:cxn>
                <a:cxn ang="0">
                  <a:pos x="34925" y="57150"/>
                </a:cxn>
                <a:cxn ang="0">
                  <a:pos x="27164" y="34290"/>
                </a:cxn>
                <a:cxn ang="0">
                  <a:pos x="27164" y="34290"/>
                </a:cxn>
                <a:cxn ang="0">
                  <a:pos x="23283" y="3810"/>
                </a:cxn>
              </a:cxnLst>
              <a:rect l="0" t="0" r="0" b="0"/>
              <a:pathLst>
                <a:path w="9" h="15">
                  <a:moveTo>
                    <a:pt x="6" y="1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6"/>
                    <a:pt x="3" y="6"/>
                    <a:pt x="2" y="7"/>
                  </a:cubicBezTo>
                  <a:cubicBezTo>
                    <a:pt x="1" y="7"/>
                    <a:pt x="1" y="8"/>
                    <a:pt x="1" y="10"/>
                  </a:cubicBezTo>
                  <a:cubicBezTo>
                    <a:pt x="0" y="10"/>
                    <a:pt x="1" y="12"/>
                    <a:pt x="2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1" y="12"/>
                    <a:pt x="1" y="11"/>
                    <a:pt x="2" y="10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4"/>
                    <a:pt x="5" y="14"/>
                    <a:pt x="5" y="14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1" y="8"/>
                    <a:pt x="2" y="8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7" y="9"/>
                    <a:pt x="7" y="9"/>
                    <a:pt x="7" y="9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7" name="Freeform 834"/>
            <p:cNvSpPr>
              <a:spLocks noEditPoints="1"/>
            </p:cNvSpPr>
            <p:nvPr/>
          </p:nvSpPr>
          <p:spPr>
            <a:xfrm>
              <a:off x="7937" y="134938"/>
              <a:ext cx="22225" cy="47625"/>
            </a:xfrm>
            <a:custGeom>
              <a:avLst/>
              <a:gdLst/>
              <a:ahLst/>
              <a:cxnLst>
                <a:cxn ang="0">
                  <a:pos x="0" y="47625"/>
                </a:cxn>
                <a:cxn ang="0">
                  <a:pos x="3704" y="47625"/>
                </a:cxn>
                <a:cxn ang="0">
                  <a:pos x="18521" y="47625"/>
                </a:cxn>
                <a:cxn ang="0">
                  <a:pos x="18521" y="0"/>
                </a:cxn>
                <a:cxn ang="0">
                  <a:pos x="0" y="47625"/>
                </a:cxn>
                <a:cxn ang="0">
                  <a:pos x="18521" y="7327"/>
                </a:cxn>
                <a:cxn ang="0">
                  <a:pos x="18521" y="10990"/>
                </a:cxn>
                <a:cxn ang="0">
                  <a:pos x="11113" y="43962"/>
                </a:cxn>
                <a:cxn ang="0">
                  <a:pos x="3704" y="43962"/>
                </a:cxn>
                <a:cxn ang="0">
                  <a:pos x="18521" y="7327"/>
                </a:cxn>
              </a:cxnLst>
              <a:rect l="0" t="0" r="0" b="0"/>
              <a:pathLst>
                <a:path w="6" h="13">
                  <a:moveTo>
                    <a:pt x="0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3" y="13"/>
                    <a:pt x="4" y="13"/>
                    <a:pt x="5" y="13"/>
                  </a:cubicBezTo>
                  <a:cubicBezTo>
                    <a:pt x="6" y="9"/>
                    <a:pt x="6" y="4"/>
                    <a:pt x="5" y="0"/>
                  </a:cubicBezTo>
                  <a:cubicBezTo>
                    <a:pt x="4" y="2"/>
                    <a:pt x="2" y="7"/>
                    <a:pt x="0" y="13"/>
                  </a:cubicBezTo>
                  <a:close/>
                  <a:moveTo>
                    <a:pt x="5" y="2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4" y="6"/>
                    <a:pt x="3" y="9"/>
                    <a:pt x="3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2" y="8"/>
                    <a:pt x="3" y="5"/>
                    <a:pt x="5" y="2"/>
                  </a:cubicBez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8" name="Freeform 835"/>
            <p:cNvSpPr/>
            <p:nvPr/>
          </p:nvSpPr>
          <p:spPr>
            <a:xfrm>
              <a:off x="11112" y="142875"/>
              <a:ext cx="15875" cy="36513"/>
            </a:xfrm>
            <a:custGeom>
              <a:avLst/>
              <a:gdLst/>
              <a:ahLst/>
              <a:cxnLst>
                <a:cxn ang="0">
                  <a:pos x="15875" y="3651"/>
                </a:cxn>
                <a:cxn ang="0">
                  <a:pos x="15875" y="0"/>
                </a:cxn>
                <a:cxn ang="0">
                  <a:pos x="0" y="36513"/>
                </a:cxn>
                <a:cxn ang="0">
                  <a:pos x="7938" y="36513"/>
                </a:cxn>
                <a:cxn ang="0">
                  <a:pos x="15875" y="3651"/>
                </a:cxn>
              </a:cxnLst>
              <a:rect l="0" t="0" r="0" b="0"/>
              <a:pathLst>
                <a:path w="4" h="10">
                  <a:moveTo>
                    <a:pt x="4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7"/>
                    <a:pt x="3" y="4"/>
                    <a:pt x="4" y="1"/>
                  </a:cubicBezTo>
                  <a:close/>
                </a:path>
              </a:pathLst>
            </a:custGeom>
            <a:solidFill>
              <a:srgbClr val="778BA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09" name="Freeform 836"/>
            <p:cNvSpPr>
              <a:spLocks noEditPoints="1"/>
            </p:cNvSpPr>
            <p:nvPr/>
          </p:nvSpPr>
          <p:spPr>
            <a:xfrm>
              <a:off x="0" y="182563"/>
              <a:ext cx="142875" cy="76200"/>
            </a:xfrm>
            <a:custGeom>
              <a:avLst/>
              <a:gdLst/>
              <a:ahLst/>
              <a:cxnLst>
                <a:cxn ang="0">
                  <a:pos x="18799" y="26670"/>
                </a:cxn>
                <a:cxn ang="0">
                  <a:pos x="26319" y="22860"/>
                </a:cxn>
                <a:cxn ang="0">
                  <a:pos x="26319" y="0"/>
                </a:cxn>
                <a:cxn ang="0">
                  <a:pos x="11280" y="0"/>
                </a:cxn>
                <a:cxn ang="0">
                  <a:pos x="11280" y="15240"/>
                </a:cxn>
                <a:cxn ang="0">
                  <a:pos x="3760" y="72390"/>
                </a:cxn>
                <a:cxn ang="0">
                  <a:pos x="142875" y="53340"/>
                </a:cxn>
                <a:cxn ang="0">
                  <a:pos x="112796" y="49530"/>
                </a:cxn>
                <a:cxn ang="0">
                  <a:pos x="45118" y="57150"/>
                </a:cxn>
                <a:cxn ang="0">
                  <a:pos x="45118" y="57150"/>
                </a:cxn>
                <a:cxn ang="0">
                  <a:pos x="37599" y="38100"/>
                </a:cxn>
                <a:cxn ang="0">
                  <a:pos x="30079" y="30480"/>
                </a:cxn>
                <a:cxn ang="0">
                  <a:pos x="30079" y="30480"/>
                </a:cxn>
                <a:cxn ang="0">
                  <a:pos x="37599" y="41910"/>
                </a:cxn>
                <a:cxn ang="0">
                  <a:pos x="41359" y="57150"/>
                </a:cxn>
                <a:cxn ang="0">
                  <a:pos x="37599" y="57150"/>
                </a:cxn>
                <a:cxn ang="0">
                  <a:pos x="30079" y="38100"/>
                </a:cxn>
                <a:cxn ang="0">
                  <a:pos x="22559" y="26670"/>
                </a:cxn>
                <a:cxn ang="0">
                  <a:pos x="22559" y="26670"/>
                </a:cxn>
                <a:cxn ang="0">
                  <a:pos x="18799" y="30480"/>
                </a:cxn>
                <a:cxn ang="0">
                  <a:pos x="26319" y="38100"/>
                </a:cxn>
                <a:cxn ang="0">
                  <a:pos x="37599" y="57150"/>
                </a:cxn>
                <a:cxn ang="0">
                  <a:pos x="33839" y="53340"/>
                </a:cxn>
                <a:cxn ang="0">
                  <a:pos x="18799" y="30480"/>
                </a:cxn>
                <a:cxn ang="0">
                  <a:pos x="18799" y="38100"/>
                </a:cxn>
                <a:cxn ang="0">
                  <a:pos x="18799" y="38100"/>
                </a:cxn>
                <a:cxn ang="0">
                  <a:pos x="30079" y="53340"/>
                </a:cxn>
                <a:cxn ang="0">
                  <a:pos x="26319" y="53340"/>
                </a:cxn>
                <a:cxn ang="0">
                  <a:pos x="18799" y="38100"/>
                </a:cxn>
                <a:cxn ang="0">
                  <a:pos x="22559" y="53340"/>
                </a:cxn>
                <a:cxn ang="0">
                  <a:pos x="18799" y="53340"/>
                </a:cxn>
                <a:cxn ang="0">
                  <a:pos x="15039" y="38100"/>
                </a:cxn>
                <a:cxn ang="0">
                  <a:pos x="18799" y="26670"/>
                </a:cxn>
                <a:cxn ang="0">
                  <a:pos x="15039" y="3810"/>
                </a:cxn>
                <a:cxn ang="0">
                  <a:pos x="18799" y="3810"/>
                </a:cxn>
                <a:cxn ang="0">
                  <a:pos x="15039" y="19050"/>
                </a:cxn>
                <a:cxn ang="0">
                  <a:pos x="11280" y="30480"/>
                </a:cxn>
                <a:cxn ang="0">
                  <a:pos x="7520" y="72390"/>
                </a:cxn>
                <a:cxn ang="0">
                  <a:pos x="3760" y="72390"/>
                </a:cxn>
                <a:cxn ang="0">
                  <a:pos x="11280" y="15240"/>
                </a:cxn>
                <a:cxn ang="0">
                  <a:pos x="15039" y="15240"/>
                </a:cxn>
                <a:cxn ang="0">
                  <a:pos x="15039" y="3810"/>
                </a:cxn>
                <a:cxn ang="0">
                  <a:pos x="37599" y="57150"/>
                </a:cxn>
                <a:cxn ang="0">
                  <a:pos x="37599" y="57150"/>
                </a:cxn>
                <a:cxn ang="0">
                  <a:pos x="41359" y="57150"/>
                </a:cxn>
                <a:cxn ang="0">
                  <a:pos x="45118" y="57150"/>
                </a:cxn>
                <a:cxn ang="0">
                  <a:pos x="45118" y="57150"/>
                </a:cxn>
                <a:cxn ang="0">
                  <a:pos x="112796" y="49530"/>
                </a:cxn>
                <a:cxn ang="0">
                  <a:pos x="120316" y="53340"/>
                </a:cxn>
                <a:cxn ang="0">
                  <a:pos x="22559" y="60960"/>
                </a:cxn>
                <a:cxn ang="0">
                  <a:pos x="18799" y="57150"/>
                </a:cxn>
                <a:cxn ang="0">
                  <a:pos x="18799" y="57150"/>
                </a:cxn>
                <a:cxn ang="0">
                  <a:pos x="22559" y="57150"/>
                </a:cxn>
                <a:cxn ang="0">
                  <a:pos x="26319" y="57150"/>
                </a:cxn>
                <a:cxn ang="0">
                  <a:pos x="30079" y="57150"/>
                </a:cxn>
                <a:cxn ang="0">
                  <a:pos x="30079" y="57150"/>
                </a:cxn>
                <a:cxn ang="0">
                  <a:pos x="33839" y="57150"/>
                </a:cxn>
                <a:cxn ang="0">
                  <a:pos x="37599" y="57150"/>
                </a:cxn>
              </a:cxnLst>
              <a:rect l="0" t="0" r="0" b="0"/>
              <a:pathLst>
                <a:path w="38" h="20">
                  <a:moveTo>
                    <a:pt x="5" y="7"/>
                  </a:moveTo>
                  <a:cubicBezTo>
                    <a:pt x="6" y="6"/>
                    <a:pt x="6" y="6"/>
                    <a:pt x="7" y="6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6" y="0"/>
                    <a:pt x="5" y="0"/>
                    <a:pt x="3" y="0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9"/>
                    <a:pt x="0" y="14"/>
                    <a:pt x="1" y="19"/>
                  </a:cubicBezTo>
                  <a:cubicBezTo>
                    <a:pt x="13" y="20"/>
                    <a:pt x="25" y="18"/>
                    <a:pt x="38" y="14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25" y="14"/>
                    <a:pt x="18" y="15"/>
                    <a:pt x="12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4" y="8"/>
                    <a:pt x="5" y="9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7" y="14"/>
                    <a:pt x="7" y="14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11"/>
                    <a:pt x="4" y="12"/>
                    <a:pt x="6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4" y="12"/>
                    <a:pt x="3" y="10"/>
                    <a:pt x="4" y="10"/>
                  </a:cubicBezTo>
                  <a:cubicBezTo>
                    <a:pt x="4" y="8"/>
                    <a:pt x="4" y="7"/>
                    <a:pt x="5" y="7"/>
                  </a:cubicBezTo>
                  <a:close/>
                  <a:moveTo>
                    <a:pt x="4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1" y="14"/>
                    <a:pt x="2" y="9"/>
                    <a:pt x="3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1"/>
                  </a:lnTo>
                  <a:close/>
                  <a:moveTo>
                    <a:pt x="10" y="15"/>
                  </a:moveTo>
                  <a:cubicBezTo>
                    <a:pt x="10" y="15"/>
                    <a:pt x="10" y="15"/>
                    <a:pt x="10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8" y="15"/>
                    <a:pt x="25" y="15"/>
                    <a:pt x="30" y="13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23" y="16"/>
                    <a:pt x="15" y="17"/>
                    <a:pt x="6" y="16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5"/>
                    <a:pt x="10" y="15"/>
                    <a:pt x="10" y="15"/>
                  </a:cubicBez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0" name="Freeform 837"/>
            <p:cNvSpPr/>
            <p:nvPr/>
          </p:nvSpPr>
          <p:spPr>
            <a:xfrm>
              <a:off x="4762" y="187325"/>
              <a:ext cx="14288" cy="66675"/>
            </a:xfrm>
            <a:custGeom>
              <a:avLst/>
              <a:gdLst/>
              <a:ahLst/>
              <a:cxnLst>
                <a:cxn ang="0">
                  <a:pos x="14288" y="0"/>
                </a:cxn>
                <a:cxn ang="0">
                  <a:pos x="10716" y="0"/>
                </a:cxn>
                <a:cxn ang="0">
                  <a:pos x="10716" y="11113"/>
                </a:cxn>
                <a:cxn ang="0">
                  <a:pos x="7144" y="11113"/>
                </a:cxn>
                <a:cxn ang="0">
                  <a:pos x="0" y="66675"/>
                </a:cxn>
                <a:cxn ang="0">
                  <a:pos x="3572" y="66675"/>
                </a:cxn>
                <a:cxn ang="0">
                  <a:pos x="7144" y="25929"/>
                </a:cxn>
                <a:cxn ang="0">
                  <a:pos x="10716" y="14817"/>
                </a:cxn>
                <a:cxn ang="0">
                  <a:pos x="14288" y="0"/>
                </a:cxn>
              </a:cxnLst>
              <a:rect l="0" t="0" r="0" b="0"/>
              <a:pathLst>
                <a:path w="4" h="18">
                  <a:moveTo>
                    <a:pt x="4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8"/>
                    <a:pt x="0" y="13"/>
                    <a:pt x="0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3" y="4"/>
                    <a:pt x="3" y="4"/>
                    <a:pt x="3" y="4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1" name="Freeform 838"/>
            <p:cNvSpPr/>
            <p:nvPr/>
          </p:nvSpPr>
          <p:spPr>
            <a:xfrm>
              <a:off x="19050" y="231775"/>
              <a:ext cx="101600" cy="15875"/>
            </a:xfrm>
            <a:custGeom>
              <a:avLst/>
              <a:gdLst/>
              <a:ahLst/>
              <a:cxnLst>
                <a:cxn ang="0">
                  <a:pos x="18815" y="7938"/>
                </a:cxn>
                <a:cxn ang="0">
                  <a:pos x="18815" y="7938"/>
                </a:cxn>
                <a:cxn ang="0">
                  <a:pos x="18815" y="7938"/>
                </a:cxn>
                <a:cxn ang="0">
                  <a:pos x="15052" y="7938"/>
                </a:cxn>
                <a:cxn ang="0">
                  <a:pos x="11289" y="7938"/>
                </a:cxn>
                <a:cxn ang="0">
                  <a:pos x="11289" y="7938"/>
                </a:cxn>
                <a:cxn ang="0">
                  <a:pos x="7526" y="7938"/>
                </a:cxn>
                <a:cxn ang="0">
                  <a:pos x="3763" y="7938"/>
                </a:cxn>
                <a:cxn ang="0">
                  <a:pos x="0" y="7938"/>
                </a:cxn>
                <a:cxn ang="0">
                  <a:pos x="0" y="7938"/>
                </a:cxn>
                <a:cxn ang="0">
                  <a:pos x="3763" y="11906"/>
                </a:cxn>
                <a:cxn ang="0">
                  <a:pos x="101600" y="3969"/>
                </a:cxn>
                <a:cxn ang="0">
                  <a:pos x="94074" y="0"/>
                </a:cxn>
                <a:cxn ang="0">
                  <a:pos x="26341" y="7938"/>
                </a:cxn>
                <a:cxn ang="0">
                  <a:pos x="26341" y="7938"/>
                </a:cxn>
                <a:cxn ang="0">
                  <a:pos x="22578" y="7938"/>
                </a:cxn>
                <a:cxn ang="0">
                  <a:pos x="18815" y="7938"/>
                </a:cxn>
              </a:cxnLst>
              <a:rect l="0" t="0" r="0" b="0"/>
              <a:pathLst>
                <a:path w="27" h="4">
                  <a:moveTo>
                    <a:pt x="5" y="2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0" y="4"/>
                    <a:pt x="18" y="3"/>
                    <a:pt x="27" y="1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0" y="2"/>
                    <a:pt x="13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2"/>
                    <a:pt x="6" y="2"/>
                    <a:pt x="6" y="2"/>
                  </a:cubicBezTo>
                  <a:lnTo>
                    <a:pt x="5" y="2"/>
                  </a:ln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2" name="Freeform 839"/>
            <p:cNvSpPr/>
            <p:nvPr/>
          </p:nvSpPr>
          <p:spPr>
            <a:xfrm>
              <a:off x="26987" y="269875"/>
              <a:ext cx="141288" cy="66675"/>
            </a:xfrm>
            <a:custGeom>
              <a:avLst/>
              <a:gdLst/>
              <a:ahLst/>
              <a:cxnLst>
                <a:cxn ang="0">
                  <a:pos x="14872" y="7408"/>
                </a:cxn>
                <a:cxn ang="0">
                  <a:pos x="11154" y="7408"/>
                </a:cxn>
                <a:cxn ang="0">
                  <a:pos x="11154" y="11113"/>
                </a:cxn>
                <a:cxn ang="0">
                  <a:pos x="122697" y="18521"/>
                </a:cxn>
                <a:cxn ang="0">
                  <a:pos x="122697" y="44450"/>
                </a:cxn>
                <a:cxn ang="0">
                  <a:pos x="0" y="59267"/>
                </a:cxn>
                <a:cxn ang="0">
                  <a:pos x="7436" y="59267"/>
                </a:cxn>
                <a:cxn ang="0">
                  <a:pos x="133852" y="62971"/>
                </a:cxn>
                <a:cxn ang="0">
                  <a:pos x="141288" y="62971"/>
                </a:cxn>
                <a:cxn ang="0">
                  <a:pos x="133852" y="11113"/>
                </a:cxn>
                <a:cxn ang="0">
                  <a:pos x="130134" y="11113"/>
                </a:cxn>
                <a:cxn ang="0">
                  <a:pos x="130134" y="7408"/>
                </a:cxn>
                <a:cxn ang="0">
                  <a:pos x="130134" y="0"/>
                </a:cxn>
                <a:cxn ang="0">
                  <a:pos x="59490" y="11113"/>
                </a:cxn>
                <a:cxn ang="0">
                  <a:pos x="14872" y="7408"/>
                </a:cxn>
              </a:cxnLst>
              <a:rect l="0" t="0" r="0" b="0"/>
              <a:pathLst>
                <a:path w="38" h="18">
                  <a:moveTo>
                    <a:pt x="4" y="2"/>
                  </a:moveTo>
                  <a:cubicBezTo>
                    <a:pt x="4" y="2"/>
                    <a:pt x="4" y="2"/>
                    <a:pt x="3" y="2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3" y="5"/>
                    <a:pt x="23" y="6"/>
                    <a:pt x="33" y="5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23" y="15"/>
                    <a:pt x="12" y="16"/>
                    <a:pt x="0" y="16"/>
                  </a:cubicBezTo>
                  <a:cubicBezTo>
                    <a:pt x="1" y="16"/>
                    <a:pt x="1" y="16"/>
                    <a:pt x="2" y="16"/>
                  </a:cubicBezTo>
                  <a:cubicBezTo>
                    <a:pt x="14" y="18"/>
                    <a:pt x="26" y="18"/>
                    <a:pt x="36" y="17"/>
                  </a:cubicBezTo>
                  <a:cubicBezTo>
                    <a:pt x="37" y="17"/>
                    <a:pt x="37" y="17"/>
                    <a:pt x="38" y="17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35" y="1"/>
                    <a:pt x="35" y="1"/>
                    <a:pt x="35" y="0"/>
                  </a:cubicBezTo>
                  <a:cubicBezTo>
                    <a:pt x="29" y="2"/>
                    <a:pt x="22" y="3"/>
                    <a:pt x="16" y="3"/>
                  </a:cubicBezTo>
                  <a:cubicBezTo>
                    <a:pt x="11" y="4"/>
                    <a:pt x="7" y="3"/>
                    <a:pt x="4" y="2"/>
                  </a:cubicBezTo>
                  <a:close/>
                </a:path>
              </a:pathLst>
            </a:custGeom>
            <a:solidFill>
              <a:srgbClr val="32414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3" name="Freeform 840"/>
            <p:cNvSpPr/>
            <p:nvPr/>
          </p:nvSpPr>
          <p:spPr>
            <a:xfrm>
              <a:off x="4762" y="179388"/>
              <a:ext cx="176213" cy="104775"/>
            </a:xfrm>
            <a:custGeom>
              <a:avLst/>
              <a:gdLst/>
              <a:ahLst/>
              <a:cxnLst>
                <a:cxn ang="0">
                  <a:pos x="33743" y="97291"/>
                </a:cxn>
                <a:cxn ang="0">
                  <a:pos x="37492" y="97291"/>
                </a:cxn>
                <a:cxn ang="0">
                  <a:pos x="82483" y="101033"/>
                </a:cxn>
                <a:cxn ang="0">
                  <a:pos x="153718" y="89807"/>
                </a:cxn>
                <a:cxn ang="0">
                  <a:pos x="153718" y="89807"/>
                </a:cxn>
                <a:cxn ang="0">
                  <a:pos x="157467" y="101033"/>
                </a:cxn>
                <a:cxn ang="0">
                  <a:pos x="157467" y="101033"/>
                </a:cxn>
                <a:cxn ang="0">
                  <a:pos x="161216" y="97291"/>
                </a:cxn>
                <a:cxn ang="0">
                  <a:pos x="161216" y="97291"/>
                </a:cxn>
                <a:cxn ang="0">
                  <a:pos x="157467" y="89807"/>
                </a:cxn>
                <a:cxn ang="0">
                  <a:pos x="161216" y="86065"/>
                </a:cxn>
                <a:cxn ang="0">
                  <a:pos x="161216" y="93549"/>
                </a:cxn>
                <a:cxn ang="0">
                  <a:pos x="164965" y="93549"/>
                </a:cxn>
                <a:cxn ang="0">
                  <a:pos x="161216" y="86065"/>
                </a:cxn>
                <a:cxn ang="0">
                  <a:pos x="164965" y="78581"/>
                </a:cxn>
                <a:cxn ang="0">
                  <a:pos x="164965" y="89807"/>
                </a:cxn>
                <a:cxn ang="0">
                  <a:pos x="168715" y="86065"/>
                </a:cxn>
                <a:cxn ang="0">
                  <a:pos x="168715" y="71097"/>
                </a:cxn>
                <a:cxn ang="0">
                  <a:pos x="176213" y="7484"/>
                </a:cxn>
                <a:cxn ang="0">
                  <a:pos x="176213" y="0"/>
                </a:cxn>
                <a:cxn ang="0">
                  <a:pos x="161216" y="3742"/>
                </a:cxn>
                <a:cxn ang="0">
                  <a:pos x="157467" y="3742"/>
                </a:cxn>
                <a:cxn ang="0">
                  <a:pos x="153718" y="63613"/>
                </a:cxn>
                <a:cxn ang="0">
                  <a:pos x="44991" y="93549"/>
                </a:cxn>
                <a:cxn ang="0">
                  <a:pos x="104978" y="71097"/>
                </a:cxn>
                <a:cxn ang="0">
                  <a:pos x="138721" y="56129"/>
                </a:cxn>
                <a:cxn ang="0">
                  <a:pos x="0" y="74839"/>
                </a:cxn>
                <a:cxn ang="0">
                  <a:pos x="0" y="93549"/>
                </a:cxn>
                <a:cxn ang="0">
                  <a:pos x="33743" y="97291"/>
                </a:cxn>
              </a:cxnLst>
              <a:rect l="0" t="0" r="0" b="0"/>
              <a:pathLst>
                <a:path w="47" h="28">
                  <a:moveTo>
                    <a:pt x="9" y="26"/>
                  </a:moveTo>
                  <a:cubicBezTo>
                    <a:pt x="10" y="26"/>
                    <a:pt x="10" y="26"/>
                    <a:pt x="10" y="26"/>
                  </a:cubicBezTo>
                  <a:cubicBezTo>
                    <a:pt x="13" y="27"/>
                    <a:pt x="17" y="28"/>
                    <a:pt x="22" y="27"/>
                  </a:cubicBezTo>
                  <a:cubicBezTo>
                    <a:pt x="28" y="27"/>
                    <a:pt x="35" y="26"/>
                    <a:pt x="41" y="24"/>
                  </a:cubicBezTo>
                  <a:cubicBezTo>
                    <a:pt x="41" y="24"/>
                    <a:pt x="41" y="24"/>
                    <a:pt x="41" y="24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3" y="23"/>
                    <a:pt x="43" y="23"/>
                    <a:pt x="43" y="23"/>
                  </a:cubicBezTo>
                  <a:cubicBezTo>
                    <a:pt x="43" y="25"/>
                    <a:pt x="43" y="25"/>
                    <a:pt x="43" y="25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43" y="23"/>
                    <a:pt x="43" y="23"/>
                    <a:pt x="43" y="23"/>
                  </a:cubicBezTo>
                  <a:cubicBezTo>
                    <a:pt x="44" y="22"/>
                    <a:pt x="44" y="22"/>
                    <a:pt x="44" y="21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46" y="14"/>
                    <a:pt x="47" y="8"/>
                    <a:pt x="47" y="2"/>
                  </a:cubicBezTo>
                  <a:cubicBezTo>
                    <a:pt x="47" y="2"/>
                    <a:pt x="47" y="1"/>
                    <a:pt x="47" y="0"/>
                  </a:cubicBezTo>
                  <a:cubicBezTo>
                    <a:pt x="45" y="0"/>
                    <a:pt x="44" y="0"/>
                    <a:pt x="43" y="1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3" y="6"/>
                    <a:pt x="43" y="12"/>
                    <a:pt x="41" y="17"/>
                  </a:cubicBezTo>
                  <a:cubicBezTo>
                    <a:pt x="33" y="24"/>
                    <a:pt x="23" y="26"/>
                    <a:pt x="12" y="25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24" y="19"/>
                    <a:pt x="12" y="21"/>
                    <a:pt x="0" y="20"/>
                  </a:cubicBezTo>
                  <a:cubicBezTo>
                    <a:pt x="0" y="22"/>
                    <a:pt x="0" y="24"/>
                    <a:pt x="0" y="25"/>
                  </a:cubicBezTo>
                  <a:cubicBezTo>
                    <a:pt x="3" y="26"/>
                    <a:pt x="6" y="26"/>
                    <a:pt x="9" y="26"/>
                  </a:cubicBezTo>
                  <a:close/>
                </a:path>
              </a:pathLst>
            </a:custGeom>
            <a:solidFill>
              <a:srgbClr val="B68B5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4" name="Freeform 841"/>
            <p:cNvSpPr/>
            <p:nvPr/>
          </p:nvSpPr>
          <p:spPr>
            <a:xfrm>
              <a:off x="34925" y="330200"/>
              <a:ext cx="130175" cy="4048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04140" y="22490"/>
                </a:cxn>
                <a:cxn ang="0">
                  <a:pos x="81824" y="168672"/>
                </a:cxn>
                <a:cxn ang="0">
                  <a:pos x="81824" y="209903"/>
                </a:cxn>
                <a:cxn ang="0">
                  <a:pos x="66947" y="288617"/>
                </a:cxn>
                <a:cxn ang="0">
                  <a:pos x="66947" y="329848"/>
                </a:cxn>
                <a:cxn ang="0">
                  <a:pos x="55789" y="404813"/>
                </a:cxn>
                <a:cxn ang="0">
                  <a:pos x="89263" y="393568"/>
                </a:cxn>
                <a:cxn ang="0">
                  <a:pos x="96701" y="386072"/>
                </a:cxn>
                <a:cxn ang="0">
                  <a:pos x="89263" y="344841"/>
                </a:cxn>
                <a:cxn ang="0">
                  <a:pos x="100421" y="318603"/>
                </a:cxn>
                <a:cxn ang="0">
                  <a:pos x="107859" y="198658"/>
                </a:cxn>
                <a:cxn ang="0">
                  <a:pos x="115298" y="123693"/>
                </a:cxn>
                <a:cxn ang="0">
                  <a:pos x="126456" y="3748"/>
                </a:cxn>
                <a:cxn ang="0">
                  <a:pos x="0" y="0"/>
                </a:cxn>
              </a:cxnLst>
              <a:rect l="0" t="0" r="0" b="0"/>
              <a:pathLst>
                <a:path w="35" h="108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22" y="45"/>
                    <a:pt x="22" y="45"/>
                    <a:pt x="22" y="45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18" y="77"/>
                    <a:pt x="18" y="77"/>
                    <a:pt x="18" y="77"/>
                  </a:cubicBezTo>
                  <a:cubicBezTo>
                    <a:pt x="18" y="88"/>
                    <a:pt x="18" y="88"/>
                    <a:pt x="18" y="88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8" y="108"/>
                    <a:pt x="21" y="107"/>
                    <a:pt x="24" y="105"/>
                  </a:cubicBezTo>
                  <a:cubicBezTo>
                    <a:pt x="25" y="105"/>
                    <a:pt x="25" y="104"/>
                    <a:pt x="26" y="103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25" y="76"/>
                    <a:pt x="25" y="65"/>
                    <a:pt x="29" y="53"/>
                  </a:cubicBezTo>
                  <a:cubicBezTo>
                    <a:pt x="28" y="46"/>
                    <a:pt x="29" y="39"/>
                    <a:pt x="31" y="33"/>
                  </a:cubicBezTo>
                  <a:cubicBezTo>
                    <a:pt x="34" y="21"/>
                    <a:pt x="35" y="11"/>
                    <a:pt x="34" y="1"/>
                  </a:cubicBezTo>
                  <a:cubicBezTo>
                    <a:pt x="24" y="2"/>
                    <a:pt x="12" y="2"/>
                    <a:pt x="0" y="0"/>
                  </a:cubicBezTo>
                  <a:close/>
                </a:path>
              </a:pathLst>
            </a:custGeom>
            <a:solidFill>
              <a:srgbClr val="7184A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5" name="Freeform 842"/>
            <p:cNvSpPr>
              <a:spLocks noEditPoints="1"/>
            </p:cNvSpPr>
            <p:nvPr/>
          </p:nvSpPr>
          <p:spPr>
            <a:xfrm>
              <a:off x="26987" y="280988"/>
              <a:ext cx="123825" cy="49213"/>
            </a:xfrm>
            <a:custGeom>
              <a:avLst/>
              <a:gdLst/>
              <a:ahLst/>
              <a:cxnLst>
                <a:cxn ang="0">
                  <a:pos x="11257" y="0"/>
                </a:cxn>
                <a:cxn ang="0">
                  <a:pos x="0" y="49213"/>
                </a:cxn>
                <a:cxn ang="0">
                  <a:pos x="123825" y="34071"/>
                </a:cxn>
                <a:cxn ang="0">
                  <a:pos x="123825" y="7571"/>
                </a:cxn>
                <a:cxn ang="0">
                  <a:pos x="11257" y="0"/>
                </a:cxn>
                <a:cxn ang="0">
                  <a:pos x="11257" y="45427"/>
                </a:cxn>
                <a:cxn ang="0">
                  <a:pos x="3752" y="45427"/>
                </a:cxn>
                <a:cxn ang="0">
                  <a:pos x="15009" y="7571"/>
                </a:cxn>
                <a:cxn ang="0">
                  <a:pos x="18761" y="7571"/>
                </a:cxn>
                <a:cxn ang="0">
                  <a:pos x="11257" y="45427"/>
                </a:cxn>
              </a:cxnLst>
              <a:rect l="0" t="0" r="0" b="0"/>
              <a:pathLst>
                <a:path w="33" h="13">
                  <a:moveTo>
                    <a:pt x="3" y="0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12" y="13"/>
                    <a:pt x="23" y="12"/>
                    <a:pt x="33" y="9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23" y="3"/>
                    <a:pt x="13" y="2"/>
                    <a:pt x="3" y="0"/>
                  </a:cubicBezTo>
                  <a:close/>
                  <a:moveTo>
                    <a:pt x="3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5" y="2"/>
                    <a:pt x="5" y="2"/>
                    <a:pt x="5" y="2"/>
                  </a:cubicBezTo>
                  <a:lnTo>
                    <a:pt x="3" y="12"/>
                  </a:ln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6" name="Freeform 843"/>
            <p:cNvSpPr/>
            <p:nvPr/>
          </p:nvSpPr>
          <p:spPr>
            <a:xfrm>
              <a:off x="30162" y="288925"/>
              <a:ext cx="15875" cy="36513"/>
            </a:xfrm>
            <a:custGeom>
              <a:avLst/>
              <a:gdLst/>
              <a:ahLst/>
              <a:cxnLst>
                <a:cxn ang="0">
                  <a:pos x="0" y="36513"/>
                </a:cxn>
                <a:cxn ang="0">
                  <a:pos x="7938" y="36513"/>
                </a:cxn>
                <a:cxn ang="0">
                  <a:pos x="15875" y="0"/>
                </a:cxn>
                <a:cxn ang="0">
                  <a:pos x="11113" y="0"/>
                </a:cxn>
                <a:cxn ang="0">
                  <a:pos x="0" y="36513"/>
                </a:cxn>
              </a:cxnLst>
              <a:rect l="0" t="0" r="0" b="0"/>
              <a:pathLst>
                <a:path w="10" h="23">
                  <a:moveTo>
                    <a:pt x="0" y="23"/>
                  </a:moveTo>
                  <a:lnTo>
                    <a:pt x="5" y="2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78BA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7" name="Freeform 844"/>
            <p:cNvSpPr>
              <a:spLocks noEditPoints="1"/>
            </p:cNvSpPr>
            <p:nvPr/>
          </p:nvSpPr>
          <p:spPr>
            <a:xfrm>
              <a:off x="49212" y="182563"/>
              <a:ext cx="115888" cy="95250"/>
            </a:xfrm>
            <a:custGeom>
              <a:avLst/>
              <a:gdLst/>
              <a:ahLst/>
              <a:cxnLst>
                <a:cxn ang="0">
                  <a:pos x="93458" y="53340"/>
                </a:cxn>
                <a:cxn ang="0">
                  <a:pos x="59813" y="68580"/>
                </a:cxn>
                <a:cxn ang="0">
                  <a:pos x="0" y="91440"/>
                </a:cxn>
                <a:cxn ang="0">
                  <a:pos x="108411" y="60960"/>
                </a:cxn>
                <a:cxn ang="0">
                  <a:pos x="112150" y="0"/>
                </a:cxn>
                <a:cxn ang="0">
                  <a:pos x="97196" y="7620"/>
                </a:cxn>
                <a:cxn ang="0">
                  <a:pos x="93458" y="53340"/>
                </a:cxn>
                <a:cxn ang="0">
                  <a:pos x="97196" y="53340"/>
                </a:cxn>
                <a:cxn ang="0">
                  <a:pos x="97196" y="53340"/>
                </a:cxn>
                <a:cxn ang="0">
                  <a:pos x="100935" y="7620"/>
                </a:cxn>
                <a:cxn ang="0">
                  <a:pos x="104673" y="3810"/>
                </a:cxn>
                <a:cxn ang="0">
                  <a:pos x="100935" y="57150"/>
                </a:cxn>
                <a:cxn ang="0">
                  <a:pos x="26168" y="91440"/>
                </a:cxn>
                <a:cxn ang="0">
                  <a:pos x="11215" y="91440"/>
                </a:cxn>
                <a:cxn ang="0">
                  <a:pos x="63551" y="72390"/>
                </a:cxn>
                <a:cxn ang="0">
                  <a:pos x="63551" y="72390"/>
                </a:cxn>
                <a:cxn ang="0">
                  <a:pos x="93458" y="57150"/>
                </a:cxn>
                <a:cxn ang="0">
                  <a:pos x="97196" y="53340"/>
                </a:cxn>
              </a:cxnLst>
              <a:rect l="0" t="0" r="0" b="0"/>
              <a:pathLst>
                <a:path w="31" h="25">
                  <a:moveTo>
                    <a:pt x="25" y="14"/>
                  </a:moveTo>
                  <a:cubicBezTo>
                    <a:pt x="16" y="18"/>
                    <a:pt x="16" y="18"/>
                    <a:pt x="16" y="18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1" y="25"/>
                    <a:pt x="21" y="23"/>
                    <a:pt x="29" y="16"/>
                  </a:cubicBezTo>
                  <a:cubicBezTo>
                    <a:pt x="31" y="11"/>
                    <a:pt x="31" y="5"/>
                    <a:pt x="30" y="0"/>
                  </a:cubicBezTo>
                  <a:cubicBezTo>
                    <a:pt x="29" y="0"/>
                    <a:pt x="27" y="1"/>
                    <a:pt x="26" y="2"/>
                  </a:cubicBezTo>
                  <a:lnTo>
                    <a:pt x="25" y="14"/>
                  </a:lnTo>
                  <a:close/>
                  <a:moveTo>
                    <a:pt x="26" y="14"/>
                  </a:moveTo>
                  <a:cubicBezTo>
                    <a:pt x="26" y="14"/>
                    <a:pt x="26" y="14"/>
                    <a:pt x="26" y="14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7" y="2"/>
                    <a:pt x="28" y="2"/>
                    <a:pt x="28" y="1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5" y="24"/>
                    <a:pt x="3" y="2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25" y="15"/>
                    <a:pt x="25" y="15"/>
                    <a:pt x="25" y="15"/>
                  </a:cubicBezTo>
                  <a:lnTo>
                    <a:pt x="26" y="14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8" name="Freeform 845"/>
            <p:cNvSpPr/>
            <p:nvPr/>
          </p:nvSpPr>
          <p:spPr>
            <a:xfrm>
              <a:off x="60325" y="187325"/>
              <a:ext cx="93663" cy="85725"/>
            </a:xfrm>
            <a:custGeom>
              <a:avLst/>
              <a:gdLst/>
              <a:ahLst/>
              <a:cxnLst>
                <a:cxn ang="0">
                  <a:pos x="86170" y="48453"/>
                </a:cxn>
                <a:cxn ang="0">
                  <a:pos x="86170" y="48453"/>
                </a:cxn>
                <a:cxn ang="0">
                  <a:pos x="82423" y="52180"/>
                </a:cxn>
                <a:cxn ang="0">
                  <a:pos x="52451" y="67089"/>
                </a:cxn>
                <a:cxn ang="0">
                  <a:pos x="52451" y="67089"/>
                </a:cxn>
                <a:cxn ang="0">
                  <a:pos x="0" y="85725"/>
                </a:cxn>
                <a:cxn ang="0">
                  <a:pos x="14986" y="85725"/>
                </a:cxn>
                <a:cxn ang="0">
                  <a:pos x="89916" y="52180"/>
                </a:cxn>
                <a:cxn ang="0">
                  <a:pos x="93663" y="0"/>
                </a:cxn>
                <a:cxn ang="0">
                  <a:pos x="89916" y="3727"/>
                </a:cxn>
                <a:cxn ang="0">
                  <a:pos x="86170" y="48453"/>
                </a:cxn>
              </a:cxnLst>
              <a:rect l="0" t="0" r="0" b="0"/>
              <a:pathLst>
                <a:path w="25" h="23">
                  <a:moveTo>
                    <a:pt x="23" y="13"/>
                  </a:moveTo>
                  <a:cubicBezTo>
                    <a:pt x="23" y="13"/>
                    <a:pt x="23" y="13"/>
                    <a:pt x="23" y="13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2" y="23"/>
                    <a:pt x="3" y="23"/>
                    <a:pt x="4" y="23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"/>
                    <a:pt x="24" y="1"/>
                    <a:pt x="24" y="1"/>
                  </a:cubicBezTo>
                  <a:lnTo>
                    <a:pt x="23" y="13"/>
                  </a:lnTo>
                  <a:close/>
                </a:path>
              </a:pathLst>
            </a:custGeom>
            <a:solidFill>
              <a:srgbClr val="F2E6D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19" name="Freeform 846"/>
            <p:cNvSpPr>
              <a:spLocks noEditPoints="1"/>
            </p:cNvSpPr>
            <p:nvPr/>
          </p:nvSpPr>
          <p:spPr>
            <a:xfrm>
              <a:off x="26987" y="330200"/>
              <a:ext cx="112713" cy="404813"/>
            </a:xfrm>
            <a:custGeom>
              <a:avLst/>
              <a:gdLst/>
              <a:ahLst/>
              <a:cxnLst>
                <a:cxn ang="0">
                  <a:pos x="112713" y="22490"/>
                </a:cxn>
                <a:cxn ang="0">
                  <a:pos x="7514" y="0"/>
                </a:cxn>
                <a:cxn ang="0">
                  <a:pos x="15028" y="104952"/>
                </a:cxn>
                <a:cxn ang="0">
                  <a:pos x="15028" y="104952"/>
                </a:cxn>
                <a:cxn ang="0">
                  <a:pos x="30057" y="187413"/>
                </a:cxn>
                <a:cxn ang="0">
                  <a:pos x="30057" y="243637"/>
                </a:cxn>
                <a:cxn ang="0">
                  <a:pos x="30057" y="322351"/>
                </a:cxn>
                <a:cxn ang="0">
                  <a:pos x="30057" y="326099"/>
                </a:cxn>
                <a:cxn ang="0">
                  <a:pos x="26300" y="363582"/>
                </a:cxn>
                <a:cxn ang="0">
                  <a:pos x="41328" y="371079"/>
                </a:cxn>
                <a:cxn ang="0">
                  <a:pos x="33814" y="273624"/>
                </a:cxn>
                <a:cxn ang="0">
                  <a:pos x="41328" y="213651"/>
                </a:cxn>
                <a:cxn ang="0">
                  <a:pos x="33814" y="82462"/>
                </a:cxn>
                <a:cxn ang="0">
                  <a:pos x="52599" y="37483"/>
                </a:cxn>
                <a:cxn ang="0">
                  <a:pos x="52599" y="217400"/>
                </a:cxn>
                <a:cxn ang="0">
                  <a:pos x="45085" y="307358"/>
                </a:cxn>
                <a:cxn ang="0">
                  <a:pos x="52599" y="371079"/>
                </a:cxn>
                <a:cxn ang="0">
                  <a:pos x="52599" y="386072"/>
                </a:cxn>
                <a:cxn ang="0">
                  <a:pos x="52599" y="404813"/>
                </a:cxn>
                <a:cxn ang="0">
                  <a:pos x="56357" y="404813"/>
                </a:cxn>
                <a:cxn ang="0">
                  <a:pos x="63871" y="404813"/>
                </a:cxn>
                <a:cxn ang="0">
                  <a:pos x="75142" y="329848"/>
                </a:cxn>
                <a:cxn ang="0">
                  <a:pos x="75142" y="288617"/>
                </a:cxn>
                <a:cxn ang="0">
                  <a:pos x="90170" y="209903"/>
                </a:cxn>
                <a:cxn ang="0">
                  <a:pos x="90170" y="168672"/>
                </a:cxn>
                <a:cxn ang="0">
                  <a:pos x="112713" y="22490"/>
                </a:cxn>
                <a:cxn ang="0">
                  <a:pos x="7514" y="3748"/>
                </a:cxn>
                <a:cxn ang="0">
                  <a:pos x="15028" y="3748"/>
                </a:cxn>
                <a:cxn ang="0">
                  <a:pos x="15028" y="82462"/>
                </a:cxn>
                <a:cxn ang="0">
                  <a:pos x="41328" y="213651"/>
                </a:cxn>
                <a:cxn ang="0">
                  <a:pos x="41328" y="213651"/>
                </a:cxn>
                <a:cxn ang="0">
                  <a:pos x="30057" y="273624"/>
                </a:cxn>
                <a:cxn ang="0">
                  <a:pos x="30057" y="273624"/>
                </a:cxn>
                <a:cxn ang="0">
                  <a:pos x="37571" y="348589"/>
                </a:cxn>
                <a:cxn ang="0">
                  <a:pos x="33814" y="367330"/>
                </a:cxn>
                <a:cxn ang="0">
                  <a:pos x="30057" y="363582"/>
                </a:cxn>
                <a:cxn ang="0">
                  <a:pos x="33814" y="322351"/>
                </a:cxn>
                <a:cxn ang="0">
                  <a:pos x="33814" y="322351"/>
                </a:cxn>
                <a:cxn ang="0">
                  <a:pos x="33814" y="322351"/>
                </a:cxn>
                <a:cxn ang="0">
                  <a:pos x="33814" y="243637"/>
                </a:cxn>
                <a:cxn ang="0">
                  <a:pos x="33814" y="187413"/>
                </a:cxn>
                <a:cxn ang="0">
                  <a:pos x="15028" y="104952"/>
                </a:cxn>
                <a:cxn ang="0">
                  <a:pos x="15028" y="104952"/>
                </a:cxn>
                <a:cxn ang="0">
                  <a:pos x="15028" y="101203"/>
                </a:cxn>
                <a:cxn ang="0">
                  <a:pos x="7514" y="3748"/>
                </a:cxn>
                <a:cxn ang="0">
                  <a:pos x="56357" y="37483"/>
                </a:cxn>
                <a:cxn ang="0">
                  <a:pos x="60114" y="41231"/>
                </a:cxn>
                <a:cxn ang="0">
                  <a:pos x="60114" y="221148"/>
                </a:cxn>
                <a:cxn ang="0">
                  <a:pos x="52599" y="266127"/>
                </a:cxn>
                <a:cxn ang="0">
                  <a:pos x="52599" y="307358"/>
                </a:cxn>
                <a:cxn ang="0">
                  <a:pos x="60114" y="401065"/>
                </a:cxn>
                <a:cxn ang="0">
                  <a:pos x="56357" y="401065"/>
                </a:cxn>
                <a:cxn ang="0">
                  <a:pos x="56357" y="401065"/>
                </a:cxn>
                <a:cxn ang="0">
                  <a:pos x="48842" y="307358"/>
                </a:cxn>
                <a:cxn ang="0">
                  <a:pos x="48842" y="307358"/>
                </a:cxn>
                <a:cxn ang="0">
                  <a:pos x="56357" y="221148"/>
                </a:cxn>
                <a:cxn ang="0">
                  <a:pos x="56357" y="217400"/>
                </a:cxn>
                <a:cxn ang="0">
                  <a:pos x="56357" y="37483"/>
                </a:cxn>
              </a:cxnLst>
              <a:rect l="0" t="0" r="0" b="0"/>
              <a:pathLst>
                <a:path w="30" h="108">
                  <a:moveTo>
                    <a:pt x="30" y="6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0" y="6"/>
                    <a:pt x="1" y="15"/>
                    <a:pt x="4" y="28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9" y="54"/>
                    <a:pt x="9" y="59"/>
                    <a:pt x="8" y="65"/>
                  </a:cubicBezTo>
                  <a:cubicBezTo>
                    <a:pt x="6" y="72"/>
                    <a:pt x="6" y="79"/>
                    <a:pt x="8" y="86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9" y="90"/>
                    <a:pt x="9" y="94"/>
                    <a:pt x="7" y="97"/>
                  </a:cubicBezTo>
                  <a:cubicBezTo>
                    <a:pt x="8" y="98"/>
                    <a:pt x="10" y="98"/>
                    <a:pt x="11" y="99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11" y="57"/>
                    <a:pt x="11" y="57"/>
                    <a:pt x="11" y="57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1" y="68"/>
                    <a:pt x="10" y="75"/>
                    <a:pt x="12" y="82"/>
                  </a:cubicBezTo>
                  <a:cubicBezTo>
                    <a:pt x="14" y="99"/>
                    <a:pt x="14" y="99"/>
                    <a:pt x="14" y="99"/>
                  </a:cubicBezTo>
                  <a:cubicBezTo>
                    <a:pt x="14" y="103"/>
                    <a:pt x="14" y="103"/>
                    <a:pt x="14" y="103"/>
                  </a:cubicBezTo>
                  <a:cubicBezTo>
                    <a:pt x="14" y="108"/>
                    <a:pt x="14" y="108"/>
                    <a:pt x="14" y="108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6" y="108"/>
                    <a:pt x="16" y="108"/>
                    <a:pt x="17" y="108"/>
                  </a:cubicBezTo>
                  <a:cubicBezTo>
                    <a:pt x="20" y="88"/>
                    <a:pt x="20" y="88"/>
                    <a:pt x="20" y="88"/>
                  </a:cubicBezTo>
                  <a:cubicBezTo>
                    <a:pt x="20" y="77"/>
                    <a:pt x="20" y="77"/>
                    <a:pt x="20" y="77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45"/>
                    <a:pt x="24" y="45"/>
                    <a:pt x="24" y="45"/>
                  </a:cubicBezTo>
                  <a:lnTo>
                    <a:pt x="30" y="6"/>
                  </a:lnTo>
                  <a:close/>
                  <a:moveTo>
                    <a:pt x="2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2" y="8"/>
                    <a:pt x="3" y="15"/>
                    <a:pt x="4" y="22"/>
                  </a:cubicBezTo>
                  <a:cubicBezTo>
                    <a:pt x="11" y="57"/>
                    <a:pt x="11" y="57"/>
                    <a:pt x="11" y="57"/>
                  </a:cubicBezTo>
                  <a:cubicBezTo>
                    <a:pt x="11" y="57"/>
                    <a:pt x="11" y="57"/>
                    <a:pt x="11" y="57"/>
                  </a:cubicBezTo>
                  <a:cubicBezTo>
                    <a:pt x="8" y="73"/>
                    <a:pt x="8" y="73"/>
                    <a:pt x="8" y="73"/>
                  </a:cubicBezTo>
                  <a:cubicBezTo>
                    <a:pt x="8" y="73"/>
                    <a:pt x="8" y="73"/>
                    <a:pt x="8" y="73"/>
                  </a:cubicBezTo>
                  <a:cubicBezTo>
                    <a:pt x="10" y="93"/>
                    <a:pt x="10" y="93"/>
                    <a:pt x="10" y="93"/>
                  </a:cubicBezTo>
                  <a:cubicBezTo>
                    <a:pt x="9" y="98"/>
                    <a:pt x="9" y="98"/>
                    <a:pt x="9" y="98"/>
                  </a:cubicBezTo>
                  <a:cubicBezTo>
                    <a:pt x="9" y="97"/>
                    <a:pt x="8" y="97"/>
                    <a:pt x="8" y="97"/>
                  </a:cubicBezTo>
                  <a:cubicBezTo>
                    <a:pt x="9" y="93"/>
                    <a:pt x="10" y="90"/>
                    <a:pt x="9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7" y="79"/>
                    <a:pt x="7" y="72"/>
                    <a:pt x="9" y="65"/>
                  </a:cubicBezTo>
                  <a:cubicBezTo>
                    <a:pt x="10" y="59"/>
                    <a:pt x="10" y="54"/>
                    <a:pt x="9" y="50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2" y="16"/>
                    <a:pt x="1" y="7"/>
                    <a:pt x="2" y="1"/>
                  </a:cubicBezTo>
                  <a:close/>
                  <a:moveTo>
                    <a:pt x="15" y="10"/>
                  </a:moveTo>
                  <a:cubicBezTo>
                    <a:pt x="16" y="11"/>
                    <a:pt x="16" y="11"/>
                    <a:pt x="16" y="11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5" y="63"/>
                    <a:pt x="14" y="67"/>
                    <a:pt x="14" y="71"/>
                  </a:cubicBezTo>
                  <a:cubicBezTo>
                    <a:pt x="13" y="75"/>
                    <a:pt x="13" y="79"/>
                    <a:pt x="14" y="82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1" y="75"/>
                    <a:pt x="12" y="68"/>
                    <a:pt x="15" y="59"/>
                  </a:cubicBezTo>
                  <a:cubicBezTo>
                    <a:pt x="15" y="58"/>
                    <a:pt x="15" y="58"/>
                    <a:pt x="15" y="58"/>
                  </a:cubicBezTo>
                  <a:lnTo>
                    <a:pt x="15" y="10"/>
                  </a:lnTo>
                  <a:close/>
                </a:path>
              </a:pathLst>
            </a:custGeom>
            <a:solidFill>
              <a:srgbClr val="B2BCD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0" name="Freeform 847"/>
            <p:cNvSpPr/>
            <p:nvPr/>
          </p:nvSpPr>
          <p:spPr>
            <a:xfrm>
              <a:off x="30162" y="333375"/>
              <a:ext cx="38100" cy="363538"/>
            </a:xfrm>
            <a:custGeom>
              <a:avLst/>
              <a:gdLst/>
              <a:ahLst/>
              <a:cxnLst>
                <a:cxn ang="0">
                  <a:pos x="11430" y="0"/>
                </a:cxn>
                <a:cxn ang="0">
                  <a:pos x="3810" y="0"/>
                </a:cxn>
                <a:cxn ang="0">
                  <a:pos x="11430" y="97443"/>
                </a:cxn>
                <a:cxn ang="0">
                  <a:pos x="11430" y="101191"/>
                </a:cxn>
                <a:cxn ang="0">
                  <a:pos x="11430" y="101191"/>
                </a:cxn>
                <a:cxn ang="0">
                  <a:pos x="30480" y="183643"/>
                </a:cxn>
                <a:cxn ang="0">
                  <a:pos x="30480" y="239860"/>
                </a:cxn>
                <a:cxn ang="0">
                  <a:pos x="30480" y="318564"/>
                </a:cxn>
                <a:cxn ang="0">
                  <a:pos x="30480" y="318564"/>
                </a:cxn>
                <a:cxn ang="0">
                  <a:pos x="30480" y="318564"/>
                </a:cxn>
                <a:cxn ang="0">
                  <a:pos x="26670" y="359790"/>
                </a:cxn>
                <a:cxn ang="0">
                  <a:pos x="30480" y="363538"/>
                </a:cxn>
                <a:cxn ang="0">
                  <a:pos x="34290" y="344799"/>
                </a:cxn>
                <a:cxn ang="0">
                  <a:pos x="26670" y="269843"/>
                </a:cxn>
                <a:cxn ang="0">
                  <a:pos x="26670" y="269843"/>
                </a:cxn>
                <a:cxn ang="0">
                  <a:pos x="38100" y="209878"/>
                </a:cxn>
                <a:cxn ang="0">
                  <a:pos x="38100" y="209878"/>
                </a:cxn>
                <a:cxn ang="0">
                  <a:pos x="11430" y="78704"/>
                </a:cxn>
                <a:cxn ang="0">
                  <a:pos x="11430" y="0"/>
                </a:cxn>
              </a:cxnLst>
              <a:rect l="0" t="0" r="0" b="0"/>
              <a:pathLst>
                <a:path w="10" h="97">
                  <a:moveTo>
                    <a:pt x="3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6"/>
                    <a:pt x="1" y="15"/>
                    <a:pt x="3" y="26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9" y="53"/>
                    <a:pt x="9" y="58"/>
                    <a:pt x="8" y="64"/>
                  </a:cubicBezTo>
                  <a:cubicBezTo>
                    <a:pt x="6" y="71"/>
                    <a:pt x="6" y="78"/>
                    <a:pt x="8" y="85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9" y="89"/>
                    <a:pt x="8" y="92"/>
                    <a:pt x="7" y="96"/>
                  </a:cubicBezTo>
                  <a:cubicBezTo>
                    <a:pt x="7" y="96"/>
                    <a:pt x="8" y="96"/>
                    <a:pt x="8" y="97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2" y="14"/>
                    <a:pt x="1" y="7"/>
                    <a:pt x="3" y="0"/>
                  </a:cubicBezTo>
                  <a:close/>
                </a:path>
              </a:pathLst>
            </a:custGeom>
            <a:solidFill>
              <a:srgbClr val="D5DAE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1" name="Freeform 848"/>
            <p:cNvSpPr/>
            <p:nvPr/>
          </p:nvSpPr>
          <p:spPr>
            <a:xfrm>
              <a:off x="68262" y="366713"/>
              <a:ext cx="19050" cy="363538"/>
            </a:xfrm>
            <a:custGeom>
              <a:avLst/>
              <a:gdLst/>
              <a:ahLst/>
              <a:cxnLst>
                <a:cxn ang="0">
                  <a:pos x="19050" y="3748"/>
                </a:cxn>
                <a:cxn ang="0">
                  <a:pos x="15240" y="0"/>
                </a:cxn>
                <a:cxn ang="0">
                  <a:pos x="15240" y="179895"/>
                </a:cxn>
                <a:cxn ang="0">
                  <a:pos x="15240" y="183643"/>
                </a:cxn>
                <a:cxn ang="0">
                  <a:pos x="7620" y="269843"/>
                </a:cxn>
                <a:cxn ang="0">
                  <a:pos x="7620" y="269843"/>
                </a:cxn>
                <a:cxn ang="0">
                  <a:pos x="15240" y="363538"/>
                </a:cxn>
                <a:cxn ang="0">
                  <a:pos x="15240" y="363538"/>
                </a:cxn>
                <a:cxn ang="0">
                  <a:pos x="19050" y="363538"/>
                </a:cxn>
                <a:cxn ang="0">
                  <a:pos x="11430" y="269843"/>
                </a:cxn>
                <a:cxn ang="0">
                  <a:pos x="11430" y="228617"/>
                </a:cxn>
                <a:cxn ang="0">
                  <a:pos x="19050" y="183643"/>
                </a:cxn>
                <a:cxn ang="0">
                  <a:pos x="19050" y="3748"/>
                </a:cxn>
              </a:cxnLst>
              <a:rect l="0" t="0" r="0" b="0"/>
              <a:pathLst>
                <a:path w="5" h="97">
                  <a:moveTo>
                    <a:pt x="5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1" y="58"/>
                    <a:pt x="0" y="65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5" y="97"/>
                    <a:pt x="5" y="97"/>
                    <a:pt x="5" y="97"/>
                  </a:cubicBezTo>
                  <a:cubicBezTo>
                    <a:pt x="3" y="72"/>
                    <a:pt x="3" y="72"/>
                    <a:pt x="3" y="72"/>
                  </a:cubicBezTo>
                  <a:cubicBezTo>
                    <a:pt x="2" y="69"/>
                    <a:pt x="2" y="65"/>
                    <a:pt x="3" y="61"/>
                  </a:cubicBezTo>
                  <a:cubicBezTo>
                    <a:pt x="3" y="57"/>
                    <a:pt x="4" y="53"/>
                    <a:pt x="5" y="49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rgbClr val="D5DAE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2" name="Freeform 849"/>
            <p:cNvSpPr>
              <a:spLocks noEditPoints="1"/>
            </p:cNvSpPr>
            <p:nvPr/>
          </p:nvSpPr>
          <p:spPr>
            <a:xfrm>
              <a:off x="146050" y="127000"/>
              <a:ext cx="26988" cy="63500"/>
            </a:xfrm>
            <a:custGeom>
              <a:avLst/>
              <a:gdLst/>
              <a:ahLst/>
              <a:cxnLst>
                <a:cxn ang="0">
                  <a:pos x="15422" y="56029"/>
                </a:cxn>
                <a:cxn ang="0">
                  <a:pos x="19277" y="56029"/>
                </a:cxn>
                <a:cxn ang="0">
                  <a:pos x="26988" y="0"/>
                </a:cxn>
                <a:cxn ang="0">
                  <a:pos x="0" y="63500"/>
                </a:cxn>
                <a:cxn ang="0">
                  <a:pos x="15422" y="56029"/>
                </a:cxn>
                <a:cxn ang="0">
                  <a:pos x="23133" y="11206"/>
                </a:cxn>
                <a:cxn ang="0">
                  <a:pos x="23133" y="14941"/>
                </a:cxn>
                <a:cxn ang="0">
                  <a:pos x="7711" y="52294"/>
                </a:cxn>
                <a:cxn ang="0">
                  <a:pos x="3855" y="56029"/>
                </a:cxn>
                <a:cxn ang="0">
                  <a:pos x="23133" y="11206"/>
                </a:cxn>
              </a:cxnLst>
              <a:rect l="0" t="0" r="0" b="0"/>
              <a:pathLst>
                <a:path w="7" h="17">
                  <a:moveTo>
                    <a:pt x="4" y="15"/>
                  </a:moveTo>
                  <a:cubicBezTo>
                    <a:pt x="5" y="15"/>
                    <a:pt x="5" y="15"/>
                    <a:pt x="5" y="15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2" y="4"/>
                    <a:pt x="0" y="10"/>
                    <a:pt x="0" y="17"/>
                  </a:cubicBezTo>
                  <a:cubicBezTo>
                    <a:pt x="1" y="16"/>
                    <a:pt x="3" y="15"/>
                    <a:pt x="4" y="15"/>
                  </a:cubicBezTo>
                  <a:close/>
                  <a:moveTo>
                    <a:pt x="6" y="3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4" y="7"/>
                    <a:pt x="2" y="11"/>
                    <a:pt x="2" y="14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9"/>
                    <a:pt x="3" y="5"/>
                    <a:pt x="6" y="3"/>
                  </a:cubicBezTo>
                  <a:close/>
                </a:path>
              </a:pathLst>
            </a:custGeom>
            <a:solidFill>
              <a:srgbClr val="5A6B8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3" name="Freeform 850"/>
            <p:cNvSpPr/>
            <p:nvPr/>
          </p:nvSpPr>
          <p:spPr>
            <a:xfrm>
              <a:off x="150812" y="138113"/>
              <a:ext cx="17463" cy="44450"/>
            </a:xfrm>
            <a:custGeom>
              <a:avLst/>
              <a:gdLst/>
              <a:ahLst/>
              <a:cxnLst>
                <a:cxn ang="0">
                  <a:pos x="17463" y="3704"/>
                </a:cxn>
                <a:cxn ang="0">
                  <a:pos x="17463" y="0"/>
                </a:cxn>
                <a:cxn ang="0">
                  <a:pos x="0" y="44450"/>
                </a:cxn>
                <a:cxn ang="0">
                  <a:pos x="3493" y="40746"/>
                </a:cxn>
                <a:cxn ang="0">
                  <a:pos x="17463" y="3704"/>
                </a:cxn>
              </a:cxnLst>
              <a:rect l="0" t="0" r="0" b="0"/>
              <a:pathLst>
                <a:path w="5" h="12">
                  <a:moveTo>
                    <a:pt x="5" y="1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2"/>
                    <a:pt x="0" y="6"/>
                    <a:pt x="0" y="12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8"/>
                    <a:pt x="3" y="4"/>
                    <a:pt x="5" y="1"/>
                  </a:cubicBezTo>
                  <a:close/>
                </a:path>
              </a:pathLst>
            </a:custGeom>
            <a:solidFill>
              <a:srgbClr val="778BAE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4" name="Freeform 851"/>
            <p:cNvSpPr/>
            <p:nvPr/>
          </p:nvSpPr>
          <p:spPr>
            <a:xfrm>
              <a:off x="165100" y="127000"/>
              <a:ext cx="26988" cy="55563"/>
            </a:xfrm>
            <a:custGeom>
              <a:avLst/>
              <a:gdLst/>
              <a:ahLst/>
              <a:cxnLst>
                <a:cxn ang="0">
                  <a:pos x="15422" y="51859"/>
                </a:cxn>
                <a:cxn ang="0">
                  <a:pos x="26988" y="51859"/>
                </a:cxn>
                <a:cxn ang="0">
                  <a:pos x="7711" y="0"/>
                </a:cxn>
                <a:cxn ang="0">
                  <a:pos x="0" y="55563"/>
                </a:cxn>
                <a:cxn ang="0">
                  <a:pos x="15422" y="51859"/>
                </a:cxn>
              </a:cxnLst>
              <a:rect l="0" t="0" r="0" b="0"/>
              <a:pathLst>
                <a:path w="7" h="15">
                  <a:moveTo>
                    <a:pt x="4" y="14"/>
                  </a:moveTo>
                  <a:cubicBezTo>
                    <a:pt x="5" y="14"/>
                    <a:pt x="6" y="14"/>
                    <a:pt x="7" y="14"/>
                  </a:cubicBezTo>
                  <a:cubicBezTo>
                    <a:pt x="7" y="8"/>
                    <a:pt x="5" y="4"/>
                    <a:pt x="2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" y="14"/>
                    <a:pt x="2" y="14"/>
                    <a:pt x="4" y="14"/>
                  </a:cubicBezTo>
                  <a:close/>
                </a:path>
              </a:pathLst>
            </a:custGeom>
            <a:solidFill>
              <a:srgbClr val="32414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5" name="Freeform 852"/>
            <p:cNvSpPr/>
            <p:nvPr/>
          </p:nvSpPr>
          <p:spPr>
            <a:xfrm>
              <a:off x="180975" y="179388"/>
              <a:ext cx="11113" cy="7938"/>
            </a:xfrm>
            <a:custGeom>
              <a:avLst/>
              <a:gdLst/>
              <a:ahLst/>
              <a:cxnLst>
                <a:cxn ang="0">
                  <a:pos x="11113" y="0"/>
                </a:cxn>
                <a:cxn ang="0">
                  <a:pos x="0" y="0"/>
                </a:cxn>
                <a:cxn ang="0">
                  <a:pos x="0" y="7938"/>
                </a:cxn>
                <a:cxn ang="0">
                  <a:pos x="11113" y="0"/>
                </a:cxn>
              </a:cxnLst>
              <a:rect l="0" t="0" r="0" b="0"/>
              <a:pathLst>
                <a:path w="3" h="2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1"/>
                    <a:pt x="0" y="2"/>
                    <a:pt x="0" y="2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6" name="Freeform 853"/>
            <p:cNvSpPr/>
            <p:nvPr/>
          </p:nvSpPr>
          <p:spPr>
            <a:xfrm>
              <a:off x="165100" y="258763"/>
              <a:ext cx="3175" cy="14288"/>
            </a:xfrm>
            <a:custGeom>
              <a:avLst/>
              <a:gdLst/>
              <a:ahLst/>
              <a:cxnLst>
                <a:cxn ang="0">
                  <a:pos x="3175" y="10716"/>
                </a:cxn>
                <a:cxn ang="0">
                  <a:pos x="3175" y="0"/>
                </a:cxn>
                <a:cxn ang="0">
                  <a:pos x="0" y="7144"/>
                </a:cxn>
                <a:cxn ang="0">
                  <a:pos x="3175" y="14288"/>
                </a:cxn>
                <a:cxn ang="0">
                  <a:pos x="3175" y="10716"/>
                </a:cxn>
              </a:cxnLst>
              <a:rect l="0" t="0" r="0" b="0"/>
              <a:pathLst>
                <a:path w="1" h="4">
                  <a:moveTo>
                    <a:pt x="1" y="3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1" y="4"/>
                    <a:pt x="1" y="4"/>
                    <a:pt x="1" y="4"/>
                  </a:cubicBezTo>
                  <a:lnTo>
                    <a:pt x="1" y="3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7" name="Freeform 854"/>
            <p:cNvSpPr/>
            <p:nvPr/>
          </p:nvSpPr>
          <p:spPr>
            <a:xfrm>
              <a:off x="157162" y="269875"/>
              <a:ext cx="4763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7409"/>
                </a:cxn>
                <a:cxn ang="0">
                  <a:pos x="0" y="11113"/>
                </a:cxn>
                <a:cxn ang="0">
                  <a:pos x="4763" y="11113"/>
                </a:cxn>
                <a:cxn ang="0">
                  <a:pos x="4763" y="11113"/>
                </a:cxn>
                <a:cxn ang="0">
                  <a:pos x="4763" y="11113"/>
                </a:cxn>
                <a:cxn ang="0">
                  <a:pos x="4763" y="11113"/>
                </a:cxn>
                <a:cxn ang="0">
                  <a:pos x="0" y="0"/>
                </a:cxn>
              </a:cxnLst>
              <a:rect l="0" t="0" r="0" b="0"/>
              <a:pathLst>
                <a:path w="1" h="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8" name="Freeform 855"/>
            <p:cNvSpPr/>
            <p:nvPr/>
          </p:nvSpPr>
          <p:spPr>
            <a:xfrm>
              <a:off x="161925" y="265113"/>
              <a:ext cx="3175" cy="12700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4763"/>
                </a:cxn>
                <a:cxn ang="0">
                  <a:pos x="3175" y="12700"/>
                </a:cxn>
                <a:cxn ang="0">
                  <a:pos x="3175" y="7938"/>
                </a:cxn>
                <a:cxn ang="0">
                  <a:pos x="3175" y="0"/>
                </a:cxn>
              </a:cxnLst>
              <a:rect l="0" t="0" r="0" b="0"/>
              <a:pathLst>
                <a:path w="2" h="8">
                  <a:moveTo>
                    <a:pt x="2" y="0"/>
                  </a:moveTo>
                  <a:lnTo>
                    <a:pt x="0" y="3"/>
                  </a:lnTo>
                  <a:lnTo>
                    <a:pt x="2" y="8"/>
                  </a:lnTo>
                  <a:lnTo>
                    <a:pt x="2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2B987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29" name="Freeform 856"/>
            <p:cNvSpPr/>
            <p:nvPr/>
          </p:nvSpPr>
          <p:spPr>
            <a:xfrm>
              <a:off x="60325" y="366713"/>
              <a:ext cx="19050" cy="3349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0" y="45164"/>
                </a:cxn>
                <a:cxn ang="0">
                  <a:pos x="7620" y="176891"/>
                </a:cxn>
                <a:cxn ang="0">
                  <a:pos x="0" y="237109"/>
                </a:cxn>
                <a:cxn ang="0">
                  <a:pos x="7620" y="334963"/>
                </a:cxn>
                <a:cxn ang="0">
                  <a:pos x="19050" y="334963"/>
                </a:cxn>
                <a:cxn ang="0">
                  <a:pos x="11430" y="270981"/>
                </a:cxn>
                <a:cxn ang="0">
                  <a:pos x="19050" y="180654"/>
                </a:cxn>
                <a:cxn ang="0">
                  <a:pos x="19050" y="0"/>
                </a:cxn>
              </a:cxnLst>
              <a:rect l="0" t="0" r="0" b="0"/>
              <a:pathLst>
                <a:path w="5" h="89">
                  <a:moveTo>
                    <a:pt x="5" y="0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3" y="89"/>
                    <a:pt x="4" y="89"/>
                    <a:pt x="5" y="89"/>
                  </a:cubicBezTo>
                  <a:cubicBezTo>
                    <a:pt x="3" y="72"/>
                    <a:pt x="3" y="72"/>
                    <a:pt x="3" y="72"/>
                  </a:cubicBezTo>
                  <a:cubicBezTo>
                    <a:pt x="1" y="65"/>
                    <a:pt x="2" y="58"/>
                    <a:pt x="5" y="48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7184A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0" name="Freeform 857"/>
            <p:cNvSpPr/>
            <p:nvPr/>
          </p:nvSpPr>
          <p:spPr>
            <a:xfrm>
              <a:off x="30162" y="693738"/>
              <a:ext cx="49213" cy="33338"/>
            </a:xfrm>
            <a:custGeom>
              <a:avLst/>
              <a:gdLst/>
              <a:ahLst/>
              <a:cxnLst>
                <a:cxn ang="0">
                  <a:pos x="49213" y="22225"/>
                </a:cxn>
                <a:cxn ang="0">
                  <a:pos x="49213" y="7408"/>
                </a:cxn>
                <a:cxn ang="0">
                  <a:pos x="37856" y="7408"/>
                </a:cxn>
                <a:cxn ang="0">
                  <a:pos x="22714" y="0"/>
                </a:cxn>
                <a:cxn ang="0">
                  <a:pos x="11357" y="11113"/>
                </a:cxn>
                <a:cxn ang="0">
                  <a:pos x="11357" y="29634"/>
                </a:cxn>
                <a:cxn ang="0">
                  <a:pos x="49213" y="22225"/>
                </a:cxn>
              </a:cxnLst>
              <a:rect l="0" t="0" r="0" b="0"/>
              <a:pathLst>
                <a:path w="13" h="9">
                  <a:moveTo>
                    <a:pt x="13" y="6"/>
                  </a:moveTo>
                  <a:cubicBezTo>
                    <a:pt x="13" y="2"/>
                    <a:pt x="13" y="2"/>
                    <a:pt x="13" y="2"/>
                  </a:cubicBezTo>
                  <a:cubicBezTo>
                    <a:pt x="12" y="2"/>
                    <a:pt x="11" y="2"/>
                    <a:pt x="10" y="2"/>
                  </a:cubicBezTo>
                  <a:cubicBezTo>
                    <a:pt x="9" y="1"/>
                    <a:pt x="7" y="1"/>
                    <a:pt x="6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0" y="5"/>
                    <a:pt x="0" y="7"/>
                    <a:pt x="3" y="8"/>
                  </a:cubicBezTo>
                  <a:cubicBezTo>
                    <a:pt x="7" y="9"/>
                    <a:pt x="10" y="9"/>
                    <a:pt x="13" y="6"/>
                  </a:cubicBezTo>
                  <a:close/>
                </a:path>
              </a:pathLst>
            </a:custGeom>
            <a:solidFill>
              <a:srgbClr val="1C2B3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4631" name="Freeform 858"/>
            <p:cNvSpPr/>
            <p:nvPr/>
          </p:nvSpPr>
          <p:spPr>
            <a:xfrm>
              <a:off x="82550" y="723900"/>
              <a:ext cx="46038" cy="47625"/>
            </a:xfrm>
            <a:custGeom>
              <a:avLst/>
              <a:gdLst/>
              <a:ahLst/>
              <a:cxnLst>
                <a:cxn ang="0">
                  <a:pos x="7673" y="10990"/>
                </a:cxn>
                <a:cxn ang="0">
                  <a:pos x="0" y="10990"/>
                </a:cxn>
                <a:cxn ang="0">
                  <a:pos x="3837" y="25644"/>
                </a:cxn>
                <a:cxn ang="0">
                  <a:pos x="23019" y="47625"/>
                </a:cxn>
                <a:cxn ang="0">
                  <a:pos x="46038" y="21981"/>
                </a:cxn>
                <a:cxn ang="0">
                  <a:pos x="42202" y="0"/>
                </a:cxn>
                <a:cxn ang="0">
                  <a:pos x="7673" y="10990"/>
                </a:cxn>
              </a:cxnLst>
              <a:rect l="0" t="0" r="0" b="0"/>
              <a:pathLst>
                <a:path w="12" h="13">
                  <a:moveTo>
                    <a:pt x="2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11"/>
                    <a:pt x="2" y="13"/>
                    <a:pt x="6" y="13"/>
                  </a:cubicBezTo>
                  <a:cubicBezTo>
                    <a:pt x="10" y="13"/>
                    <a:pt x="12" y="11"/>
                    <a:pt x="12" y="6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8" y="2"/>
                    <a:pt x="5" y="3"/>
                    <a:pt x="2" y="3"/>
                  </a:cubicBezTo>
                  <a:close/>
                </a:path>
              </a:pathLst>
            </a:custGeom>
            <a:solidFill>
              <a:srgbClr val="1C2B3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</p:grpSp>
      <p:sp>
        <p:nvSpPr>
          <p:cNvPr id="31845" name="矩形 189"/>
          <p:cNvSpPr/>
          <p:nvPr/>
        </p:nvSpPr>
        <p:spPr>
          <a:xfrm>
            <a:off x="8964930" y="1891665"/>
            <a:ext cx="2861310" cy="3329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85750" indent="-285750" algn="just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企业会议频次高：大型企业日均会议数超 10 场，中小型企业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3-5 场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just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资源管理效率低：会议室预订、设备调控依赖人工，易出现冲突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just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参会体验待提升：通知不及时、签到繁琐、会议记录不完整等问题频发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1848" name="矩形 192"/>
          <p:cNvSpPr/>
          <p:nvPr/>
        </p:nvSpPr>
        <p:spPr>
          <a:xfrm>
            <a:off x="396240" y="2352040"/>
            <a:ext cx="3326130" cy="2121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数字化办公普及：企业对高效会议管理工具需求激增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智能化技术渗透：人脸识别、物联网等技术在办公场景广泛应用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远程协作常态化：混合式会议模式推动会议管理系统升级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4" name="TextBox 44"/>
          <p:cNvSpPr txBox="1"/>
          <p:nvPr>
            <p:custDataLst>
              <p:tags r:id="rId2"/>
            </p:custDataLst>
          </p:nvPr>
        </p:nvSpPr>
        <p:spPr>
          <a:xfrm>
            <a:off x="1263650" y="1539875"/>
            <a:ext cx="2621915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3B4553"/>
                </a:solidFill>
                <a:effectLst/>
                <a:latin typeface="阿里巴巴普惠体 M" panose="00020600040101010101" charset="-122"/>
                <a:ea typeface="阿里巴巴普惠体 M" panose="00020600040101010101" charset="-122"/>
                <a:cs typeface="+mj-cs"/>
              </a:rPr>
              <a:t>行业发展趋势</a:t>
            </a:r>
            <a:endParaRPr lang="zh-CN" altLang="en-US" sz="2800" b="1" dirty="0">
              <a:solidFill>
                <a:srgbClr val="3B4553"/>
              </a:solidFill>
              <a:effectLst/>
              <a:latin typeface="阿里巴巴普惠体 M" panose="00020600040101010101" charset="-122"/>
              <a:ea typeface="阿里巴巴普惠体 M" panose="00020600040101010101" charset="-122"/>
              <a:cs typeface="+mj-cs"/>
            </a:endParaRPr>
          </a:p>
        </p:txBody>
      </p:sp>
      <p:grpSp>
        <p:nvGrpSpPr>
          <p:cNvPr id="15" name="组合 14"/>
          <p:cNvGrpSpPr/>
          <p:nvPr>
            <p:custDataLst>
              <p:tags r:id="rId3"/>
            </p:custDataLst>
          </p:nvPr>
        </p:nvGrpSpPr>
        <p:grpSpPr>
          <a:xfrm>
            <a:off x="448945" y="1363980"/>
            <a:ext cx="756920" cy="885825"/>
            <a:chOff x="1446900" y="2132856"/>
            <a:chExt cx="1304925" cy="152717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" name="Freeform 5"/>
            <p:cNvSpPr/>
            <p:nvPr>
              <p:custDataLst>
                <p:tags r:id="rId4"/>
              </p:custDataLst>
            </p:nvPr>
          </p:nvSpPr>
          <p:spPr bwMode="auto">
            <a:xfrm>
              <a:off x="1446900" y="2132856"/>
              <a:ext cx="1304925" cy="1527175"/>
            </a:xfrm>
            <a:custGeom>
              <a:avLst/>
              <a:gdLst>
                <a:gd name="T0" fmla="*/ 827 w 1654"/>
                <a:gd name="T1" fmla="*/ 0 h 1918"/>
                <a:gd name="T2" fmla="*/ 1654 w 1654"/>
                <a:gd name="T3" fmla="*/ 827 h 1918"/>
                <a:gd name="T4" fmla="*/ 1116 w 1654"/>
                <a:gd name="T5" fmla="*/ 1602 h 1918"/>
                <a:gd name="T6" fmla="*/ 995 w 1654"/>
                <a:gd name="T7" fmla="*/ 1741 h 1918"/>
                <a:gd name="T8" fmla="*/ 870 w 1654"/>
                <a:gd name="T9" fmla="*/ 1884 h 1918"/>
                <a:gd name="T10" fmla="*/ 789 w 1654"/>
                <a:gd name="T11" fmla="*/ 1889 h 1918"/>
                <a:gd name="T12" fmla="*/ 660 w 1654"/>
                <a:gd name="T13" fmla="*/ 1741 h 1918"/>
                <a:gd name="T14" fmla="*/ 540 w 1654"/>
                <a:gd name="T15" fmla="*/ 1603 h 1918"/>
                <a:gd name="T16" fmla="*/ 0 w 1654"/>
                <a:gd name="T17" fmla="*/ 827 h 1918"/>
                <a:gd name="T18" fmla="*/ 827 w 1654"/>
                <a:gd name="T19" fmla="*/ 0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4" h="1918">
                  <a:moveTo>
                    <a:pt x="827" y="0"/>
                  </a:moveTo>
                  <a:cubicBezTo>
                    <a:pt x="1283" y="0"/>
                    <a:pt x="1654" y="370"/>
                    <a:pt x="1654" y="827"/>
                  </a:cubicBezTo>
                  <a:cubicBezTo>
                    <a:pt x="1654" y="1182"/>
                    <a:pt x="1430" y="1485"/>
                    <a:pt x="1116" y="1602"/>
                  </a:cubicBezTo>
                  <a:lnTo>
                    <a:pt x="995" y="1741"/>
                  </a:lnTo>
                  <a:cubicBezTo>
                    <a:pt x="953" y="1788"/>
                    <a:pt x="912" y="1836"/>
                    <a:pt x="870" y="1884"/>
                  </a:cubicBezTo>
                  <a:cubicBezTo>
                    <a:pt x="845" y="1916"/>
                    <a:pt x="818" y="1918"/>
                    <a:pt x="789" y="1889"/>
                  </a:cubicBezTo>
                  <a:cubicBezTo>
                    <a:pt x="746" y="1840"/>
                    <a:pt x="703" y="1790"/>
                    <a:pt x="660" y="1741"/>
                  </a:cubicBezTo>
                  <a:lnTo>
                    <a:pt x="540" y="1603"/>
                  </a:lnTo>
                  <a:cubicBezTo>
                    <a:pt x="225" y="1486"/>
                    <a:pt x="0" y="1183"/>
                    <a:pt x="0" y="827"/>
                  </a:cubicBezTo>
                  <a:cubicBezTo>
                    <a:pt x="0" y="370"/>
                    <a:pt x="370" y="0"/>
                    <a:pt x="827" y="0"/>
                  </a:cubicBezTo>
                  <a:close/>
                </a:path>
              </a:pathLst>
            </a:custGeom>
            <a:solidFill>
              <a:srgbClr val="F4BC2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  <p:sp>
          <p:nvSpPr>
            <p:cNvPr id="17" name="Freeform 16"/>
            <p:cNvSpPr>
              <a:spLocks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1668969" y="2542449"/>
              <a:ext cx="860788" cy="500028"/>
            </a:xfrm>
            <a:custGeom>
              <a:avLst/>
              <a:gdLst>
                <a:gd name="T0" fmla="*/ 712 w 739"/>
                <a:gd name="T1" fmla="*/ 36 h 492"/>
                <a:gd name="T2" fmla="*/ 712 w 739"/>
                <a:gd name="T3" fmla="*/ 404 h 492"/>
                <a:gd name="T4" fmla="*/ 702 w 739"/>
                <a:gd name="T5" fmla="*/ 404 h 492"/>
                <a:gd name="T6" fmla="*/ 678 w 739"/>
                <a:gd name="T7" fmla="*/ 403 h 492"/>
                <a:gd name="T8" fmla="*/ 373 w 739"/>
                <a:gd name="T9" fmla="*/ 480 h 492"/>
                <a:gd name="T10" fmla="*/ 369 w 739"/>
                <a:gd name="T11" fmla="*/ 482 h 492"/>
                <a:gd name="T12" fmla="*/ 365 w 739"/>
                <a:gd name="T13" fmla="*/ 480 h 492"/>
                <a:gd name="T14" fmla="*/ 60 w 739"/>
                <a:gd name="T15" fmla="*/ 403 h 492"/>
                <a:gd name="T16" fmla="*/ 37 w 739"/>
                <a:gd name="T17" fmla="*/ 404 h 492"/>
                <a:gd name="T18" fmla="*/ 26 w 739"/>
                <a:gd name="T19" fmla="*/ 404 h 492"/>
                <a:gd name="T20" fmla="*/ 26 w 739"/>
                <a:gd name="T21" fmla="*/ 36 h 492"/>
                <a:gd name="T22" fmla="*/ 0 w 739"/>
                <a:gd name="T23" fmla="*/ 36 h 492"/>
                <a:gd name="T24" fmla="*/ 0 w 739"/>
                <a:gd name="T25" fmla="*/ 418 h 492"/>
                <a:gd name="T26" fmla="*/ 369 w 739"/>
                <a:gd name="T27" fmla="*/ 492 h 492"/>
                <a:gd name="T28" fmla="*/ 739 w 739"/>
                <a:gd name="T29" fmla="*/ 418 h 492"/>
                <a:gd name="T30" fmla="*/ 739 w 739"/>
                <a:gd name="T31" fmla="*/ 36 h 492"/>
                <a:gd name="T32" fmla="*/ 712 w 739"/>
                <a:gd name="T33" fmla="*/ 36 h 492"/>
                <a:gd name="T34" fmla="*/ 357 w 739"/>
                <a:gd name="T35" fmla="*/ 418 h 492"/>
                <a:gd name="T36" fmla="*/ 357 w 739"/>
                <a:gd name="T37" fmla="*/ 82 h 492"/>
                <a:gd name="T38" fmla="*/ 101 w 739"/>
                <a:gd name="T39" fmla="*/ 2 h 492"/>
                <a:gd name="T40" fmla="*/ 101 w 739"/>
                <a:gd name="T41" fmla="*/ 352 h 492"/>
                <a:gd name="T42" fmla="*/ 111 w 739"/>
                <a:gd name="T43" fmla="*/ 352 h 492"/>
                <a:gd name="T44" fmla="*/ 357 w 739"/>
                <a:gd name="T45" fmla="*/ 418 h 492"/>
                <a:gd name="T46" fmla="*/ 638 w 739"/>
                <a:gd name="T47" fmla="*/ 352 h 492"/>
                <a:gd name="T48" fmla="*/ 638 w 739"/>
                <a:gd name="T49" fmla="*/ 2 h 492"/>
                <a:gd name="T50" fmla="*/ 382 w 739"/>
                <a:gd name="T51" fmla="*/ 82 h 492"/>
                <a:gd name="T52" fmla="*/ 382 w 739"/>
                <a:gd name="T53" fmla="*/ 418 h 492"/>
                <a:gd name="T54" fmla="*/ 628 w 739"/>
                <a:gd name="T55" fmla="*/ 352 h 492"/>
                <a:gd name="T56" fmla="*/ 638 w 739"/>
                <a:gd name="T57" fmla="*/ 352 h 492"/>
                <a:gd name="T58" fmla="*/ 369 w 739"/>
                <a:gd name="T59" fmla="*/ 473 h 492"/>
                <a:gd name="T60" fmla="*/ 695 w 739"/>
                <a:gd name="T61" fmla="*/ 395 h 492"/>
                <a:gd name="T62" fmla="*/ 695 w 739"/>
                <a:gd name="T63" fmla="*/ 7 h 492"/>
                <a:gd name="T64" fmla="*/ 655 w 739"/>
                <a:gd name="T65" fmla="*/ 7 h 492"/>
                <a:gd name="T66" fmla="*/ 655 w 739"/>
                <a:gd name="T67" fmla="*/ 370 h 492"/>
                <a:gd name="T68" fmla="*/ 645 w 739"/>
                <a:gd name="T69" fmla="*/ 370 h 492"/>
                <a:gd name="T70" fmla="*/ 626 w 739"/>
                <a:gd name="T71" fmla="*/ 369 h 492"/>
                <a:gd name="T72" fmla="*/ 376 w 739"/>
                <a:gd name="T73" fmla="*/ 441 h 492"/>
                <a:gd name="T74" fmla="*/ 369 w 739"/>
                <a:gd name="T75" fmla="*/ 445 h 492"/>
                <a:gd name="T76" fmla="*/ 363 w 739"/>
                <a:gd name="T77" fmla="*/ 441 h 492"/>
                <a:gd name="T78" fmla="*/ 113 w 739"/>
                <a:gd name="T79" fmla="*/ 369 h 492"/>
                <a:gd name="T80" fmla="*/ 93 w 739"/>
                <a:gd name="T81" fmla="*/ 370 h 492"/>
                <a:gd name="T82" fmla="*/ 83 w 739"/>
                <a:gd name="T83" fmla="*/ 370 h 492"/>
                <a:gd name="T84" fmla="*/ 83 w 739"/>
                <a:gd name="T85" fmla="*/ 7 h 492"/>
                <a:gd name="T86" fmla="*/ 44 w 739"/>
                <a:gd name="T87" fmla="*/ 7 h 492"/>
                <a:gd name="T88" fmla="*/ 44 w 739"/>
                <a:gd name="T89" fmla="*/ 395 h 492"/>
                <a:gd name="T90" fmla="*/ 369 w 739"/>
                <a:gd name="T91" fmla="*/ 47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9" h="492">
                  <a:moveTo>
                    <a:pt x="712" y="36"/>
                  </a:moveTo>
                  <a:lnTo>
                    <a:pt x="712" y="404"/>
                  </a:lnTo>
                  <a:lnTo>
                    <a:pt x="702" y="404"/>
                  </a:lnTo>
                  <a:cubicBezTo>
                    <a:pt x="694" y="404"/>
                    <a:pt x="686" y="403"/>
                    <a:pt x="678" y="403"/>
                  </a:cubicBezTo>
                  <a:cubicBezTo>
                    <a:pt x="576" y="403"/>
                    <a:pt x="467" y="430"/>
                    <a:pt x="373" y="480"/>
                  </a:cubicBezTo>
                  <a:lnTo>
                    <a:pt x="369" y="482"/>
                  </a:lnTo>
                  <a:lnTo>
                    <a:pt x="365" y="480"/>
                  </a:lnTo>
                  <a:cubicBezTo>
                    <a:pt x="271" y="430"/>
                    <a:pt x="163" y="403"/>
                    <a:pt x="60" y="403"/>
                  </a:cubicBezTo>
                  <a:cubicBezTo>
                    <a:pt x="52" y="403"/>
                    <a:pt x="45" y="404"/>
                    <a:pt x="37" y="404"/>
                  </a:cubicBezTo>
                  <a:lnTo>
                    <a:pt x="26" y="404"/>
                  </a:lnTo>
                  <a:lnTo>
                    <a:pt x="26" y="36"/>
                  </a:lnTo>
                  <a:cubicBezTo>
                    <a:pt x="17" y="36"/>
                    <a:pt x="9" y="36"/>
                    <a:pt x="0" y="36"/>
                  </a:cubicBezTo>
                  <a:lnTo>
                    <a:pt x="0" y="418"/>
                  </a:lnTo>
                  <a:cubicBezTo>
                    <a:pt x="123" y="415"/>
                    <a:pt x="254" y="442"/>
                    <a:pt x="369" y="492"/>
                  </a:cubicBezTo>
                  <a:cubicBezTo>
                    <a:pt x="484" y="442"/>
                    <a:pt x="616" y="415"/>
                    <a:pt x="739" y="418"/>
                  </a:cubicBezTo>
                  <a:lnTo>
                    <a:pt x="739" y="36"/>
                  </a:lnTo>
                  <a:cubicBezTo>
                    <a:pt x="730" y="36"/>
                    <a:pt x="721" y="36"/>
                    <a:pt x="712" y="36"/>
                  </a:cubicBezTo>
                  <a:close/>
                  <a:moveTo>
                    <a:pt x="357" y="418"/>
                  </a:moveTo>
                  <a:lnTo>
                    <a:pt x="357" y="82"/>
                  </a:lnTo>
                  <a:cubicBezTo>
                    <a:pt x="277" y="28"/>
                    <a:pt x="186" y="0"/>
                    <a:pt x="101" y="2"/>
                  </a:cubicBezTo>
                  <a:lnTo>
                    <a:pt x="101" y="352"/>
                  </a:lnTo>
                  <a:cubicBezTo>
                    <a:pt x="104" y="352"/>
                    <a:pt x="107" y="352"/>
                    <a:pt x="111" y="352"/>
                  </a:cubicBezTo>
                  <a:cubicBezTo>
                    <a:pt x="193" y="352"/>
                    <a:pt x="280" y="375"/>
                    <a:pt x="357" y="418"/>
                  </a:cubicBezTo>
                  <a:close/>
                  <a:moveTo>
                    <a:pt x="638" y="352"/>
                  </a:moveTo>
                  <a:lnTo>
                    <a:pt x="638" y="2"/>
                  </a:lnTo>
                  <a:cubicBezTo>
                    <a:pt x="552" y="0"/>
                    <a:pt x="461" y="28"/>
                    <a:pt x="382" y="82"/>
                  </a:cubicBezTo>
                  <a:lnTo>
                    <a:pt x="382" y="418"/>
                  </a:lnTo>
                  <a:cubicBezTo>
                    <a:pt x="459" y="375"/>
                    <a:pt x="545" y="352"/>
                    <a:pt x="628" y="352"/>
                  </a:cubicBezTo>
                  <a:cubicBezTo>
                    <a:pt x="631" y="352"/>
                    <a:pt x="635" y="352"/>
                    <a:pt x="638" y="352"/>
                  </a:cubicBezTo>
                  <a:close/>
                  <a:moveTo>
                    <a:pt x="369" y="473"/>
                  </a:moveTo>
                  <a:cubicBezTo>
                    <a:pt x="473" y="417"/>
                    <a:pt x="590" y="391"/>
                    <a:pt x="695" y="395"/>
                  </a:cubicBezTo>
                  <a:lnTo>
                    <a:pt x="695" y="7"/>
                  </a:lnTo>
                  <a:cubicBezTo>
                    <a:pt x="682" y="6"/>
                    <a:pt x="669" y="6"/>
                    <a:pt x="655" y="7"/>
                  </a:cubicBezTo>
                  <a:lnTo>
                    <a:pt x="655" y="370"/>
                  </a:lnTo>
                  <a:lnTo>
                    <a:pt x="645" y="370"/>
                  </a:lnTo>
                  <a:cubicBezTo>
                    <a:pt x="639" y="369"/>
                    <a:pt x="632" y="369"/>
                    <a:pt x="626" y="369"/>
                  </a:cubicBezTo>
                  <a:cubicBezTo>
                    <a:pt x="542" y="369"/>
                    <a:pt x="453" y="395"/>
                    <a:pt x="376" y="441"/>
                  </a:cubicBezTo>
                  <a:lnTo>
                    <a:pt x="369" y="445"/>
                  </a:lnTo>
                  <a:lnTo>
                    <a:pt x="363" y="441"/>
                  </a:lnTo>
                  <a:cubicBezTo>
                    <a:pt x="286" y="395"/>
                    <a:pt x="197" y="369"/>
                    <a:pt x="113" y="369"/>
                  </a:cubicBezTo>
                  <a:cubicBezTo>
                    <a:pt x="106" y="369"/>
                    <a:pt x="100" y="369"/>
                    <a:pt x="93" y="370"/>
                  </a:cubicBezTo>
                  <a:lnTo>
                    <a:pt x="83" y="370"/>
                  </a:lnTo>
                  <a:lnTo>
                    <a:pt x="83" y="7"/>
                  </a:lnTo>
                  <a:cubicBezTo>
                    <a:pt x="70" y="6"/>
                    <a:pt x="57" y="6"/>
                    <a:pt x="44" y="7"/>
                  </a:cubicBezTo>
                  <a:lnTo>
                    <a:pt x="44" y="395"/>
                  </a:lnTo>
                  <a:cubicBezTo>
                    <a:pt x="148" y="391"/>
                    <a:pt x="265" y="417"/>
                    <a:pt x="369" y="4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sp>
        <p:nvSpPr>
          <p:cNvPr id="6" name="TextBox 45"/>
          <p:cNvSpPr txBox="1"/>
          <p:nvPr>
            <p:custDataLst>
              <p:tags r:id="rId6"/>
            </p:custDataLst>
          </p:nvPr>
        </p:nvSpPr>
        <p:spPr>
          <a:xfrm>
            <a:off x="9313545" y="5292090"/>
            <a:ext cx="2613025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algn="ctr">
              <a:defRPr sz="28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z="2800" dirty="0">
                <a:solidFill>
                  <a:srgbClr val="3B4553"/>
                </a:solidFill>
                <a:effectLst/>
                <a:latin typeface="阿里巴巴普惠体 M" panose="00020600040101010101" charset="-122"/>
                <a:ea typeface="阿里巴巴普惠体 M" panose="00020600040101010101" charset="-122"/>
                <a:cs typeface="+mj-cs"/>
              </a:rPr>
              <a:t>市场需求痛点</a:t>
            </a:r>
            <a:endParaRPr lang="zh-CN" altLang="en-US" sz="3600" b="0" dirty="0">
              <a:solidFill>
                <a:srgbClr val="3B4553"/>
              </a:solidFill>
              <a:effectLst/>
              <a:latin typeface="阿里巴巴普惠体 M" panose="00020600040101010101" charset="-122"/>
              <a:ea typeface="阿里巴巴普惠体 M" panose="00020600040101010101" charset="-122"/>
              <a:cs typeface="+mj-cs"/>
            </a:endParaRPr>
          </a:p>
        </p:txBody>
      </p:sp>
      <p:grpSp>
        <p:nvGrpSpPr>
          <p:cNvPr id="7" name="组合 6"/>
          <p:cNvGrpSpPr/>
          <p:nvPr>
            <p:custDataLst>
              <p:tags r:id="rId7"/>
            </p:custDataLst>
          </p:nvPr>
        </p:nvGrpSpPr>
        <p:grpSpPr>
          <a:xfrm>
            <a:off x="8557260" y="5089525"/>
            <a:ext cx="756000" cy="885600"/>
            <a:chOff x="4022275" y="2132856"/>
            <a:chExt cx="1304925" cy="152717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0" name="Freeform 6"/>
            <p:cNvSpPr/>
            <p:nvPr>
              <p:custDataLst>
                <p:tags r:id="rId8"/>
              </p:custDataLst>
            </p:nvPr>
          </p:nvSpPr>
          <p:spPr bwMode="auto">
            <a:xfrm>
              <a:off x="4022275" y="2132856"/>
              <a:ext cx="1304925" cy="1527175"/>
            </a:xfrm>
            <a:custGeom>
              <a:avLst/>
              <a:gdLst>
                <a:gd name="T0" fmla="*/ 827 w 1654"/>
                <a:gd name="T1" fmla="*/ 0 h 1918"/>
                <a:gd name="T2" fmla="*/ 1654 w 1654"/>
                <a:gd name="T3" fmla="*/ 827 h 1918"/>
                <a:gd name="T4" fmla="*/ 1116 w 1654"/>
                <a:gd name="T5" fmla="*/ 1602 h 1918"/>
                <a:gd name="T6" fmla="*/ 995 w 1654"/>
                <a:gd name="T7" fmla="*/ 1741 h 1918"/>
                <a:gd name="T8" fmla="*/ 870 w 1654"/>
                <a:gd name="T9" fmla="*/ 1884 h 1918"/>
                <a:gd name="T10" fmla="*/ 790 w 1654"/>
                <a:gd name="T11" fmla="*/ 1889 h 1918"/>
                <a:gd name="T12" fmla="*/ 660 w 1654"/>
                <a:gd name="T13" fmla="*/ 1741 h 1918"/>
                <a:gd name="T14" fmla="*/ 540 w 1654"/>
                <a:gd name="T15" fmla="*/ 1603 h 1918"/>
                <a:gd name="T16" fmla="*/ 0 w 1654"/>
                <a:gd name="T17" fmla="*/ 827 h 1918"/>
                <a:gd name="T18" fmla="*/ 827 w 1654"/>
                <a:gd name="T19" fmla="*/ 0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4" h="1918">
                  <a:moveTo>
                    <a:pt x="827" y="0"/>
                  </a:moveTo>
                  <a:cubicBezTo>
                    <a:pt x="1284" y="0"/>
                    <a:pt x="1654" y="370"/>
                    <a:pt x="1654" y="827"/>
                  </a:cubicBezTo>
                  <a:cubicBezTo>
                    <a:pt x="1654" y="1182"/>
                    <a:pt x="1430" y="1485"/>
                    <a:pt x="1116" y="1602"/>
                  </a:cubicBezTo>
                  <a:lnTo>
                    <a:pt x="995" y="1741"/>
                  </a:lnTo>
                  <a:cubicBezTo>
                    <a:pt x="954" y="1788"/>
                    <a:pt x="912" y="1836"/>
                    <a:pt x="870" y="1884"/>
                  </a:cubicBezTo>
                  <a:cubicBezTo>
                    <a:pt x="845" y="1916"/>
                    <a:pt x="818" y="1918"/>
                    <a:pt x="790" y="1889"/>
                  </a:cubicBezTo>
                  <a:cubicBezTo>
                    <a:pt x="747" y="1840"/>
                    <a:pt x="703" y="1790"/>
                    <a:pt x="660" y="1741"/>
                  </a:cubicBezTo>
                  <a:lnTo>
                    <a:pt x="540" y="1603"/>
                  </a:lnTo>
                  <a:cubicBezTo>
                    <a:pt x="225" y="1486"/>
                    <a:pt x="0" y="1183"/>
                    <a:pt x="0" y="827"/>
                  </a:cubicBezTo>
                  <a:cubicBezTo>
                    <a:pt x="0" y="370"/>
                    <a:pt x="371" y="0"/>
                    <a:pt x="827" y="0"/>
                  </a:cubicBezTo>
                  <a:close/>
                </a:path>
              </a:pathLst>
            </a:custGeom>
            <a:solidFill>
              <a:srgbClr val="3B455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  <p:sp>
          <p:nvSpPr>
            <p:cNvPr id="21" name="Freeform 9"/>
            <p:cNvSpPr>
              <a:spLocks noEditPoints="1"/>
            </p:cNvSpPr>
            <p:nvPr>
              <p:custDataLst>
                <p:tags r:id="rId9"/>
              </p:custDataLst>
            </p:nvPr>
          </p:nvSpPr>
          <p:spPr bwMode="auto">
            <a:xfrm>
              <a:off x="4399628" y="2380272"/>
              <a:ext cx="650316" cy="737858"/>
            </a:xfrm>
            <a:custGeom>
              <a:avLst/>
              <a:gdLst>
                <a:gd name="T0" fmla="*/ 402 w 630"/>
                <a:gd name="T1" fmla="*/ 89 h 711"/>
                <a:gd name="T2" fmla="*/ 313 w 630"/>
                <a:gd name="T3" fmla="*/ 178 h 711"/>
                <a:gd name="T4" fmla="*/ 223 w 630"/>
                <a:gd name="T5" fmla="*/ 178 h 711"/>
                <a:gd name="T6" fmla="*/ 134 w 630"/>
                <a:gd name="T7" fmla="*/ 89 h 711"/>
                <a:gd name="T8" fmla="*/ 223 w 630"/>
                <a:gd name="T9" fmla="*/ 0 h 711"/>
                <a:gd name="T10" fmla="*/ 313 w 630"/>
                <a:gd name="T11" fmla="*/ 0 h 711"/>
                <a:gd name="T12" fmla="*/ 402 w 630"/>
                <a:gd name="T13" fmla="*/ 89 h 711"/>
                <a:gd name="T14" fmla="*/ 445 w 630"/>
                <a:gd name="T15" fmla="*/ 89 h 711"/>
                <a:gd name="T16" fmla="*/ 446 w 630"/>
                <a:gd name="T17" fmla="*/ 109 h 711"/>
                <a:gd name="T18" fmla="*/ 335 w 630"/>
                <a:gd name="T19" fmla="*/ 221 h 711"/>
                <a:gd name="T20" fmla="*/ 201 w 630"/>
                <a:gd name="T21" fmla="*/ 221 h 711"/>
                <a:gd name="T22" fmla="*/ 90 w 630"/>
                <a:gd name="T23" fmla="*/ 109 h 711"/>
                <a:gd name="T24" fmla="*/ 92 w 630"/>
                <a:gd name="T25" fmla="*/ 89 h 711"/>
                <a:gd name="T26" fmla="*/ 0 w 630"/>
                <a:gd name="T27" fmla="*/ 198 h 711"/>
                <a:gd name="T28" fmla="*/ 0 w 630"/>
                <a:gd name="T29" fmla="*/ 600 h 711"/>
                <a:gd name="T30" fmla="*/ 112 w 630"/>
                <a:gd name="T31" fmla="*/ 711 h 711"/>
                <a:gd name="T32" fmla="*/ 409 w 630"/>
                <a:gd name="T33" fmla="*/ 711 h 711"/>
                <a:gd name="T34" fmla="*/ 288 w 630"/>
                <a:gd name="T35" fmla="*/ 528 h 711"/>
                <a:gd name="T36" fmla="*/ 487 w 630"/>
                <a:gd name="T37" fmla="*/ 328 h 711"/>
                <a:gd name="T38" fmla="*/ 536 w 630"/>
                <a:gd name="T39" fmla="*/ 335 h 711"/>
                <a:gd name="T40" fmla="*/ 536 w 630"/>
                <a:gd name="T41" fmla="*/ 198 h 711"/>
                <a:gd name="T42" fmla="*/ 445 w 630"/>
                <a:gd name="T43" fmla="*/ 89 h 711"/>
                <a:gd name="T44" fmla="*/ 251 w 630"/>
                <a:gd name="T45" fmla="*/ 446 h 711"/>
                <a:gd name="T46" fmla="*/ 251 w 630"/>
                <a:gd name="T47" fmla="*/ 446 h 711"/>
                <a:gd name="T48" fmla="*/ 112 w 630"/>
                <a:gd name="T49" fmla="*/ 446 h 711"/>
                <a:gd name="T50" fmla="*/ 90 w 630"/>
                <a:gd name="T51" fmla="*/ 423 h 711"/>
                <a:gd name="T52" fmla="*/ 112 w 630"/>
                <a:gd name="T53" fmla="*/ 401 h 711"/>
                <a:gd name="T54" fmla="*/ 251 w 630"/>
                <a:gd name="T55" fmla="*/ 401 h 711"/>
                <a:gd name="T56" fmla="*/ 274 w 630"/>
                <a:gd name="T57" fmla="*/ 423 h 711"/>
                <a:gd name="T58" fmla="*/ 251 w 630"/>
                <a:gd name="T59" fmla="*/ 446 h 711"/>
                <a:gd name="T60" fmla="*/ 296 w 630"/>
                <a:gd name="T61" fmla="*/ 356 h 711"/>
                <a:gd name="T62" fmla="*/ 296 w 630"/>
                <a:gd name="T63" fmla="*/ 356 h 711"/>
                <a:gd name="T64" fmla="*/ 112 w 630"/>
                <a:gd name="T65" fmla="*/ 356 h 711"/>
                <a:gd name="T66" fmla="*/ 90 w 630"/>
                <a:gd name="T67" fmla="*/ 334 h 711"/>
                <a:gd name="T68" fmla="*/ 112 w 630"/>
                <a:gd name="T69" fmla="*/ 312 h 711"/>
                <a:gd name="T70" fmla="*/ 296 w 630"/>
                <a:gd name="T71" fmla="*/ 312 h 711"/>
                <a:gd name="T72" fmla="*/ 318 w 630"/>
                <a:gd name="T73" fmla="*/ 334 h 711"/>
                <a:gd name="T74" fmla="*/ 296 w 630"/>
                <a:gd name="T75" fmla="*/ 356 h 711"/>
                <a:gd name="T76" fmla="*/ 524 w 630"/>
                <a:gd name="T77" fmla="*/ 390 h 711"/>
                <a:gd name="T78" fmla="*/ 488 w 630"/>
                <a:gd name="T79" fmla="*/ 385 h 711"/>
                <a:gd name="T80" fmla="*/ 346 w 630"/>
                <a:gd name="T81" fmla="*/ 527 h 711"/>
                <a:gd name="T82" fmla="*/ 458 w 630"/>
                <a:gd name="T83" fmla="*/ 666 h 711"/>
                <a:gd name="T84" fmla="*/ 488 w 630"/>
                <a:gd name="T85" fmla="*/ 669 h 711"/>
                <a:gd name="T86" fmla="*/ 630 w 630"/>
                <a:gd name="T87" fmla="*/ 527 h 711"/>
                <a:gd name="T88" fmla="*/ 524 w 630"/>
                <a:gd name="T89" fmla="*/ 390 h 711"/>
                <a:gd name="T90" fmla="*/ 569 w 630"/>
                <a:gd name="T91" fmla="*/ 507 h 711"/>
                <a:gd name="T92" fmla="*/ 569 w 630"/>
                <a:gd name="T93" fmla="*/ 507 h 711"/>
                <a:gd name="T94" fmla="*/ 524 w 630"/>
                <a:gd name="T95" fmla="*/ 552 h 711"/>
                <a:gd name="T96" fmla="*/ 488 w 630"/>
                <a:gd name="T97" fmla="*/ 588 h 711"/>
                <a:gd name="T98" fmla="*/ 448 w 630"/>
                <a:gd name="T99" fmla="*/ 588 h 711"/>
                <a:gd name="T100" fmla="*/ 408 w 630"/>
                <a:gd name="T101" fmla="*/ 547 h 711"/>
                <a:gd name="T102" fmla="*/ 408 w 630"/>
                <a:gd name="T103" fmla="*/ 507 h 711"/>
                <a:gd name="T104" fmla="*/ 448 w 630"/>
                <a:gd name="T105" fmla="*/ 507 h 711"/>
                <a:gd name="T106" fmla="*/ 468 w 630"/>
                <a:gd name="T107" fmla="*/ 527 h 711"/>
                <a:gd name="T108" fmla="*/ 524 w 630"/>
                <a:gd name="T109" fmla="*/ 472 h 711"/>
                <a:gd name="T110" fmla="*/ 528 w 630"/>
                <a:gd name="T111" fmla="*/ 467 h 711"/>
                <a:gd name="T112" fmla="*/ 569 w 630"/>
                <a:gd name="T113" fmla="*/ 467 h 711"/>
                <a:gd name="T114" fmla="*/ 569 w 630"/>
                <a:gd name="T115" fmla="*/ 507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0" h="711">
                  <a:moveTo>
                    <a:pt x="402" y="89"/>
                  </a:moveTo>
                  <a:cubicBezTo>
                    <a:pt x="402" y="138"/>
                    <a:pt x="362" y="178"/>
                    <a:pt x="313" y="178"/>
                  </a:cubicBezTo>
                  <a:lnTo>
                    <a:pt x="223" y="178"/>
                  </a:lnTo>
                  <a:cubicBezTo>
                    <a:pt x="174" y="178"/>
                    <a:pt x="134" y="138"/>
                    <a:pt x="134" y="89"/>
                  </a:cubicBezTo>
                  <a:cubicBezTo>
                    <a:pt x="134" y="39"/>
                    <a:pt x="174" y="0"/>
                    <a:pt x="223" y="0"/>
                  </a:cubicBezTo>
                  <a:lnTo>
                    <a:pt x="313" y="0"/>
                  </a:lnTo>
                  <a:cubicBezTo>
                    <a:pt x="362" y="0"/>
                    <a:pt x="402" y="39"/>
                    <a:pt x="402" y="89"/>
                  </a:cubicBezTo>
                  <a:close/>
                  <a:moveTo>
                    <a:pt x="445" y="89"/>
                  </a:moveTo>
                  <a:cubicBezTo>
                    <a:pt x="446" y="95"/>
                    <a:pt x="446" y="102"/>
                    <a:pt x="446" y="109"/>
                  </a:cubicBezTo>
                  <a:cubicBezTo>
                    <a:pt x="446" y="171"/>
                    <a:pt x="397" y="221"/>
                    <a:pt x="335" y="221"/>
                  </a:cubicBezTo>
                  <a:lnTo>
                    <a:pt x="201" y="221"/>
                  </a:lnTo>
                  <a:cubicBezTo>
                    <a:pt x="140" y="221"/>
                    <a:pt x="90" y="171"/>
                    <a:pt x="90" y="109"/>
                  </a:cubicBezTo>
                  <a:cubicBezTo>
                    <a:pt x="90" y="102"/>
                    <a:pt x="90" y="95"/>
                    <a:pt x="92" y="89"/>
                  </a:cubicBezTo>
                  <a:cubicBezTo>
                    <a:pt x="40" y="98"/>
                    <a:pt x="0" y="144"/>
                    <a:pt x="0" y="198"/>
                  </a:cubicBezTo>
                  <a:lnTo>
                    <a:pt x="0" y="600"/>
                  </a:lnTo>
                  <a:cubicBezTo>
                    <a:pt x="0" y="661"/>
                    <a:pt x="50" y="711"/>
                    <a:pt x="112" y="711"/>
                  </a:cubicBezTo>
                  <a:lnTo>
                    <a:pt x="409" y="711"/>
                  </a:lnTo>
                  <a:cubicBezTo>
                    <a:pt x="338" y="681"/>
                    <a:pt x="288" y="610"/>
                    <a:pt x="288" y="528"/>
                  </a:cubicBezTo>
                  <a:cubicBezTo>
                    <a:pt x="288" y="418"/>
                    <a:pt x="377" y="328"/>
                    <a:pt x="487" y="328"/>
                  </a:cubicBezTo>
                  <a:cubicBezTo>
                    <a:pt x="504" y="328"/>
                    <a:pt x="520" y="331"/>
                    <a:pt x="536" y="335"/>
                  </a:cubicBezTo>
                  <a:lnTo>
                    <a:pt x="536" y="198"/>
                  </a:lnTo>
                  <a:cubicBezTo>
                    <a:pt x="536" y="144"/>
                    <a:pt x="496" y="98"/>
                    <a:pt x="445" y="89"/>
                  </a:cubicBezTo>
                  <a:close/>
                  <a:moveTo>
                    <a:pt x="251" y="446"/>
                  </a:moveTo>
                  <a:lnTo>
                    <a:pt x="251" y="446"/>
                  </a:lnTo>
                  <a:lnTo>
                    <a:pt x="112" y="446"/>
                  </a:lnTo>
                  <a:cubicBezTo>
                    <a:pt x="100" y="446"/>
                    <a:pt x="90" y="436"/>
                    <a:pt x="90" y="423"/>
                  </a:cubicBezTo>
                  <a:cubicBezTo>
                    <a:pt x="90" y="411"/>
                    <a:pt x="100" y="401"/>
                    <a:pt x="112" y="401"/>
                  </a:cubicBezTo>
                  <a:lnTo>
                    <a:pt x="251" y="401"/>
                  </a:lnTo>
                  <a:cubicBezTo>
                    <a:pt x="264" y="401"/>
                    <a:pt x="274" y="411"/>
                    <a:pt x="274" y="423"/>
                  </a:cubicBezTo>
                  <a:cubicBezTo>
                    <a:pt x="274" y="436"/>
                    <a:pt x="264" y="446"/>
                    <a:pt x="251" y="446"/>
                  </a:cubicBezTo>
                  <a:close/>
                  <a:moveTo>
                    <a:pt x="296" y="356"/>
                  </a:moveTo>
                  <a:lnTo>
                    <a:pt x="296" y="356"/>
                  </a:lnTo>
                  <a:lnTo>
                    <a:pt x="112" y="356"/>
                  </a:lnTo>
                  <a:cubicBezTo>
                    <a:pt x="100" y="356"/>
                    <a:pt x="90" y="346"/>
                    <a:pt x="90" y="334"/>
                  </a:cubicBezTo>
                  <a:cubicBezTo>
                    <a:pt x="90" y="322"/>
                    <a:pt x="100" y="312"/>
                    <a:pt x="112" y="312"/>
                  </a:cubicBezTo>
                  <a:lnTo>
                    <a:pt x="296" y="312"/>
                  </a:lnTo>
                  <a:cubicBezTo>
                    <a:pt x="308" y="312"/>
                    <a:pt x="318" y="322"/>
                    <a:pt x="318" y="334"/>
                  </a:cubicBezTo>
                  <a:cubicBezTo>
                    <a:pt x="318" y="346"/>
                    <a:pt x="308" y="356"/>
                    <a:pt x="296" y="356"/>
                  </a:cubicBezTo>
                  <a:close/>
                  <a:moveTo>
                    <a:pt x="524" y="390"/>
                  </a:moveTo>
                  <a:cubicBezTo>
                    <a:pt x="512" y="387"/>
                    <a:pt x="501" y="385"/>
                    <a:pt x="488" y="385"/>
                  </a:cubicBezTo>
                  <a:cubicBezTo>
                    <a:pt x="410" y="385"/>
                    <a:pt x="346" y="449"/>
                    <a:pt x="346" y="527"/>
                  </a:cubicBezTo>
                  <a:cubicBezTo>
                    <a:pt x="346" y="596"/>
                    <a:pt x="394" y="652"/>
                    <a:pt x="458" y="666"/>
                  </a:cubicBezTo>
                  <a:cubicBezTo>
                    <a:pt x="468" y="668"/>
                    <a:pt x="478" y="669"/>
                    <a:pt x="488" y="669"/>
                  </a:cubicBezTo>
                  <a:cubicBezTo>
                    <a:pt x="567" y="669"/>
                    <a:pt x="630" y="606"/>
                    <a:pt x="630" y="527"/>
                  </a:cubicBezTo>
                  <a:cubicBezTo>
                    <a:pt x="630" y="461"/>
                    <a:pt x="585" y="405"/>
                    <a:pt x="524" y="390"/>
                  </a:cubicBezTo>
                  <a:close/>
                  <a:moveTo>
                    <a:pt x="569" y="507"/>
                  </a:moveTo>
                  <a:lnTo>
                    <a:pt x="569" y="507"/>
                  </a:lnTo>
                  <a:lnTo>
                    <a:pt x="524" y="552"/>
                  </a:lnTo>
                  <a:lnTo>
                    <a:pt x="488" y="588"/>
                  </a:lnTo>
                  <a:cubicBezTo>
                    <a:pt x="477" y="599"/>
                    <a:pt x="459" y="599"/>
                    <a:pt x="448" y="588"/>
                  </a:cubicBezTo>
                  <a:lnTo>
                    <a:pt x="408" y="547"/>
                  </a:lnTo>
                  <a:cubicBezTo>
                    <a:pt x="397" y="536"/>
                    <a:pt x="397" y="518"/>
                    <a:pt x="408" y="507"/>
                  </a:cubicBezTo>
                  <a:cubicBezTo>
                    <a:pt x="419" y="496"/>
                    <a:pt x="437" y="496"/>
                    <a:pt x="448" y="507"/>
                  </a:cubicBezTo>
                  <a:lnTo>
                    <a:pt x="468" y="527"/>
                  </a:lnTo>
                  <a:lnTo>
                    <a:pt x="524" y="472"/>
                  </a:lnTo>
                  <a:lnTo>
                    <a:pt x="528" y="467"/>
                  </a:lnTo>
                  <a:cubicBezTo>
                    <a:pt x="540" y="456"/>
                    <a:pt x="558" y="456"/>
                    <a:pt x="569" y="467"/>
                  </a:cubicBezTo>
                  <a:cubicBezTo>
                    <a:pt x="580" y="478"/>
                    <a:pt x="580" y="496"/>
                    <a:pt x="569" y="5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</p:spTree>
    <p:custDataLst>
      <p:tags r:id="rId10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36339" y="89552"/>
            <a:ext cx="18161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痛点分析</a:t>
            </a:r>
            <a:endParaRPr lang="zh-CN" altLang="en-US" sz="3200" b="1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4" name="椭圆 3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115906" y="1781458"/>
            <a:ext cx="3960000" cy="3960000"/>
          </a:xfrm>
          <a:prstGeom prst="ellipse">
            <a:avLst/>
          </a:prstGeom>
          <a:noFill/>
          <a:ln w="25400" cap="flat" cmpd="sng">
            <a:solidFill>
              <a:srgbClr val="3B455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椭圆 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294" y="1781458"/>
            <a:ext cx="3960000" cy="3960000"/>
          </a:xfrm>
          <a:prstGeom prst="ellipse">
            <a:avLst/>
          </a:prstGeom>
          <a:noFill/>
          <a:ln w="25400" cap="flat" cmpd="sng">
            <a:solidFill>
              <a:srgbClr val="3B455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椭圆 3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891813" y="1781458"/>
            <a:ext cx="3960000" cy="3960000"/>
          </a:xfrm>
          <a:prstGeom prst="ellipse">
            <a:avLst/>
          </a:prstGeom>
          <a:noFill/>
          <a:ln w="25400" cap="flat" cmpd="sng">
            <a:solidFill>
              <a:srgbClr val="3B455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0" name="Rectangle 3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30787" y="2718679"/>
            <a:ext cx="318416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会议组织效率低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730790" y="3360430"/>
            <a:ext cx="2953620" cy="181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通知方式落后：依赖口头、电话或邮件，参会人易错过会议时间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会议室查找难：跨楼层、跨园区办公时，参会人难以快速定位会议室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参会人员模糊：无法实时确认应参会人员名单及到场情况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2" name="Rectangle 3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83125" y="2718679"/>
            <a:ext cx="2953621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资源管理不透明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13" name="矩形 12"/>
          <p:cNvSpPr/>
          <p:nvPr>
            <p:custDataLst>
              <p:tags r:id="rId8"/>
            </p:custDataLst>
          </p:nvPr>
        </p:nvSpPr>
        <p:spPr>
          <a:xfrm>
            <a:off x="4583126" y="3360430"/>
            <a:ext cx="2953620" cy="203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使用状态难掌握：管理人员无法直观查看会议室当前使用情况、下一场会议安排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权限验证繁琐：需专人登记、验证参会人权限，增加管理成本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设备控制滞后：灯光、空调、大屏等设备需手动开启 / 关闭，浪费能源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4" name="Rectangle 3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331200" y="2718435"/>
            <a:ext cx="340423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会议记录与追溯难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15" name="矩形 14"/>
          <p:cNvSpPr/>
          <p:nvPr>
            <p:custDataLst>
              <p:tags r:id="rId10"/>
            </p:custDataLst>
          </p:nvPr>
        </p:nvSpPr>
        <p:spPr>
          <a:xfrm>
            <a:off x="8331345" y="3360430"/>
            <a:ext cx="2953620" cy="159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记录方式单一：依赖人工记录，易遗漏关键信息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签到数据分散：纸质签到表不易保存，数据统计困难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资源使用无分析：无法量化会议室使用率、部门使用频次等数据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grpSp>
        <p:nvGrpSpPr>
          <p:cNvPr id="2" name="组合 1"/>
          <p:cNvGrpSpPr/>
          <p:nvPr>
            <p:custDataLst>
              <p:tags r:id="rId11"/>
            </p:custDataLst>
          </p:nvPr>
        </p:nvGrpSpPr>
        <p:grpSpPr>
          <a:xfrm>
            <a:off x="1951990" y="1848485"/>
            <a:ext cx="640715" cy="749935"/>
            <a:chOff x="1446900" y="2132856"/>
            <a:chExt cx="1304925" cy="152717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6" name="Freeform 5"/>
            <p:cNvSpPr/>
            <p:nvPr>
              <p:custDataLst>
                <p:tags r:id="rId12"/>
              </p:custDataLst>
            </p:nvPr>
          </p:nvSpPr>
          <p:spPr bwMode="auto">
            <a:xfrm>
              <a:off x="1446900" y="2132856"/>
              <a:ext cx="1304925" cy="1527175"/>
            </a:xfrm>
            <a:custGeom>
              <a:avLst/>
              <a:gdLst>
                <a:gd name="T0" fmla="*/ 827 w 1654"/>
                <a:gd name="T1" fmla="*/ 0 h 1918"/>
                <a:gd name="T2" fmla="*/ 1654 w 1654"/>
                <a:gd name="T3" fmla="*/ 827 h 1918"/>
                <a:gd name="T4" fmla="*/ 1116 w 1654"/>
                <a:gd name="T5" fmla="*/ 1602 h 1918"/>
                <a:gd name="T6" fmla="*/ 995 w 1654"/>
                <a:gd name="T7" fmla="*/ 1741 h 1918"/>
                <a:gd name="T8" fmla="*/ 870 w 1654"/>
                <a:gd name="T9" fmla="*/ 1884 h 1918"/>
                <a:gd name="T10" fmla="*/ 789 w 1654"/>
                <a:gd name="T11" fmla="*/ 1889 h 1918"/>
                <a:gd name="T12" fmla="*/ 660 w 1654"/>
                <a:gd name="T13" fmla="*/ 1741 h 1918"/>
                <a:gd name="T14" fmla="*/ 540 w 1654"/>
                <a:gd name="T15" fmla="*/ 1603 h 1918"/>
                <a:gd name="T16" fmla="*/ 0 w 1654"/>
                <a:gd name="T17" fmla="*/ 827 h 1918"/>
                <a:gd name="T18" fmla="*/ 827 w 1654"/>
                <a:gd name="T19" fmla="*/ 0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4" h="1918">
                  <a:moveTo>
                    <a:pt x="827" y="0"/>
                  </a:moveTo>
                  <a:cubicBezTo>
                    <a:pt x="1283" y="0"/>
                    <a:pt x="1654" y="370"/>
                    <a:pt x="1654" y="827"/>
                  </a:cubicBezTo>
                  <a:cubicBezTo>
                    <a:pt x="1654" y="1182"/>
                    <a:pt x="1430" y="1485"/>
                    <a:pt x="1116" y="1602"/>
                  </a:cubicBezTo>
                  <a:lnTo>
                    <a:pt x="995" y="1741"/>
                  </a:lnTo>
                  <a:cubicBezTo>
                    <a:pt x="953" y="1788"/>
                    <a:pt x="912" y="1836"/>
                    <a:pt x="870" y="1884"/>
                  </a:cubicBezTo>
                  <a:cubicBezTo>
                    <a:pt x="845" y="1916"/>
                    <a:pt x="818" y="1918"/>
                    <a:pt x="789" y="1889"/>
                  </a:cubicBezTo>
                  <a:cubicBezTo>
                    <a:pt x="746" y="1840"/>
                    <a:pt x="703" y="1790"/>
                    <a:pt x="660" y="1741"/>
                  </a:cubicBezTo>
                  <a:lnTo>
                    <a:pt x="540" y="1603"/>
                  </a:lnTo>
                  <a:cubicBezTo>
                    <a:pt x="225" y="1486"/>
                    <a:pt x="0" y="1183"/>
                    <a:pt x="0" y="827"/>
                  </a:cubicBezTo>
                  <a:cubicBezTo>
                    <a:pt x="0" y="370"/>
                    <a:pt x="370" y="0"/>
                    <a:pt x="827" y="0"/>
                  </a:cubicBezTo>
                  <a:close/>
                </a:path>
              </a:pathLst>
            </a:custGeom>
            <a:solidFill>
              <a:srgbClr val="F4BC2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  <p:sp>
          <p:nvSpPr>
            <p:cNvPr id="17" name="Freeform 16"/>
            <p:cNvSpPr>
              <a:spLocks noEditPoints="1"/>
            </p:cNvSpPr>
            <p:nvPr>
              <p:custDataLst>
                <p:tags r:id="rId13"/>
              </p:custDataLst>
            </p:nvPr>
          </p:nvSpPr>
          <p:spPr bwMode="auto">
            <a:xfrm>
              <a:off x="1668969" y="2542449"/>
              <a:ext cx="860788" cy="500028"/>
            </a:xfrm>
            <a:custGeom>
              <a:avLst/>
              <a:gdLst>
                <a:gd name="T0" fmla="*/ 712 w 739"/>
                <a:gd name="T1" fmla="*/ 36 h 492"/>
                <a:gd name="T2" fmla="*/ 712 w 739"/>
                <a:gd name="T3" fmla="*/ 404 h 492"/>
                <a:gd name="T4" fmla="*/ 702 w 739"/>
                <a:gd name="T5" fmla="*/ 404 h 492"/>
                <a:gd name="T6" fmla="*/ 678 w 739"/>
                <a:gd name="T7" fmla="*/ 403 h 492"/>
                <a:gd name="T8" fmla="*/ 373 w 739"/>
                <a:gd name="T9" fmla="*/ 480 h 492"/>
                <a:gd name="T10" fmla="*/ 369 w 739"/>
                <a:gd name="T11" fmla="*/ 482 h 492"/>
                <a:gd name="T12" fmla="*/ 365 w 739"/>
                <a:gd name="T13" fmla="*/ 480 h 492"/>
                <a:gd name="T14" fmla="*/ 60 w 739"/>
                <a:gd name="T15" fmla="*/ 403 h 492"/>
                <a:gd name="T16" fmla="*/ 37 w 739"/>
                <a:gd name="T17" fmla="*/ 404 h 492"/>
                <a:gd name="T18" fmla="*/ 26 w 739"/>
                <a:gd name="T19" fmla="*/ 404 h 492"/>
                <a:gd name="T20" fmla="*/ 26 w 739"/>
                <a:gd name="T21" fmla="*/ 36 h 492"/>
                <a:gd name="T22" fmla="*/ 0 w 739"/>
                <a:gd name="T23" fmla="*/ 36 h 492"/>
                <a:gd name="T24" fmla="*/ 0 w 739"/>
                <a:gd name="T25" fmla="*/ 418 h 492"/>
                <a:gd name="T26" fmla="*/ 369 w 739"/>
                <a:gd name="T27" fmla="*/ 492 h 492"/>
                <a:gd name="T28" fmla="*/ 739 w 739"/>
                <a:gd name="T29" fmla="*/ 418 h 492"/>
                <a:gd name="T30" fmla="*/ 739 w 739"/>
                <a:gd name="T31" fmla="*/ 36 h 492"/>
                <a:gd name="T32" fmla="*/ 712 w 739"/>
                <a:gd name="T33" fmla="*/ 36 h 492"/>
                <a:gd name="T34" fmla="*/ 357 w 739"/>
                <a:gd name="T35" fmla="*/ 418 h 492"/>
                <a:gd name="T36" fmla="*/ 357 w 739"/>
                <a:gd name="T37" fmla="*/ 82 h 492"/>
                <a:gd name="T38" fmla="*/ 101 w 739"/>
                <a:gd name="T39" fmla="*/ 2 h 492"/>
                <a:gd name="T40" fmla="*/ 101 w 739"/>
                <a:gd name="T41" fmla="*/ 352 h 492"/>
                <a:gd name="T42" fmla="*/ 111 w 739"/>
                <a:gd name="T43" fmla="*/ 352 h 492"/>
                <a:gd name="T44" fmla="*/ 357 w 739"/>
                <a:gd name="T45" fmla="*/ 418 h 492"/>
                <a:gd name="T46" fmla="*/ 638 w 739"/>
                <a:gd name="T47" fmla="*/ 352 h 492"/>
                <a:gd name="T48" fmla="*/ 638 w 739"/>
                <a:gd name="T49" fmla="*/ 2 h 492"/>
                <a:gd name="T50" fmla="*/ 382 w 739"/>
                <a:gd name="T51" fmla="*/ 82 h 492"/>
                <a:gd name="T52" fmla="*/ 382 w 739"/>
                <a:gd name="T53" fmla="*/ 418 h 492"/>
                <a:gd name="T54" fmla="*/ 628 w 739"/>
                <a:gd name="T55" fmla="*/ 352 h 492"/>
                <a:gd name="T56" fmla="*/ 638 w 739"/>
                <a:gd name="T57" fmla="*/ 352 h 492"/>
                <a:gd name="T58" fmla="*/ 369 w 739"/>
                <a:gd name="T59" fmla="*/ 473 h 492"/>
                <a:gd name="T60" fmla="*/ 695 w 739"/>
                <a:gd name="T61" fmla="*/ 395 h 492"/>
                <a:gd name="T62" fmla="*/ 695 w 739"/>
                <a:gd name="T63" fmla="*/ 7 h 492"/>
                <a:gd name="T64" fmla="*/ 655 w 739"/>
                <a:gd name="T65" fmla="*/ 7 h 492"/>
                <a:gd name="T66" fmla="*/ 655 w 739"/>
                <a:gd name="T67" fmla="*/ 370 h 492"/>
                <a:gd name="T68" fmla="*/ 645 w 739"/>
                <a:gd name="T69" fmla="*/ 370 h 492"/>
                <a:gd name="T70" fmla="*/ 626 w 739"/>
                <a:gd name="T71" fmla="*/ 369 h 492"/>
                <a:gd name="T72" fmla="*/ 376 w 739"/>
                <a:gd name="T73" fmla="*/ 441 h 492"/>
                <a:gd name="T74" fmla="*/ 369 w 739"/>
                <a:gd name="T75" fmla="*/ 445 h 492"/>
                <a:gd name="T76" fmla="*/ 363 w 739"/>
                <a:gd name="T77" fmla="*/ 441 h 492"/>
                <a:gd name="T78" fmla="*/ 113 w 739"/>
                <a:gd name="T79" fmla="*/ 369 h 492"/>
                <a:gd name="T80" fmla="*/ 93 w 739"/>
                <a:gd name="T81" fmla="*/ 370 h 492"/>
                <a:gd name="T82" fmla="*/ 83 w 739"/>
                <a:gd name="T83" fmla="*/ 370 h 492"/>
                <a:gd name="T84" fmla="*/ 83 w 739"/>
                <a:gd name="T85" fmla="*/ 7 h 492"/>
                <a:gd name="T86" fmla="*/ 44 w 739"/>
                <a:gd name="T87" fmla="*/ 7 h 492"/>
                <a:gd name="T88" fmla="*/ 44 w 739"/>
                <a:gd name="T89" fmla="*/ 395 h 492"/>
                <a:gd name="T90" fmla="*/ 369 w 739"/>
                <a:gd name="T91" fmla="*/ 47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9" h="492">
                  <a:moveTo>
                    <a:pt x="712" y="36"/>
                  </a:moveTo>
                  <a:lnTo>
                    <a:pt x="712" y="404"/>
                  </a:lnTo>
                  <a:lnTo>
                    <a:pt x="702" y="404"/>
                  </a:lnTo>
                  <a:cubicBezTo>
                    <a:pt x="694" y="404"/>
                    <a:pt x="686" y="403"/>
                    <a:pt x="678" y="403"/>
                  </a:cubicBezTo>
                  <a:cubicBezTo>
                    <a:pt x="576" y="403"/>
                    <a:pt x="467" y="430"/>
                    <a:pt x="373" y="480"/>
                  </a:cubicBezTo>
                  <a:lnTo>
                    <a:pt x="369" y="482"/>
                  </a:lnTo>
                  <a:lnTo>
                    <a:pt x="365" y="480"/>
                  </a:lnTo>
                  <a:cubicBezTo>
                    <a:pt x="271" y="430"/>
                    <a:pt x="163" y="403"/>
                    <a:pt x="60" y="403"/>
                  </a:cubicBezTo>
                  <a:cubicBezTo>
                    <a:pt x="52" y="403"/>
                    <a:pt x="45" y="404"/>
                    <a:pt x="37" y="404"/>
                  </a:cubicBezTo>
                  <a:lnTo>
                    <a:pt x="26" y="404"/>
                  </a:lnTo>
                  <a:lnTo>
                    <a:pt x="26" y="36"/>
                  </a:lnTo>
                  <a:cubicBezTo>
                    <a:pt x="17" y="36"/>
                    <a:pt x="9" y="36"/>
                    <a:pt x="0" y="36"/>
                  </a:cubicBezTo>
                  <a:lnTo>
                    <a:pt x="0" y="418"/>
                  </a:lnTo>
                  <a:cubicBezTo>
                    <a:pt x="123" y="415"/>
                    <a:pt x="254" y="442"/>
                    <a:pt x="369" y="492"/>
                  </a:cubicBezTo>
                  <a:cubicBezTo>
                    <a:pt x="484" y="442"/>
                    <a:pt x="616" y="415"/>
                    <a:pt x="739" y="418"/>
                  </a:cubicBezTo>
                  <a:lnTo>
                    <a:pt x="739" y="36"/>
                  </a:lnTo>
                  <a:cubicBezTo>
                    <a:pt x="730" y="36"/>
                    <a:pt x="721" y="36"/>
                    <a:pt x="712" y="36"/>
                  </a:cubicBezTo>
                  <a:close/>
                  <a:moveTo>
                    <a:pt x="357" y="418"/>
                  </a:moveTo>
                  <a:lnTo>
                    <a:pt x="357" y="82"/>
                  </a:lnTo>
                  <a:cubicBezTo>
                    <a:pt x="277" y="28"/>
                    <a:pt x="186" y="0"/>
                    <a:pt x="101" y="2"/>
                  </a:cubicBezTo>
                  <a:lnTo>
                    <a:pt x="101" y="352"/>
                  </a:lnTo>
                  <a:cubicBezTo>
                    <a:pt x="104" y="352"/>
                    <a:pt x="107" y="352"/>
                    <a:pt x="111" y="352"/>
                  </a:cubicBezTo>
                  <a:cubicBezTo>
                    <a:pt x="193" y="352"/>
                    <a:pt x="280" y="375"/>
                    <a:pt x="357" y="418"/>
                  </a:cubicBezTo>
                  <a:close/>
                  <a:moveTo>
                    <a:pt x="638" y="352"/>
                  </a:moveTo>
                  <a:lnTo>
                    <a:pt x="638" y="2"/>
                  </a:lnTo>
                  <a:cubicBezTo>
                    <a:pt x="552" y="0"/>
                    <a:pt x="461" y="28"/>
                    <a:pt x="382" y="82"/>
                  </a:cubicBezTo>
                  <a:lnTo>
                    <a:pt x="382" y="418"/>
                  </a:lnTo>
                  <a:cubicBezTo>
                    <a:pt x="459" y="375"/>
                    <a:pt x="545" y="352"/>
                    <a:pt x="628" y="352"/>
                  </a:cubicBezTo>
                  <a:cubicBezTo>
                    <a:pt x="631" y="352"/>
                    <a:pt x="635" y="352"/>
                    <a:pt x="638" y="352"/>
                  </a:cubicBezTo>
                  <a:close/>
                  <a:moveTo>
                    <a:pt x="369" y="473"/>
                  </a:moveTo>
                  <a:cubicBezTo>
                    <a:pt x="473" y="417"/>
                    <a:pt x="590" y="391"/>
                    <a:pt x="695" y="395"/>
                  </a:cubicBezTo>
                  <a:lnTo>
                    <a:pt x="695" y="7"/>
                  </a:lnTo>
                  <a:cubicBezTo>
                    <a:pt x="682" y="6"/>
                    <a:pt x="669" y="6"/>
                    <a:pt x="655" y="7"/>
                  </a:cubicBezTo>
                  <a:lnTo>
                    <a:pt x="655" y="370"/>
                  </a:lnTo>
                  <a:lnTo>
                    <a:pt x="645" y="370"/>
                  </a:lnTo>
                  <a:cubicBezTo>
                    <a:pt x="639" y="369"/>
                    <a:pt x="632" y="369"/>
                    <a:pt x="626" y="369"/>
                  </a:cubicBezTo>
                  <a:cubicBezTo>
                    <a:pt x="542" y="369"/>
                    <a:pt x="453" y="395"/>
                    <a:pt x="376" y="441"/>
                  </a:cubicBezTo>
                  <a:lnTo>
                    <a:pt x="369" y="445"/>
                  </a:lnTo>
                  <a:lnTo>
                    <a:pt x="363" y="441"/>
                  </a:lnTo>
                  <a:cubicBezTo>
                    <a:pt x="286" y="395"/>
                    <a:pt x="197" y="369"/>
                    <a:pt x="113" y="369"/>
                  </a:cubicBezTo>
                  <a:cubicBezTo>
                    <a:pt x="106" y="369"/>
                    <a:pt x="100" y="369"/>
                    <a:pt x="93" y="370"/>
                  </a:cubicBezTo>
                  <a:lnTo>
                    <a:pt x="83" y="370"/>
                  </a:lnTo>
                  <a:lnTo>
                    <a:pt x="83" y="7"/>
                  </a:lnTo>
                  <a:cubicBezTo>
                    <a:pt x="70" y="6"/>
                    <a:pt x="57" y="6"/>
                    <a:pt x="44" y="7"/>
                  </a:cubicBezTo>
                  <a:lnTo>
                    <a:pt x="44" y="395"/>
                  </a:lnTo>
                  <a:cubicBezTo>
                    <a:pt x="148" y="391"/>
                    <a:pt x="265" y="417"/>
                    <a:pt x="369" y="4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grpSp>
        <p:nvGrpSpPr>
          <p:cNvPr id="3" name="组合 2"/>
          <p:cNvGrpSpPr/>
          <p:nvPr>
            <p:custDataLst>
              <p:tags r:id="rId14"/>
            </p:custDataLst>
          </p:nvPr>
        </p:nvGrpSpPr>
        <p:grpSpPr>
          <a:xfrm>
            <a:off x="5751830" y="1928495"/>
            <a:ext cx="640715" cy="749935"/>
            <a:chOff x="4022275" y="2132856"/>
            <a:chExt cx="1304925" cy="152717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0" name="Freeform 6"/>
            <p:cNvSpPr/>
            <p:nvPr>
              <p:custDataLst>
                <p:tags r:id="rId15"/>
              </p:custDataLst>
            </p:nvPr>
          </p:nvSpPr>
          <p:spPr bwMode="auto">
            <a:xfrm>
              <a:off x="4022275" y="2132856"/>
              <a:ext cx="1304925" cy="1527175"/>
            </a:xfrm>
            <a:custGeom>
              <a:avLst/>
              <a:gdLst>
                <a:gd name="T0" fmla="*/ 827 w 1654"/>
                <a:gd name="T1" fmla="*/ 0 h 1918"/>
                <a:gd name="T2" fmla="*/ 1654 w 1654"/>
                <a:gd name="T3" fmla="*/ 827 h 1918"/>
                <a:gd name="T4" fmla="*/ 1116 w 1654"/>
                <a:gd name="T5" fmla="*/ 1602 h 1918"/>
                <a:gd name="T6" fmla="*/ 995 w 1654"/>
                <a:gd name="T7" fmla="*/ 1741 h 1918"/>
                <a:gd name="T8" fmla="*/ 870 w 1654"/>
                <a:gd name="T9" fmla="*/ 1884 h 1918"/>
                <a:gd name="T10" fmla="*/ 790 w 1654"/>
                <a:gd name="T11" fmla="*/ 1889 h 1918"/>
                <a:gd name="T12" fmla="*/ 660 w 1654"/>
                <a:gd name="T13" fmla="*/ 1741 h 1918"/>
                <a:gd name="T14" fmla="*/ 540 w 1654"/>
                <a:gd name="T15" fmla="*/ 1603 h 1918"/>
                <a:gd name="T16" fmla="*/ 0 w 1654"/>
                <a:gd name="T17" fmla="*/ 827 h 1918"/>
                <a:gd name="T18" fmla="*/ 827 w 1654"/>
                <a:gd name="T19" fmla="*/ 0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4" h="1918">
                  <a:moveTo>
                    <a:pt x="827" y="0"/>
                  </a:moveTo>
                  <a:cubicBezTo>
                    <a:pt x="1284" y="0"/>
                    <a:pt x="1654" y="370"/>
                    <a:pt x="1654" y="827"/>
                  </a:cubicBezTo>
                  <a:cubicBezTo>
                    <a:pt x="1654" y="1182"/>
                    <a:pt x="1430" y="1485"/>
                    <a:pt x="1116" y="1602"/>
                  </a:cubicBezTo>
                  <a:lnTo>
                    <a:pt x="995" y="1741"/>
                  </a:lnTo>
                  <a:cubicBezTo>
                    <a:pt x="954" y="1788"/>
                    <a:pt x="912" y="1836"/>
                    <a:pt x="870" y="1884"/>
                  </a:cubicBezTo>
                  <a:cubicBezTo>
                    <a:pt x="845" y="1916"/>
                    <a:pt x="818" y="1918"/>
                    <a:pt x="790" y="1889"/>
                  </a:cubicBezTo>
                  <a:cubicBezTo>
                    <a:pt x="747" y="1840"/>
                    <a:pt x="703" y="1790"/>
                    <a:pt x="660" y="1741"/>
                  </a:cubicBezTo>
                  <a:lnTo>
                    <a:pt x="540" y="1603"/>
                  </a:lnTo>
                  <a:cubicBezTo>
                    <a:pt x="225" y="1486"/>
                    <a:pt x="0" y="1183"/>
                    <a:pt x="0" y="827"/>
                  </a:cubicBezTo>
                  <a:cubicBezTo>
                    <a:pt x="0" y="370"/>
                    <a:pt x="371" y="0"/>
                    <a:pt x="827" y="0"/>
                  </a:cubicBezTo>
                  <a:close/>
                </a:path>
              </a:pathLst>
            </a:custGeom>
            <a:solidFill>
              <a:srgbClr val="F4BC2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  <p:sp>
          <p:nvSpPr>
            <p:cNvPr id="21" name="Freeform 9"/>
            <p:cNvSpPr>
              <a:spLocks noEditPoints="1"/>
            </p:cNvSpPr>
            <p:nvPr>
              <p:custDataLst>
                <p:tags r:id="rId16"/>
              </p:custDataLst>
            </p:nvPr>
          </p:nvSpPr>
          <p:spPr bwMode="auto">
            <a:xfrm>
              <a:off x="4399628" y="2380272"/>
              <a:ext cx="650316" cy="737858"/>
            </a:xfrm>
            <a:custGeom>
              <a:avLst/>
              <a:gdLst>
                <a:gd name="T0" fmla="*/ 402 w 630"/>
                <a:gd name="T1" fmla="*/ 89 h 711"/>
                <a:gd name="T2" fmla="*/ 313 w 630"/>
                <a:gd name="T3" fmla="*/ 178 h 711"/>
                <a:gd name="T4" fmla="*/ 223 w 630"/>
                <a:gd name="T5" fmla="*/ 178 h 711"/>
                <a:gd name="T6" fmla="*/ 134 w 630"/>
                <a:gd name="T7" fmla="*/ 89 h 711"/>
                <a:gd name="T8" fmla="*/ 223 w 630"/>
                <a:gd name="T9" fmla="*/ 0 h 711"/>
                <a:gd name="T10" fmla="*/ 313 w 630"/>
                <a:gd name="T11" fmla="*/ 0 h 711"/>
                <a:gd name="T12" fmla="*/ 402 w 630"/>
                <a:gd name="T13" fmla="*/ 89 h 711"/>
                <a:gd name="T14" fmla="*/ 445 w 630"/>
                <a:gd name="T15" fmla="*/ 89 h 711"/>
                <a:gd name="T16" fmla="*/ 446 w 630"/>
                <a:gd name="T17" fmla="*/ 109 h 711"/>
                <a:gd name="T18" fmla="*/ 335 w 630"/>
                <a:gd name="T19" fmla="*/ 221 h 711"/>
                <a:gd name="T20" fmla="*/ 201 w 630"/>
                <a:gd name="T21" fmla="*/ 221 h 711"/>
                <a:gd name="T22" fmla="*/ 90 w 630"/>
                <a:gd name="T23" fmla="*/ 109 h 711"/>
                <a:gd name="T24" fmla="*/ 92 w 630"/>
                <a:gd name="T25" fmla="*/ 89 h 711"/>
                <a:gd name="T26" fmla="*/ 0 w 630"/>
                <a:gd name="T27" fmla="*/ 198 h 711"/>
                <a:gd name="T28" fmla="*/ 0 w 630"/>
                <a:gd name="T29" fmla="*/ 600 h 711"/>
                <a:gd name="T30" fmla="*/ 112 w 630"/>
                <a:gd name="T31" fmla="*/ 711 h 711"/>
                <a:gd name="T32" fmla="*/ 409 w 630"/>
                <a:gd name="T33" fmla="*/ 711 h 711"/>
                <a:gd name="T34" fmla="*/ 288 w 630"/>
                <a:gd name="T35" fmla="*/ 528 h 711"/>
                <a:gd name="T36" fmla="*/ 487 w 630"/>
                <a:gd name="T37" fmla="*/ 328 h 711"/>
                <a:gd name="T38" fmla="*/ 536 w 630"/>
                <a:gd name="T39" fmla="*/ 335 h 711"/>
                <a:gd name="T40" fmla="*/ 536 w 630"/>
                <a:gd name="T41" fmla="*/ 198 h 711"/>
                <a:gd name="T42" fmla="*/ 445 w 630"/>
                <a:gd name="T43" fmla="*/ 89 h 711"/>
                <a:gd name="T44" fmla="*/ 251 w 630"/>
                <a:gd name="T45" fmla="*/ 446 h 711"/>
                <a:gd name="T46" fmla="*/ 251 w 630"/>
                <a:gd name="T47" fmla="*/ 446 h 711"/>
                <a:gd name="T48" fmla="*/ 112 w 630"/>
                <a:gd name="T49" fmla="*/ 446 h 711"/>
                <a:gd name="T50" fmla="*/ 90 w 630"/>
                <a:gd name="T51" fmla="*/ 423 h 711"/>
                <a:gd name="T52" fmla="*/ 112 w 630"/>
                <a:gd name="T53" fmla="*/ 401 h 711"/>
                <a:gd name="T54" fmla="*/ 251 w 630"/>
                <a:gd name="T55" fmla="*/ 401 h 711"/>
                <a:gd name="T56" fmla="*/ 274 w 630"/>
                <a:gd name="T57" fmla="*/ 423 h 711"/>
                <a:gd name="T58" fmla="*/ 251 w 630"/>
                <a:gd name="T59" fmla="*/ 446 h 711"/>
                <a:gd name="T60" fmla="*/ 296 w 630"/>
                <a:gd name="T61" fmla="*/ 356 h 711"/>
                <a:gd name="T62" fmla="*/ 296 w 630"/>
                <a:gd name="T63" fmla="*/ 356 h 711"/>
                <a:gd name="T64" fmla="*/ 112 w 630"/>
                <a:gd name="T65" fmla="*/ 356 h 711"/>
                <a:gd name="T66" fmla="*/ 90 w 630"/>
                <a:gd name="T67" fmla="*/ 334 h 711"/>
                <a:gd name="T68" fmla="*/ 112 w 630"/>
                <a:gd name="T69" fmla="*/ 312 h 711"/>
                <a:gd name="T70" fmla="*/ 296 w 630"/>
                <a:gd name="T71" fmla="*/ 312 h 711"/>
                <a:gd name="T72" fmla="*/ 318 w 630"/>
                <a:gd name="T73" fmla="*/ 334 h 711"/>
                <a:gd name="T74" fmla="*/ 296 w 630"/>
                <a:gd name="T75" fmla="*/ 356 h 711"/>
                <a:gd name="T76" fmla="*/ 524 w 630"/>
                <a:gd name="T77" fmla="*/ 390 h 711"/>
                <a:gd name="T78" fmla="*/ 488 w 630"/>
                <a:gd name="T79" fmla="*/ 385 h 711"/>
                <a:gd name="T80" fmla="*/ 346 w 630"/>
                <a:gd name="T81" fmla="*/ 527 h 711"/>
                <a:gd name="T82" fmla="*/ 458 w 630"/>
                <a:gd name="T83" fmla="*/ 666 h 711"/>
                <a:gd name="T84" fmla="*/ 488 w 630"/>
                <a:gd name="T85" fmla="*/ 669 h 711"/>
                <a:gd name="T86" fmla="*/ 630 w 630"/>
                <a:gd name="T87" fmla="*/ 527 h 711"/>
                <a:gd name="T88" fmla="*/ 524 w 630"/>
                <a:gd name="T89" fmla="*/ 390 h 711"/>
                <a:gd name="T90" fmla="*/ 569 w 630"/>
                <a:gd name="T91" fmla="*/ 507 h 711"/>
                <a:gd name="T92" fmla="*/ 569 w 630"/>
                <a:gd name="T93" fmla="*/ 507 h 711"/>
                <a:gd name="T94" fmla="*/ 524 w 630"/>
                <a:gd name="T95" fmla="*/ 552 h 711"/>
                <a:gd name="T96" fmla="*/ 488 w 630"/>
                <a:gd name="T97" fmla="*/ 588 h 711"/>
                <a:gd name="T98" fmla="*/ 448 w 630"/>
                <a:gd name="T99" fmla="*/ 588 h 711"/>
                <a:gd name="T100" fmla="*/ 408 w 630"/>
                <a:gd name="T101" fmla="*/ 547 h 711"/>
                <a:gd name="T102" fmla="*/ 408 w 630"/>
                <a:gd name="T103" fmla="*/ 507 h 711"/>
                <a:gd name="T104" fmla="*/ 448 w 630"/>
                <a:gd name="T105" fmla="*/ 507 h 711"/>
                <a:gd name="T106" fmla="*/ 468 w 630"/>
                <a:gd name="T107" fmla="*/ 527 h 711"/>
                <a:gd name="T108" fmla="*/ 524 w 630"/>
                <a:gd name="T109" fmla="*/ 472 h 711"/>
                <a:gd name="T110" fmla="*/ 528 w 630"/>
                <a:gd name="T111" fmla="*/ 467 h 711"/>
                <a:gd name="T112" fmla="*/ 569 w 630"/>
                <a:gd name="T113" fmla="*/ 467 h 711"/>
                <a:gd name="T114" fmla="*/ 569 w 630"/>
                <a:gd name="T115" fmla="*/ 507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0" h="711">
                  <a:moveTo>
                    <a:pt x="402" y="89"/>
                  </a:moveTo>
                  <a:cubicBezTo>
                    <a:pt x="402" y="138"/>
                    <a:pt x="362" y="178"/>
                    <a:pt x="313" y="178"/>
                  </a:cubicBezTo>
                  <a:lnTo>
                    <a:pt x="223" y="178"/>
                  </a:lnTo>
                  <a:cubicBezTo>
                    <a:pt x="174" y="178"/>
                    <a:pt x="134" y="138"/>
                    <a:pt x="134" y="89"/>
                  </a:cubicBezTo>
                  <a:cubicBezTo>
                    <a:pt x="134" y="39"/>
                    <a:pt x="174" y="0"/>
                    <a:pt x="223" y="0"/>
                  </a:cubicBezTo>
                  <a:lnTo>
                    <a:pt x="313" y="0"/>
                  </a:lnTo>
                  <a:cubicBezTo>
                    <a:pt x="362" y="0"/>
                    <a:pt x="402" y="39"/>
                    <a:pt x="402" y="89"/>
                  </a:cubicBezTo>
                  <a:close/>
                  <a:moveTo>
                    <a:pt x="445" y="89"/>
                  </a:moveTo>
                  <a:cubicBezTo>
                    <a:pt x="446" y="95"/>
                    <a:pt x="446" y="102"/>
                    <a:pt x="446" y="109"/>
                  </a:cubicBezTo>
                  <a:cubicBezTo>
                    <a:pt x="446" y="171"/>
                    <a:pt x="397" y="221"/>
                    <a:pt x="335" y="221"/>
                  </a:cubicBezTo>
                  <a:lnTo>
                    <a:pt x="201" y="221"/>
                  </a:lnTo>
                  <a:cubicBezTo>
                    <a:pt x="140" y="221"/>
                    <a:pt x="90" y="171"/>
                    <a:pt x="90" y="109"/>
                  </a:cubicBezTo>
                  <a:cubicBezTo>
                    <a:pt x="90" y="102"/>
                    <a:pt x="90" y="95"/>
                    <a:pt x="92" y="89"/>
                  </a:cubicBezTo>
                  <a:cubicBezTo>
                    <a:pt x="40" y="98"/>
                    <a:pt x="0" y="144"/>
                    <a:pt x="0" y="198"/>
                  </a:cubicBezTo>
                  <a:lnTo>
                    <a:pt x="0" y="600"/>
                  </a:lnTo>
                  <a:cubicBezTo>
                    <a:pt x="0" y="661"/>
                    <a:pt x="50" y="711"/>
                    <a:pt x="112" y="711"/>
                  </a:cubicBezTo>
                  <a:lnTo>
                    <a:pt x="409" y="711"/>
                  </a:lnTo>
                  <a:cubicBezTo>
                    <a:pt x="338" y="681"/>
                    <a:pt x="288" y="610"/>
                    <a:pt x="288" y="528"/>
                  </a:cubicBezTo>
                  <a:cubicBezTo>
                    <a:pt x="288" y="418"/>
                    <a:pt x="377" y="328"/>
                    <a:pt x="487" y="328"/>
                  </a:cubicBezTo>
                  <a:cubicBezTo>
                    <a:pt x="504" y="328"/>
                    <a:pt x="520" y="331"/>
                    <a:pt x="536" y="335"/>
                  </a:cubicBezTo>
                  <a:lnTo>
                    <a:pt x="536" y="198"/>
                  </a:lnTo>
                  <a:cubicBezTo>
                    <a:pt x="536" y="144"/>
                    <a:pt x="496" y="98"/>
                    <a:pt x="445" y="89"/>
                  </a:cubicBezTo>
                  <a:close/>
                  <a:moveTo>
                    <a:pt x="251" y="446"/>
                  </a:moveTo>
                  <a:lnTo>
                    <a:pt x="251" y="446"/>
                  </a:lnTo>
                  <a:lnTo>
                    <a:pt x="112" y="446"/>
                  </a:lnTo>
                  <a:cubicBezTo>
                    <a:pt x="100" y="446"/>
                    <a:pt x="90" y="436"/>
                    <a:pt x="90" y="423"/>
                  </a:cubicBezTo>
                  <a:cubicBezTo>
                    <a:pt x="90" y="411"/>
                    <a:pt x="100" y="401"/>
                    <a:pt x="112" y="401"/>
                  </a:cubicBezTo>
                  <a:lnTo>
                    <a:pt x="251" y="401"/>
                  </a:lnTo>
                  <a:cubicBezTo>
                    <a:pt x="264" y="401"/>
                    <a:pt x="274" y="411"/>
                    <a:pt x="274" y="423"/>
                  </a:cubicBezTo>
                  <a:cubicBezTo>
                    <a:pt x="274" y="436"/>
                    <a:pt x="264" y="446"/>
                    <a:pt x="251" y="446"/>
                  </a:cubicBezTo>
                  <a:close/>
                  <a:moveTo>
                    <a:pt x="296" y="356"/>
                  </a:moveTo>
                  <a:lnTo>
                    <a:pt x="296" y="356"/>
                  </a:lnTo>
                  <a:lnTo>
                    <a:pt x="112" y="356"/>
                  </a:lnTo>
                  <a:cubicBezTo>
                    <a:pt x="100" y="356"/>
                    <a:pt x="90" y="346"/>
                    <a:pt x="90" y="334"/>
                  </a:cubicBezTo>
                  <a:cubicBezTo>
                    <a:pt x="90" y="322"/>
                    <a:pt x="100" y="312"/>
                    <a:pt x="112" y="312"/>
                  </a:cubicBezTo>
                  <a:lnTo>
                    <a:pt x="296" y="312"/>
                  </a:lnTo>
                  <a:cubicBezTo>
                    <a:pt x="308" y="312"/>
                    <a:pt x="318" y="322"/>
                    <a:pt x="318" y="334"/>
                  </a:cubicBezTo>
                  <a:cubicBezTo>
                    <a:pt x="318" y="346"/>
                    <a:pt x="308" y="356"/>
                    <a:pt x="296" y="356"/>
                  </a:cubicBezTo>
                  <a:close/>
                  <a:moveTo>
                    <a:pt x="524" y="390"/>
                  </a:moveTo>
                  <a:cubicBezTo>
                    <a:pt x="512" y="387"/>
                    <a:pt x="501" y="385"/>
                    <a:pt x="488" y="385"/>
                  </a:cubicBezTo>
                  <a:cubicBezTo>
                    <a:pt x="410" y="385"/>
                    <a:pt x="346" y="449"/>
                    <a:pt x="346" y="527"/>
                  </a:cubicBezTo>
                  <a:cubicBezTo>
                    <a:pt x="346" y="596"/>
                    <a:pt x="394" y="652"/>
                    <a:pt x="458" y="666"/>
                  </a:cubicBezTo>
                  <a:cubicBezTo>
                    <a:pt x="468" y="668"/>
                    <a:pt x="478" y="669"/>
                    <a:pt x="488" y="669"/>
                  </a:cubicBezTo>
                  <a:cubicBezTo>
                    <a:pt x="567" y="669"/>
                    <a:pt x="630" y="606"/>
                    <a:pt x="630" y="527"/>
                  </a:cubicBezTo>
                  <a:cubicBezTo>
                    <a:pt x="630" y="461"/>
                    <a:pt x="585" y="405"/>
                    <a:pt x="524" y="390"/>
                  </a:cubicBezTo>
                  <a:close/>
                  <a:moveTo>
                    <a:pt x="569" y="507"/>
                  </a:moveTo>
                  <a:lnTo>
                    <a:pt x="569" y="507"/>
                  </a:lnTo>
                  <a:lnTo>
                    <a:pt x="524" y="552"/>
                  </a:lnTo>
                  <a:lnTo>
                    <a:pt x="488" y="588"/>
                  </a:lnTo>
                  <a:cubicBezTo>
                    <a:pt x="477" y="599"/>
                    <a:pt x="459" y="599"/>
                    <a:pt x="448" y="588"/>
                  </a:cubicBezTo>
                  <a:lnTo>
                    <a:pt x="408" y="547"/>
                  </a:lnTo>
                  <a:cubicBezTo>
                    <a:pt x="397" y="536"/>
                    <a:pt x="397" y="518"/>
                    <a:pt x="408" y="507"/>
                  </a:cubicBezTo>
                  <a:cubicBezTo>
                    <a:pt x="419" y="496"/>
                    <a:pt x="437" y="496"/>
                    <a:pt x="448" y="507"/>
                  </a:cubicBezTo>
                  <a:lnTo>
                    <a:pt x="468" y="527"/>
                  </a:lnTo>
                  <a:lnTo>
                    <a:pt x="524" y="472"/>
                  </a:lnTo>
                  <a:lnTo>
                    <a:pt x="528" y="467"/>
                  </a:lnTo>
                  <a:cubicBezTo>
                    <a:pt x="540" y="456"/>
                    <a:pt x="558" y="456"/>
                    <a:pt x="569" y="467"/>
                  </a:cubicBezTo>
                  <a:cubicBezTo>
                    <a:pt x="580" y="478"/>
                    <a:pt x="580" y="496"/>
                    <a:pt x="569" y="5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grpSp>
        <p:nvGrpSpPr>
          <p:cNvPr id="24" name="组合 23"/>
          <p:cNvGrpSpPr/>
          <p:nvPr>
            <p:custDataLst>
              <p:tags r:id="rId17"/>
            </p:custDataLst>
          </p:nvPr>
        </p:nvGrpSpPr>
        <p:grpSpPr>
          <a:xfrm>
            <a:off x="9566275" y="1981835"/>
            <a:ext cx="641985" cy="750570"/>
            <a:chOff x="6560095" y="2132856"/>
            <a:chExt cx="1306513" cy="152717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5" name="Freeform 7"/>
            <p:cNvSpPr/>
            <p:nvPr>
              <p:custDataLst>
                <p:tags r:id="rId18"/>
              </p:custDataLst>
            </p:nvPr>
          </p:nvSpPr>
          <p:spPr bwMode="auto">
            <a:xfrm>
              <a:off x="6560095" y="2132856"/>
              <a:ext cx="1306513" cy="1527175"/>
            </a:xfrm>
            <a:custGeom>
              <a:avLst/>
              <a:gdLst>
                <a:gd name="T0" fmla="*/ 827 w 1654"/>
                <a:gd name="T1" fmla="*/ 0 h 1918"/>
                <a:gd name="T2" fmla="*/ 1654 w 1654"/>
                <a:gd name="T3" fmla="*/ 827 h 1918"/>
                <a:gd name="T4" fmla="*/ 1116 w 1654"/>
                <a:gd name="T5" fmla="*/ 1602 h 1918"/>
                <a:gd name="T6" fmla="*/ 995 w 1654"/>
                <a:gd name="T7" fmla="*/ 1741 h 1918"/>
                <a:gd name="T8" fmla="*/ 870 w 1654"/>
                <a:gd name="T9" fmla="*/ 1884 h 1918"/>
                <a:gd name="T10" fmla="*/ 789 w 1654"/>
                <a:gd name="T11" fmla="*/ 1889 h 1918"/>
                <a:gd name="T12" fmla="*/ 660 w 1654"/>
                <a:gd name="T13" fmla="*/ 1741 h 1918"/>
                <a:gd name="T14" fmla="*/ 540 w 1654"/>
                <a:gd name="T15" fmla="*/ 1603 h 1918"/>
                <a:gd name="T16" fmla="*/ 0 w 1654"/>
                <a:gd name="T17" fmla="*/ 827 h 1918"/>
                <a:gd name="T18" fmla="*/ 827 w 1654"/>
                <a:gd name="T19" fmla="*/ 0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4" h="1918">
                  <a:moveTo>
                    <a:pt x="827" y="0"/>
                  </a:moveTo>
                  <a:cubicBezTo>
                    <a:pt x="1283" y="0"/>
                    <a:pt x="1654" y="370"/>
                    <a:pt x="1654" y="827"/>
                  </a:cubicBezTo>
                  <a:cubicBezTo>
                    <a:pt x="1654" y="1182"/>
                    <a:pt x="1430" y="1485"/>
                    <a:pt x="1116" y="1602"/>
                  </a:cubicBezTo>
                  <a:lnTo>
                    <a:pt x="995" y="1741"/>
                  </a:lnTo>
                  <a:cubicBezTo>
                    <a:pt x="953" y="1788"/>
                    <a:pt x="912" y="1836"/>
                    <a:pt x="870" y="1884"/>
                  </a:cubicBezTo>
                  <a:cubicBezTo>
                    <a:pt x="845" y="1916"/>
                    <a:pt x="818" y="1918"/>
                    <a:pt x="789" y="1889"/>
                  </a:cubicBezTo>
                  <a:cubicBezTo>
                    <a:pt x="746" y="1840"/>
                    <a:pt x="703" y="1790"/>
                    <a:pt x="660" y="1741"/>
                  </a:cubicBezTo>
                  <a:lnTo>
                    <a:pt x="540" y="1603"/>
                  </a:lnTo>
                  <a:cubicBezTo>
                    <a:pt x="225" y="1486"/>
                    <a:pt x="0" y="1183"/>
                    <a:pt x="0" y="827"/>
                  </a:cubicBezTo>
                  <a:cubicBezTo>
                    <a:pt x="0" y="370"/>
                    <a:pt x="370" y="0"/>
                    <a:pt x="827" y="0"/>
                  </a:cubicBezTo>
                  <a:close/>
                </a:path>
              </a:pathLst>
            </a:custGeom>
            <a:solidFill>
              <a:srgbClr val="F4BC2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  <p:sp>
          <p:nvSpPr>
            <p:cNvPr id="26" name="Freeform 10"/>
            <p:cNvSpPr>
              <a:spLocks noEditPoints="1"/>
            </p:cNvSpPr>
            <p:nvPr>
              <p:custDataLst>
                <p:tags r:id="rId19"/>
              </p:custDataLst>
            </p:nvPr>
          </p:nvSpPr>
          <p:spPr bwMode="auto">
            <a:xfrm>
              <a:off x="6850001" y="2403005"/>
              <a:ext cx="726700" cy="778916"/>
            </a:xfrm>
            <a:custGeom>
              <a:avLst/>
              <a:gdLst>
                <a:gd name="T0" fmla="*/ 255 w 674"/>
                <a:gd name="T1" fmla="*/ 448 h 720"/>
                <a:gd name="T2" fmla="*/ 243 w 674"/>
                <a:gd name="T3" fmla="*/ 407 h 720"/>
                <a:gd name="T4" fmla="*/ 295 w 674"/>
                <a:gd name="T5" fmla="*/ 196 h 720"/>
                <a:gd name="T6" fmla="*/ 350 w 674"/>
                <a:gd name="T7" fmla="*/ 367 h 720"/>
                <a:gd name="T8" fmla="*/ 418 w 674"/>
                <a:gd name="T9" fmla="*/ 169 h 720"/>
                <a:gd name="T10" fmla="*/ 267 w 674"/>
                <a:gd name="T11" fmla="*/ 336 h 720"/>
                <a:gd name="T12" fmla="*/ 254 w 674"/>
                <a:gd name="T13" fmla="*/ 358 h 720"/>
                <a:gd name="T14" fmla="*/ 346 w 674"/>
                <a:gd name="T15" fmla="*/ 412 h 720"/>
                <a:gd name="T16" fmla="*/ 445 w 674"/>
                <a:gd name="T17" fmla="*/ 144 h 720"/>
                <a:gd name="T18" fmla="*/ 449 w 674"/>
                <a:gd name="T19" fmla="*/ 91 h 720"/>
                <a:gd name="T20" fmla="*/ 445 w 674"/>
                <a:gd name="T21" fmla="*/ 144 h 720"/>
                <a:gd name="T22" fmla="*/ 526 w 674"/>
                <a:gd name="T23" fmla="*/ 170 h 720"/>
                <a:gd name="T24" fmla="*/ 474 w 674"/>
                <a:gd name="T25" fmla="*/ 174 h 720"/>
                <a:gd name="T26" fmla="*/ 385 w 674"/>
                <a:gd name="T27" fmla="*/ 121 h 720"/>
                <a:gd name="T28" fmla="*/ 363 w 674"/>
                <a:gd name="T29" fmla="*/ 73 h 720"/>
                <a:gd name="T30" fmla="*/ 385 w 674"/>
                <a:gd name="T31" fmla="*/ 121 h 720"/>
                <a:gd name="T32" fmla="*/ 298 w 674"/>
                <a:gd name="T33" fmla="*/ 90 h 720"/>
                <a:gd name="T34" fmla="*/ 302 w 674"/>
                <a:gd name="T35" fmla="*/ 142 h 720"/>
                <a:gd name="T36" fmla="*/ 496 w 674"/>
                <a:gd name="T37" fmla="*/ 257 h 720"/>
                <a:gd name="T38" fmla="*/ 543 w 674"/>
                <a:gd name="T39" fmla="*/ 235 h 720"/>
                <a:gd name="T40" fmla="*/ 496 w 674"/>
                <a:gd name="T41" fmla="*/ 257 h 720"/>
                <a:gd name="T42" fmla="*/ 248 w 674"/>
                <a:gd name="T43" fmla="*/ 368 h 720"/>
                <a:gd name="T44" fmla="*/ 235 w 674"/>
                <a:gd name="T45" fmla="*/ 391 h 720"/>
                <a:gd name="T46" fmla="*/ 328 w 674"/>
                <a:gd name="T47" fmla="*/ 445 h 720"/>
                <a:gd name="T48" fmla="*/ 246 w 674"/>
                <a:gd name="T49" fmla="*/ 720 h 720"/>
                <a:gd name="T50" fmla="*/ 263 w 674"/>
                <a:gd name="T51" fmla="*/ 42 h 720"/>
                <a:gd name="T52" fmla="*/ 642 w 674"/>
                <a:gd name="T53" fmla="*/ 204 h 720"/>
                <a:gd name="T54" fmla="*/ 648 w 674"/>
                <a:gd name="T55" fmla="*/ 313 h 720"/>
                <a:gd name="T56" fmla="*/ 667 w 674"/>
                <a:gd name="T57" fmla="*/ 450 h 720"/>
                <a:gd name="T58" fmla="*/ 643 w 674"/>
                <a:gd name="T59" fmla="*/ 566 h 720"/>
                <a:gd name="T60" fmla="*/ 504 w 674"/>
                <a:gd name="T61" fmla="*/ 598 h 720"/>
                <a:gd name="T62" fmla="*/ 246 w 674"/>
                <a:gd name="T63" fmla="*/ 720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74" h="720">
                  <a:moveTo>
                    <a:pt x="243" y="407"/>
                  </a:moveTo>
                  <a:cubicBezTo>
                    <a:pt x="236" y="421"/>
                    <a:pt x="241" y="439"/>
                    <a:pt x="255" y="448"/>
                  </a:cubicBezTo>
                  <a:cubicBezTo>
                    <a:pt x="267" y="455"/>
                    <a:pt x="282" y="453"/>
                    <a:pt x="292" y="444"/>
                  </a:cubicBezTo>
                  <a:lnTo>
                    <a:pt x="243" y="407"/>
                  </a:lnTo>
                  <a:close/>
                  <a:moveTo>
                    <a:pt x="418" y="169"/>
                  </a:moveTo>
                  <a:cubicBezTo>
                    <a:pt x="373" y="143"/>
                    <a:pt x="318" y="155"/>
                    <a:pt x="295" y="196"/>
                  </a:cubicBezTo>
                  <a:cubicBezTo>
                    <a:pt x="270" y="238"/>
                    <a:pt x="302" y="284"/>
                    <a:pt x="280" y="327"/>
                  </a:cubicBezTo>
                  <a:lnTo>
                    <a:pt x="350" y="367"/>
                  </a:lnTo>
                  <a:cubicBezTo>
                    <a:pt x="376" y="327"/>
                    <a:pt x="432" y="331"/>
                    <a:pt x="456" y="289"/>
                  </a:cubicBezTo>
                  <a:cubicBezTo>
                    <a:pt x="480" y="249"/>
                    <a:pt x="462" y="195"/>
                    <a:pt x="418" y="169"/>
                  </a:cubicBezTo>
                  <a:close/>
                  <a:moveTo>
                    <a:pt x="342" y="393"/>
                  </a:moveTo>
                  <a:lnTo>
                    <a:pt x="267" y="336"/>
                  </a:lnTo>
                  <a:cubicBezTo>
                    <a:pt x="261" y="331"/>
                    <a:pt x="253" y="333"/>
                    <a:pt x="250" y="339"/>
                  </a:cubicBezTo>
                  <a:cubicBezTo>
                    <a:pt x="246" y="345"/>
                    <a:pt x="248" y="354"/>
                    <a:pt x="254" y="358"/>
                  </a:cubicBezTo>
                  <a:lnTo>
                    <a:pt x="329" y="416"/>
                  </a:lnTo>
                  <a:cubicBezTo>
                    <a:pt x="335" y="420"/>
                    <a:pt x="343" y="418"/>
                    <a:pt x="346" y="412"/>
                  </a:cubicBezTo>
                  <a:cubicBezTo>
                    <a:pt x="350" y="406"/>
                    <a:pt x="348" y="397"/>
                    <a:pt x="342" y="393"/>
                  </a:cubicBezTo>
                  <a:close/>
                  <a:moveTo>
                    <a:pt x="445" y="144"/>
                  </a:moveTo>
                  <a:lnTo>
                    <a:pt x="468" y="102"/>
                  </a:lnTo>
                  <a:lnTo>
                    <a:pt x="449" y="91"/>
                  </a:lnTo>
                  <a:lnTo>
                    <a:pt x="426" y="133"/>
                  </a:lnTo>
                  <a:lnTo>
                    <a:pt x="445" y="144"/>
                  </a:lnTo>
                  <a:close/>
                  <a:moveTo>
                    <a:pt x="485" y="193"/>
                  </a:moveTo>
                  <a:lnTo>
                    <a:pt x="526" y="170"/>
                  </a:lnTo>
                  <a:lnTo>
                    <a:pt x="515" y="150"/>
                  </a:lnTo>
                  <a:lnTo>
                    <a:pt x="474" y="174"/>
                  </a:lnTo>
                  <a:lnTo>
                    <a:pt x="485" y="193"/>
                  </a:lnTo>
                  <a:close/>
                  <a:moveTo>
                    <a:pt x="385" y="121"/>
                  </a:moveTo>
                  <a:lnTo>
                    <a:pt x="385" y="73"/>
                  </a:lnTo>
                  <a:lnTo>
                    <a:pt x="363" y="73"/>
                  </a:lnTo>
                  <a:lnTo>
                    <a:pt x="363" y="121"/>
                  </a:lnTo>
                  <a:lnTo>
                    <a:pt x="385" y="121"/>
                  </a:lnTo>
                  <a:close/>
                  <a:moveTo>
                    <a:pt x="321" y="131"/>
                  </a:moveTo>
                  <a:lnTo>
                    <a:pt x="298" y="90"/>
                  </a:lnTo>
                  <a:lnTo>
                    <a:pt x="278" y="101"/>
                  </a:lnTo>
                  <a:lnTo>
                    <a:pt x="302" y="142"/>
                  </a:lnTo>
                  <a:lnTo>
                    <a:pt x="321" y="131"/>
                  </a:lnTo>
                  <a:close/>
                  <a:moveTo>
                    <a:pt x="496" y="257"/>
                  </a:moveTo>
                  <a:lnTo>
                    <a:pt x="543" y="257"/>
                  </a:lnTo>
                  <a:lnTo>
                    <a:pt x="543" y="235"/>
                  </a:lnTo>
                  <a:lnTo>
                    <a:pt x="496" y="235"/>
                  </a:lnTo>
                  <a:lnTo>
                    <a:pt x="496" y="257"/>
                  </a:lnTo>
                  <a:close/>
                  <a:moveTo>
                    <a:pt x="324" y="426"/>
                  </a:moveTo>
                  <a:lnTo>
                    <a:pt x="248" y="368"/>
                  </a:lnTo>
                  <a:cubicBezTo>
                    <a:pt x="242" y="364"/>
                    <a:pt x="235" y="365"/>
                    <a:pt x="231" y="372"/>
                  </a:cubicBezTo>
                  <a:cubicBezTo>
                    <a:pt x="227" y="378"/>
                    <a:pt x="229" y="386"/>
                    <a:pt x="235" y="391"/>
                  </a:cubicBezTo>
                  <a:lnTo>
                    <a:pt x="311" y="448"/>
                  </a:lnTo>
                  <a:cubicBezTo>
                    <a:pt x="316" y="453"/>
                    <a:pt x="324" y="451"/>
                    <a:pt x="328" y="445"/>
                  </a:cubicBezTo>
                  <a:cubicBezTo>
                    <a:pt x="331" y="439"/>
                    <a:pt x="329" y="430"/>
                    <a:pt x="324" y="426"/>
                  </a:cubicBezTo>
                  <a:close/>
                  <a:moveTo>
                    <a:pt x="246" y="720"/>
                  </a:moveTo>
                  <a:cubicBezTo>
                    <a:pt x="254" y="663"/>
                    <a:pt x="254" y="603"/>
                    <a:pt x="239" y="550"/>
                  </a:cubicBezTo>
                  <a:cubicBezTo>
                    <a:pt x="0" y="415"/>
                    <a:pt x="62" y="105"/>
                    <a:pt x="263" y="42"/>
                  </a:cubicBezTo>
                  <a:cubicBezTo>
                    <a:pt x="369" y="0"/>
                    <a:pt x="513" y="25"/>
                    <a:pt x="606" y="119"/>
                  </a:cubicBezTo>
                  <a:cubicBezTo>
                    <a:pt x="674" y="187"/>
                    <a:pt x="642" y="204"/>
                    <a:pt x="642" y="204"/>
                  </a:cubicBezTo>
                  <a:lnTo>
                    <a:pt x="627" y="213"/>
                  </a:lnTo>
                  <a:cubicBezTo>
                    <a:pt x="635" y="245"/>
                    <a:pt x="650" y="305"/>
                    <a:pt x="648" y="313"/>
                  </a:cubicBezTo>
                  <a:cubicBezTo>
                    <a:pt x="645" y="324"/>
                    <a:pt x="633" y="336"/>
                    <a:pt x="633" y="336"/>
                  </a:cubicBezTo>
                  <a:lnTo>
                    <a:pt x="667" y="450"/>
                  </a:lnTo>
                  <a:lnTo>
                    <a:pt x="636" y="462"/>
                  </a:lnTo>
                  <a:cubicBezTo>
                    <a:pt x="643" y="499"/>
                    <a:pt x="647" y="530"/>
                    <a:pt x="643" y="566"/>
                  </a:cubicBezTo>
                  <a:cubicBezTo>
                    <a:pt x="643" y="572"/>
                    <a:pt x="622" y="590"/>
                    <a:pt x="606" y="591"/>
                  </a:cubicBezTo>
                  <a:lnTo>
                    <a:pt x="504" y="598"/>
                  </a:lnTo>
                  <a:lnTo>
                    <a:pt x="510" y="720"/>
                  </a:lnTo>
                  <a:lnTo>
                    <a:pt x="246" y="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3B4553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</p:spTree>
    <p:custDataLst>
      <p:tags r:id="rId20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36339" y="89552"/>
            <a:ext cx="18161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系统概述</a:t>
            </a:r>
            <a:endParaRPr lang="zh-CN" altLang="en-US" sz="3200" b="1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pic>
        <p:nvPicPr>
          <p:cNvPr id="5122" name="Picture 2" descr="E:\我的文档\商务图片\19147185_150127007000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61"/>
          <a:stretch>
            <a:fillRect/>
          </a:stretch>
        </p:blipFill>
        <p:spPr bwMode="auto">
          <a:xfrm>
            <a:off x="980440" y="3968115"/>
            <a:ext cx="5022215" cy="251968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E:\我的文档\商务图片\Nipic_1082507_2009120709052602481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76"/>
          <a:stretch>
            <a:fillRect/>
          </a:stretch>
        </p:blipFill>
        <p:spPr bwMode="auto">
          <a:xfrm>
            <a:off x="6164580" y="3968750"/>
            <a:ext cx="5110480" cy="251841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83"/>
          <p:cNvSpPr>
            <a:spLocks noChangeArrowheads="1"/>
          </p:cNvSpPr>
          <p:nvPr/>
        </p:nvSpPr>
        <p:spPr bwMode="auto">
          <a:xfrm>
            <a:off x="981075" y="1289050"/>
            <a:ext cx="10222230" cy="2433320"/>
          </a:xfrm>
          <a:prstGeom prst="rect">
            <a:avLst/>
          </a:prstGeom>
          <a:solidFill>
            <a:srgbClr val="F2F2F2"/>
          </a:solidFill>
          <a:ln w="9525" cmpd="sng">
            <a:solidFill>
              <a:srgbClr val="F4BC26"/>
            </a:solidFill>
            <a:miter lim="800000"/>
          </a:ln>
        </p:spPr>
        <p:txBody>
          <a:bodyPr/>
          <a:lstStyle/>
          <a:p>
            <a:endParaRPr lang="zh-CN" altLang="en-US" sz="1800">
              <a:ea typeface="阿里巴巴普惠体 R" panose="00020600040101010101" pitchFamily="18" charset="-122"/>
            </a:endParaRPr>
          </a:p>
        </p:txBody>
      </p:sp>
      <p:sp>
        <p:nvSpPr>
          <p:cNvPr id="9" name="TextBox 84"/>
          <p:cNvSpPr txBox="1">
            <a:spLocks noChangeArrowheads="1"/>
          </p:cNvSpPr>
          <p:nvPr/>
        </p:nvSpPr>
        <p:spPr bwMode="auto">
          <a:xfrm>
            <a:off x="1147445" y="1376045"/>
            <a:ext cx="10127615" cy="230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核心定位：一体化智能会议管理平台，覆盖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“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预订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-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签到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-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控制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-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记录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-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分析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”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全流程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服务对象：各类企业、事业单位、园区等有会议管理需求的组织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核心价值：提升会议管理效率、优化资源利用率、改善参会体验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解决核心问题：快速生成会议室权限、自动识别参会人身份、智能通知会议信息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实现功能目标：支持在线预订、设备自动控制、无线投屏、语音转文字等功能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  <a:p>
            <a:pPr marL="342900" indent="-34290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达成效果目标：降低管理成本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30%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以上，提升会议组织效率</a:t>
            </a:r>
            <a:r>
              <a:rPr lang="en-US" altLang="zh-CN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 50% </a:t>
            </a:r>
            <a:r>
              <a:rPr lang="zh-CN" altLang="en-US" sz="16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微软雅黑" panose="020B0503020204020204" charset="-122"/>
              </a:rPr>
              <a:t>以上</a:t>
            </a:r>
            <a:endParaRPr lang="zh-CN" altLang="en-US" sz="16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微软雅黑" panose="020B0503020204020204" charset="-122"/>
            </a:endParaRPr>
          </a:p>
        </p:txBody>
      </p:sp>
      <p:sp>
        <p:nvSpPr>
          <p:cNvPr id="10" name="Freeform 12"/>
          <p:cNvSpPr/>
          <p:nvPr/>
        </p:nvSpPr>
        <p:spPr bwMode="auto">
          <a:xfrm>
            <a:off x="906726" y="1143264"/>
            <a:ext cx="528432" cy="530018"/>
          </a:xfrm>
          <a:custGeom>
            <a:avLst/>
            <a:gdLst>
              <a:gd name="T0" fmla="*/ 0 w 1446"/>
              <a:gd name="T1" fmla="*/ 0 h 1446"/>
              <a:gd name="T2" fmla="*/ 1446 w 1446"/>
              <a:gd name="T3" fmla="*/ 0 h 1446"/>
              <a:gd name="T4" fmla="*/ 1446 w 1446"/>
              <a:gd name="T5" fmla="*/ 458 h 1446"/>
              <a:gd name="T6" fmla="*/ 438 w 1446"/>
              <a:gd name="T7" fmla="*/ 458 h 1446"/>
              <a:gd name="T8" fmla="*/ 438 w 1446"/>
              <a:gd name="T9" fmla="*/ 1446 h 1446"/>
              <a:gd name="T10" fmla="*/ 0 w 1446"/>
              <a:gd name="T11" fmla="*/ 1446 h 1446"/>
              <a:gd name="T12" fmla="*/ 0 w 1446"/>
              <a:gd name="T13" fmla="*/ 0 h 1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6" h="1446">
                <a:moveTo>
                  <a:pt x="0" y="0"/>
                </a:moveTo>
                <a:lnTo>
                  <a:pt x="1446" y="0"/>
                </a:lnTo>
                <a:lnTo>
                  <a:pt x="1446" y="458"/>
                </a:lnTo>
                <a:lnTo>
                  <a:pt x="438" y="458"/>
                </a:lnTo>
                <a:lnTo>
                  <a:pt x="438" y="1446"/>
                </a:lnTo>
                <a:lnTo>
                  <a:pt x="0" y="1446"/>
                </a:lnTo>
                <a:lnTo>
                  <a:pt x="0" y="0"/>
                </a:lnTo>
                <a:close/>
              </a:path>
            </a:pathLst>
          </a:custGeom>
          <a:solidFill>
            <a:srgbClr val="3B4553"/>
          </a:solidFill>
          <a:ln>
            <a:noFill/>
          </a:ln>
        </p:spPr>
        <p:txBody>
          <a:bodyPr/>
          <a:lstStyle/>
          <a:p>
            <a:endParaRPr lang="zh-CN" altLang="en-US" sz="1800">
              <a:ea typeface="阿里巴巴普惠体 R" panose="00020600040101010101" pitchFamily="18" charset="-122"/>
            </a:endParaRPr>
          </a:p>
        </p:txBody>
      </p:sp>
      <p:sp>
        <p:nvSpPr>
          <p:cNvPr id="11" name="Freeform 12"/>
          <p:cNvSpPr/>
          <p:nvPr/>
        </p:nvSpPr>
        <p:spPr bwMode="auto">
          <a:xfrm flipH="1" flipV="1">
            <a:off x="10746790" y="3335955"/>
            <a:ext cx="528432" cy="530018"/>
          </a:xfrm>
          <a:custGeom>
            <a:avLst/>
            <a:gdLst>
              <a:gd name="T0" fmla="*/ 0 w 1446"/>
              <a:gd name="T1" fmla="*/ 0 h 1446"/>
              <a:gd name="T2" fmla="*/ 1446 w 1446"/>
              <a:gd name="T3" fmla="*/ 0 h 1446"/>
              <a:gd name="T4" fmla="*/ 1446 w 1446"/>
              <a:gd name="T5" fmla="*/ 458 h 1446"/>
              <a:gd name="T6" fmla="*/ 438 w 1446"/>
              <a:gd name="T7" fmla="*/ 458 h 1446"/>
              <a:gd name="T8" fmla="*/ 438 w 1446"/>
              <a:gd name="T9" fmla="*/ 1446 h 1446"/>
              <a:gd name="T10" fmla="*/ 0 w 1446"/>
              <a:gd name="T11" fmla="*/ 1446 h 1446"/>
              <a:gd name="T12" fmla="*/ 0 w 1446"/>
              <a:gd name="T13" fmla="*/ 0 h 1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6" h="1446">
                <a:moveTo>
                  <a:pt x="0" y="0"/>
                </a:moveTo>
                <a:lnTo>
                  <a:pt x="1446" y="0"/>
                </a:lnTo>
                <a:lnTo>
                  <a:pt x="1446" y="458"/>
                </a:lnTo>
                <a:lnTo>
                  <a:pt x="438" y="458"/>
                </a:lnTo>
                <a:lnTo>
                  <a:pt x="438" y="1446"/>
                </a:lnTo>
                <a:lnTo>
                  <a:pt x="0" y="1446"/>
                </a:lnTo>
                <a:lnTo>
                  <a:pt x="0" y="0"/>
                </a:lnTo>
                <a:close/>
              </a:path>
            </a:pathLst>
          </a:custGeom>
          <a:solidFill>
            <a:srgbClr val="3B4553"/>
          </a:solidFill>
          <a:ln>
            <a:noFill/>
          </a:ln>
        </p:spPr>
        <p:txBody>
          <a:bodyPr/>
          <a:lstStyle/>
          <a:p>
            <a:endParaRPr lang="zh-CN" altLang="en-US" sz="1800">
              <a:ea typeface="阿里巴巴普惠体 R" panose="00020600040101010101" pitchFamily="18" charset="-122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07407E-6 L 0.3668 0.15278 " pathEditMode="relative" rAng="0" ptsTypes="AA">
                                      <p:cBhvr>
                                        <p:cTn id="8" dur="500" spd="-99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763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44444E-6 L -0.39493 -0.11019 " pathEditMode="relative" rAng="0" ptsTypes="AA">
                                      <p:cBhvr>
                                        <p:cTn id="12" dur="500" spd="-99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5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 autoUpdateAnimBg="0"/>
      <p:bldP spid="10" grpId="0" bldLvl="0" animBg="1"/>
      <p:bldP spid="10" grpId="1" bldLvl="0" animBg="1"/>
      <p:bldP spid="11" grpId="0" bldLvl="0" animBg="1"/>
      <p:bldP spid="11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36339" y="89552"/>
            <a:ext cx="18161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功能总览</a:t>
            </a:r>
            <a:endParaRPr lang="zh-CN" altLang="en-US" sz="3200" b="1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 rot="0">
            <a:off x="4304665" y="2060575"/>
            <a:ext cx="3379470" cy="3011805"/>
            <a:chOff x="4406313" y="2168993"/>
            <a:chExt cx="3379372" cy="3011993"/>
          </a:xfrm>
        </p:grpSpPr>
        <p:sp>
          <p:nvSpPr>
            <p:cNvPr id="49" name="圆: 空心 33"/>
            <p:cNvSpPr/>
            <p:nvPr>
              <p:custDataLst>
                <p:tags r:id="rId2"/>
              </p:custDataLst>
            </p:nvPr>
          </p:nvSpPr>
          <p:spPr>
            <a:xfrm>
              <a:off x="4715885" y="2248798"/>
              <a:ext cx="2786164" cy="2785458"/>
            </a:xfrm>
            <a:prstGeom prst="donut">
              <a:avLst>
                <a:gd name="adj" fmla="val 9168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0" name="椭圆 49"/>
            <p:cNvSpPr/>
            <p:nvPr>
              <p:custDataLst>
                <p:tags r:id="rId3"/>
              </p:custDataLst>
            </p:nvPr>
          </p:nvSpPr>
          <p:spPr>
            <a:xfrm>
              <a:off x="6461936" y="2169939"/>
              <a:ext cx="637785" cy="637785"/>
            </a:xfrm>
            <a:prstGeom prst="ellipse">
              <a:avLst/>
            </a:prstGeom>
            <a:solidFill>
              <a:srgbClr val="3B45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1" name="椭圆 50"/>
            <p:cNvSpPr/>
            <p:nvPr>
              <p:custDataLst>
                <p:tags r:id="rId4"/>
              </p:custDataLst>
            </p:nvPr>
          </p:nvSpPr>
          <p:spPr>
            <a:xfrm rot="1800000">
              <a:off x="5092278" y="4542256"/>
              <a:ext cx="637785" cy="637785"/>
            </a:xfrm>
            <a:prstGeom prst="ellipse">
              <a:avLst/>
            </a:prstGeom>
            <a:solidFill>
              <a:srgbClr val="F4BC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2" name="椭圆 51"/>
            <p:cNvSpPr/>
            <p:nvPr>
              <p:custDataLst>
                <p:tags r:id="rId5"/>
              </p:custDataLst>
            </p:nvPr>
          </p:nvSpPr>
          <p:spPr>
            <a:xfrm>
              <a:off x="6462568" y="4543201"/>
              <a:ext cx="637785" cy="637785"/>
            </a:xfrm>
            <a:prstGeom prst="ellipse">
              <a:avLst/>
            </a:prstGeom>
            <a:solidFill>
              <a:srgbClr val="3B45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3" name="椭圆 52"/>
            <p:cNvSpPr/>
            <p:nvPr>
              <p:custDataLst>
                <p:tags r:id="rId6"/>
              </p:custDataLst>
            </p:nvPr>
          </p:nvSpPr>
          <p:spPr>
            <a:xfrm rot="1800000">
              <a:off x="7147900" y="3356172"/>
              <a:ext cx="637785" cy="637785"/>
            </a:xfrm>
            <a:prstGeom prst="ellipse">
              <a:avLst/>
            </a:prstGeom>
            <a:solidFill>
              <a:srgbClr val="F4BC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5" name="椭圆 54"/>
            <p:cNvSpPr/>
            <p:nvPr>
              <p:custDataLst>
                <p:tags r:id="rId7"/>
              </p:custDataLst>
            </p:nvPr>
          </p:nvSpPr>
          <p:spPr>
            <a:xfrm>
              <a:off x="4406313" y="3356022"/>
              <a:ext cx="637785" cy="637785"/>
            </a:xfrm>
            <a:prstGeom prst="ellipse">
              <a:avLst/>
            </a:prstGeom>
            <a:solidFill>
              <a:srgbClr val="3B45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7" name="椭圆 56"/>
            <p:cNvSpPr/>
            <p:nvPr>
              <p:custDataLst>
                <p:tags r:id="rId8"/>
              </p:custDataLst>
            </p:nvPr>
          </p:nvSpPr>
          <p:spPr>
            <a:xfrm rot="1800000">
              <a:off x="5091645" y="2168993"/>
              <a:ext cx="637785" cy="637785"/>
            </a:xfrm>
            <a:prstGeom prst="ellipse">
              <a:avLst/>
            </a:prstGeom>
            <a:solidFill>
              <a:srgbClr val="F4BC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8" name="任意多边形: 形状 40"/>
            <p:cNvSpPr/>
            <p:nvPr>
              <p:custDataLst>
                <p:tags r:id="rId9"/>
              </p:custDataLst>
            </p:nvPr>
          </p:nvSpPr>
          <p:spPr>
            <a:xfrm>
              <a:off x="6575602" y="2339479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59" name="任意多边形: 形状 41"/>
            <p:cNvSpPr/>
            <p:nvPr>
              <p:custDataLst>
                <p:tags r:id="rId10"/>
              </p:custDataLst>
            </p:nvPr>
          </p:nvSpPr>
          <p:spPr>
            <a:xfrm>
              <a:off x="5205944" y="4711797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60" name="任意多边形: 形状 42"/>
            <p:cNvSpPr/>
            <p:nvPr>
              <p:custDataLst>
                <p:tags r:id="rId11"/>
              </p:custDataLst>
            </p:nvPr>
          </p:nvSpPr>
          <p:spPr>
            <a:xfrm>
              <a:off x="6576234" y="4712742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61" name="任意多边形: 形状 43"/>
            <p:cNvSpPr/>
            <p:nvPr>
              <p:custDataLst>
                <p:tags r:id="rId12"/>
              </p:custDataLst>
            </p:nvPr>
          </p:nvSpPr>
          <p:spPr>
            <a:xfrm>
              <a:off x="7261566" y="3525712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62" name="任意多边形: 形状 44"/>
            <p:cNvSpPr/>
            <p:nvPr>
              <p:custDataLst>
                <p:tags r:id="rId13"/>
              </p:custDataLst>
            </p:nvPr>
          </p:nvSpPr>
          <p:spPr>
            <a:xfrm>
              <a:off x="4519979" y="3525563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  <p:sp>
          <p:nvSpPr>
            <p:cNvPr id="63" name="任意多边形: 形状 45"/>
            <p:cNvSpPr/>
            <p:nvPr>
              <p:custDataLst>
                <p:tags r:id="rId14"/>
              </p:custDataLst>
            </p:nvPr>
          </p:nvSpPr>
          <p:spPr>
            <a:xfrm>
              <a:off x="5205311" y="2338533"/>
              <a:ext cx="408124" cy="302739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solidFill>
                  <a:schemeClr val="tx1"/>
                </a:solidFill>
                <a:latin typeface="Tahoma" panose="020B0604030504040204" pitchFamily="34" charset="0"/>
                <a:ea typeface="思源黑体 CN Normal" panose="020B0400000000000000" pitchFamily="34" charset="-122"/>
                <a:cs typeface="+mn-ea"/>
                <a:sym typeface="Tahoma" panose="020B0604030504040204" pitchFamily="34" charset="0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 rot="0">
            <a:off x="8258810" y="3113405"/>
            <a:ext cx="2460625" cy="974725"/>
            <a:chOff x="8258838" y="3288799"/>
            <a:chExt cx="2460906" cy="974892"/>
          </a:xfrm>
        </p:grpSpPr>
        <p:cxnSp>
          <p:nvCxnSpPr>
            <p:cNvPr id="68" name="直接连接符 67"/>
            <p:cNvCxnSpPr/>
            <p:nvPr>
              <p:custDataLst>
                <p:tags r:id="rId15"/>
              </p:custDataLst>
            </p:nvPr>
          </p:nvCxnSpPr>
          <p:spPr>
            <a:xfrm>
              <a:off x="8258838" y="3288799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>
              <p:custDataLst>
                <p:tags r:id="rId16"/>
              </p:custDataLst>
            </p:nvPr>
          </p:nvCxnSpPr>
          <p:spPr>
            <a:xfrm>
              <a:off x="8271472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组合 69"/>
          <p:cNvGrpSpPr/>
          <p:nvPr/>
        </p:nvGrpSpPr>
        <p:grpSpPr>
          <a:xfrm rot="0">
            <a:off x="1297305" y="3120390"/>
            <a:ext cx="2458720" cy="967740"/>
            <a:chOff x="1297308" y="3295861"/>
            <a:chExt cx="2458432" cy="967830"/>
          </a:xfrm>
        </p:grpSpPr>
        <p:cxnSp>
          <p:nvCxnSpPr>
            <p:cNvPr id="86" name="直接连接符 85"/>
            <p:cNvCxnSpPr/>
            <p:nvPr>
              <p:custDataLst>
                <p:tags r:id="rId17"/>
              </p:custDataLst>
            </p:nvPr>
          </p:nvCxnSpPr>
          <p:spPr>
            <a:xfrm>
              <a:off x="1297308" y="329586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/>
            <p:cNvCxnSpPr/>
            <p:nvPr>
              <p:custDataLst>
                <p:tags r:id="rId18"/>
              </p:custDataLst>
            </p:nvPr>
          </p:nvCxnSpPr>
          <p:spPr>
            <a:xfrm>
              <a:off x="1307468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任意多边形: 形状 6"/>
          <p:cNvSpPr/>
          <p:nvPr>
            <p:custDataLst>
              <p:tags r:id="rId19"/>
            </p:custDataLst>
          </p:nvPr>
        </p:nvSpPr>
        <p:spPr>
          <a:xfrm>
            <a:off x="5386705" y="2917190"/>
            <a:ext cx="1231265" cy="1225550"/>
          </a:xfrm>
          <a:custGeom>
            <a:avLst/>
            <a:gdLst>
              <a:gd name="connsiteX0" fmla="*/ 196850 w 338138"/>
              <a:gd name="connsiteY0" fmla="*/ 301625 h 336550"/>
              <a:gd name="connsiteX1" fmla="*/ 184150 w 338138"/>
              <a:gd name="connsiteY1" fmla="*/ 314325 h 336550"/>
              <a:gd name="connsiteX2" fmla="*/ 196850 w 338138"/>
              <a:gd name="connsiteY2" fmla="*/ 327025 h 336550"/>
              <a:gd name="connsiteX3" fmla="*/ 209550 w 338138"/>
              <a:gd name="connsiteY3" fmla="*/ 314325 h 336550"/>
              <a:gd name="connsiteX4" fmla="*/ 196850 w 338138"/>
              <a:gd name="connsiteY4" fmla="*/ 301625 h 336550"/>
              <a:gd name="connsiteX5" fmla="*/ 140495 w 338138"/>
              <a:gd name="connsiteY5" fmla="*/ 301625 h 336550"/>
              <a:gd name="connsiteX6" fmla="*/ 128588 w 338138"/>
              <a:gd name="connsiteY6" fmla="*/ 314325 h 336550"/>
              <a:gd name="connsiteX7" fmla="*/ 140495 w 338138"/>
              <a:gd name="connsiteY7" fmla="*/ 327025 h 336550"/>
              <a:gd name="connsiteX8" fmla="*/ 152402 w 338138"/>
              <a:gd name="connsiteY8" fmla="*/ 314325 h 336550"/>
              <a:gd name="connsiteX9" fmla="*/ 140495 w 338138"/>
              <a:gd name="connsiteY9" fmla="*/ 301625 h 336550"/>
              <a:gd name="connsiteX10" fmla="*/ 295275 w 338138"/>
              <a:gd name="connsiteY10" fmla="*/ 266700 h 336550"/>
              <a:gd name="connsiteX11" fmla="*/ 282575 w 338138"/>
              <a:gd name="connsiteY11" fmla="*/ 278607 h 336550"/>
              <a:gd name="connsiteX12" fmla="*/ 295275 w 338138"/>
              <a:gd name="connsiteY12" fmla="*/ 290514 h 336550"/>
              <a:gd name="connsiteX13" fmla="*/ 307975 w 338138"/>
              <a:gd name="connsiteY13" fmla="*/ 278607 h 336550"/>
              <a:gd name="connsiteX14" fmla="*/ 295275 w 338138"/>
              <a:gd name="connsiteY14" fmla="*/ 266700 h 336550"/>
              <a:gd name="connsiteX15" fmla="*/ 42863 w 338138"/>
              <a:gd name="connsiteY15" fmla="*/ 266700 h 336550"/>
              <a:gd name="connsiteX16" fmla="*/ 30163 w 338138"/>
              <a:gd name="connsiteY16" fmla="*/ 278607 h 336550"/>
              <a:gd name="connsiteX17" fmla="*/ 42863 w 338138"/>
              <a:gd name="connsiteY17" fmla="*/ 290514 h 336550"/>
              <a:gd name="connsiteX18" fmla="*/ 55563 w 338138"/>
              <a:gd name="connsiteY18" fmla="*/ 278607 h 336550"/>
              <a:gd name="connsiteX19" fmla="*/ 42863 w 338138"/>
              <a:gd name="connsiteY19" fmla="*/ 266700 h 336550"/>
              <a:gd name="connsiteX20" fmla="*/ 219538 w 338138"/>
              <a:gd name="connsiteY20" fmla="*/ 200025 h 336550"/>
              <a:gd name="connsiteX21" fmla="*/ 254805 w 338138"/>
              <a:gd name="connsiteY21" fmla="*/ 200025 h 336550"/>
              <a:gd name="connsiteX22" fmla="*/ 260029 w 338138"/>
              <a:gd name="connsiteY22" fmla="*/ 205303 h 336550"/>
              <a:gd name="connsiteX23" fmla="*/ 260029 w 338138"/>
              <a:gd name="connsiteY23" fmla="*/ 272596 h 336550"/>
              <a:gd name="connsiteX24" fmla="*/ 271785 w 338138"/>
              <a:gd name="connsiteY24" fmla="*/ 272596 h 336550"/>
              <a:gd name="connsiteX25" fmla="*/ 293990 w 338138"/>
              <a:gd name="connsiteY25" fmla="*/ 254124 h 336550"/>
              <a:gd name="connsiteX26" fmla="*/ 317501 w 338138"/>
              <a:gd name="connsiteY26" fmla="*/ 277874 h 336550"/>
              <a:gd name="connsiteX27" fmla="*/ 293990 w 338138"/>
              <a:gd name="connsiteY27" fmla="*/ 301625 h 336550"/>
              <a:gd name="connsiteX28" fmla="*/ 271785 w 338138"/>
              <a:gd name="connsiteY28" fmla="*/ 283152 h 336550"/>
              <a:gd name="connsiteX29" fmla="*/ 254805 w 338138"/>
              <a:gd name="connsiteY29" fmla="*/ 283152 h 336550"/>
              <a:gd name="connsiteX30" fmla="*/ 249580 w 338138"/>
              <a:gd name="connsiteY30" fmla="*/ 277874 h 336550"/>
              <a:gd name="connsiteX31" fmla="*/ 249580 w 338138"/>
              <a:gd name="connsiteY31" fmla="*/ 210581 h 336550"/>
              <a:gd name="connsiteX32" fmla="*/ 219538 w 338138"/>
              <a:gd name="connsiteY32" fmla="*/ 210581 h 336550"/>
              <a:gd name="connsiteX33" fmla="*/ 214313 w 338138"/>
              <a:gd name="connsiteY33" fmla="*/ 205303 h 336550"/>
              <a:gd name="connsiteX34" fmla="*/ 219538 w 338138"/>
              <a:gd name="connsiteY34" fmla="*/ 200025 h 336550"/>
              <a:gd name="connsiteX35" fmla="*/ 162217 w 338138"/>
              <a:gd name="connsiteY35" fmla="*/ 200025 h 336550"/>
              <a:gd name="connsiteX36" fmla="*/ 198081 w 338138"/>
              <a:gd name="connsiteY36" fmla="*/ 200025 h 336550"/>
              <a:gd name="connsiteX37" fmla="*/ 203395 w 338138"/>
              <a:gd name="connsiteY37" fmla="*/ 205276 h 336550"/>
              <a:gd name="connsiteX38" fmla="*/ 203395 w 338138"/>
              <a:gd name="connsiteY38" fmla="*/ 290604 h 336550"/>
              <a:gd name="connsiteX39" fmla="*/ 220663 w 338138"/>
              <a:gd name="connsiteY39" fmla="*/ 312921 h 336550"/>
              <a:gd name="connsiteX40" fmla="*/ 198081 w 338138"/>
              <a:gd name="connsiteY40" fmla="*/ 336550 h 336550"/>
              <a:gd name="connsiteX41" fmla="*/ 174172 w 338138"/>
              <a:gd name="connsiteY41" fmla="*/ 312921 h 336550"/>
              <a:gd name="connsiteX42" fmla="*/ 192768 w 338138"/>
              <a:gd name="connsiteY42" fmla="*/ 290604 h 336550"/>
              <a:gd name="connsiteX43" fmla="*/ 192768 w 338138"/>
              <a:gd name="connsiteY43" fmla="*/ 210527 h 336550"/>
              <a:gd name="connsiteX44" fmla="*/ 162217 w 338138"/>
              <a:gd name="connsiteY44" fmla="*/ 210527 h 336550"/>
              <a:gd name="connsiteX45" fmla="*/ 155575 w 338138"/>
              <a:gd name="connsiteY45" fmla="*/ 205276 h 336550"/>
              <a:gd name="connsiteX46" fmla="*/ 162217 w 338138"/>
              <a:gd name="connsiteY46" fmla="*/ 200025 h 336550"/>
              <a:gd name="connsiteX47" fmla="*/ 103738 w 338138"/>
              <a:gd name="connsiteY47" fmla="*/ 200025 h 336550"/>
              <a:gd name="connsiteX48" fmla="*/ 139603 w 338138"/>
              <a:gd name="connsiteY48" fmla="*/ 200025 h 336550"/>
              <a:gd name="connsiteX49" fmla="*/ 144916 w 338138"/>
              <a:gd name="connsiteY49" fmla="*/ 205276 h 336550"/>
              <a:gd name="connsiteX50" fmla="*/ 144916 w 338138"/>
              <a:gd name="connsiteY50" fmla="*/ 290604 h 336550"/>
              <a:gd name="connsiteX51" fmla="*/ 163513 w 338138"/>
              <a:gd name="connsiteY51" fmla="*/ 312921 h 336550"/>
              <a:gd name="connsiteX52" fmla="*/ 139603 w 338138"/>
              <a:gd name="connsiteY52" fmla="*/ 336550 h 336550"/>
              <a:gd name="connsiteX53" fmla="*/ 117022 w 338138"/>
              <a:gd name="connsiteY53" fmla="*/ 312921 h 336550"/>
              <a:gd name="connsiteX54" fmla="*/ 134290 w 338138"/>
              <a:gd name="connsiteY54" fmla="*/ 290604 h 336550"/>
              <a:gd name="connsiteX55" fmla="*/ 134290 w 338138"/>
              <a:gd name="connsiteY55" fmla="*/ 210527 h 336550"/>
              <a:gd name="connsiteX56" fmla="*/ 103738 w 338138"/>
              <a:gd name="connsiteY56" fmla="*/ 210527 h 336550"/>
              <a:gd name="connsiteX57" fmla="*/ 98425 w 338138"/>
              <a:gd name="connsiteY57" fmla="*/ 205276 h 336550"/>
              <a:gd name="connsiteX58" fmla="*/ 103738 w 338138"/>
              <a:gd name="connsiteY58" fmla="*/ 200025 h 336550"/>
              <a:gd name="connsiteX59" fmla="*/ 256382 w 338138"/>
              <a:gd name="connsiteY59" fmla="*/ 72732 h 336550"/>
              <a:gd name="connsiteX60" fmla="*/ 262996 w 338138"/>
              <a:gd name="connsiteY60" fmla="*/ 75319 h 336550"/>
              <a:gd name="connsiteX61" fmla="*/ 268288 w 338138"/>
              <a:gd name="connsiteY61" fmla="*/ 101189 h 336550"/>
              <a:gd name="connsiteX62" fmla="*/ 262996 w 338138"/>
              <a:gd name="connsiteY62" fmla="*/ 106363 h 336550"/>
              <a:gd name="connsiteX63" fmla="*/ 257705 w 338138"/>
              <a:gd name="connsiteY63" fmla="*/ 101189 h 336550"/>
              <a:gd name="connsiteX64" fmla="*/ 253736 w 338138"/>
              <a:gd name="connsiteY64" fmla="*/ 79199 h 336550"/>
              <a:gd name="connsiteX65" fmla="*/ 256382 w 338138"/>
              <a:gd name="connsiteY65" fmla="*/ 72732 h 336550"/>
              <a:gd name="connsiteX66" fmla="*/ 195792 w 338138"/>
              <a:gd name="connsiteY66" fmla="*/ 28575 h 336550"/>
              <a:gd name="connsiteX67" fmla="*/ 252677 w 338138"/>
              <a:gd name="connsiteY67" fmla="*/ 55622 h 336550"/>
              <a:gd name="connsiteX68" fmla="*/ 251354 w 338138"/>
              <a:gd name="connsiteY68" fmla="*/ 63736 h 336550"/>
              <a:gd name="connsiteX69" fmla="*/ 247385 w 338138"/>
              <a:gd name="connsiteY69" fmla="*/ 65088 h 336550"/>
              <a:gd name="connsiteX70" fmla="*/ 243417 w 338138"/>
              <a:gd name="connsiteY70" fmla="*/ 62383 h 336550"/>
              <a:gd name="connsiteX71" fmla="*/ 195792 w 338138"/>
              <a:gd name="connsiteY71" fmla="*/ 39394 h 336550"/>
              <a:gd name="connsiteX72" fmla="*/ 190500 w 338138"/>
              <a:gd name="connsiteY72" fmla="*/ 33984 h 336550"/>
              <a:gd name="connsiteX73" fmla="*/ 195792 w 338138"/>
              <a:gd name="connsiteY73" fmla="*/ 28575 h 336550"/>
              <a:gd name="connsiteX74" fmla="*/ 195486 w 338138"/>
              <a:gd name="connsiteY74" fmla="*/ 0 h 336550"/>
              <a:gd name="connsiteX75" fmla="*/ 266812 w 338138"/>
              <a:gd name="connsiteY75" fmla="*/ 28977 h 336550"/>
              <a:gd name="connsiteX76" fmla="*/ 297192 w 338138"/>
              <a:gd name="connsiteY76" fmla="*/ 97468 h 336550"/>
              <a:gd name="connsiteX77" fmla="*/ 324930 w 338138"/>
              <a:gd name="connsiteY77" fmla="*/ 115908 h 336550"/>
              <a:gd name="connsiteX78" fmla="*/ 338138 w 338138"/>
              <a:gd name="connsiteY78" fmla="*/ 152788 h 336550"/>
              <a:gd name="connsiteX79" fmla="*/ 280021 w 338138"/>
              <a:gd name="connsiteY79" fmla="*/ 210742 h 336550"/>
              <a:gd name="connsiteX80" fmla="*/ 277379 w 338138"/>
              <a:gd name="connsiteY80" fmla="*/ 210742 h 336550"/>
              <a:gd name="connsiteX81" fmla="*/ 272095 w 338138"/>
              <a:gd name="connsiteY81" fmla="*/ 205474 h 336550"/>
              <a:gd name="connsiteX82" fmla="*/ 277379 w 338138"/>
              <a:gd name="connsiteY82" fmla="*/ 200205 h 336550"/>
              <a:gd name="connsiteX83" fmla="*/ 280021 w 338138"/>
              <a:gd name="connsiteY83" fmla="*/ 200205 h 336550"/>
              <a:gd name="connsiteX84" fmla="*/ 327571 w 338138"/>
              <a:gd name="connsiteY84" fmla="*/ 152788 h 336550"/>
              <a:gd name="connsiteX85" fmla="*/ 290587 w 338138"/>
              <a:gd name="connsiteY85" fmla="*/ 106688 h 336550"/>
              <a:gd name="connsiteX86" fmla="*/ 286625 w 338138"/>
              <a:gd name="connsiteY86" fmla="*/ 101420 h 336550"/>
              <a:gd name="connsiteX87" fmla="*/ 195486 w 338138"/>
              <a:gd name="connsiteY87" fmla="*/ 10537 h 336550"/>
              <a:gd name="connsiteX88" fmla="*/ 114914 w 338138"/>
              <a:gd name="connsiteY88" fmla="*/ 57954 h 336550"/>
              <a:gd name="connsiteX89" fmla="*/ 108310 w 338138"/>
              <a:gd name="connsiteY89" fmla="*/ 60588 h 336550"/>
              <a:gd name="connsiteX90" fmla="*/ 93781 w 338138"/>
              <a:gd name="connsiteY90" fmla="*/ 56637 h 336550"/>
              <a:gd name="connsiteX91" fmla="*/ 58118 w 338138"/>
              <a:gd name="connsiteY91" fmla="*/ 88248 h 336550"/>
              <a:gd name="connsiteX92" fmla="*/ 54155 w 338138"/>
              <a:gd name="connsiteY92" fmla="*/ 93517 h 336550"/>
              <a:gd name="connsiteX93" fmla="*/ 10567 w 338138"/>
              <a:gd name="connsiteY93" fmla="*/ 146203 h 336550"/>
              <a:gd name="connsiteX94" fmla="*/ 64722 w 338138"/>
              <a:gd name="connsiteY94" fmla="*/ 200205 h 336550"/>
              <a:gd name="connsiteX95" fmla="*/ 83214 w 338138"/>
              <a:gd name="connsiteY95" fmla="*/ 200205 h 336550"/>
              <a:gd name="connsiteX96" fmla="*/ 88497 w 338138"/>
              <a:gd name="connsiteY96" fmla="*/ 205474 h 336550"/>
              <a:gd name="connsiteX97" fmla="*/ 88497 w 338138"/>
              <a:gd name="connsiteY97" fmla="*/ 277917 h 336550"/>
              <a:gd name="connsiteX98" fmla="*/ 83214 w 338138"/>
              <a:gd name="connsiteY98" fmla="*/ 283185 h 336550"/>
              <a:gd name="connsiteX99" fmla="*/ 66043 w 338138"/>
              <a:gd name="connsiteY99" fmla="*/ 283185 h 336550"/>
              <a:gd name="connsiteX100" fmla="*/ 43588 w 338138"/>
              <a:gd name="connsiteY100" fmla="*/ 301625 h 336550"/>
              <a:gd name="connsiteX101" fmla="*/ 19813 w 338138"/>
              <a:gd name="connsiteY101" fmla="*/ 277917 h 336550"/>
              <a:gd name="connsiteX102" fmla="*/ 43588 w 338138"/>
              <a:gd name="connsiteY102" fmla="*/ 254208 h 336550"/>
              <a:gd name="connsiteX103" fmla="*/ 66043 w 338138"/>
              <a:gd name="connsiteY103" fmla="*/ 272648 h 336550"/>
              <a:gd name="connsiteX104" fmla="*/ 77930 w 338138"/>
              <a:gd name="connsiteY104" fmla="*/ 272648 h 336550"/>
              <a:gd name="connsiteX105" fmla="*/ 77930 w 338138"/>
              <a:gd name="connsiteY105" fmla="*/ 210742 h 336550"/>
              <a:gd name="connsiteX106" fmla="*/ 64722 w 338138"/>
              <a:gd name="connsiteY106" fmla="*/ 210742 h 336550"/>
              <a:gd name="connsiteX107" fmla="*/ 0 w 338138"/>
              <a:gd name="connsiteY107" fmla="*/ 146203 h 336550"/>
              <a:gd name="connsiteX108" fmla="*/ 48872 w 338138"/>
              <a:gd name="connsiteY108" fmla="*/ 82980 h 336550"/>
              <a:gd name="connsiteX109" fmla="*/ 93781 w 338138"/>
              <a:gd name="connsiteY109" fmla="*/ 46100 h 336550"/>
              <a:gd name="connsiteX110" fmla="*/ 108310 w 338138"/>
              <a:gd name="connsiteY110" fmla="*/ 48734 h 336550"/>
              <a:gd name="connsiteX111" fmla="*/ 195486 w 338138"/>
              <a:gd name="connsiteY111" fmla="*/ 0 h 33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338138" h="336550">
                <a:moveTo>
                  <a:pt x="196850" y="301625"/>
                </a:moveTo>
                <a:cubicBezTo>
                  <a:pt x="189836" y="301625"/>
                  <a:pt x="184150" y="307311"/>
                  <a:pt x="184150" y="314325"/>
                </a:cubicBezTo>
                <a:cubicBezTo>
                  <a:pt x="184150" y="321339"/>
                  <a:pt x="189836" y="327025"/>
                  <a:pt x="196850" y="327025"/>
                </a:cubicBezTo>
                <a:cubicBezTo>
                  <a:pt x="203864" y="327025"/>
                  <a:pt x="209550" y="321339"/>
                  <a:pt x="209550" y="314325"/>
                </a:cubicBezTo>
                <a:cubicBezTo>
                  <a:pt x="209550" y="307311"/>
                  <a:pt x="203864" y="301625"/>
                  <a:pt x="196850" y="301625"/>
                </a:cubicBezTo>
                <a:close/>
                <a:moveTo>
                  <a:pt x="140495" y="301625"/>
                </a:moveTo>
                <a:cubicBezTo>
                  <a:pt x="133919" y="301625"/>
                  <a:pt x="128588" y="307311"/>
                  <a:pt x="128588" y="314325"/>
                </a:cubicBezTo>
                <a:cubicBezTo>
                  <a:pt x="128588" y="321339"/>
                  <a:pt x="133919" y="327025"/>
                  <a:pt x="140495" y="327025"/>
                </a:cubicBezTo>
                <a:cubicBezTo>
                  <a:pt x="147071" y="327025"/>
                  <a:pt x="152402" y="321339"/>
                  <a:pt x="152402" y="314325"/>
                </a:cubicBezTo>
                <a:cubicBezTo>
                  <a:pt x="152402" y="307311"/>
                  <a:pt x="147071" y="301625"/>
                  <a:pt x="140495" y="301625"/>
                </a:cubicBezTo>
                <a:close/>
                <a:moveTo>
                  <a:pt x="295275" y="266700"/>
                </a:moveTo>
                <a:cubicBezTo>
                  <a:pt x="288261" y="266700"/>
                  <a:pt x="282575" y="272031"/>
                  <a:pt x="282575" y="278607"/>
                </a:cubicBezTo>
                <a:cubicBezTo>
                  <a:pt x="282575" y="285183"/>
                  <a:pt x="288261" y="290514"/>
                  <a:pt x="295275" y="290514"/>
                </a:cubicBezTo>
                <a:cubicBezTo>
                  <a:pt x="302289" y="290514"/>
                  <a:pt x="307975" y="285183"/>
                  <a:pt x="307975" y="278607"/>
                </a:cubicBezTo>
                <a:cubicBezTo>
                  <a:pt x="307975" y="272031"/>
                  <a:pt x="302289" y="266700"/>
                  <a:pt x="295275" y="266700"/>
                </a:cubicBezTo>
                <a:close/>
                <a:moveTo>
                  <a:pt x="42863" y="266700"/>
                </a:moveTo>
                <a:cubicBezTo>
                  <a:pt x="35849" y="266700"/>
                  <a:pt x="30163" y="272031"/>
                  <a:pt x="30163" y="278607"/>
                </a:cubicBezTo>
                <a:cubicBezTo>
                  <a:pt x="30163" y="285183"/>
                  <a:pt x="35849" y="290514"/>
                  <a:pt x="42863" y="290514"/>
                </a:cubicBezTo>
                <a:cubicBezTo>
                  <a:pt x="49877" y="290514"/>
                  <a:pt x="55563" y="285183"/>
                  <a:pt x="55563" y="278607"/>
                </a:cubicBezTo>
                <a:cubicBezTo>
                  <a:pt x="55563" y="272031"/>
                  <a:pt x="49877" y="266700"/>
                  <a:pt x="42863" y="266700"/>
                </a:cubicBezTo>
                <a:close/>
                <a:moveTo>
                  <a:pt x="219538" y="200025"/>
                </a:moveTo>
                <a:cubicBezTo>
                  <a:pt x="219538" y="200025"/>
                  <a:pt x="219538" y="200025"/>
                  <a:pt x="254805" y="200025"/>
                </a:cubicBezTo>
                <a:cubicBezTo>
                  <a:pt x="258723" y="200025"/>
                  <a:pt x="260029" y="201344"/>
                  <a:pt x="260029" y="205303"/>
                </a:cubicBezTo>
                <a:cubicBezTo>
                  <a:pt x="260029" y="205303"/>
                  <a:pt x="260029" y="205303"/>
                  <a:pt x="260029" y="272596"/>
                </a:cubicBezTo>
                <a:cubicBezTo>
                  <a:pt x="260029" y="272596"/>
                  <a:pt x="260029" y="272596"/>
                  <a:pt x="271785" y="272596"/>
                </a:cubicBezTo>
                <a:cubicBezTo>
                  <a:pt x="274397" y="262041"/>
                  <a:pt x="283540" y="254124"/>
                  <a:pt x="293990" y="254124"/>
                </a:cubicBezTo>
                <a:cubicBezTo>
                  <a:pt x="307052" y="254124"/>
                  <a:pt x="317501" y="264680"/>
                  <a:pt x="317501" y="277874"/>
                </a:cubicBezTo>
                <a:cubicBezTo>
                  <a:pt x="317501" y="291069"/>
                  <a:pt x="307052" y="301625"/>
                  <a:pt x="293990" y="301625"/>
                </a:cubicBezTo>
                <a:cubicBezTo>
                  <a:pt x="283540" y="301625"/>
                  <a:pt x="274397" y="293708"/>
                  <a:pt x="271785" y="283152"/>
                </a:cubicBezTo>
                <a:cubicBezTo>
                  <a:pt x="271785" y="283152"/>
                  <a:pt x="271785" y="283152"/>
                  <a:pt x="254805" y="283152"/>
                </a:cubicBezTo>
                <a:cubicBezTo>
                  <a:pt x="252192" y="283152"/>
                  <a:pt x="249580" y="280513"/>
                  <a:pt x="249580" y="277874"/>
                </a:cubicBezTo>
                <a:cubicBezTo>
                  <a:pt x="249580" y="277874"/>
                  <a:pt x="249580" y="277874"/>
                  <a:pt x="249580" y="210581"/>
                </a:cubicBezTo>
                <a:cubicBezTo>
                  <a:pt x="249580" y="210581"/>
                  <a:pt x="249580" y="210581"/>
                  <a:pt x="219538" y="210581"/>
                </a:cubicBezTo>
                <a:cubicBezTo>
                  <a:pt x="216925" y="210581"/>
                  <a:pt x="214313" y="207942"/>
                  <a:pt x="214313" y="205303"/>
                </a:cubicBezTo>
                <a:cubicBezTo>
                  <a:pt x="214313" y="201344"/>
                  <a:pt x="216925" y="200025"/>
                  <a:pt x="219538" y="200025"/>
                </a:cubicBezTo>
                <a:close/>
                <a:moveTo>
                  <a:pt x="162217" y="200025"/>
                </a:moveTo>
                <a:cubicBezTo>
                  <a:pt x="162217" y="200025"/>
                  <a:pt x="162217" y="200025"/>
                  <a:pt x="198081" y="200025"/>
                </a:cubicBezTo>
                <a:cubicBezTo>
                  <a:pt x="200738" y="200025"/>
                  <a:pt x="203395" y="201338"/>
                  <a:pt x="203395" y="205276"/>
                </a:cubicBezTo>
                <a:cubicBezTo>
                  <a:pt x="203395" y="205276"/>
                  <a:pt x="203395" y="205276"/>
                  <a:pt x="203395" y="290604"/>
                </a:cubicBezTo>
                <a:cubicBezTo>
                  <a:pt x="214021" y="293230"/>
                  <a:pt x="220663" y="302419"/>
                  <a:pt x="220663" y="312921"/>
                </a:cubicBezTo>
                <a:cubicBezTo>
                  <a:pt x="220663" y="326048"/>
                  <a:pt x="211365" y="336550"/>
                  <a:pt x="198081" y="336550"/>
                </a:cubicBezTo>
                <a:cubicBezTo>
                  <a:pt x="184798" y="336550"/>
                  <a:pt x="174172" y="326048"/>
                  <a:pt x="174172" y="312921"/>
                </a:cubicBezTo>
                <a:cubicBezTo>
                  <a:pt x="174172" y="302419"/>
                  <a:pt x="182142" y="293230"/>
                  <a:pt x="192768" y="290604"/>
                </a:cubicBezTo>
                <a:cubicBezTo>
                  <a:pt x="192768" y="290604"/>
                  <a:pt x="192768" y="290604"/>
                  <a:pt x="192768" y="210527"/>
                </a:cubicBezTo>
                <a:cubicBezTo>
                  <a:pt x="192768" y="210527"/>
                  <a:pt x="192768" y="210527"/>
                  <a:pt x="162217" y="210527"/>
                </a:cubicBezTo>
                <a:cubicBezTo>
                  <a:pt x="158232" y="210527"/>
                  <a:pt x="155575" y="207901"/>
                  <a:pt x="155575" y="205276"/>
                </a:cubicBezTo>
                <a:cubicBezTo>
                  <a:pt x="155575" y="201338"/>
                  <a:pt x="158232" y="200025"/>
                  <a:pt x="162217" y="200025"/>
                </a:cubicBezTo>
                <a:close/>
                <a:moveTo>
                  <a:pt x="103738" y="200025"/>
                </a:moveTo>
                <a:cubicBezTo>
                  <a:pt x="103738" y="200025"/>
                  <a:pt x="103738" y="200025"/>
                  <a:pt x="139603" y="200025"/>
                </a:cubicBezTo>
                <a:cubicBezTo>
                  <a:pt x="142260" y="200025"/>
                  <a:pt x="144916" y="201338"/>
                  <a:pt x="144916" y="205276"/>
                </a:cubicBezTo>
                <a:cubicBezTo>
                  <a:pt x="144916" y="205276"/>
                  <a:pt x="144916" y="205276"/>
                  <a:pt x="144916" y="290604"/>
                </a:cubicBezTo>
                <a:cubicBezTo>
                  <a:pt x="155543" y="293230"/>
                  <a:pt x="163513" y="302419"/>
                  <a:pt x="163513" y="312921"/>
                </a:cubicBezTo>
                <a:cubicBezTo>
                  <a:pt x="163513" y="326048"/>
                  <a:pt x="152886" y="336550"/>
                  <a:pt x="139603" y="336550"/>
                </a:cubicBezTo>
                <a:cubicBezTo>
                  <a:pt x="126320" y="336550"/>
                  <a:pt x="117022" y="326048"/>
                  <a:pt x="117022" y="312921"/>
                </a:cubicBezTo>
                <a:cubicBezTo>
                  <a:pt x="117022" y="302419"/>
                  <a:pt x="123663" y="293230"/>
                  <a:pt x="134290" y="290604"/>
                </a:cubicBezTo>
                <a:cubicBezTo>
                  <a:pt x="134290" y="290604"/>
                  <a:pt x="134290" y="290604"/>
                  <a:pt x="134290" y="210527"/>
                </a:cubicBezTo>
                <a:cubicBezTo>
                  <a:pt x="134290" y="210527"/>
                  <a:pt x="134290" y="210527"/>
                  <a:pt x="103738" y="210527"/>
                </a:cubicBezTo>
                <a:cubicBezTo>
                  <a:pt x="101082" y="210527"/>
                  <a:pt x="98425" y="207901"/>
                  <a:pt x="98425" y="205276"/>
                </a:cubicBezTo>
                <a:cubicBezTo>
                  <a:pt x="98425" y="201338"/>
                  <a:pt x="101082" y="200025"/>
                  <a:pt x="103738" y="200025"/>
                </a:cubicBezTo>
                <a:close/>
                <a:moveTo>
                  <a:pt x="256382" y="72732"/>
                </a:moveTo>
                <a:cubicBezTo>
                  <a:pt x="259028" y="71438"/>
                  <a:pt x="262996" y="72732"/>
                  <a:pt x="262996" y="75319"/>
                </a:cubicBezTo>
                <a:cubicBezTo>
                  <a:pt x="266965" y="84373"/>
                  <a:pt x="268288" y="92134"/>
                  <a:pt x="268288" y="101189"/>
                </a:cubicBezTo>
                <a:cubicBezTo>
                  <a:pt x="268288" y="103776"/>
                  <a:pt x="265642" y="106363"/>
                  <a:pt x="262996" y="106363"/>
                </a:cubicBezTo>
                <a:cubicBezTo>
                  <a:pt x="260351" y="106363"/>
                  <a:pt x="257705" y="103776"/>
                  <a:pt x="257705" y="101189"/>
                </a:cubicBezTo>
                <a:cubicBezTo>
                  <a:pt x="257705" y="93428"/>
                  <a:pt x="256382" y="86960"/>
                  <a:pt x="253736" y="79199"/>
                </a:cubicBezTo>
                <a:cubicBezTo>
                  <a:pt x="252413" y="76612"/>
                  <a:pt x="253736" y="74025"/>
                  <a:pt x="256382" y="72732"/>
                </a:cubicBezTo>
                <a:close/>
                <a:moveTo>
                  <a:pt x="195792" y="28575"/>
                </a:moveTo>
                <a:cubicBezTo>
                  <a:pt x="216958" y="28575"/>
                  <a:pt x="238125" y="38041"/>
                  <a:pt x="252677" y="55622"/>
                </a:cubicBezTo>
                <a:cubicBezTo>
                  <a:pt x="254000" y="58326"/>
                  <a:pt x="254000" y="61031"/>
                  <a:pt x="251354" y="63736"/>
                </a:cubicBezTo>
                <a:cubicBezTo>
                  <a:pt x="250031" y="63736"/>
                  <a:pt x="248708" y="65088"/>
                  <a:pt x="247385" y="65088"/>
                </a:cubicBezTo>
                <a:cubicBezTo>
                  <a:pt x="246063" y="65088"/>
                  <a:pt x="244740" y="63736"/>
                  <a:pt x="243417" y="62383"/>
                </a:cubicBezTo>
                <a:cubicBezTo>
                  <a:pt x="231510" y="47508"/>
                  <a:pt x="214313" y="39394"/>
                  <a:pt x="195792" y="39394"/>
                </a:cubicBezTo>
                <a:cubicBezTo>
                  <a:pt x="191823" y="39394"/>
                  <a:pt x="190500" y="36689"/>
                  <a:pt x="190500" y="33984"/>
                </a:cubicBezTo>
                <a:cubicBezTo>
                  <a:pt x="190500" y="31280"/>
                  <a:pt x="191823" y="28575"/>
                  <a:pt x="195792" y="28575"/>
                </a:cubicBezTo>
                <a:close/>
                <a:moveTo>
                  <a:pt x="195486" y="0"/>
                </a:moveTo>
                <a:cubicBezTo>
                  <a:pt x="221903" y="0"/>
                  <a:pt x="248320" y="10537"/>
                  <a:pt x="266812" y="28977"/>
                </a:cubicBezTo>
                <a:cubicBezTo>
                  <a:pt x="285304" y="47417"/>
                  <a:pt x="295871" y="71126"/>
                  <a:pt x="297192" y="97468"/>
                </a:cubicBezTo>
                <a:cubicBezTo>
                  <a:pt x="307758" y="100103"/>
                  <a:pt x="318325" y="106688"/>
                  <a:pt x="324930" y="115908"/>
                </a:cubicBezTo>
                <a:cubicBezTo>
                  <a:pt x="334175" y="126445"/>
                  <a:pt x="338138" y="139617"/>
                  <a:pt x="338138" y="152788"/>
                </a:cubicBezTo>
                <a:cubicBezTo>
                  <a:pt x="338138" y="184400"/>
                  <a:pt x="311721" y="210742"/>
                  <a:pt x="280021" y="210742"/>
                </a:cubicBezTo>
                <a:cubicBezTo>
                  <a:pt x="280021" y="210742"/>
                  <a:pt x="280021" y="210742"/>
                  <a:pt x="277379" y="210742"/>
                </a:cubicBezTo>
                <a:cubicBezTo>
                  <a:pt x="273416" y="210742"/>
                  <a:pt x="272095" y="208108"/>
                  <a:pt x="272095" y="205474"/>
                </a:cubicBezTo>
                <a:cubicBezTo>
                  <a:pt x="272095" y="201522"/>
                  <a:pt x="273416" y="200205"/>
                  <a:pt x="277379" y="200205"/>
                </a:cubicBezTo>
                <a:cubicBezTo>
                  <a:pt x="277379" y="200205"/>
                  <a:pt x="277379" y="200205"/>
                  <a:pt x="280021" y="200205"/>
                </a:cubicBezTo>
                <a:cubicBezTo>
                  <a:pt x="306438" y="200205"/>
                  <a:pt x="327571" y="177814"/>
                  <a:pt x="327571" y="152788"/>
                </a:cubicBezTo>
                <a:cubicBezTo>
                  <a:pt x="327571" y="130397"/>
                  <a:pt x="311721" y="110640"/>
                  <a:pt x="290587" y="106688"/>
                </a:cubicBezTo>
                <a:cubicBezTo>
                  <a:pt x="287946" y="105371"/>
                  <a:pt x="286625" y="104054"/>
                  <a:pt x="286625" y="101420"/>
                </a:cubicBezTo>
                <a:cubicBezTo>
                  <a:pt x="286625" y="51368"/>
                  <a:pt x="245678" y="10537"/>
                  <a:pt x="195486" y="10537"/>
                </a:cubicBezTo>
                <a:cubicBezTo>
                  <a:pt x="162465" y="10537"/>
                  <a:pt x="130764" y="28977"/>
                  <a:pt x="114914" y="57954"/>
                </a:cubicBezTo>
                <a:cubicBezTo>
                  <a:pt x="113593" y="60588"/>
                  <a:pt x="110952" y="61906"/>
                  <a:pt x="108310" y="60588"/>
                </a:cubicBezTo>
                <a:cubicBezTo>
                  <a:pt x="104347" y="57954"/>
                  <a:pt x="99064" y="56637"/>
                  <a:pt x="93781" y="56637"/>
                </a:cubicBezTo>
                <a:cubicBezTo>
                  <a:pt x="76609" y="56637"/>
                  <a:pt x="60759" y="71126"/>
                  <a:pt x="58118" y="88248"/>
                </a:cubicBezTo>
                <a:cubicBezTo>
                  <a:pt x="58118" y="90883"/>
                  <a:pt x="56797" y="92200"/>
                  <a:pt x="54155" y="93517"/>
                </a:cubicBezTo>
                <a:cubicBezTo>
                  <a:pt x="29059" y="97468"/>
                  <a:pt x="10567" y="119860"/>
                  <a:pt x="10567" y="146203"/>
                </a:cubicBezTo>
                <a:cubicBezTo>
                  <a:pt x="10567" y="175180"/>
                  <a:pt x="35663" y="200205"/>
                  <a:pt x="64722" y="200205"/>
                </a:cubicBezTo>
                <a:cubicBezTo>
                  <a:pt x="64722" y="200205"/>
                  <a:pt x="64722" y="200205"/>
                  <a:pt x="83214" y="200205"/>
                </a:cubicBezTo>
                <a:cubicBezTo>
                  <a:pt x="85855" y="200205"/>
                  <a:pt x="88497" y="201522"/>
                  <a:pt x="88497" y="205474"/>
                </a:cubicBezTo>
                <a:cubicBezTo>
                  <a:pt x="88497" y="205474"/>
                  <a:pt x="88497" y="205474"/>
                  <a:pt x="88497" y="277917"/>
                </a:cubicBezTo>
                <a:cubicBezTo>
                  <a:pt x="88497" y="280551"/>
                  <a:pt x="85855" y="283185"/>
                  <a:pt x="83214" y="283185"/>
                </a:cubicBezTo>
                <a:cubicBezTo>
                  <a:pt x="83214" y="283185"/>
                  <a:pt x="83214" y="283185"/>
                  <a:pt x="66043" y="283185"/>
                </a:cubicBezTo>
                <a:cubicBezTo>
                  <a:pt x="63401" y="293722"/>
                  <a:pt x="54155" y="301625"/>
                  <a:pt x="43588" y="301625"/>
                </a:cubicBezTo>
                <a:cubicBezTo>
                  <a:pt x="30380" y="301625"/>
                  <a:pt x="19813" y="291088"/>
                  <a:pt x="19813" y="277917"/>
                </a:cubicBezTo>
                <a:cubicBezTo>
                  <a:pt x="19813" y="264745"/>
                  <a:pt x="30380" y="254208"/>
                  <a:pt x="43588" y="254208"/>
                </a:cubicBezTo>
                <a:cubicBezTo>
                  <a:pt x="54155" y="254208"/>
                  <a:pt x="63401" y="262111"/>
                  <a:pt x="66043" y="272648"/>
                </a:cubicBezTo>
                <a:cubicBezTo>
                  <a:pt x="66043" y="272648"/>
                  <a:pt x="66043" y="272648"/>
                  <a:pt x="77930" y="272648"/>
                </a:cubicBezTo>
                <a:cubicBezTo>
                  <a:pt x="77930" y="272648"/>
                  <a:pt x="77930" y="272648"/>
                  <a:pt x="77930" y="210742"/>
                </a:cubicBezTo>
                <a:cubicBezTo>
                  <a:pt x="77930" y="210742"/>
                  <a:pt x="77930" y="210742"/>
                  <a:pt x="64722" y="210742"/>
                </a:cubicBezTo>
                <a:cubicBezTo>
                  <a:pt x="29059" y="210742"/>
                  <a:pt x="0" y="181765"/>
                  <a:pt x="0" y="146203"/>
                </a:cubicBezTo>
                <a:cubicBezTo>
                  <a:pt x="0" y="115908"/>
                  <a:pt x="19813" y="90883"/>
                  <a:pt x="48872" y="82980"/>
                </a:cubicBezTo>
                <a:cubicBezTo>
                  <a:pt x="52834" y="61906"/>
                  <a:pt x="72647" y="46100"/>
                  <a:pt x="93781" y="46100"/>
                </a:cubicBezTo>
                <a:cubicBezTo>
                  <a:pt x="99064" y="46100"/>
                  <a:pt x="103026" y="47417"/>
                  <a:pt x="108310" y="48734"/>
                </a:cubicBezTo>
                <a:cubicBezTo>
                  <a:pt x="126802" y="18440"/>
                  <a:pt x="159823" y="0"/>
                  <a:pt x="195486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sz="2400">
              <a:solidFill>
                <a:schemeClr val="tx1"/>
              </a:solidFill>
              <a:latin typeface="Tahoma" panose="020B0604030504040204" pitchFamily="34" charset="0"/>
              <a:ea typeface="思源黑体 CN Normal" panose="020B0400000000000000" pitchFamily="34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90" name="TextBox 23"/>
          <p:cNvSpPr txBox="1"/>
          <p:nvPr>
            <p:custDataLst>
              <p:tags r:id="rId20"/>
            </p:custDataLst>
          </p:nvPr>
        </p:nvSpPr>
        <p:spPr>
          <a:xfrm>
            <a:off x="2522855" y="1971040"/>
            <a:ext cx="1212850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基本信息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使用情况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报表统计</a:t>
            </a:r>
            <a:endParaRPr lang="zh-CN" altLang="en-US" sz="14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91" name="TextBox 24"/>
          <p:cNvSpPr txBox="1"/>
          <p:nvPr>
            <p:custDataLst>
              <p:tags r:id="rId21"/>
            </p:custDataLst>
          </p:nvPr>
        </p:nvSpPr>
        <p:spPr>
          <a:xfrm>
            <a:off x="1403985" y="1539875"/>
            <a:ext cx="2364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+mn-ea"/>
              </a:rPr>
              <a:t>会议室及场馆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  <a:cs typeface="+mn-ea"/>
              <a:sym typeface="+mn-ea"/>
            </a:endParaRPr>
          </a:p>
        </p:txBody>
      </p:sp>
      <p:sp>
        <p:nvSpPr>
          <p:cNvPr id="92" name="TextBox 23"/>
          <p:cNvSpPr txBox="1"/>
          <p:nvPr>
            <p:custDataLst>
              <p:tags r:id="rId22"/>
            </p:custDataLst>
          </p:nvPr>
        </p:nvSpPr>
        <p:spPr>
          <a:xfrm>
            <a:off x="8209597" y="2090079"/>
            <a:ext cx="1999789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设备信息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联动模式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</p:txBody>
      </p:sp>
      <p:sp>
        <p:nvSpPr>
          <p:cNvPr id="93" name="TextBox 24"/>
          <p:cNvSpPr txBox="1"/>
          <p:nvPr>
            <p:custDataLst>
              <p:tags r:id="rId23"/>
            </p:custDataLst>
          </p:nvPr>
        </p:nvSpPr>
        <p:spPr>
          <a:xfrm>
            <a:off x="8170545" y="1616710"/>
            <a:ext cx="19221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Tahoma" panose="020B0604030504040204" pitchFamily="34" charset="0"/>
              </a:rPr>
              <a:t>设备管控</a:t>
            </a:r>
            <a:endParaRPr lang="zh-CN" altLang="en-US" sz="1600" b="1" dirty="0">
              <a:latin typeface="Tahoma" panose="020B0604030504040204" pitchFamily="34" charset="0"/>
              <a:ea typeface="思源黑体 CN Normal" panose="020B0400000000000000" pitchFamily="34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95" name="TextBox 24"/>
          <p:cNvSpPr txBox="1"/>
          <p:nvPr>
            <p:custDataLst>
              <p:tags r:id="rId24"/>
            </p:custDataLst>
          </p:nvPr>
        </p:nvSpPr>
        <p:spPr>
          <a:xfrm>
            <a:off x="2116455" y="3316605"/>
            <a:ext cx="20688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Tahoma" panose="020B0604030504040204" pitchFamily="34" charset="0"/>
              </a:rPr>
              <a:t>发布公告</a:t>
            </a:r>
            <a:endParaRPr lang="zh-CN" altLang="en-US" sz="1600" b="1" dirty="0">
              <a:latin typeface="Tahoma" panose="020B0604030504040204" pitchFamily="34" charset="0"/>
              <a:ea typeface="思源黑体 CN Normal" panose="020B0400000000000000" pitchFamily="34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97" name="TextBox 24"/>
          <p:cNvSpPr txBox="1"/>
          <p:nvPr>
            <p:custDataLst>
              <p:tags r:id="rId25"/>
            </p:custDataLst>
          </p:nvPr>
        </p:nvSpPr>
        <p:spPr>
          <a:xfrm>
            <a:off x="8209597" y="3316371"/>
            <a:ext cx="146992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Tahoma" panose="020B0604030504040204" pitchFamily="34" charset="0"/>
              </a:rPr>
              <a:t>预约</a:t>
            </a:r>
            <a:endParaRPr lang="zh-CN" altLang="en-US" sz="1600" b="1" dirty="0">
              <a:latin typeface="Tahoma" panose="020B0604030504040204" pitchFamily="34" charset="0"/>
              <a:ea typeface="思源黑体 CN Normal" panose="020B0400000000000000" pitchFamily="34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98" name="TextBox 23"/>
          <p:cNvSpPr txBox="1"/>
          <p:nvPr>
            <p:custDataLst>
              <p:tags r:id="rId26"/>
            </p:custDataLst>
          </p:nvPr>
        </p:nvSpPr>
        <p:spPr>
          <a:xfrm>
            <a:off x="2545715" y="4747895"/>
            <a:ext cx="120015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申请记录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使用记录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</p:txBody>
      </p:sp>
      <p:sp>
        <p:nvSpPr>
          <p:cNvPr id="99" name="TextBox 24"/>
          <p:cNvSpPr txBox="1"/>
          <p:nvPr>
            <p:custDataLst>
              <p:tags r:id="rId27"/>
            </p:custDataLst>
          </p:nvPr>
        </p:nvSpPr>
        <p:spPr>
          <a:xfrm>
            <a:off x="2116455" y="4289425"/>
            <a:ext cx="1931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Tahoma" panose="020B0604030504040204" pitchFamily="34" charset="0"/>
              </a:rPr>
              <a:t>记录查询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100" name="TextBox 23"/>
          <p:cNvSpPr txBox="1"/>
          <p:nvPr>
            <p:custDataLst>
              <p:tags r:id="rId28"/>
            </p:custDataLst>
          </p:nvPr>
        </p:nvSpPr>
        <p:spPr>
          <a:xfrm>
            <a:off x="8272780" y="4926965"/>
            <a:ext cx="147002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人员架构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角色管理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通知设置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</p:txBody>
      </p:sp>
      <p:sp>
        <p:nvSpPr>
          <p:cNvPr id="101" name="TextBox 24"/>
          <p:cNvSpPr txBox="1"/>
          <p:nvPr>
            <p:custDataLst>
              <p:tags r:id="rId29"/>
            </p:custDataLst>
          </p:nvPr>
        </p:nvSpPr>
        <p:spPr>
          <a:xfrm>
            <a:off x="8183880" y="4429125"/>
            <a:ext cx="1993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  <a:defRPr/>
            </a:pPr>
            <a:r>
              <a:rPr lang="zh-CN" altLang="en-US" sz="2800" b="1" kern="0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  <a:cs typeface="+mn-ea"/>
                <a:sym typeface="Tahoma" panose="020B0604030504040204" pitchFamily="34" charset="0"/>
              </a:rPr>
              <a:t>企业管理</a:t>
            </a:r>
            <a:endParaRPr lang="zh-CN" altLang="en-US" sz="2800" b="1" kern="0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  <a:cs typeface="+mn-ea"/>
              <a:sym typeface="Tahoma" panose="020B0604030504040204" pitchFamily="34" charset="0"/>
            </a:endParaRPr>
          </a:p>
        </p:txBody>
      </p:sp>
      <p:sp>
        <p:nvSpPr>
          <p:cNvPr id="102" name="TextBox 23"/>
          <p:cNvSpPr txBox="1"/>
          <p:nvPr>
            <p:custDataLst>
              <p:tags r:id="rId30"/>
            </p:custDataLst>
          </p:nvPr>
        </p:nvSpPr>
        <p:spPr>
          <a:xfrm>
            <a:off x="9510395" y="4951095"/>
            <a:ext cx="147002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业务字典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Tahoma" panose="020B0604030504040204" pitchFamily="34" charset="0"/>
              </a:rPr>
              <a:t>会议室资源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sym typeface="Tahoma" panose="020B0604030504040204" pitchFamily="34" charset="0"/>
            </a:endParaRPr>
          </a:p>
        </p:txBody>
      </p:sp>
    </p:spTree>
    <p:custDataLst>
      <p:tags r:id="rId3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5" grpId="0"/>
      <p:bldP spid="97" grpId="0"/>
      <p:bldP spid="98" grpId="0"/>
      <p:bldP spid="99" grpId="0"/>
      <p:bldP spid="100" grpId="0"/>
      <p:bldP spid="101" grpId="0"/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36339" y="89552"/>
            <a:ext cx="3857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rgbClr val="3B4553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产品优势与技术亮点</a:t>
            </a:r>
            <a:endParaRPr lang="zh-CN" altLang="en-US" sz="3200" b="1" dirty="0">
              <a:solidFill>
                <a:srgbClr val="3B4553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23" name="矩形 22"/>
          <p:cNvSpPr/>
          <p:nvPr>
            <p:custDataLst>
              <p:tags r:id="rId2"/>
            </p:custDataLst>
          </p:nvPr>
        </p:nvSpPr>
        <p:spPr bwMode="auto">
          <a:xfrm>
            <a:off x="1465983" y="1387500"/>
            <a:ext cx="2735236" cy="19434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 w="9525" cap="flat" cmpd="sng" algn="ctr">
            <a:solidFill>
              <a:srgbClr val="F4BC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4" tIns="45702" rIns="91404" bIns="45702" numCol="1" rtlCol="0" anchor="t" anchorCtr="0" compatLnSpc="1"/>
          <a:lstStyle/>
          <a:p>
            <a:pPr defTabSz="913765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矩形 30"/>
          <p:cNvSpPr/>
          <p:nvPr>
            <p:custDataLst>
              <p:tags r:id="rId4"/>
            </p:custDataLst>
          </p:nvPr>
        </p:nvSpPr>
        <p:spPr bwMode="auto">
          <a:xfrm>
            <a:off x="4775448" y="1387500"/>
            <a:ext cx="2735236" cy="194345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 w="9525" cap="flat" cmpd="sng" algn="ctr">
            <a:solidFill>
              <a:srgbClr val="F4BC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4" tIns="45702" rIns="91404" bIns="45702" numCol="1" rtlCol="0" anchor="t" anchorCtr="0" compatLnSpc="1"/>
          <a:lstStyle/>
          <a:p>
            <a:pPr defTabSz="913765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矩形 31"/>
          <p:cNvSpPr/>
          <p:nvPr>
            <p:custDataLst>
              <p:tags r:id="rId6"/>
            </p:custDataLst>
          </p:nvPr>
        </p:nvSpPr>
        <p:spPr bwMode="auto">
          <a:xfrm>
            <a:off x="8084915" y="1387500"/>
            <a:ext cx="2735236" cy="194345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 w="9525" cap="flat" cmpd="sng" algn="ctr">
            <a:solidFill>
              <a:srgbClr val="F4BC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4" tIns="45702" rIns="91404" bIns="45702" numCol="1" rtlCol="0" anchor="t" anchorCtr="0" compatLnSpc="1"/>
          <a:lstStyle/>
          <a:p>
            <a:pPr defTabSz="913765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矩形 32"/>
          <p:cNvSpPr/>
          <p:nvPr>
            <p:custDataLst>
              <p:tags r:id="rId8"/>
            </p:custDataLst>
          </p:nvPr>
        </p:nvSpPr>
        <p:spPr bwMode="auto">
          <a:xfrm>
            <a:off x="1" y="3546896"/>
            <a:ext cx="12192000" cy="647819"/>
          </a:xfrm>
          <a:prstGeom prst="rect">
            <a:avLst/>
          </a:prstGeom>
          <a:solidFill>
            <a:srgbClr val="3B455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4" tIns="45702" rIns="91404" bIns="45702" numCol="1" rtlCol="0" anchor="t" anchorCtr="0" compatLnSpc="1"/>
          <a:lstStyle/>
          <a:p>
            <a:pPr defTabSz="913765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TextBox 16"/>
          <p:cNvSpPr txBox="1"/>
          <p:nvPr>
            <p:custDataLst>
              <p:tags r:id="rId9"/>
            </p:custDataLst>
          </p:nvPr>
        </p:nvSpPr>
        <p:spPr>
          <a:xfrm>
            <a:off x="1509787" y="3619748"/>
            <a:ext cx="217488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技术优势</a:t>
            </a:r>
            <a:endParaRPr lang="zh-CN" altLang="en-US" sz="2800" b="1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36" name="TextBox 18"/>
          <p:cNvSpPr txBox="1"/>
          <p:nvPr>
            <p:custDataLst>
              <p:tags r:id="rId10"/>
            </p:custDataLst>
          </p:nvPr>
        </p:nvSpPr>
        <p:spPr>
          <a:xfrm>
            <a:off x="5071181" y="3619748"/>
            <a:ext cx="217488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功能优势</a:t>
            </a:r>
            <a:endParaRPr lang="zh-CN" altLang="en-US" sz="2800" b="1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11"/>
            </p:custDataLst>
          </p:nvPr>
        </p:nvSpPr>
        <p:spPr>
          <a:xfrm>
            <a:off x="8396406" y="3619748"/>
            <a:ext cx="217488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阿里巴巴普惠体 B" panose="00020600040101010101" charset="-122"/>
                <a:ea typeface="阿里巴巴普惠体 B" panose="00020600040101010101" charset="-122"/>
              </a:rPr>
              <a:t>体验优势</a:t>
            </a:r>
            <a:endParaRPr lang="zh-CN" altLang="en-US" sz="2800" b="1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40" name="TextBox 12"/>
          <p:cNvSpPr txBox="1"/>
          <p:nvPr>
            <p:custDataLst>
              <p:tags r:id="rId12"/>
            </p:custDataLst>
          </p:nvPr>
        </p:nvSpPr>
        <p:spPr>
          <a:xfrm>
            <a:off x="1241425" y="4398645"/>
            <a:ext cx="287083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人脸识别精准：识别准确率超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98%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，响应时间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&lt; 1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秒，支持多人同时签到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多端协同流畅：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Web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端、移动端、终端数据实时同步，延迟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&lt; 2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秒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高并发支持：系统支持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6000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用户同时在线，页面响应速度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1-4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秒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1" name="TextBox 12"/>
          <p:cNvSpPr txBox="1"/>
          <p:nvPr>
            <p:custDataLst>
              <p:tags r:id="rId13"/>
            </p:custDataLst>
          </p:nvPr>
        </p:nvSpPr>
        <p:spPr>
          <a:xfrm>
            <a:off x="4537710" y="4398645"/>
            <a:ext cx="311531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全流程覆盖：从预订到分析，无需依赖其他工具，实现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“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一站式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”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管理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高度自定义：支持自定义会议室规则（释放规则、提前规则等）、角色权限、通知模板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数据可视化：通过报表统计模块，以图表形式展示会议室使用率、部门使用情况等数据，辅助决策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2" name="TextBox 12"/>
          <p:cNvSpPr txBox="1"/>
          <p:nvPr>
            <p:custDataLst>
              <p:tags r:id="rId14"/>
            </p:custDataLst>
          </p:nvPr>
        </p:nvSpPr>
        <p:spPr>
          <a:xfrm>
            <a:off x="7999095" y="4398645"/>
            <a:ext cx="307721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操作简单：界面设计简洁，普通员工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 5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分钟内可掌握预订、参会流程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智能通知：通过短信、邮件、</a:t>
            </a:r>
            <a:r>
              <a:rPr lang="en-US" altLang="zh-CN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APP </a:t>
            </a: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推送等多渠道发送会议通知，确保参会人及时知晓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  <a:p>
            <a:pPr marL="285750" indent="-2857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400" dirty="0">
                <a:solidFill>
                  <a:srgbClr val="3B4553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安全可靠：用户需登录使用，按权限操作，会议数据加密存储，保障信息安全</a:t>
            </a:r>
            <a:endParaRPr lang="zh-CN" altLang="en-US" sz="1400" dirty="0">
              <a:solidFill>
                <a:srgbClr val="3B4553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</p:spTree>
    <p:custDataLst>
      <p:tags r:id="rId1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4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4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4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31" grpId="0" bldLvl="0" animBg="1"/>
      <p:bldP spid="32" grpId="0" bldLvl="0" animBg="1"/>
      <p:bldP spid="33" grpId="0" bldLvl="0" animBg="1"/>
      <p:bldP spid="34" grpId="0"/>
      <p:bldP spid="36" grpId="0"/>
      <p:bldP spid="38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471295" y="3020695"/>
            <a:ext cx="9249410" cy="1008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 algn="dist"/>
            <a:r>
              <a:rPr lang="zh-CN" altLang="en-US" sz="8800" dirty="0">
                <a:solidFill>
                  <a:schemeClr val="bg1"/>
                </a:solidFill>
                <a:effectLst>
                  <a:outerShdw blurRad="60007" dist="215900" dir="15480000" sy="30000" kx="-1800000" algn="bl" rotWithShape="0">
                    <a:prstClr val="black">
                      <a:alpha val="15000"/>
                    </a:prstClr>
                  </a:outerShdw>
                </a:effectLst>
                <a:latin typeface="阿里巴巴普惠体 B" panose="00020600040101010101" charset="-122"/>
                <a:ea typeface="阿里巴巴普惠体 B" panose="00020600040101010101" charset="-122"/>
              </a:rPr>
              <a:t>感谢您的观看</a:t>
            </a:r>
            <a:endParaRPr lang="zh-CN" altLang="en-US" sz="8800" dirty="0">
              <a:solidFill>
                <a:schemeClr val="bg1"/>
              </a:solidFill>
              <a:effectLst>
                <a:outerShdw blurRad="60007" dist="215900" dir="15480000" sy="30000" kx="-1800000" algn="bl" rotWithShape="0">
                  <a:prstClr val="black">
                    <a:alpha val="15000"/>
                  </a:prstClr>
                </a:outerShdw>
              </a:effectLst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1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2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3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4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5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6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7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8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09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1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2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3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4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5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6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7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8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19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12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22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3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4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5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6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7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8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29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31.xml><?xml version="1.0" encoding="utf-8"?>
<p:tagLst xmlns:p="http://schemas.openxmlformats.org/presentationml/2006/main">
  <p:tag name="KSO_WM_DIAGRAM_VIRTUALLY_FRAME" val="{&quot;height&quot;:459.5761417322836,&quot;left&quot;:7.874015745983343e-05,&quot;top&quot;:109.251968503937,&quot;width&quot;:960}"/>
</p:tagLst>
</file>

<file path=ppt/tags/tag13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3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4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5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6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7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8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69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175.9,&quot;left&quot;:95.75,&quot;top&quot;:224.25,&quot;width&quot;:780.4}"/>
</p:tagLst>
</file>

<file path=ppt/tags/tag7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2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3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4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5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6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7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8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79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1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2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3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4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5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6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7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8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89.xml><?xml version="1.0" encoding="utf-8"?>
<p:tagLst xmlns:p="http://schemas.openxmlformats.org/presentationml/2006/main">
  <p:tag name="KSO_WM_DIAGRAM_VIRTUALLY_FRAME" val="{&quot;height&quot;:311.8110236220472,&quot;left&quot;:26.952283464566925,&quot;top&quot;:140.27228346456693,&quot;width&quot;:906.2613385826771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2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3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4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5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6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7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8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ags/tag99.xml><?xml version="1.0" encoding="utf-8"?>
<p:tagLst xmlns:p="http://schemas.openxmlformats.org/presentationml/2006/main">
  <p:tag name="KSO_WM_DIAGRAM_VIRTUALLY_FRAME" val="{&quot;height&quot;:289.78779527559055,&quot;left&quot;:102.95031496062992,&quot;top&quot;:124.85,&quot;width&quot;:756.9344881889764}"/>
</p:tagLst>
</file>

<file path=ppt/theme/theme1.xml><?xml version="1.0" encoding="utf-8"?>
<a:theme xmlns:a="http://schemas.openxmlformats.org/drawingml/2006/main" name="办公资源网: wwwa.bangongziyuan.com​​&#10;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1119</Words>
  <Application>WPS 演示</Application>
  <PresentationFormat>宽屏</PresentationFormat>
  <Paragraphs>98</Paragraphs>
  <Slides>7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阿里巴巴普惠体 R</vt:lpstr>
      <vt:lpstr>微软雅黑</vt:lpstr>
      <vt:lpstr>阿里巴巴普惠体 B</vt:lpstr>
      <vt:lpstr>Wingdings</vt:lpstr>
      <vt:lpstr>阿里巴巴普惠体 M</vt:lpstr>
      <vt:lpstr>Calibri</vt:lpstr>
      <vt:lpstr>Tahoma</vt:lpstr>
      <vt:lpstr>思源黑体 CN Normal</vt:lpstr>
      <vt:lpstr>Arial Unicode MS</vt:lpstr>
      <vt:lpstr>黑体</vt:lpstr>
      <vt:lpstr>办公资源网: wwwa.bangongziyuan.com​​
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办公资源网:www.bangongziyuan.com</Company>
  <LinksUpToDate>false</LinksUpToDate>
  <SharedDoc>false</SharedDoc>
  <HyperlinksChanged>false</HyperlinksChanged>
  <AppVersion>14.0000</AppVersion>
  <Manager>办公资源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办公资源网</dc:creator>
  <cp:keywords>www.bangongziyuan.com</cp:keywords>
  <cp:lastModifiedBy>L</cp:lastModifiedBy>
  <cp:revision>51</cp:revision>
  <dcterms:created xsi:type="dcterms:W3CDTF">2019-06-19T02:08:00Z</dcterms:created>
  <dcterms:modified xsi:type="dcterms:W3CDTF">2025-10-24T07:44:19Z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B6C91820221B4274B187E63035D82AD3_12</vt:lpwstr>
  </property>
</Properties>
</file>