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8456" r:id="rId4"/>
    <p:sldId id="8607" r:id="rId6"/>
    <p:sldId id="6100" r:id="rId7"/>
    <p:sldId id="3898" r:id="rId8"/>
    <p:sldId id="3348" r:id="rId9"/>
    <p:sldId id="11445" r:id="rId10"/>
    <p:sldId id="1144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F2F"/>
    <a:srgbClr val="FFC665"/>
    <a:srgbClr val="FECE75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80" y="108"/>
      </p:cViewPr>
      <p:guideLst>
        <p:guide orient="horz" pos="2165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13DC64FA-4F9C-4095-A121-55FE70B3541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4D264044-2CF5-41D0-83C3-02D7CEB8894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475CE-7615-4BB0-8E1C-583E87C9D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E8DAA0-7FEE-40E1-BC3E-9AF698C143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AF661-D2E1-4142-9AC0-477B84AB503A}" type="slidenum"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8AF661-D2E1-4142-9AC0-477B84AB503A}" type="slidenum">
              <a:rPr lang="zh-CN" altLang="en-US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0751-5786-4892-9341-3AD64C7F66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0B964-D72C-413C-BAED-130A44F894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38750751-5786-4892-9341-3AD64C7F6603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60E0B964-D72C-413C-BAED-130A44F894A7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Normal" panose="020B0400000000000000" pitchFamily="34" charset="-122"/>
          <a:ea typeface="思源黑体 CN Normal" panose="020B04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99" Type="http://schemas.openxmlformats.org/officeDocument/2006/relationships/tags" Target="../tags/tag136.xml"/><Relationship Id="rId98" Type="http://schemas.openxmlformats.org/officeDocument/2006/relationships/tags" Target="../tags/tag135.xml"/><Relationship Id="rId97" Type="http://schemas.openxmlformats.org/officeDocument/2006/relationships/tags" Target="../tags/tag134.xml"/><Relationship Id="rId96" Type="http://schemas.openxmlformats.org/officeDocument/2006/relationships/tags" Target="../tags/tag133.xml"/><Relationship Id="rId95" Type="http://schemas.openxmlformats.org/officeDocument/2006/relationships/tags" Target="../tags/tag132.xml"/><Relationship Id="rId94" Type="http://schemas.openxmlformats.org/officeDocument/2006/relationships/tags" Target="../tags/tag131.xml"/><Relationship Id="rId93" Type="http://schemas.openxmlformats.org/officeDocument/2006/relationships/tags" Target="../tags/tag130.xml"/><Relationship Id="rId92" Type="http://schemas.openxmlformats.org/officeDocument/2006/relationships/tags" Target="../tags/tag129.xml"/><Relationship Id="rId91" Type="http://schemas.openxmlformats.org/officeDocument/2006/relationships/tags" Target="../tags/tag128.xml"/><Relationship Id="rId90" Type="http://schemas.openxmlformats.org/officeDocument/2006/relationships/tags" Target="../tags/tag127.xml"/><Relationship Id="rId9" Type="http://schemas.openxmlformats.org/officeDocument/2006/relationships/tags" Target="../tags/tag46.xml"/><Relationship Id="rId89" Type="http://schemas.openxmlformats.org/officeDocument/2006/relationships/tags" Target="../tags/tag126.xml"/><Relationship Id="rId88" Type="http://schemas.openxmlformats.org/officeDocument/2006/relationships/tags" Target="../tags/tag125.xml"/><Relationship Id="rId87" Type="http://schemas.openxmlformats.org/officeDocument/2006/relationships/tags" Target="../tags/tag124.xml"/><Relationship Id="rId86" Type="http://schemas.openxmlformats.org/officeDocument/2006/relationships/tags" Target="../tags/tag123.xml"/><Relationship Id="rId85" Type="http://schemas.openxmlformats.org/officeDocument/2006/relationships/tags" Target="../tags/tag122.xml"/><Relationship Id="rId84" Type="http://schemas.openxmlformats.org/officeDocument/2006/relationships/tags" Target="../tags/tag121.xml"/><Relationship Id="rId83" Type="http://schemas.openxmlformats.org/officeDocument/2006/relationships/tags" Target="../tags/tag120.xml"/><Relationship Id="rId82" Type="http://schemas.openxmlformats.org/officeDocument/2006/relationships/tags" Target="../tags/tag119.xml"/><Relationship Id="rId81" Type="http://schemas.openxmlformats.org/officeDocument/2006/relationships/tags" Target="../tags/tag118.xml"/><Relationship Id="rId80" Type="http://schemas.openxmlformats.org/officeDocument/2006/relationships/tags" Target="../tags/tag117.xml"/><Relationship Id="rId8" Type="http://schemas.openxmlformats.org/officeDocument/2006/relationships/tags" Target="../tags/tag45.xml"/><Relationship Id="rId79" Type="http://schemas.openxmlformats.org/officeDocument/2006/relationships/tags" Target="../tags/tag116.xml"/><Relationship Id="rId78" Type="http://schemas.openxmlformats.org/officeDocument/2006/relationships/tags" Target="../tags/tag115.xml"/><Relationship Id="rId77" Type="http://schemas.openxmlformats.org/officeDocument/2006/relationships/tags" Target="../tags/tag114.xml"/><Relationship Id="rId76" Type="http://schemas.openxmlformats.org/officeDocument/2006/relationships/tags" Target="../tags/tag113.xml"/><Relationship Id="rId75" Type="http://schemas.openxmlformats.org/officeDocument/2006/relationships/tags" Target="../tags/tag112.xml"/><Relationship Id="rId74" Type="http://schemas.openxmlformats.org/officeDocument/2006/relationships/tags" Target="../tags/tag111.xml"/><Relationship Id="rId73" Type="http://schemas.openxmlformats.org/officeDocument/2006/relationships/tags" Target="../tags/tag110.xml"/><Relationship Id="rId72" Type="http://schemas.openxmlformats.org/officeDocument/2006/relationships/tags" Target="../tags/tag109.xml"/><Relationship Id="rId71" Type="http://schemas.openxmlformats.org/officeDocument/2006/relationships/tags" Target="../tags/tag108.xml"/><Relationship Id="rId70" Type="http://schemas.openxmlformats.org/officeDocument/2006/relationships/tags" Target="../tags/tag107.xml"/><Relationship Id="rId7" Type="http://schemas.openxmlformats.org/officeDocument/2006/relationships/tags" Target="../tags/tag44.xml"/><Relationship Id="rId69" Type="http://schemas.openxmlformats.org/officeDocument/2006/relationships/tags" Target="../tags/tag106.xml"/><Relationship Id="rId68" Type="http://schemas.openxmlformats.org/officeDocument/2006/relationships/tags" Target="../tags/tag105.xml"/><Relationship Id="rId67" Type="http://schemas.openxmlformats.org/officeDocument/2006/relationships/tags" Target="../tags/tag104.xml"/><Relationship Id="rId66" Type="http://schemas.openxmlformats.org/officeDocument/2006/relationships/tags" Target="../tags/tag103.xml"/><Relationship Id="rId65" Type="http://schemas.openxmlformats.org/officeDocument/2006/relationships/tags" Target="../tags/tag102.xml"/><Relationship Id="rId64" Type="http://schemas.openxmlformats.org/officeDocument/2006/relationships/tags" Target="../tags/tag101.xml"/><Relationship Id="rId63" Type="http://schemas.openxmlformats.org/officeDocument/2006/relationships/tags" Target="../tags/tag100.xml"/><Relationship Id="rId62" Type="http://schemas.openxmlformats.org/officeDocument/2006/relationships/tags" Target="../tags/tag99.xml"/><Relationship Id="rId61" Type="http://schemas.openxmlformats.org/officeDocument/2006/relationships/tags" Target="../tags/tag98.xml"/><Relationship Id="rId60" Type="http://schemas.openxmlformats.org/officeDocument/2006/relationships/tags" Target="../tags/tag97.xml"/><Relationship Id="rId6" Type="http://schemas.openxmlformats.org/officeDocument/2006/relationships/tags" Target="../tags/tag43.xml"/><Relationship Id="rId59" Type="http://schemas.openxmlformats.org/officeDocument/2006/relationships/tags" Target="../tags/tag96.xml"/><Relationship Id="rId58" Type="http://schemas.openxmlformats.org/officeDocument/2006/relationships/tags" Target="../tags/tag95.xml"/><Relationship Id="rId57" Type="http://schemas.openxmlformats.org/officeDocument/2006/relationships/tags" Target="../tags/tag94.xml"/><Relationship Id="rId56" Type="http://schemas.openxmlformats.org/officeDocument/2006/relationships/tags" Target="../tags/tag93.xml"/><Relationship Id="rId55" Type="http://schemas.openxmlformats.org/officeDocument/2006/relationships/tags" Target="../tags/tag92.xml"/><Relationship Id="rId54" Type="http://schemas.openxmlformats.org/officeDocument/2006/relationships/tags" Target="../tags/tag91.xml"/><Relationship Id="rId53" Type="http://schemas.openxmlformats.org/officeDocument/2006/relationships/tags" Target="../tags/tag90.xml"/><Relationship Id="rId52" Type="http://schemas.openxmlformats.org/officeDocument/2006/relationships/tags" Target="../tags/tag89.xml"/><Relationship Id="rId51" Type="http://schemas.openxmlformats.org/officeDocument/2006/relationships/tags" Target="../tags/tag88.xml"/><Relationship Id="rId50" Type="http://schemas.openxmlformats.org/officeDocument/2006/relationships/tags" Target="../tags/tag87.xml"/><Relationship Id="rId5" Type="http://schemas.openxmlformats.org/officeDocument/2006/relationships/tags" Target="../tags/tag42.xml"/><Relationship Id="rId49" Type="http://schemas.openxmlformats.org/officeDocument/2006/relationships/tags" Target="../tags/tag86.xml"/><Relationship Id="rId48" Type="http://schemas.openxmlformats.org/officeDocument/2006/relationships/tags" Target="../tags/tag85.xml"/><Relationship Id="rId47" Type="http://schemas.openxmlformats.org/officeDocument/2006/relationships/tags" Target="../tags/tag84.xml"/><Relationship Id="rId46" Type="http://schemas.openxmlformats.org/officeDocument/2006/relationships/tags" Target="../tags/tag83.xml"/><Relationship Id="rId45" Type="http://schemas.openxmlformats.org/officeDocument/2006/relationships/tags" Target="../tags/tag82.xml"/><Relationship Id="rId44" Type="http://schemas.openxmlformats.org/officeDocument/2006/relationships/tags" Target="../tags/tag81.xml"/><Relationship Id="rId43" Type="http://schemas.openxmlformats.org/officeDocument/2006/relationships/tags" Target="../tags/tag80.xml"/><Relationship Id="rId42" Type="http://schemas.openxmlformats.org/officeDocument/2006/relationships/tags" Target="../tags/tag79.xml"/><Relationship Id="rId41" Type="http://schemas.openxmlformats.org/officeDocument/2006/relationships/tags" Target="../tags/tag78.xml"/><Relationship Id="rId40" Type="http://schemas.openxmlformats.org/officeDocument/2006/relationships/tags" Target="../tags/tag77.xml"/><Relationship Id="rId4" Type="http://schemas.openxmlformats.org/officeDocument/2006/relationships/tags" Target="../tags/tag41.xml"/><Relationship Id="rId39" Type="http://schemas.openxmlformats.org/officeDocument/2006/relationships/tags" Target="../tags/tag76.xml"/><Relationship Id="rId38" Type="http://schemas.openxmlformats.org/officeDocument/2006/relationships/tags" Target="../tags/tag75.xml"/><Relationship Id="rId37" Type="http://schemas.openxmlformats.org/officeDocument/2006/relationships/tags" Target="../tags/tag74.xml"/><Relationship Id="rId36" Type="http://schemas.openxmlformats.org/officeDocument/2006/relationships/tags" Target="../tags/tag73.xml"/><Relationship Id="rId35" Type="http://schemas.openxmlformats.org/officeDocument/2006/relationships/tags" Target="../tags/tag72.xml"/><Relationship Id="rId34" Type="http://schemas.openxmlformats.org/officeDocument/2006/relationships/tags" Target="../tags/tag71.xml"/><Relationship Id="rId33" Type="http://schemas.openxmlformats.org/officeDocument/2006/relationships/tags" Target="../tags/tag70.xml"/><Relationship Id="rId32" Type="http://schemas.openxmlformats.org/officeDocument/2006/relationships/tags" Target="../tags/tag69.xml"/><Relationship Id="rId31" Type="http://schemas.openxmlformats.org/officeDocument/2006/relationships/tags" Target="../tags/tag68.xml"/><Relationship Id="rId30" Type="http://schemas.openxmlformats.org/officeDocument/2006/relationships/tags" Target="../tags/tag67.xml"/><Relationship Id="rId3" Type="http://schemas.openxmlformats.org/officeDocument/2006/relationships/tags" Target="../tags/tag40.xml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6" Type="http://schemas.openxmlformats.org/officeDocument/2006/relationships/notesSlide" Target="../notesSlides/notesSlide5.xml"/><Relationship Id="rId225" Type="http://schemas.openxmlformats.org/officeDocument/2006/relationships/slideLayout" Target="../slideLayouts/slideLayout13.xml"/><Relationship Id="rId224" Type="http://schemas.openxmlformats.org/officeDocument/2006/relationships/tags" Target="../tags/tag261.xml"/><Relationship Id="rId223" Type="http://schemas.openxmlformats.org/officeDocument/2006/relationships/tags" Target="../tags/tag260.xml"/><Relationship Id="rId222" Type="http://schemas.openxmlformats.org/officeDocument/2006/relationships/tags" Target="../tags/tag259.xml"/><Relationship Id="rId221" Type="http://schemas.openxmlformats.org/officeDocument/2006/relationships/tags" Target="../tags/tag258.xml"/><Relationship Id="rId220" Type="http://schemas.openxmlformats.org/officeDocument/2006/relationships/tags" Target="../tags/tag257.xml"/><Relationship Id="rId22" Type="http://schemas.openxmlformats.org/officeDocument/2006/relationships/tags" Target="../tags/tag59.xml"/><Relationship Id="rId219" Type="http://schemas.openxmlformats.org/officeDocument/2006/relationships/tags" Target="../tags/tag256.xml"/><Relationship Id="rId218" Type="http://schemas.openxmlformats.org/officeDocument/2006/relationships/tags" Target="../tags/tag255.xml"/><Relationship Id="rId217" Type="http://schemas.openxmlformats.org/officeDocument/2006/relationships/tags" Target="../tags/tag254.xml"/><Relationship Id="rId216" Type="http://schemas.openxmlformats.org/officeDocument/2006/relationships/tags" Target="../tags/tag253.xml"/><Relationship Id="rId215" Type="http://schemas.openxmlformats.org/officeDocument/2006/relationships/tags" Target="../tags/tag252.xml"/><Relationship Id="rId214" Type="http://schemas.openxmlformats.org/officeDocument/2006/relationships/tags" Target="../tags/tag251.xml"/><Relationship Id="rId213" Type="http://schemas.openxmlformats.org/officeDocument/2006/relationships/tags" Target="../tags/tag250.xml"/><Relationship Id="rId212" Type="http://schemas.openxmlformats.org/officeDocument/2006/relationships/tags" Target="../tags/tag249.xml"/><Relationship Id="rId211" Type="http://schemas.openxmlformats.org/officeDocument/2006/relationships/tags" Target="../tags/tag248.xml"/><Relationship Id="rId210" Type="http://schemas.openxmlformats.org/officeDocument/2006/relationships/tags" Target="../tags/tag247.xml"/><Relationship Id="rId21" Type="http://schemas.openxmlformats.org/officeDocument/2006/relationships/tags" Target="../tags/tag58.xml"/><Relationship Id="rId209" Type="http://schemas.openxmlformats.org/officeDocument/2006/relationships/tags" Target="../tags/tag246.xml"/><Relationship Id="rId208" Type="http://schemas.openxmlformats.org/officeDocument/2006/relationships/tags" Target="../tags/tag245.xml"/><Relationship Id="rId207" Type="http://schemas.openxmlformats.org/officeDocument/2006/relationships/tags" Target="../tags/tag244.xml"/><Relationship Id="rId206" Type="http://schemas.openxmlformats.org/officeDocument/2006/relationships/tags" Target="../tags/tag243.xml"/><Relationship Id="rId205" Type="http://schemas.openxmlformats.org/officeDocument/2006/relationships/tags" Target="../tags/tag242.xml"/><Relationship Id="rId204" Type="http://schemas.openxmlformats.org/officeDocument/2006/relationships/tags" Target="../tags/tag241.xml"/><Relationship Id="rId203" Type="http://schemas.openxmlformats.org/officeDocument/2006/relationships/tags" Target="../tags/tag240.xml"/><Relationship Id="rId202" Type="http://schemas.openxmlformats.org/officeDocument/2006/relationships/tags" Target="../tags/tag239.xml"/><Relationship Id="rId201" Type="http://schemas.openxmlformats.org/officeDocument/2006/relationships/tags" Target="../tags/tag238.xml"/><Relationship Id="rId200" Type="http://schemas.openxmlformats.org/officeDocument/2006/relationships/tags" Target="../tags/tag237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9" Type="http://schemas.openxmlformats.org/officeDocument/2006/relationships/tags" Target="../tags/tag236.xml"/><Relationship Id="rId198" Type="http://schemas.openxmlformats.org/officeDocument/2006/relationships/tags" Target="../tags/tag235.xml"/><Relationship Id="rId197" Type="http://schemas.openxmlformats.org/officeDocument/2006/relationships/tags" Target="../tags/tag234.xml"/><Relationship Id="rId196" Type="http://schemas.openxmlformats.org/officeDocument/2006/relationships/tags" Target="../tags/tag233.xml"/><Relationship Id="rId195" Type="http://schemas.openxmlformats.org/officeDocument/2006/relationships/tags" Target="../tags/tag232.xml"/><Relationship Id="rId194" Type="http://schemas.openxmlformats.org/officeDocument/2006/relationships/tags" Target="../tags/tag231.xml"/><Relationship Id="rId193" Type="http://schemas.openxmlformats.org/officeDocument/2006/relationships/tags" Target="../tags/tag230.xml"/><Relationship Id="rId192" Type="http://schemas.openxmlformats.org/officeDocument/2006/relationships/tags" Target="../tags/tag229.xml"/><Relationship Id="rId191" Type="http://schemas.openxmlformats.org/officeDocument/2006/relationships/tags" Target="../tags/tag228.xml"/><Relationship Id="rId190" Type="http://schemas.openxmlformats.org/officeDocument/2006/relationships/tags" Target="../tags/tag227.xml"/><Relationship Id="rId19" Type="http://schemas.openxmlformats.org/officeDocument/2006/relationships/tags" Target="../tags/tag56.xml"/><Relationship Id="rId189" Type="http://schemas.openxmlformats.org/officeDocument/2006/relationships/tags" Target="../tags/tag226.xml"/><Relationship Id="rId188" Type="http://schemas.openxmlformats.org/officeDocument/2006/relationships/tags" Target="../tags/tag225.xml"/><Relationship Id="rId187" Type="http://schemas.openxmlformats.org/officeDocument/2006/relationships/tags" Target="../tags/tag224.xml"/><Relationship Id="rId186" Type="http://schemas.openxmlformats.org/officeDocument/2006/relationships/tags" Target="../tags/tag223.xml"/><Relationship Id="rId185" Type="http://schemas.openxmlformats.org/officeDocument/2006/relationships/tags" Target="../tags/tag222.xml"/><Relationship Id="rId184" Type="http://schemas.openxmlformats.org/officeDocument/2006/relationships/tags" Target="../tags/tag221.xml"/><Relationship Id="rId183" Type="http://schemas.openxmlformats.org/officeDocument/2006/relationships/tags" Target="../tags/tag220.xml"/><Relationship Id="rId182" Type="http://schemas.openxmlformats.org/officeDocument/2006/relationships/tags" Target="../tags/tag219.xml"/><Relationship Id="rId181" Type="http://schemas.openxmlformats.org/officeDocument/2006/relationships/tags" Target="../tags/tag218.xml"/><Relationship Id="rId180" Type="http://schemas.openxmlformats.org/officeDocument/2006/relationships/tags" Target="../tags/tag217.xml"/><Relationship Id="rId18" Type="http://schemas.openxmlformats.org/officeDocument/2006/relationships/tags" Target="../tags/tag55.xml"/><Relationship Id="rId179" Type="http://schemas.openxmlformats.org/officeDocument/2006/relationships/tags" Target="../tags/tag216.xml"/><Relationship Id="rId178" Type="http://schemas.openxmlformats.org/officeDocument/2006/relationships/tags" Target="../tags/tag215.xml"/><Relationship Id="rId177" Type="http://schemas.openxmlformats.org/officeDocument/2006/relationships/tags" Target="../tags/tag214.xml"/><Relationship Id="rId176" Type="http://schemas.openxmlformats.org/officeDocument/2006/relationships/tags" Target="../tags/tag213.xml"/><Relationship Id="rId175" Type="http://schemas.openxmlformats.org/officeDocument/2006/relationships/tags" Target="../tags/tag212.xml"/><Relationship Id="rId174" Type="http://schemas.openxmlformats.org/officeDocument/2006/relationships/tags" Target="../tags/tag211.xml"/><Relationship Id="rId173" Type="http://schemas.openxmlformats.org/officeDocument/2006/relationships/tags" Target="../tags/tag210.xml"/><Relationship Id="rId172" Type="http://schemas.openxmlformats.org/officeDocument/2006/relationships/tags" Target="../tags/tag209.xml"/><Relationship Id="rId171" Type="http://schemas.openxmlformats.org/officeDocument/2006/relationships/tags" Target="../tags/tag208.xml"/><Relationship Id="rId170" Type="http://schemas.openxmlformats.org/officeDocument/2006/relationships/tags" Target="../tags/tag207.xml"/><Relationship Id="rId17" Type="http://schemas.openxmlformats.org/officeDocument/2006/relationships/tags" Target="../tags/tag54.xml"/><Relationship Id="rId169" Type="http://schemas.openxmlformats.org/officeDocument/2006/relationships/tags" Target="../tags/tag206.xml"/><Relationship Id="rId168" Type="http://schemas.openxmlformats.org/officeDocument/2006/relationships/tags" Target="../tags/tag205.xml"/><Relationship Id="rId167" Type="http://schemas.openxmlformats.org/officeDocument/2006/relationships/tags" Target="../tags/tag204.xml"/><Relationship Id="rId166" Type="http://schemas.openxmlformats.org/officeDocument/2006/relationships/tags" Target="../tags/tag203.xml"/><Relationship Id="rId165" Type="http://schemas.openxmlformats.org/officeDocument/2006/relationships/tags" Target="../tags/tag202.xml"/><Relationship Id="rId164" Type="http://schemas.openxmlformats.org/officeDocument/2006/relationships/tags" Target="../tags/tag201.xml"/><Relationship Id="rId163" Type="http://schemas.openxmlformats.org/officeDocument/2006/relationships/tags" Target="../tags/tag200.xml"/><Relationship Id="rId162" Type="http://schemas.openxmlformats.org/officeDocument/2006/relationships/tags" Target="../tags/tag199.xml"/><Relationship Id="rId161" Type="http://schemas.openxmlformats.org/officeDocument/2006/relationships/tags" Target="../tags/tag198.xml"/><Relationship Id="rId160" Type="http://schemas.openxmlformats.org/officeDocument/2006/relationships/tags" Target="../tags/tag197.xml"/><Relationship Id="rId16" Type="http://schemas.openxmlformats.org/officeDocument/2006/relationships/tags" Target="../tags/tag53.xml"/><Relationship Id="rId159" Type="http://schemas.openxmlformats.org/officeDocument/2006/relationships/tags" Target="../tags/tag196.xml"/><Relationship Id="rId158" Type="http://schemas.openxmlformats.org/officeDocument/2006/relationships/tags" Target="../tags/tag195.xml"/><Relationship Id="rId157" Type="http://schemas.openxmlformats.org/officeDocument/2006/relationships/tags" Target="../tags/tag194.xml"/><Relationship Id="rId156" Type="http://schemas.openxmlformats.org/officeDocument/2006/relationships/tags" Target="../tags/tag193.xml"/><Relationship Id="rId155" Type="http://schemas.openxmlformats.org/officeDocument/2006/relationships/tags" Target="../tags/tag192.xml"/><Relationship Id="rId154" Type="http://schemas.openxmlformats.org/officeDocument/2006/relationships/tags" Target="../tags/tag191.xml"/><Relationship Id="rId153" Type="http://schemas.openxmlformats.org/officeDocument/2006/relationships/tags" Target="../tags/tag190.xml"/><Relationship Id="rId152" Type="http://schemas.openxmlformats.org/officeDocument/2006/relationships/tags" Target="../tags/tag189.xml"/><Relationship Id="rId151" Type="http://schemas.openxmlformats.org/officeDocument/2006/relationships/tags" Target="../tags/tag188.xml"/><Relationship Id="rId150" Type="http://schemas.openxmlformats.org/officeDocument/2006/relationships/tags" Target="../tags/tag187.xml"/><Relationship Id="rId15" Type="http://schemas.openxmlformats.org/officeDocument/2006/relationships/tags" Target="../tags/tag52.xml"/><Relationship Id="rId149" Type="http://schemas.openxmlformats.org/officeDocument/2006/relationships/tags" Target="../tags/tag186.xml"/><Relationship Id="rId148" Type="http://schemas.openxmlformats.org/officeDocument/2006/relationships/tags" Target="../tags/tag185.xml"/><Relationship Id="rId147" Type="http://schemas.openxmlformats.org/officeDocument/2006/relationships/tags" Target="../tags/tag184.xml"/><Relationship Id="rId146" Type="http://schemas.openxmlformats.org/officeDocument/2006/relationships/tags" Target="../tags/tag183.xml"/><Relationship Id="rId145" Type="http://schemas.openxmlformats.org/officeDocument/2006/relationships/tags" Target="../tags/tag182.xml"/><Relationship Id="rId144" Type="http://schemas.openxmlformats.org/officeDocument/2006/relationships/tags" Target="../tags/tag181.xml"/><Relationship Id="rId143" Type="http://schemas.openxmlformats.org/officeDocument/2006/relationships/tags" Target="../tags/tag180.xml"/><Relationship Id="rId142" Type="http://schemas.openxmlformats.org/officeDocument/2006/relationships/tags" Target="../tags/tag179.xml"/><Relationship Id="rId141" Type="http://schemas.openxmlformats.org/officeDocument/2006/relationships/tags" Target="../tags/tag178.xml"/><Relationship Id="rId140" Type="http://schemas.openxmlformats.org/officeDocument/2006/relationships/tags" Target="../tags/tag177.xml"/><Relationship Id="rId14" Type="http://schemas.openxmlformats.org/officeDocument/2006/relationships/tags" Target="../tags/tag51.xml"/><Relationship Id="rId139" Type="http://schemas.openxmlformats.org/officeDocument/2006/relationships/tags" Target="../tags/tag176.xml"/><Relationship Id="rId138" Type="http://schemas.openxmlformats.org/officeDocument/2006/relationships/tags" Target="../tags/tag175.xml"/><Relationship Id="rId137" Type="http://schemas.openxmlformats.org/officeDocument/2006/relationships/tags" Target="../tags/tag174.xml"/><Relationship Id="rId136" Type="http://schemas.openxmlformats.org/officeDocument/2006/relationships/tags" Target="../tags/tag173.xml"/><Relationship Id="rId135" Type="http://schemas.openxmlformats.org/officeDocument/2006/relationships/tags" Target="../tags/tag172.xml"/><Relationship Id="rId134" Type="http://schemas.openxmlformats.org/officeDocument/2006/relationships/tags" Target="../tags/tag171.xml"/><Relationship Id="rId133" Type="http://schemas.openxmlformats.org/officeDocument/2006/relationships/tags" Target="../tags/tag170.xml"/><Relationship Id="rId132" Type="http://schemas.openxmlformats.org/officeDocument/2006/relationships/tags" Target="../tags/tag169.xml"/><Relationship Id="rId131" Type="http://schemas.openxmlformats.org/officeDocument/2006/relationships/tags" Target="../tags/tag168.xml"/><Relationship Id="rId130" Type="http://schemas.openxmlformats.org/officeDocument/2006/relationships/tags" Target="../tags/tag167.xml"/><Relationship Id="rId13" Type="http://schemas.openxmlformats.org/officeDocument/2006/relationships/tags" Target="../tags/tag50.xml"/><Relationship Id="rId129" Type="http://schemas.openxmlformats.org/officeDocument/2006/relationships/tags" Target="../tags/tag166.xml"/><Relationship Id="rId128" Type="http://schemas.openxmlformats.org/officeDocument/2006/relationships/tags" Target="../tags/tag165.xml"/><Relationship Id="rId127" Type="http://schemas.openxmlformats.org/officeDocument/2006/relationships/tags" Target="../tags/tag164.xml"/><Relationship Id="rId126" Type="http://schemas.openxmlformats.org/officeDocument/2006/relationships/tags" Target="../tags/tag163.xml"/><Relationship Id="rId125" Type="http://schemas.openxmlformats.org/officeDocument/2006/relationships/tags" Target="../tags/tag162.xml"/><Relationship Id="rId124" Type="http://schemas.openxmlformats.org/officeDocument/2006/relationships/tags" Target="../tags/tag161.xml"/><Relationship Id="rId123" Type="http://schemas.openxmlformats.org/officeDocument/2006/relationships/tags" Target="../tags/tag160.xml"/><Relationship Id="rId122" Type="http://schemas.openxmlformats.org/officeDocument/2006/relationships/tags" Target="../tags/tag159.xml"/><Relationship Id="rId121" Type="http://schemas.openxmlformats.org/officeDocument/2006/relationships/tags" Target="../tags/tag158.xml"/><Relationship Id="rId120" Type="http://schemas.openxmlformats.org/officeDocument/2006/relationships/tags" Target="../tags/tag157.xml"/><Relationship Id="rId12" Type="http://schemas.openxmlformats.org/officeDocument/2006/relationships/tags" Target="../tags/tag49.xml"/><Relationship Id="rId119" Type="http://schemas.openxmlformats.org/officeDocument/2006/relationships/tags" Target="../tags/tag156.xml"/><Relationship Id="rId118" Type="http://schemas.openxmlformats.org/officeDocument/2006/relationships/tags" Target="../tags/tag155.xml"/><Relationship Id="rId117" Type="http://schemas.openxmlformats.org/officeDocument/2006/relationships/tags" Target="../tags/tag154.xml"/><Relationship Id="rId116" Type="http://schemas.openxmlformats.org/officeDocument/2006/relationships/tags" Target="../tags/tag153.xml"/><Relationship Id="rId115" Type="http://schemas.openxmlformats.org/officeDocument/2006/relationships/tags" Target="../tags/tag152.xml"/><Relationship Id="rId114" Type="http://schemas.openxmlformats.org/officeDocument/2006/relationships/tags" Target="../tags/tag151.xml"/><Relationship Id="rId113" Type="http://schemas.openxmlformats.org/officeDocument/2006/relationships/tags" Target="../tags/tag150.xml"/><Relationship Id="rId112" Type="http://schemas.openxmlformats.org/officeDocument/2006/relationships/tags" Target="../tags/tag149.xml"/><Relationship Id="rId111" Type="http://schemas.openxmlformats.org/officeDocument/2006/relationships/tags" Target="../tags/tag148.xml"/><Relationship Id="rId110" Type="http://schemas.openxmlformats.org/officeDocument/2006/relationships/tags" Target="../tags/tag147.xml"/><Relationship Id="rId11" Type="http://schemas.openxmlformats.org/officeDocument/2006/relationships/tags" Target="../tags/tag48.xml"/><Relationship Id="rId109" Type="http://schemas.openxmlformats.org/officeDocument/2006/relationships/tags" Target="../tags/tag146.xml"/><Relationship Id="rId108" Type="http://schemas.openxmlformats.org/officeDocument/2006/relationships/tags" Target="../tags/tag145.xml"/><Relationship Id="rId107" Type="http://schemas.openxmlformats.org/officeDocument/2006/relationships/tags" Target="../tags/tag144.xml"/><Relationship Id="rId106" Type="http://schemas.openxmlformats.org/officeDocument/2006/relationships/tags" Target="../tags/tag143.xml"/><Relationship Id="rId105" Type="http://schemas.openxmlformats.org/officeDocument/2006/relationships/tags" Target="../tags/tag142.xml"/><Relationship Id="rId104" Type="http://schemas.openxmlformats.org/officeDocument/2006/relationships/tags" Target="../tags/tag141.xml"/><Relationship Id="rId103" Type="http://schemas.openxmlformats.org/officeDocument/2006/relationships/tags" Target="../tags/tag140.xml"/><Relationship Id="rId102" Type="http://schemas.openxmlformats.org/officeDocument/2006/relationships/tags" Target="../tags/tag139.xml"/><Relationship Id="rId101" Type="http://schemas.openxmlformats.org/officeDocument/2006/relationships/tags" Target="../tags/tag138.xml"/><Relationship Id="rId100" Type="http://schemas.openxmlformats.org/officeDocument/2006/relationships/tags" Target="../tags/tag137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0.xml"/><Relationship Id="rId8" Type="http://schemas.openxmlformats.org/officeDocument/2006/relationships/tags" Target="../tags/tag269.xml"/><Relationship Id="rId7" Type="http://schemas.openxmlformats.org/officeDocument/2006/relationships/tags" Target="../tags/tag268.xml"/><Relationship Id="rId6" Type="http://schemas.openxmlformats.org/officeDocument/2006/relationships/tags" Target="../tags/tag267.xml"/><Relationship Id="rId5" Type="http://schemas.openxmlformats.org/officeDocument/2006/relationships/tags" Target="../tags/tag266.xml"/><Relationship Id="rId4" Type="http://schemas.openxmlformats.org/officeDocument/2006/relationships/tags" Target="../tags/tag265.xml"/><Relationship Id="rId3" Type="http://schemas.openxmlformats.org/officeDocument/2006/relationships/tags" Target="../tags/tag264.xml"/><Relationship Id="rId23" Type="http://schemas.openxmlformats.org/officeDocument/2006/relationships/notesSlide" Target="../notesSlides/notesSlide6.xml"/><Relationship Id="rId22" Type="http://schemas.openxmlformats.org/officeDocument/2006/relationships/slideLayout" Target="../slideLayouts/slideLayout12.xml"/><Relationship Id="rId21" Type="http://schemas.openxmlformats.org/officeDocument/2006/relationships/image" Target="../media/image6.png"/><Relationship Id="rId20" Type="http://schemas.openxmlformats.org/officeDocument/2006/relationships/tags" Target="../tags/tag278.xml"/><Relationship Id="rId2" Type="http://schemas.openxmlformats.org/officeDocument/2006/relationships/tags" Target="../tags/tag263.xml"/><Relationship Id="rId19" Type="http://schemas.openxmlformats.org/officeDocument/2006/relationships/image" Target="../media/image5.png"/><Relationship Id="rId18" Type="http://schemas.openxmlformats.org/officeDocument/2006/relationships/tags" Target="../tags/tag277.xml"/><Relationship Id="rId17" Type="http://schemas.openxmlformats.org/officeDocument/2006/relationships/image" Target="../media/image4.png"/><Relationship Id="rId16" Type="http://schemas.openxmlformats.org/officeDocument/2006/relationships/tags" Target="../tags/tag276.xml"/><Relationship Id="rId15" Type="http://schemas.openxmlformats.org/officeDocument/2006/relationships/image" Target="../media/image3.png"/><Relationship Id="rId14" Type="http://schemas.openxmlformats.org/officeDocument/2006/relationships/tags" Target="../tags/tag275.xml"/><Relationship Id="rId13" Type="http://schemas.openxmlformats.org/officeDocument/2006/relationships/tags" Target="../tags/tag274.xml"/><Relationship Id="rId12" Type="http://schemas.openxmlformats.org/officeDocument/2006/relationships/tags" Target="../tags/tag273.xml"/><Relationship Id="rId11" Type="http://schemas.openxmlformats.org/officeDocument/2006/relationships/tags" Target="../tags/tag272.xml"/><Relationship Id="rId10" Type="http://schemas.openxmlformats.org/officeDocument/2006/relationships/tags" Target="../tags/tag271.xml"/><Relationship Id="rId1" Type="http://schemas.openxmlformats.org/officeDocument/2006/relationships/tags" Target="../tags/tag2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$ḷîde"/>
          <p:cNvSpPr/>
          <p:nvPr/>
        </p:nvSpPr>
        <p:spPr>
          <a:xfrm>
            <a:off x="0" y="-14724"/>
            <a:ext cx="12192000" cy="6887448"/>
          </a:xfrm>
          <a:prstGeom prst="rect">
            <a:avLst/>
          </a:prstGeom>
          <a:blipFill>
            <a:blip r:embed="rId1"/>
            <a:stretch>
              <a:fillRect t="-16365" b="-163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" name="íṡḷîḓe"/>
          <p:cNvSpPr/>
          <p:nvPr/>
        </p:nvSpPr>
        <p:spPr>
          <a:xfrm>
            <a:off x="0" y="0"/>
            <a:ext cx="12192000" cy="6887448"/>
          </a:xfrm>
          <a:prstGeom prst="rect">
            <a:avLst/>
          </a:prstGeom>
          <a:gradFill>
            <a:gsLst>
              <a:gs pos="1000">
                <a:srgbClr val="544633">
                  <a:alpha val="74000"/>
                </a:srgbClr>
              </a:gs>
              <a:gs pos="100000">
                <a:srgbClr val="492811">
                  <a:alpha val="8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1944904" y="4193354"/>
            <a:ext cx="7848600" cy="0"/>
          </a:xfrm>
          <a:prstGeom prst="line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文本框 63"/>
          <p:cNvSpPr txBox="1"/>
          <p:nvPr/>
        </p:nvSpPr>
        <p:spPr>
          <a:xfrm>
            <a:off x="917575" y="2419350"/>
            <a:ext cx="9815195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sz="80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信息发布</a:t>
            </a:r>
            <a:r>
              <a:rPr lang="zh-CN" altLang="en-US" sz="8000" b="1" dirty="0">
                <a:solidFill>
                  <a:schemeClr val="bg1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管理系统</a:t>
            </a:r>
            <a:endParaRPr lang="zh-CN" altLang="en-US" sz="8000" b="1" dirty="0">
              <a:solidFill>
                <a:schemeClr val="bg1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66" name="流程图: 终止 65"/>
          <p:cNvSpPr/>
          <p:nvPr/>
        </p:nvSpPr>
        <p:spPr>
          <a:xfrm rot="18959274">
            <a:off x="-811533" y="5469041"/>
            <a:ext cx="2704263" cy="825255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7" name="流程图: 终止 66"/>
          <p:cNvSpPr/>
          <p:nvPr/>
        </p:nvSpPr>
        <p:spPr>
          <a:xfrm rot="18959274">
            <a:off x="-742338" y="4831304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8" name="流程图: 终止 67"/>
          <p:cNvSpPr/>
          <p:nvPr/>
        </p:nvSpPr>
        <p:spPr>
          <a:xfrm rot="18959274">
            <a:off x="-385121" y="3438142"/>
            <a:ext cx="901989" cy="275258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9" name="流程图: 终止 68"/>
          <p:cNvSpPr/>
          <p:nvPr/>
        </p:nvSpPr>
        <p:spPr>
          <a:xfrm rot="18959274">
            <a:off x="10801711" y="-180993"/>
            <a:ext cx="901989" cy="275258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0" name="流程图: 终止 69"/>
          <p:cNvSpPr/>
          <p:nvPr/>
        </p:nvSpPr>
        <p:spPr>
          <a:xfrm rot="18959274">
            <a:off x="10873251" y="2641499"/>
            <a:ext cx="2704263" cy="825255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1" name="流程图: 终止 70"/>
          <p:cNvSpPr/>
          <p:nvPr/>
        </p:nvSpPr>
        <p:spPr>
          <a:xfrm rot="18959274">
            <a:off x="11102791" y="1785538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2" name="流程图: 终止 71"/>
          <p:cNvSpPr/>
          <p:nvPr/>
        </p:nvSpPr>
        <p:spPr>
          <a:xfrm rot="18959274">
            <a:off x="8673710" y="6644673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3" name="流程图: 终止 72"/>
          <p:cNvSpPr/>
          <p:nvPr/>
        </p:nvSpPr>
        <p:spPr>
          <a:xfrm rot="18959274">
            <a:off x="577139" y="1621171"/>
            <a:ext cx="901989" cy="275258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/>
          <p:nvPr>
            <p:custDataLst>
              <p:tags r:id="rId1"/>
            </p:custDataLst>
          </p:nvPr>
        </p:nvSpPr>
        <p:spPr bwMode="auto">
          <a:xfrm>
            <a:off x="9246335" y="2044211"/>
            <a:ext cx="852869" cy="84238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316" tIns="65158" rIns="130316" bIns="65158" numCol="1" rtlCol="0" anchor="t" anchorCtr="0" compatLnSpc="1"/>
          <a:lstStyle/>
          <a:p>
            <a:pPr algn="ctr" defTabSz="13030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3" name="Oval 202"/>
          <p:cNvSpPr/>
          <p:nvPr>
            <p:custDataLst>
              <p:tags r:id="rId2"/>
            </p:custDataLst>
          </p:nvPr>
        </p:nvSpPr>
        <p:spPr bwMode="auto">
          <a:xfrm>
            <a:off x="1967365" y="2044211"/>
            <a:ext cx="852869" cy="842384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316" tIns="65158" rIns="130316" bIns="65158" numCol="1" rtlCol="0" anchor="t" anchorCtr="0" compatLnSpc="1"/>
          <a:lstStyle/>
          <a:p>
            <a:pPr algn="ctr" defTabSz="13030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7" name="Oval 206"/>
          <p:cNvSpPr/>
          <p:nvPr>
            <p:custDataLst>
              <p:tags r:id="rId3"/>
            </p:custDataLst>
          </p:nvPr>
        </p:nvSpPr>
        <p:spPr bwMode="auto">
          <a:xfrm>
            <a:off x="5669565" y="2044211"/>
            <a:ext cx="852869" cy="842384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316" tIns="65158" rIns="130316" bIns="65158" numCol="1" rtlCol="0" anchor="t" anchorCtr="0" compatLnSpc="1"/>
          <a:lstStyle/>
          <a:p>
            <a:pPr algn="ctr" defTabSz="13030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2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8" name="Freeform 6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9376245" y="2151387"/>
            <a:ext cx="593044" cy="584314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30316" tIns="65158" rIns="130316" bIns="651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19" name="Freeform 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801659" y="2250196"/>
            <a:ext cx="588671" cy="381386"/>
          </a:xfrm>
          <a:custGeom>
            <a:avLst/>
            <a:gdLst>
              <a:gd name="T0" fmla="*/ 97 w 171"/>
              <a:gd name="T1" fmla="*/ 68 h 112"/>
              <a:gd name="T2" fmla="*/ 74 w 171"/>
              <a:gd name="T3" fmla="*/ 94 h 112"/>
              <a:gd name="T4" fmla="*/ 68 w 171"/>
              <a:gd name="T5" fmla="*/ 95 h 112"/>
              <a:gd name="T6" fmla="*/ 67 w 171"/>
              <a:gd name="T7" fmla="*/ 92 h 112"/>
              <a:gd name="T8" fmla="*/ 68 w 171"/>
              <a:gd name="T9" fmla="*/ 89 h 112"/>
              <a:gd name="T10" fmla="*/ 77 w 171"/>
              <a:gd name="T11" fmla="*/ 69 h 112"/>
              <a:gd name="T12" fmla="*/ 70 w 171"/>
              <a:gd name="T13" fmla="*/ 66 h 112"/>
              <a:gd name="T14" fmla="*/ 69 w 171"/>
              <a:gd name="T15" fmla="*/ 66 h 112"/>
              <a:gd name="T16" fmla="*/ 64 w 171"/>
              <a:gd name="T17" fmla="*/ 61 h 112"/>
              <a:gd name="T18" fmla="*/ 66 w 171"/>
              <a:gd name="T19" fmla="*/ 56 h 112"/>
              <a:gd name="T20" fmla="*/ 90 w 171"/>
              <a:gd name="T21" fmla="*/ 30 h 112"/>
              <a:gd name="T22" fmla="*/ 95 w 171"/>
              <a:gd name="T23" fmla="*/ 29 h 112"/>
              <a:gd name="T24" fmla="*/ 97 w 171"/>
              <a:gd name="T25" fmla="*/ 32 h 112"/>
              <a:gd name="T26" fmla="*/ 96 w 171"/>
              <a:gd name="T27" fmla="*/ 35 h 112"/>
              <a:gd name="T28" fmla="*/ 87 w 171"/>
              <a:gd name="T29" fmla="*/ 55 h 112"/>
              <a:gd name="T30" fmla="*/ 94 w 171"/>
              <a:gd name="T31" fmla="*/ 58 h 112"/>
              <a:gd name="T32" fmla="*/ 94 w 171"/>
              <a:gd name="T33" fmla="*/ 58 h 112"/>
              <a:gd name="T34" fmla="*/ 99 w 171"/>
              <a:gd name="T35" fmla="*/ 63 h 112"/>
              <a:gd name="T36" fmla="*/ 97 w 171"/>
              <a:gd name="T37" fmla="*/ 68 h 112"/>
              <a:gd name="T38" fmla="*/ 130 w 171"/>
              <a:gd name="T39" fmla="*/ 31 h 112"/>
              <a:gd name="T40" fmla="*/ 123 w 171"/>
              <a:gd name="T41" fmla="*/ 32 h 112"/>
              <a:gd name="T42" fmla="*/ 80 w 171"/>
              <a:gd name="T43" fmla="*/ 0 h 112"/>
              <a:gd name="T44" fmla="*/ 34 w 171"/>
              <a:gd name="T45" fmla="*/ 45 h 112"/>
              <a:gd name="T46" fmla="*/ 35 w 171"/>
              <a:gd name="T47" fmla="*/ 51 h 112"/>
              <a:gd name="T48" fmla="*/ 31 w 171"/>
              <a:gd name="T49" fmla="*/ 51 h 112"/>
              <a:gd name="T50" fmla="*/ 0 w 171"/>
              <a:gd name="T51" fmla="*/ 81 h 112"/>
              <a:gd name="T52" fmla="*/ 31 w 171"/>
              <a:gd name="T53" fmla="*/ 112 h 112"/>
              <a:gd name="T54" fmla="*/ 130 w 171"/>
              <a:gd name="T55" fmla="*/ 112 h 112"/>
              <a:gd name="T56" fmla="*/ 171 w 171"/>
              <a:gd name="T57" fmla="*/ 71 h 112"/>
              <a:gd name="T58" fmla="*/ 130 w 171"/>
              <a:gd name="T59" fmla="*/ 3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1" h="112">
                <a:moveTo>
                  <a:pt x="97" y="68"/>
                </a:moveTo>
                <a:cubicBezTo>
                  <a:pt x="93" y="74"/>
                  <a:pt x="75" y="93"/>
                  <a:pt x="74" y="94"/>
                </a:cubicBezTo>
                <a:cubicBezTo>
                  <a:pt x="73" y="95"/>
                  <a:pt x="71" y="97"/>
                  <a:pt x="68" y="95"/>
                </a:cubicBezTo>
                <a:cubicBezTo>
                  <a:pt x="68" y="95"/>
                  <a:pt x="67" y="94"/>
                  <a:pt x="67" y="92"/>
                </a:cubicBezTo>
                <a:cubicBezTo>
                  <a:pt x="67" y="91"/>
                  <a:pt x="68" y="89"/>
                  <a:pt x="68" y="89"/>
                </a:cubicBezTo>
                <a:cubicBezTo>
                  <a:pt x="77" y="69"/>
                  <a:pt x="77" y="69"/>
                  <a:pt x="77" y="69"/>
                </a:cubicBezTo>
                <a:cubicBezTo>
                  <a:pt x="75" y="68"/>
                  <a:pt x="72" y="67"/>
                  <a:pt x="70" y="66"/>
                </a:cubicBezTo>
                <a:cubicBezTo>
                  <a:pt x="69" y="66"/>
                  <a:pt x="69" y="66"/>
                  <a:pt x="69" y="66"/>
                </a:cubicBezTo>
                <a:cubicBezTo>
                  <a:pt x="67" y="65"/>
                  <a:pt x="64" y="64"/>
                  <a:pt x="64" y="61"/>
                </a:cubicBezTo>
                <a:cubicBezTo>
                  <a:pt x="64" y="59"/>
                  <a:pt x="65" y="58"/>
                  <a:pt x="66" y="56"/>
                </a:cubicBezTo>
                <a:cubicBezTo>
                  <a:pt x="71" y="50"/>
                  <a:pt x="89" y="31"/>
                  <a:pt x="90" y="30"/>
                </a:cubicBezTo>
                <a:cubicBezTo>
                  <a:pt x="91" y="29"/>
                  <a:pt x="93" y="27"/>
                  <a:pt x="95" y="29"/>
                </a:cubicBezTo>
                <a:cubicBezTo>
                  <a:pt x="96" y="29"/>
                  <a:pt x="97" y="30"/>
                  <a:pt x="97" y="32"/>
                </a:cubicBezTo>
                <a:cubicBezTo>
                  <a:pt x="97" y="33"/>
                  <a:pt x="96" y="35"/>
                  <a:pt x="96" y="35"/>
                </a:cubicBezTo>
                <a:cubicBezTo>
                  <a:pt x="87" y="55"/>
                  <a:pt x="87" y="55"/>
                  <a:pt x="87" y="55"/>
                </a:cubicBezTo>
                <a:cubicBezTo>
                  <a:pt x="89" y="55"/>
                  <a:pt x="92" y="57"/>
                  <a:pt x="94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97" y="59"/>
                  <a:pt x="99" y="60"/>
                  <a:pt x="99" y="63"/>
                </a:cubicBezTo>
                <a:cubicBezTo>
                  <a:pt x="99" y="65"/>
                  <a:pt x="99" y="66"/>
                  <a:pt x="97" y="68"/>
                </a:cubicBezTo>
                <a:close/>
                <a:moveTo>
                  <a:pt x="130" y="31"/>
                </a:moveTo>
                <a:cubicBezTo>
                  <a:pt x="128" y="31"/>
                  <a:pt x="126" y="31"/>
                  <a:pt x="123" y="32"/>
                </a:cubicBezTo>
                <a:cubicBezTo>
                  <a:pt x="118" y="13"/>
                  <a:pt x="100" y="0"/>
                  <a:pt x="80" y="0"/>
                </a:cubicBezTo>
                <a:cubicBezTo>
                  <a:pt x="54" y="0"/>
                  <a:pt x="34" y="20"/>
                  <a:pt x="34" y="45"/>
                </a:cubicBezTo>
                <a:cubicBezTo>
                  <a:pt x="34" y="47"/>
                  <a:pt x="34" y="49"/>
                  <a:pt x="35" y="51"/>
                </a:cubicBezTo>
                <a:cubicBezTo>
                  <a:pt x="33" y="51"/>
                  <a:pt x="32" y="51"/>
                  <a:pt x="31" y="51"/>
                </a:cubicBezTo>
                <a:cubicBezTo>
                  <a:pt x="14" y="51"/>
                  <a:pt x="0" y="64"/>
                  <a:pt x="0" y="81"/>
                </a:cubicBezTo>
                <a:cubicBezTo>
                  <a:pt x="0" y="98"/>
                  <a:pt x="14" y="112"/>
                  <a:pt x="31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53" y="112"/>
                  <a:pt x="171" y="94"/>
                  <a:pt x="171" y="71"/>
                </a:cubicBezTo>
                <a:cubicBezTo>
                  <a:pt x="171" y="49"/>
                  <a:pt x="153" y="31"/>
                  <a:pt x="130" y="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30316" tIns="65158" rIns="130316" bIns="651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20" name="Freeform 8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2092796" y="2217680"/>
            <a:ext cx="547873" cy="499400"/>
          </a:xfrm>
          <a:custGeom>
            <a:avLst/>
            <a:gdLst>
              <a:gd name="T0" fmla="*/ 91 w 159"/>
              <a:gd name="T1" fmla="*/ 44 h 147"/>
              <a:gd name="T2" fmla="*/ 38 w 159"/>
              <a:gd name="T3" fmla="*/ 28 h 147"/>
              <a:gd name="T4" fmla="*/ 91 w 159"/>
              <a:gd name="T5" fmla="*/ 12 h 147"/>
              <a:gd name="T6" fmla="*/ 143 w 159"/>
              <a:gd name="T7" fmla="*/ 28 h 147"/>
              <a:gd name="T8" fmla="*/ 91 w 159"/>
              <a:gd name="T9" fmla="*/ 44 h 147"/>
              <a:gd name="T10" fmla="*/ 13 w 159"/>
              <a:gd name="T11" fmla="*/ 80 h 147"/>
              <a:gd name="T12" fmla="*/ 29 w 159"/>
              <a:gd name="T13" fmla="*/ 62 h 147"/>
              <a:gd name="T14" fmla="*/ 35 w 159"/>
              <a:gd name="T15" fmla="*/ 97 h 147"/>
              <a:gd name="T16" fmla="*/ 13 w 159"/>
              <a:gd name="T17" fmla="*/ 80 h 147"/>
              <a:gd name="T18" fmla="*/ 91 w 159"/>
              <a:gd name="T19" fmla="*/ 0 h 147"/>
              <a:gd name="T20" fmla="*/ 91 w 159"/>
              <a:gd name="T21" fmla="*/ 0 h 147"/>
              <a:gd name="T22" fmla="*/ 24 w 159"/>
              <a:gd name="T23" fmla="*/ 26 h 147"/>
              <a:gd name="T24" fmla="*/ 28 w 159"/>
              <a:gd name="T25" fmla="*/ 50 h 147"/>
              <a:gd name="T26" fmla="*/ 1 w 159"/>
              <a:gd name="T27" fmla="*/ 81 h 147"/>
              <a:gd name="T28" fmla="*/ 38 w 159"/>
              <a:gd name="T29" fmla="*/ 109 h 147"/>
              <a:gd name="T30" fmla="*/ 80 w 159"/>
              <a:gd name="T31" fmla="*/ 90 h 147"/>
              <a:gd name="T32" fmla="*/ 79 w 159"/>
              <a:gd name="T33" fmla="*/ 84 h 147"/>
              <a:gd name="T34" fmla="*/ 91 w 159"/>
              <a:gd name="T35" fmla="*/ 72 h 147"/>
              <a:gd name="T36" fmla="*/ 103 w 159"/>
              <a:gd name="T37" fmla="*/ 84 h 147"/>
              <a:gd name="T38" fmla="*/ 91 w 159"/>
              <a:gd name="T39" fmla="*/ 96 h 147"/>
              <a:gd name="T40" fmla="*/ 39 w 159"/>
              <a:gd name="T41" fmla="*/ 122 h 147"/>
              <a:gd name="T42" fmla="*/ 40 w 159"/>
              <a:gd name="T43" fmla="*/ 127 h 147"/>
              <a:gd name="T44" fmla="*/ 91 w 159"/>
              <a:gd name="T45" fmla="*/ 147 h 147"/>
              <a:gd name="T46" fmla="*/ 91 w 159"/>
              <a:gd name="T47" fmla="*/ 147 h 147"/>
              <a:gd name="T48" fmla="*/ 142 w 159"/>
              <a:gd name="T49" fmla="*/ 127 h 147"/>
              <a:gd name="T50" fmla="*/ 157 w 159"/>
              <a:gd name="T51" fmla="*/ 26 h 147"/>
              <a:gd name="T52" fmla="*/ 91 w 159"/>
              <a:gd name="T5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9" h="147">
                <a:moveTo>
                  <a:pt x="91" y="44"/>
                </a:moveTo>
                <a:cubicBezTo>
                  <a:pt x="60" y="44"/>
                  <a:pt x="38" y="32"/>
                  <a:pt x="38" y="28"/>
                </a:cubicBezTo>
                <a:cubicBezTo>
                  <a:pt x="38" y="24"/>
                  <a:pt x="60" y="12"/>
                  <a:pt x="91" y="12"/>
                </a:cubicBezTo>
                <a:cubicBezTo>
                  <a:pt x="121" y="12"/>
                  <a:pt x="143" y="24"/>
                  <a:pt x="143" y="28"/>
                </a:cubicBezTo>
                <a:cubicBezTo>
                  <a:pt x="143" y="32"/>
                  <a:pt x="121" y="44"/>
                  <a:pt x="91" y="44"/>
                </a:cubicBezTo>
                <a:close/>
                <a:moveTo>
                  <a:pt x="13" y="80"/>
                </a:moveTo>
                <a:cubicBezTo>
                  <a:pt x="12" y="75"/>
                  <a:pt x="17" y="67"/>
                  <a:pt x="29" y="62"/>
                </a:cubicBezTo>
                <a:cubicBezTo>
                  <a:pt x="31" y="73"/>
                  <a:pt x="33" y="86"/>
                  <a:pt x="35" y="97"/>
                </a:cubicBezTo>
                <a:cubicBezTo>
                  <a:pt x="21" y="94"/>
                  <a:pt x="14" y="87"/>
                  <a:pt x="13" y="80"/>
                </a:cubicBezTo>
                <a:close/>
                <a:moveTo>
                  <a:pt x="91" y="0"/>
                </a:moveTo>
                <a:cubicBezTo>
                  <a:pt x="91" y="0"/>
                  <a:pt x="91" y="0"/>
                  <a:pt x="91" y="0"/>
                </a:cubicBezTo>
                <a:cubicBezTo>
                  <a:pt x="49" y="0"/>
                  <a:pt x="22" y="14"/>
                  <a:pt x="24" y="26"/>
                </a:cubicBezTo>
                <a:cubicBezTo>
                  <a:pt x="24" y="29"/>
                  <a:pt x="26" y="38"/>
                  <a:pt x="28" y="50"/>
                </a:cubicBezTo>
                <a:cubicBezTo>
                  <a:pt x="7" y="58"/>
                  <a:pt x="0" y="71"/>
                  <a:pt x="1" y="81"/>
                </a:cubicBezTo>
                <a:cubicBezTo>
                  <a:pt x="2" y="94"/>
                  <a:pt x="13" y="107"/>
                  <a:pt x="38" y="109"/>
                </a:cubicBezTo>
                <a:cubicBezTo>
                  <a:pt x="52" y="111"/>
                  <a:pt x="69" y="103"/>
                  <a:pt x="80" y="90"/>
                </a:cubicBezTo>
                <a:cubicBezTo>
                  <a:pt x="79" y="88"/>
                  <a:pt x="79" y="86"/>
                  <a:pt x="79" y="84"/>
                </a:cubicBezTo>
                <a:cubicBezTo>
                  <a:pt x="79" y="77"/>
                  <a:pt x="84" y="72"/>
                  <a:pt x="91" y="72"/>
                </a:cubicBezTo>
                <a:cubicBezTo>
                  <a:pt x="97" y="72"/>
                  <a:pt x="103" y="77"/>
                  <a:pt x="103" y="84"/>
                </a:cubicBezTo>
                <a:cubicBezTo>
                  <a:pt x="103" y="90"/>
                  <a:pt x="97" y="95"/>
                  <a:pt x="91" y="96"/>
                </a:cubicBezTo>
                <a:cubicBezTo>
                  <a:pt x="78" y="113"/>
                  <a:pt x="58" y="123"/>
                  <a:pt x="39" y="122"/>
                </a:cubicBezTo>
                <a:cubicBezTo>
                  <a:pt x="39" y="124"/>
                  <a:pt x="39" y="125"/>
                  <a:pt x="40" y="127"/>
                </a:cubicBezTo>
                <a:cubicBezTo>
                  <a:pt x="40" y="132"/>
                  <a:pt x="60" y="147"/>
                  <a:pt x="91" y="147"/>
                </a:cubicBezTo>
                <a:cubicBezTo>
                  <a:pt x="91" y="147"/>
                  <a:pt x="91" y="147"/>
                  <a:pt x="91" y="147"/>
                </a:cubicBezTo>
                <a:cubicBezTo>
                  <a:pt x="121" y="147"/>
                  <a:pt x="141" y="132"/>
                  <a:pt x="142" y="127"/>
                </a:cubicBezTo>
                <a:cubicBezTo>
                  <a:pt x="142" y="122"/>
                  <a:pt x="156" y="38"/>
                  <a:pt x="157" y="26"/>
                </a:cubicBezTo>
                <a:cubicBezTo>
                  <a:pt x="159" y="14"/>
                  <a:pt x="133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130316" tIns="65158" rIns="130316" bIns="65158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kern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grpSp>
        <p:nvGrpSpPr>
          <p:cNvPr id="28" name="组合 27"/>
          <p:cNvGrpSpPr/>
          <p:nvPr>
            <p:custDataLst>
              <p:tags r:id="rId7"/>
            </p:custDataLst>
          </p:nvPr>
        </p:nvGrpSpPr>
        <p:grpSpPr>
          <a:xfrm>
            <a:off x="839194" y="3229582"/>
            <a:ext cx="3108960" cy="1965325"/>
            <a:chOff x="2661870" y="1947672"/>
            <a:chExt cx="4839266" cy="2072917"/>
          </a:xfrm>
        </p:grpSpPr>
        <p:sp>
          <p:nvSpPr>
            <p:cNvPr id="29" name="Rectangle 42"/>
            <p:cNvSpPr/>
            <p:nvPr>
              <p:custDataLst>
                <p:tags r:id="rId8"/>
              </p:custDataLst>
            </p:nvPr>
          </p:nvSpPr>
          <p:spPr>
            <a:xfrm flipH="1">
              <a:off x="3482252" y="2847164"/>
              <a:ext cx="3713465" cy="1173425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indent="0" algn="l" fontAlgn="auto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当前各行业加速数字化进程，信息传递成为业务开展关键环节</a:t>
              </a:r>
              <a:endPara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0" name="Rectangle 42"/>
            <p:cNvSpPr/>
            <p:nvPr>
              <p:custDataLst>
                <p:tags r:id="rId9"/>
              </p:custDataLst>
            </p:nvPr>
          </p:nvSpPr>
          <p:spPr>
            <a:xfrm flipH="1">
              <a:off x="2661870" y="1947672"/>
              <a:ext cx="4839266" cy="510359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b="1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rPr>
                <a:t>数字化转型趋势</a:t>
              </a:r>
              <a:endParaRPr lang="zh-CN" altLang="en-US" sz="1600" b="1" dirty="0"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10"/>
            </p:custDataLst>
          </p:nvPr>
        </p:nvGrpSpPr>
        <p:grpSpPr>
          <a:xfrm>
            <a:off x="8169980" y="3229582"/>
            <a:ext cx="3182826" cy="1379647"/>
            <a:chOff x="2661872" y="1947672"/>
            <a:chExt cx="4954243" cy="1455176"/>
          </a:xfrm>
        </p:grpSpPr>
        <p:sp>
          <p:nvSpPr>
            <p:cNvPr id="32" name="Rectangle 42"/>
            <p:cNvSpPr/>
            <p:nvPr>
              <p:custDataLst>
                <p:tags r:id="rId11"/>
              </p:custDataLst>
            </p:nvPr>
          </p:nvSpPr>
          <p:spPr>
            <a:xfrm flipH="1">
              <a:off x="3341030" y="2813195"/>
              <a:ext cx="3987395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传统人工张贴、口头传达等方式效率低、更新慢，难以满足现代化需求</a:t>
              </a:r>
              <a:endPara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3" name="Rectangle 42"/>
            <p:cNvSpPr/>
            <p:nvPr>
              <p:custDataLst>
                <p:tags r:id="rId12"/>
              </p:custDataLst>
            </p:nvPr>
          </p:nvSpPr>
          <p:spPr>
            <a:xfrm flipH="1">
              <a:off x="2661872" y="1947672"/>
              <a:ext cx="4954243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b="1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rPr>
                <a:t>传统发布方式局限</a:t>
              </a:r>
              <a:endPara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3"/>
            </p:custDataLst>
          </p:nvPr>
        </p:nvGrpSpPr>
        <p:grpSpPr>
          <a:xfrm>
            <a:off x="4606925" y="3232633"/>
            <a:ext cx="3109208" cy="1408829"/>
            <a:chOff x="2661872" y="1345848"/>
            <a:chExt cx="4839654" cy="1485956"/>
          </a:xfrm>
        </p:grpSpPr>
        <p:sp>
          <p:nvSpPr>
            <p:cNvPr id="35" name="Rectangle 42"/>
            <p:cNvSpPr/>
            <p:nvPr>
              <p:custDataLst>
                <p:tags r:id="rId14"/>
              </p:custDataLst>
            </p:nvPr>
          </p:nvSpPr>
          <p:spPr>
            <a:xfrm flipH="1">
              <a:off x="3365394" y="2242151"/>
              <a:ext cx="3674874" cy="5896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l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rPr>
                <a:t>企业、政府、教育等领域对信息实时、精准发布的需求日益提升</a:t>
              </a:r>
              <a:endPara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endParaRPr>
            </a:p>
          </p:txBody>
        </p:sp>
        <p:sp>
          <p:nvSpPr>
            <p:cNvPr id="36" name="Rectangle 42"/>
            <p:cNvSpPr/>
            <p:nvPr>
              <p:custDataLst>
                <p:tags r:id="rId15"/>
              </p:custDataLst>
            </p:nvPr>
          </p:nvSpPr>
          <p:spPr>
            <a:xfrm flipH="1">
              <a:off x="2661872" y="1345848"/>
              <a:ext cx="4839654" cy="322238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86694" tIns="0" rIns="86694" bIns="0" rtlCol="0" anchor="t"/>
            <a:lstStyle/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2000" b="1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rPr>
                <a:t>信息发布需求增长</a:t>
              </a:r>
              <a:endPara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行业背景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10">
        <p:split orient="vert"/>
      </p:transition>
    </mc:Choice>
    <mc:Fallback>
      <p:transition spd="slow" advClick="0" advTm="30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176870" y="1647644"/>
            <a:ext cx="3739550" cy="3739545"/>
            <a:chOff x="3132652" y="1254891"/>
            <a:chExt cx="2804663" cy="2804659"/>
          </a:xfrm>
        </p:grpSpPr>
        <p:sp>
          <p:nvSpPr>
            <p:cNvPr id="5" name="椭圆 163"/>
            <p:cNvSpPr/>
            <p:nvPr/>
          </p:nvSpPr>
          <p:spPr>
            <a:xfrm rot="2700000">
              <a:off x="3132653" y="2203471"/>
              <a:ext cx="1856078" cy="1856080"/>
            </a:xfrm>
            <a:custGeom>
              <a:avLst/>
              <a:gdLst/>
              <a:ahLst/>
              <a:cxnLst/>
              <a:rect l="l" t="t" r="r" b="b"/>
              <a:pathLst>
                <a:path w="2207690" h="2207692">
                  <a:moveTo>
                    <a:pt x="2195631" y="1258405"/>
                  </a:moveTo>
                  <a:cubicBezTo>
                    <a:pt x="2191595" y="1296645"/>
                    <a:pt x="2184315" y="1334081"/>
                    <a:pt x="2173913" y="1370472"/>
                  </a:cubicBezTo>
                  <a:close/>
                  <a:moveTo>
                    <a:pt x="2207690" y="1103924"/>
                  </a:moveTo>
                  <a:cubicBezTo>
                    <a:pt x="2207691" y="1147015"/>
                    <a:pt x="2205219" y="1189529"/>
                    <a:pt x="2199774" y="1231259"/>
                  </a:cubicBezTo>
                  <a:close/>
                  <a:moveTo>
                    <a:pt x="815432" y="39382"/>
                  </a:moveTo>
                  <a:cubicBezTo>
                    <a:pt x="792913" y="124550"/>
                    <a:pt x="781644" y="213975"/>
                    <a:pt x="781644" y="306031"/>
                  </a:cubicBezTo>
                  <a:cubicBezTo>
                    <a:pt x="781644" y="915669"/>
                    <a:pt x="1275853" y="1409878"/>
                    <a:pt x="1885491" y="1409878"/>
                  </a:cubicBezTo>
                  <a:cubicBezTo>
                    <a:pt x="1985397" y="1409878"/>
                    <a:pt x="2082202" y="1396606"/>
                    <a:pt x="2173907" y="1370494"/>
                  </a:cubicBezTo>
                  <a:cubicBezTo>
                    <a:pt x="2055810" y="1851467"/>
                    <a:pt x="1621429" y="2207692"/>
                    <a:pt x="1103847" y="2207692"/>
                  </a:cubicBezTo>
                  <a:cubicBezTo>
                    <a:pt x="494209" y="2207692"/>
                    <a:pt x="0" y="1713483"/>
                    <a:pt x="0" y="1103845"/>
                  </a:cubicBezTo>
                  <a:cubicBezTo>
                    <a:pt x="0" y="594112"/>
                    <a:pt x="345503" y="165076"/>
                    <a:pt x="815432" y="39382"/>
                  </a:cubicBezTo>
                  <a:close/>
                  <a:moveTo>
                    <a:pt x="937859" y="13805"/>
                  </a:moveTo>
                  <a:lnTo>
                    <a:pt x="815433" y="39382"/>
                  </a:lnTo>
                  <a:cubicBezTo>
                    <a:pt x="855095" y="27337"/>
                    <a:pt x="895991" y="18718"/>
                    <a:pt x="937859" y="13805"/>
                  </a:cubicBezTo>
                  <a:close/>
                  <a:moveTo>
                    <a:pt x="1103792" y="1"/>
                  </a:moveTo>
                  <a:lnTo>
                    <a:pt x="968896" y="9068"/>
                  </a:lnTo>
                  <a:cubicBezTo>
                    <a:pt x="1013034" y="2780"/>
                    <a:pt x="1058088" y="0"/>
                    <a:pt x="1103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000" dirty="0">
                <a:solidFill>
                  <a:schemeClr val="tx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144445" y="1254891"/>
              <a:ext cx="2792870" cy="2795049"/>
              <a:chOff x="3144445" y="1254891"/>
              <a:chExt cx="2792870" cy="2795049"/>
            </a:xfrm>
          </p:grpSpPr>
          <p:sp>
            <p:nvSpPr>
              <p:cNvPr id="7" name="椭圆 168"/>
              <p:cNvSpPr/>
              <p:nvPr/>
            </p:nvSpPr>
            <p:spPr>
              <a:xfrm rot="2700000">
                <a:off x="4081233" y="1254891"/>
                <a:ext cx="1856082" cy="1856081"/>
              </a:xfrm>
              <a:custGeom>
                <a:avLst/>
                <a:gdLst/>
                <a:ahLst/>
                <a:cxnLst/>
                <a:rect l="l" t="t" r="r" b="b"/>
                <a:pathLst>
                  <a:path w="2207694" h="2207694">
                    <a:moveTo>
                      <a:pt x="1240201" y="2198410"/>
                    </a:moveTo>
                    <a:cubicBezTo>
                      <a:pt x="1195601" y="2204855"/>
                      <a:pt x="1150057" y="2207694"/>
                      <a:pt x="1103851" y="2207694"/>
                    </a:cubicBezTo>
                    <a:close/>
                    <a:moveTo>
                      <a:pt x="1396176" y="2167304"/>
                    </a:moveTo>
                    <a:cubicBezTo>
                      <a:pt x="1355911" y="2179613"/>
                      <a:pt x="1314389" y="2188486"/>
                      <a:pt x="1271865" y="2193577"/>
                    </a:cubicBezTo>
                    <a:close/>
                    <a:moveTo>
                      <a:pt x="7872" y="976750"/>
                    </a:moveTo>
                    <a:lnTo>
                      <a:pt x="1" y="1103847"/>
                    </a:lnTo>
                    <a:cubicBezTo>
                      <a:pt x="1" y="1713485"/>
                      <a:pt x="494210" y="2207694"/>
                      <a:pt x="1103848" y="2207694"/>
                    </a:cubicBezTo>
                    <a:cubicBezTo>
                      <a:pt x="494209" y="2207694"/>
                      <a:pt x="0" y="1713485"/>
                      <a:pt x="0" y="1103847"/>
                    </a:cubicBezTo>
                    <a:cubicBezTo>
                      <a:pt x="0" y="1060839"/>
                      <a:pt x="2460" y="1018405"/>
                      <a:pt x="7872" y="976750"/>
                    </a:cubicBezTo>
                    <a:close/>
                    <a:moveTo>
                      <a:pt x="1103847" y="0"/>
                    </a:moveTo>
                    <a:cubicBezTo>
                      <a:pt x="1713485" y="0"/>
                      <a:pt x="2207694" y="494209"/>
                      <a:pt x="2207694" y="1103847"/>
                    </a:cubicBezTo>
                    <a:cubicBezTo>
                      <a:pt x="2207694" y="1612162"/>
                      <a:pt x="1864110" y="2040229"/>
                      <a:pt x="1396188" y="2167301"/>
                    </a:cubicBezTo>
                    <a:cubicBezTo>
                      <a:pt x="1418536" y="2082435"/>
                      <a:pt x="1429716" y="1993353"/>
                      <a:pt x="1429716" y="1901660"/>
                    </a:cubicBezTo>
                    <a:cubicBezTo>
                      <a:pt x="1429716" y="1292022"/>
                      <a:pt x="935507" y="797813"/>
                      <a:pt x="325869" y="797813"/>
                    </a:cubicBezTo>
                    <a:cubicBezTo>
                      <a:pt x="224547" y="797813"/>
                      <a:pt x="126413" y="811464"/>
                      <a:pt x="33529" y="838206"/>
                    </a:cubicBezTo>
                    <a:cubicBezTo>
                      <a:pt x="23934" y="874644"/>
                      <a:pt x="16397" y="911859"/>
                      <a:pt x="11973" y="949877"/>
                    </a:cubicBezTo>
                    <a:cubicBezTo>
                      <a:pt x="85667" y="413031"/>
                      <a:pt x="546523" y="0"/>
                      <a:pt x="11038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8" name="椭圆 161"/>
              <p:cNvSpPr/>
              <p:nvPr/>
            </p:nvSpPr>
            <p:spPr>
              <a:xfrm rot="2700000">
                <a:off x="3144445" y="1266681"/>
                <a:ext cx="1856078" cy="1856079"/>
              </a:xfrm>
              <a:custGeom>
                <a:avLst/>
                <a:gdLst/>
                <a:ahLst/>
                <a:cxnLst/>
                <a:rect l="l" t="t" r="r" b="b"/>
                <a:pathLst>
                  <a:path w="2207690" h="2207691">
                    <a:moveTo>
                      <a:pt x="967503" y="2198411"/>
                    </a:moveTo>
                    <a:lnTo>
                      <a:pt x="1103795" y="2207691"/>
                    </a:lnTo>
                    <a:cubicBezTo>
                      <a:pt x="1057608" y="2207692"/>
                      <a:pt x="1012085" y="2204853"/>
                      <a:pt x="967503" y="2198411"/>
                    </a:cubicBezTo>
                    <a:close/>
                    <a:moveTo>
                      <a:pt x="811529" y="2167307"/>
                    </a:moveTo>
                    <a:lnTo>
                      <a:pt x="935821" y="2193576"/>
                    </a:lnTo>
                    <a:cubicBezTo>
                      <a:pt x="893304" y="2188486"/>
                      <a:pt x="851788" y="2179614"/>
                      <a:pt x="811529" y="2167307"/>
                    </a:cubicBezTo>
                    <a:close/>
                    <a:moveTo>
                      <a:pt x="2199826" y="976772"/>
                    </a:moveTo>
                    <a:cubicBezTo>
                      <a:pt x="2205232" y="1018393"/>
                      <a:pt x="2207691" y="1060793"/>
                      <a:pt x="2207690" y="1103766"/>
                    </a:cubicBezTo>
                    <a:close/>
                    <a:moveTo>
                      <a:pt x="2174170" y="838223"/>
                    </a:moveTo>
                    <a:cubicBezTo>
                      <a:pt x="2184491" y="874470"/>
                      <a:pt x="2191713" y="911752"/>
                      <a:pt x="2195714" y="949832"/>
                    </a:cubicBezTo>
                    <a:close/>
                    <a:moveTo>
                      <a:pt x="1103847" y="0"/>
                    </a:moveTo>
                    <a:cubicBezTo>
                      <a:pt x="1621792" y="0"/>
                      <a:pt x="2056420" y="356726"/>
                      <a:pt x="2174166" y="838207"/>
                    </a:cubicBezTo>
                    <a:cubicBezTo>
                      <a:pt x="2081282" y="811466"/>
                      <a:pt x="1983150" y="797814"/>
                      <a:pt x="1881827" y="797814"/>
                    </a:cubicBezTo>
                    <a:cubicBezTo>
                      <a:pt x="1272189" y="797814"/>
                      <a:pt x="777980" y="1292023"/>
                      <a:pt x="777980" y="1901661"/>
                    </a:cubicBezTo>
                    <a:cubicBezTo>
                      <a:pt x="777980" y="1993354"/>
                      <a:pt x="789160" y="2082435"/>
                      <a:pt x="811508" y="2167301"/>
                    </a:cubicBezTo>
                    <a:cubicBezTo>
                      <a:pt x="343585" y="2040230"/>
                      <a:pt x="0" y="1612163"/>
                      <a:pt x="0" y="1103847"/>
                    </a:cubicBezTo>
                    <a:cubicBezTo>
                      <a:pt x="0" y="494209"/>
                      <a:pt x="494209" y="0"/>
                      <a:pt x="11038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9" name="椭圆 162"/>
              <p:cNvSpPr/>
              <p:nvPr/>
            </p:nvSpPr>
            <p:spPr>
              <a:xfrm rot="2700000">
                <a:off x="4071621" y="2193858"/>
                <a:ext cx="1856082" cy="1856081"/>
              </a:xfrm>
              <a:custGeom>
                <a:avLst/>
                <a:gdLst/>
                <a:ahLst/>
                <a:cxnLst/>
                <a:rect l="l" t="t" r="r" b="b"/>
                <a:pathLst>
                  <a:path w="2207694" h="2207694">
                    <a:moveTo>
                      <a:pt x="1269814" y="13804"/>
                    </a:moveTo>
                    <a:cubicBezTo>
                      <a:pt x="1800820" y="92567"/>
                      <a:pt x="2207694" y="550692"/>
                      <a:pt x="2207694" y="1103847"/>
                    </a:cubicBezTo>
                    <a:cubicBezTo>
                      <a:pt x="2207694" y="1713485"/>
                      <a:pt x="1713485" y="2207694"/>
                      <a:pt x="1103847" y="2207694"/>
                    </a:cubicBezTo>
                    <a:cubicBezTo>
                      <a:pt x="546709" y="2207694"/>
                      <a:pt x="85975" y="1794939"/>
                      <a:pt x="12055" y="1258354"/>
                    </a:cubicBezTo>
                    <a:lnTo>
                      <a:pt x="33789" y="1370498"/>
                    </a:lnTo>
                    <a:cubicBezTo>
                      <a:pt x="125494" y="1396610"/>
                      <a:pt x="222299" y="1409882"/>
                      <a:pt x="322205" y="1409882"/>
                    </a:cubicBezTo>
                    <a:cubicBezTo>
                      <a:pt x="931843" y="1409882"/>
                      <a:pt x="1426052" y="915673"/>
                      <a:pt x="1426052" y="306035"/>
                    </a:cubicBezTo>
                    <a:cubicBezTo>
                      <a:pt x="1426052" y="213979"/>
                      <a:pt x="1414784" y="124554"/>
                      <a:pt x="1392265" y="39385"/>
                    </a:cubicBezTo>
                    <a:cubicBezTo>
                      <a:pt x="1352416" y="28038"/>
                      <a:pt x="1311604" y="19116"/>
                      <a:pt x="1269814" y="13804"/>
                    </a:cubicBezTo>
                    <a:close/>
                    <a:moveTo>
                      <a:pt x="1103847" y="0"/>
                    </a:moveTo>
                    <a:cubicBezTo>
                      <a:pt x="1149577" y="0"/>
                      <a:pt x="1194657" y="2781"/>
                      <a:pt x="1238818" y="9073"/>
                    </a:cubicBezTo>
                    <a:lnTo>
                      <a:pt x="1103848" y="1"/>
                    </a:lnTo>
                    <a:cubicBezTo>
                      <a:pt x="494210" y="1"/>
                      <a:pt x="1" y="494210"/>
                      <a:pt x="1" y="1103848"/>
                    </a:cubicBezTo>
                    <a:cubicBezTo>
                      <a:pt x="1" y="1146981"/>
                      <a:pt x="2475" y="1189536"/>
                      <a:pt x="7924" y="1231287"/>
                    </a:cubicBezTo>
                    <a:cubicBezTo>
                      <a:pt x="2473" y="1189523"/>
                      <a:pt x="0" y="1146974"/>
                      <a:pt x="0" y="1103847"/>
                    </a:cubicBezTo>
                    <a:cubicBezTo>
                      <a:pt x="0" y="494209"/>
                      <a:pt x="494209" y="0"/>
                      <a:pt x="11038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10" name="八角星 9"/>
              <p:cNvSpPr/>
              <p:nvPr/>
            </p:nvSpPr>
            <p:spPr>
              <a:xfrm>
                <a:off x="3396389" y="1524972"/>
                <a:ext cx="2266679" cy="2266679"/>
              </a:xfrm>
              <a:prstGeom prst="star8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no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000" dirty="0">
                  <a:solidFill>
                    <a:schemeClr val="tx1"/>
                  </a:solidFill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839621" y="2531353"/>
                <a:ext cx="1380215" cy="276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b="1" dirty="0"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行业痛点</a:t>
                </a:r>
                <a:endParaRPr lang="zh-CN" altLang="en-US" b="1" dirty="0"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</p:grpSp>
      <p:sp>
        <p:nvSpPr>
          <p:cNvPr id="28" name="Rectangle 29"/>
          <p:cNvSpPr/>
          <p:nvPr/>
        </p:nvSpPr>
        <p:spPr>
          <a:xfrm>
            <a:off x="1713309" y="2370394"/>
            <a:ext cx="2009488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多设备、多部门信息管理分散，缺乏统一管控平台，操作繁琐</a:t>
            </a:r>
            <a:endParaRPr lang="zh-CN" altLang="en-US" sz="1400" dirty="0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29" name="Rectangle 30"/>
          <p:cNvSpPr/>
          <p:nvPr/>
        </p:nvSpPr>
        <p:spPr>
          <a:xfrm>
            <a:off x="1714500" y="1888490"/>
            <a:ext cx="2112645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管理效率低</a:t>
            </a:r>
            <a:endParaRPr lang="zh-CN" altLang="en-US" sz="2000" b="1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427532" y="2383213"/>
            <a:ext cx="2009488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传统发布方式无法快速响应信息变更，易导致信息滞后</a:t>
            </a:r>
            <a:endParaRPr lang="zh-CN" altLang="en-US" sz="1400" dirty="0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27720" y="2042795"/>
            <a:ext cx="23272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信息更新不及时</a:t>
            </a:r>
            <a:endParaRPr lang="zh-CN" altLang="en-US" sz="1600" b="1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32" name="Rectangle 29"/>
          <p:cNvSpPr/>
          <p:nvPr/>
        </p:nvSpPr>
        <p:spPr>
          <a:xfrm>
            <a:off x="1714579" y="4431262"/>
            <a:ext cx="200948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无法实时掌握设备运行状态和信息发布情况，故障难以及时发现和处理</a:t>
            </a:r>
            <a:endParaRPr lang="zh-CN" altLang="en-US" sz="1400" dirty="0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3" name="Rectangle 30"/>
          <p:cNvSpPr/>
          <p:nvPr/>
        </p:nvSpPr>
        <p:spPr>
          <a:xfrm>
            <a:off x="1714500" y="4090670"/>
            <a:ext cx="13544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监控缺失</a:t>
            </a:r>
            <a:endParaRPr lang="zh-CN" altLang="en-US" sz="1600" b="1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34" name="Rectangle 29"/>
          <p:cNvSpPr/>
          <p:nvPr/>
        </p:nvSpPr>
        <p:spPr>
          <a:xfrm>
            <a:off x="8427532" y="4444081"/>
            <a:ext cx="2009488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>
                <a:latin typeface="Tahoma" panose="020B0604030504040204" pitchFamily="34" charset="0"/>
                <a:ea typeface="思源黑体 CN Normal" panose="020B0400000000000000" pitchFamily="34" charset="-122"/>
                <a:sym typeface="Tahoma" panose="020B0604030504040204" pitchFamily="34" charset="0"/>
              </a:rPr>
              <a:t>难以根据不同场景、不同设备制定差异化的信息发布内容和策略</a:t>
            </a:r>
            <a:endParaRPr lang="zh-CN" altLang="en-US" sz="1400" dirty="0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5" name="Rectangle 30"/>
          <p:cNvSpPr/>
          <p:nvPr/>
        </p:nvSpPr>
        <p:spPr>
          <a:xfrm>
            <a:off x="8427720" y="4104005"/>
            <a:ext cx="179324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个性化不足</a:t>
            </a:r>
            <a:endParaRPr lang="zh-CN" altLang="en-US" sz="1600" b="1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行业痛点分析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split orient="vert"/>
      </p:transition>
    </mc:Choice>
    <mc:Fallback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7"/>
          <a:stretch>
            <a:fillRect/>
          </a:stretch>
        </p:blipFill>
        <p:spPr>
          <a:xfrm>
            <a:off x="8218889" y="1391363"/>
            <a:ext cx="3360420" cy="47002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系统概述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>
            <p:custDataLst>
              <p:tags r:id="rId2"/>
            </p:custDataLst>
          </p:nvPr>
        </p:nvGrpSpPr>
        <p:grpSpPr>
          <a:xfrm>
            <a:off x="1098550" y="4215130"/>
            <a:ext cx="673100" cy="673100"/>
            <a:chOff x="2498210" y="2451693"/>
            <a:chExt cx="640198" cy="640198"/>
          </a:xfrm>
        </p:grpSpPr>
        <p:sp>
          <p:nvSpPr>
            <p:cNvPr id="6" name="椭圆 5"/>
            <p:cNvSpPr/>
            <p:nvPr>
              <p:custDataLst>
                <p:tags r:id="rId3"/>
              </p:custDataLst>
            </p:nvPr>
          </p:nvSpPr>
          <p:spPr>
            <a:xfrm flipH="1">
              <a:off x="2498210" y="2451693"/>
              <a:ext cx="640198" cy="64019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2700132" y="2604582"/>
              <a:ext cx="281246" cy="320004"/>
            </a:xfrm>
            <a:custGeom>
              <a:avLst/>
              <a:gdLst>
                <a:gd name="T0" fmla="*/ 381 w 598"/>
                <a:gd name="T1" fmla="*/ 84 h 674"/>
                <a:gd name="T2" fmla="*/ 296 w 598"/>
                <a:gd name="T3" fmla="*/ 169 h 674"/>
                <a:gd name="T4" fmla="*/ 212 w 598"/>
                <a:gd name="T5" fmla="*/ 169 h 674"/>
                <a:gd name="T6" fmla="*/ 127 w 598"/>
                <a:gd name="T7" fmla="*/ 84 h 674"/>
                <a:gd name="T8" fmla="*/ 212 w 598"/>
                <a:gd name="T9" fmla="*/ 0 h 674"/>
                <a:gd name="T10" fmla="*/ 296 w 598"/>
                <a:gd name="T11" fmla="*/ 0 h 674"/>
                <a:gd name="T12" fmla="*/ 381 w 598"/>
                <a:gd name="T13" fmla="*/ 84 h 674"/>
                <a:gd name="T14" fmla="*/ 421 w 598"/>
                <a:gd name="T15" fmla="*/ 84 h 674"/>
                <a:gd name="T16" fmla="*/ 423 w 598"/>
                <a:gd name="T17" fmla="*/ 103 h 674"/>
                <a:gd name="T18" fmla="*/ 317 w 598"/>
                <a:gd name="T19" fmla="*/ 209 h 674"/>
                <a:gd name="T20" fmla="*/ 191 w 598"/>
                <a:gd name="T21" fmla="*/ 209 h 674"/>
                <a:gd name="T22" fmla="*/ 85 w 598"/>
                <a:gd name="T23" fmla="*/ 103 h 674"/>
                <a:gd name="T24" fmla="*/ 87 w 598"/>
                <a:gd name="T25" fmla="*/ 84 h 674"/>
                <a:gd name="T26" fmla="*/ 0 w 598"/>
                <a:gd name="T27" fmla="*/ 188 h 674"/>
                <a:gd name="T28" fmla="*/ 0 w 598"/>
                <a:gd name="T29" fmla="*/ 569 h 674"/>
                <a:gd name="T30" fmla="*/ 106 w 598"/>
                <a:gd name="T31" fmla="*/ 674 h 674"/>
                <a:gd name="T32" fmla="*/ 387 w 598"/>
                <a:gd name="T33" fmla="*/ 674 h 674"/>
                <a:gd name="T34" fmla="*/ 272 w 598"/>
                <a:gd name="T35" fmla="*/ 500 h 674"/>
                <a:gd name="T36" fmla="*/ 461 w 598"/>
                <a:gd name="T37" fmla="*/ 311 h 674"/>
                <a:gd name="T38" fmla="*/ 508 w 598"/>
                <a:gd name="T39" fmla="*/ 317 h 674"/>
                <a:gd name="T40" fmla="*/ 508 w 598"/>
                <a:gd name="T41" fmla="*/ 188 h 674"/>
                <a:gd name="T42" fmla="*/ 421 w 598"/>
                <a:gd name="T43" fmla="*/ 84 h 674"/>
                <a:gd name="T44" fmla="*/ 238 w 598"/>
                <a:gd name="T45" fmla="*/ 422 h 674"/>
                <a:gd name="T46" fmla="*/ 238 w 598"/>
                <a:gd name="T47" fmla="*/ 422 h 674"/>
                <a:gd name="T48" fmla="*/ 106 w 598"/>
                <a:gd name="T49" fmla="*/ 422 h 674"/>
                <a:gd name="T50" fmla="*/ 85 w 598"/>
                <a:gd name="T51" fmla="*/ 401 h 674"/>
                <a:gd name="T52" fmla="*/ 106 w 598"/>
                <a:gd name="T53" fmla="*/ 380 h 674"/>
                <a:gd name="T54" fmla="*/ 238 w 598"/>
                <a:gd name="T55" fmla="*/ 380 h 674"/>
                <a:gd name="T56" fmla="*/ 259 w 598"/>
                <a:gd name="T57" fmla="*/ 401 h 674"/>
                <a:gd name="T58" fmla="*/ 238 w 598"/>
                <a:gd name="T59" fmla="*/ 422 h 674"/>
                <a:gd name="T60" fmla="*/ 280 w 598"/>
                <a:gd name="T61" fmla="*/ 338 h 674"/>
                <a:gd name="T62" fmla="*/ 280 w 598"/>
                <a:gd name="T63" fmla="*/ 338 h 674"/>
                <a:gd name="T64" fmla="*/ 106 w 598"/>
                <a:gd name="T65" fmla="*/ 338 h 674"/>
                <a:gd name="T66" fmla="*/ 85 w 598"/>
                <a:gd name="T67" fmla="*/ 317 h 674"/>
                <a:gd name="T68" fmla="*/ 106 w 598"/>
                <a:gd name="T69" fmla="*/ 296 h 674"/>
                <a:gd name="T70" fmla="*/ 280 w 598"/>
                <a:gd name="T71" fmla="*/ 296 h 674"/>
                <a:gd name="T72" fmla="*/ 302 w 598"/>
                <a:gd name="T73" fmla="*/ 317 h 674"/>
                <a:gd name="T74" fmla="*/ 280 w 598"/>
                <a:gd name="T75" fmla="*/ 338 h 674"/>
                <a:gd name="T76" fmla="*/ 496 w 598"/>
                <a:gd name="T77" fmla="*/ 369 h 674"/>
                <a:gd name="T78" fmla="*/ 463 w 598"/>
                <a:gd name="T79" fmla="*/ 365 h 674"/>
                <a:gd name="T80" fmla="*/ 328 w 598"/>
                <a:gd name="T81" fmla="*/ 500 h 674"/>
                <a:gd name="T82" fmla="*/ 434 w 598"/>
                <a:gd name="T83" fmla="*/ 632 h 674"/>
                <a:gd name="T84" fmla="*/ 463 w 598"/>
                <a:gd name="T85" fmla="*/ 635 h 674"/>
                <a:gd name="T86" fmla="*/ 598 w 598"/>
                <a:gd name="T87" fmla="*/ 500 h 674"/>
                <a:gd name="T88" fmla="*/ 496 w 598"/>
                <a:gd name="T89" fmla="*/ 369 h 674"/>
                <a:gd name="T90" fmla="*/ 539 w 598"/>
                <a:gd name="T91" fmla="*/ 481 h 674"/>
                <a:gd name="T92" fmla="*/ 539 w 598"/>
                <a:gd name="T93" fmla="*/ 481 h 674"/>
                <a:gd name="T94" fmla="*/ 496 w 598"/>
                <a:gd name="T95" fmla="*/ 523 h 674"/>
                <a:gd name="T96" fmla="*/ 463 w 598"/>
                <a:gd name="T97" fmla="*/ 557 h 674"/>
                <a:gd name="T98" fmla="*/ 425 w 598"/>
                <a:gd name="T99" fmla="*/ 557 h 674"/>
                <a:gd name="T100" fmla="*/ 386 w 598"/>
                <a:gd name="T101" fmla="*/ 519 h 674"/>
                <a:gd name="T102" fmla="*/ 386 w 598"/>
                <a:gd name="T103" fmla="*/ 481 h 674"/>
                <a:gd name="T104" fmla="*/ 425 w 598"/>
                <a:gd name="T105" fmla="*/ 481 h 674"/>
                <a:gd name="T106" fmla="*/ 444 w 598"/>
                <a:gd name="T107" fmla="*/ 500 h 674"/>
                <a:gd name="T108" fmla="*/ 496 w 598"/>
                <a:gd name="T109" fmla="*/ 447 h 674"/>
                <a:gd name="T110" fmla="*/ 501 w 598"/>
                <a:gd name="T111" fmla="*/ 443 h 674"/>
                <a:gd name="T112" fmla="*/ 539 w 598"/>
                <a:gd name="T113" fmla="*/ 443 h 674"/>
                <a:gd name="T114" fmla="*/ 539 w 598"/>
                <a:gd name="T115" fmla="*/ 481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8" h="674">
                  <a:moveTo>
                    <a:pt x="381" y="84"/>
                  </a:moveTo>
                  <a:cubicBezTo>
                    <a:pt x="381" y="131"/>
                    <a:pt x="343" y="169"/>
                    <a:pt x="296" y="169"/>
                  </a:cubicBezTo>
                  <a:lnTo>
                    <a:pt x="212" y="169"/>
                  </a:lnTo>
                  <a:cubicBezTo>
                    <a:pt x="165" y="169"/>
                    <a:pt x="127" y="131"/>
                    <a:pt x="127" y="84"/>
                  </a:cubicBezTo>
                  <a:cubicBezTo>
                    <a:pt x="127" y="37"/>
                    <a:pt x="165" y="0"/>
                    <a:pt x="212" y="0"/>
                  </a:cubicBezTo>
                  <a:lnTo>
                    <a:pt x="296" y="0"/>
                  </a:lnTo>
                  <a:cubicBezTo>
                    <a:pt x="343" y="0"/>
                    <a:pt x="381" y="37"/>
                    <a:pt x="381" y="84"/>
                  </a:cubicBezTo>
                  <a:close/>
                  <a:moveTo>
                    <a:pt x="421" y="84"/>
                  </a:moveTo>
                  <a:cubicBezTo>
                    <a:pt x="422" y="90"/>
                    <a:pt x="423" y="97"/>
                    <a:pt x="423" y="103"/>
                  </a:cubicBezTo>
                  <a:cubicBezTo>
                    <a:pt x="423" y="162"/>
                    <a:pt x="376" y="209"/>
                    <a:pt x="317" y="209"/>
                  </a:cubicBezTo>
                  <a:lnTo>
                    <a:pt x="191" y="209"/>
                  </a:lnTo>
                  <a:cubicBezTo>
                    <a:pt x="132" y="209"/>
                    <a:pt x="85" y="162"/>
                    <a:pt x="85" y="103"/>
                  </a:cubicBezTo>
                  <a:cubicBezTo>
                    <a:pt x="85" y="97"/>
                    <a:pt x="85" y="90"/>
                    <a:pt x="87" y="84"/>
                  </a:cubicBezTo>
                  <a:cubicBezTo>
                    <a:pt x="37" y="93"/>
                    <a:pt x="0" y="136"/>
                    <a:pt x="0" y="188"/>
                  </a:cubicBezTo>
                  <a:lnTo>
                    <a:pt x="0" y="569"/>
                  </a:lnTo>
                  <a:cubicBezTo>
                    <a:pt x="0" y="627"/>
                    <a:pt x="47" y="674"/>
                    <a:pt x="106" y="674"/>
                  </a:cubicBezTo>
                  <a:lnTo>
                    <a:pt x="387" y="674"/>
                  </a:lnTo>
                  <a:cubicBezTo>
                    <a:pt x="320" y="646"/>
                    <a:pt x="272" y="579"/>
                    <a:pt x="272" y="500"/>
                  </a:cubicBezTo>
                  <a:cubicBezTo>
                    <a:pt x="272" y="396"/>
                    <a:pt x="357" y="311"/>
                    <a:pt x="461" y="311"/>
                  </a:cubicBezTo>
                  <a:cubicBezTo>
                    <a:pt x="477" y="311"/>
                    <a:pt x="493" y="313"/>
                    <a:pt x="508" y="317"/>
                  </a:cubicBezTo>
                  <a:lnTo>
                    <a:pt x="508" y="188"/>
                  </a:lnTo>
                  <a:cubicBezTo>
                    <a:pt x="508" y="136"/>
                    <a:pt x="470" y="93"/>
                    <a:pt x="421" y="84"/>
                  </a:cubicBezTo>
                  <a:close/>
                  <a:moveTo>
                    <a:pt x="238" y="422"/>
                  </a:moveTo>
                  <a:lnTo>
                    <a:pt x="238" y="422"/>
                  </a:lnTo>
                  <a:lnTo>
                    <a:pt x="106" y="422"/>
                  </a:lnTo>
                  <a:cubicBezTo>
                    <a:pt x="94" y="422"/>
                    <a:pt x="85" y="413"/>
                    <a:pt x="85" y="401"/>
                  </a:cubicBezTo>
                  <a:cubicBezTo>
                    <a:pt x="85" y="390"/>
                    <a:pt x="94" y="380"/>
                    <a:pt x="106" y="380"/>
                  </a:cubicBezTo>
                  <a:lnTo>
                    <a:pt x="238" y="380"/>
                  </a:lnTo>
                  <a:cubicBezTo>
                    <a:pt x="250" y="380"/>
                    <a:pt x="259" y="390"/>
                    <a:pt x="259" y="401"/>
                  </a:cubicBezTo>
                  <a:cubicBezTo>
                    <a:pt x="259" y="413"/>
                    <a:pt x="250" y="422"/>
                    <a:pt x="238" y="422"/>
                  </a:cubicBezTo>
                  <a:close/>
                  <a:moveTo>
                    <a:pt x="280" y="338"/>
                  </a:moveTo>
                  <a:lnTo>
                    <a:pt x="280" y="338"/>
                  </a:lnTo>
                  <a:lnTo>
                    <a:pt x="106" y="338"/>
                  </a:lnTo>
                  <a:cubicBezTo>
                    <a:pt x="94" y="338"/>
                    <a:pt x="85" y="328"/>
                    <a:pt x="85" y="317"/>
                  </a:cubicBezTo>
                  <a:cubicBezTo>
                    <a:pt x="85" y="305"/>
                    <a:pt x="94" y="296"/>
                    <a:pt x="106" y="296"/>
                  </a:cubicBezTo>
                  <a:lnTo>
                    <a:pt x="280" y="296"/>
                  </a:lnTo>
                  <a:cubicBezTo>
                    <a:pt x="292" y="296"/>
                    <a:pt x="302" y="305"/>
                    <a:pt x="302" y="317"/>
                  </a:cubicBezTo>
                  <a:cubicBezTo>
                    <a:pt x="302" y="328"/>
                    <a:pt x="292" y="338"/>
                    <a:pt x="280" y="338"/>
                  </a:cubicBezTo>
                  <a:close/>
                  <a:moveTo>
                    <a:pt x="496" y="369"/>
                  </a:moveTo>
                  <a:cubicBezTo>
                    <a:pt x="486" y="367"/>
                    <a:pt x="474" y="365"/>
                    <a:pt x="463" y="365"/>
                  </a:cubicBezTo>
                  <a:cubicBezTo>
                    <a:pt x="388" y="365"/>
                    <a:pt x="328" y="425"/>
                    <a:pt x="328" y="500"/>
                  </a:cubicBezTo>
                  <a:cubicBezTo>
                    <a:pt x="328" y="565"/>
                    <a:pt x="374" y="619"/>
                    <a:pt x="434" y="632"/>
                  </a:cubicBezTo>
                  <a:cubicBezTo>
                    <a:pt x="443" y="634"/>
                    <a:pt x="453" y="635"/>
                    <a:pt x="463" y="635"/>
                  </a:cubicBezTo>
                  <a:cubicBezTo>
                    <a:pt x="537" y="635"/>
                    <a:pt x="598" y="574"/>
                    <a:pt x="598" y="500"/>
                  </a:cubicBezTo>
                  <a:cubicBezTo>
                    <a:pt x="598" y="437"/>
                    <a:pt x="555" y="384"/>
                    <a:pt x="496" y="369"/>
                  </a:cubicBezTo>
                  <a:close/>
                  <a:moveTo>
                    <a:pt x="539" y="481"/>
                  </a:moveTo>
                  <a:lnTo>
                    <a:pt x="539" y="481"/>
                  </a:lnTo>
                  <a:lnTo>
                    <a:pt x="496" y="523"/>
                  </a:lnTo>
                  <a:lnTo>
                    <a:pt x="463" y="557"/>
                  </a:lnTo>
                  <a:cubicBezTo>
                    <a:pt x="452" y="568"/>
                    <a:pt x="435" y="568"/>
                    <a:pt x="425" y="557"/>
                  </a:cubicBezTo>
                  <a:lnTo>
                    <a:pt x="386" y="519"/>
                  </a:lnTo>
                  <a:cubicBezTo>
                    <a:pt x="376" y="508"/>
                    <a:pt x="376" y="491"/>
                    <a:pt x="386" y="481"/>
                  </a:cubicBezTo>
                  <a:cubicBezTo>
                    <a:pt x="397" y="470"/>
                    <a:pt x="414" y="470"/>
                    <a:pt x="425" y="481"/>
                  </a:cubicBezTo>
                  <a:lnTo>
                    <a:pt x="444" y="500"/>
                  </a:lnTo>
                  <a:lnTo>
                    <a:pt x="496" y="447"/>
                  </a:lnTo>
                  <a:lnTo>
                    <a:pt x="501" y="443"/>
                  </a:lnTo>
                  <a:cubicBezTo>
                    <a:pt x="511" y="432"/>
                    <a:pt x="528" y="432"/>
                    <a:pt x="539" y="443"/>
                  </a:cubicBezTo>
                  <a:cubicBezTo>
                    <a:pt x="549" y="453"/>
                    <a:pt x="549" y="470"/>
                    <a:pt x="539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5"/>
            </p:custDataLst>
          </p:nvPr>
        </p:nvGrpSpPr>
        <p:grpSpPr>
          <a:xfrm>
            <a:off x="1098550" y="5324475"/>
            <a:ext cx="673100" cy="673100"/>
            <a:chOff x="4174723" y="4189113"/>
            <a:chExt cx="640198" cy="640198"/>
          </a:xfrm>
        </p:grpSpPr>
        <p:sp>
          <p:nvSpPr>
            <p:cNvPr id="24" name="椭圆 23"/>
            <p:cNvSpPr/>
            <p:nvPr>
              <p:custDataLst>
                <p:tags r:id="rId6"/>
              </p:custDataLst>
            </p:nvPr>
          </p:nvSpPr>
          <p:spPr>
            <a:xfrm flipH="1">
              <a:off x="4174723" y="4189113"/>
              <a:ext cx="640198" cy="6401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32" name="Freeform 31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356363" y="4337580"/>
              <a:ext cx="283270" cy="356233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accent2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8"/>
            </p:custDataLst>
          </p:nvPr>
        </p:nvGrpSpPr>
        <p:grpSpPr>
          <a:xfrm>
            <a:off x="1098550" y="2858770"/>
            <a:ext cx="673100" cy="673100"/>
            <a:chOff x="3125785" y="3385779"/>
            <a:chExt cx="640198" cy="640198"/>
          </a:xfrm>
        </p:grpSpPr>
        <p:sp>
          <p:nvSpPr>
            <p:cNvPr id="34" name="椭圆 33"/>
            <p:cNvSpPr/>
            <p:nvPr>
              <p:custDataLst>
                <p:tags r:id="rId9"/>
              </p:custDataLst>
            </p:nvPr>
          </p:nvSpPr>
          <p:spPr>
            <a:xfrm flipH="1">
              <a:off x="3125785" y="3385779"/>
              <a:ext cx="640198" cy="640198"/>
            </a:xfrm>
            <a:prstGeom prst="ellipse">
              <a:avLst/>
            </a:prstGeom>
            <a:solidFill>
              <a:srgbClr val="FFC6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  <p:sp>
          <p:nvSpPr>
            <p:cNvPr id="35" name="Freeform 2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3314122" y="3518365"/>
              <a:ext cx="280500" cy="329403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endParaRPr>
            </a:p>
          </p:txBody>
        </p:sp>
      </p:grpSp>
      <p:sp>
        <p:nvSpPr>
          <p:cNvPr id="29" name="圆角矩形 5"/>
          <p:cNvSpPr/>
          <p:nvPr>
            <p:custDataLst>
              <p:tags r:id="rId11"/>
            </p:custDataLst>
          </p:nvPr>
        </p:nvSpPr>
        <p:spPr>
          <a:xfrm>
            <a:off x="2084070" y="2522855"/>
            <a:ext cx="5948680" cy="1275080"/>
          </a:xfrm>
          <a:prstGeom prst="roundRect">
            <a:avLst>
              <a:gd name="adj" fmla="val 18774"/>
            </a:avLst>
          </a:prstGeom>
          <a:solidFill>
            <a:srgbClr val="FFC6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0" name="圆角矩形 6"/>
          <p:cNvSpPr/>
          <p:nvPr>
            <p:custDataLst>
              <p:tags r:id="rId12"/>
            </p:custDataLst>
          </p:nvPr>
        </p:nvSpPr>
        <p:spPr>
          <a:xfrm>
            <a:off x="2084070" y="5230495"/>
            <a:ext cx="5986780" cy="848360"/>
          </a:xfrm>
          <a:prstGeom prst="roundRect">
            <a:avLst>
              <a:gd name="adj" fmla="val 2527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1" name="圆角矩形 7"/>
          <p:cNvSpPr/>
          <p:nvPr>
            <p:custDataLst>
              <p:tags r:id="rId13"/>
            </p:custDataLst>
          </p:nvPr>
        </p:nvSpPr>
        <p:spPr>
          <a:xfrm>
            <a:off x="2084070" y="4103370"/>
            <a:ext cx="5986780" cy="821690"/>
          </a:xfrm>
          <a:prstGeom prst="roundRect">
            <a:avLst>
              <a:gd name="adj" fmla="val 2682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28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9" name="TextBox 8"/>
          <p:cNvSpPr txBox="1"/>
          <p:nvPr>
            <p:custDataLst>
              <p:tags r:id="rId14"/>
            </p:custDataLst>
          </p:nvPr>
        </p:nvSpPr>
        <p:spPr>
          <a:xfrm>
            <a:off x="1003935" y="1428115"/>
            <a:ext cx="6912610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本信息发布系统以</a:t>
            </a:r>
            <a:r>
              <a:rPr lang="en-US" altLang="zh-CN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 “</a:t>
            </a:r>
            <a:r>
              <a:rPr lang="zh-CN" altLang="en-US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系统平台</a:t>
            </a:r>
            <a:r>
              <a:rPr lang="en-US" altLang="zh-CN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 + </a:t>
            </a:r>
            <a:r>
              <a:rPr lang="zh-CN" altLang="en-US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终端软件</a:t>
            </a:r>
            <a:r>
              <a:rPr lang="en-US" altLang="zh-CN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” </a:t>
            </a:r>
            <a:r>
              <a:rPr lang="zh-CN" altLang="en-US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为核心，是覆盖信息全生命周期的管理方案，兼容多场景，预留</a:t>
            </a:r>
            <a:r>
              <a:rPr lang="en-US" altLang="zh-CN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 LED </a:t>
            </a:r>
            <a:r>
              <a:rPr lang="zh-CN" altLang="en-US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管理二次开发接口，操作便捷。</a:t>
            </a:r>
            <a:r>
              <a:rPr lang="en-US" altLang="zh-CN" sz="1400" b="1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​</a:t>
            </a:r>
            <a:endParaRPr lang="en-US" altLang="zh-CN" sz="1400" b="1" dirty="0">
              <a:solidFill>
                <a:srgbClr val="404040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40" name="TextBox 9"/>
          <p:cNvSpPr txBox="1"/>
          <p:nvPr>
            <p:custDataLst>
              <p:tags r:id="rId15"/>
            </p:custDataLst>
          </p:nvPr>
        </p:nvSpPr>
        <p:spPr>
          <a:xfrm>
            <a:off x="2195195" y="2656205"/>
            <a:ext cx="5721985" cy="969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eaLnBrk="0" hangingPunct="0">
              <a:lnSpc>
                <a:spcPct val="15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系统平台为管控核心，含五大模块：系统管理保障安全，系统监控预警风险，设备管理支持终端远程操控与状态获取，信息发布提供可视化制作与全流程跟踪，</a:t>
            </a:r>
            <a:r>
              <a:rPr lang="en-US" altLang="zh-CN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LED </a:t>
            </a: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管理模块二次开发后可适配</a:t>
            </a:r>
            <a:r>
              <a:rPr lang="en-US" altLang="zh-CN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 LED </a:t>
            </a: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发布。</a:t>
            </a:r>
            <a:r>
              <a:rPr lang="en-US" altLang="zh-CN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​</a:t>
            </a:r>
            <a:endParaRPr lang="zh-CN" altLang="en-US" sz="14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/>
            </a:endParaRPr>
          </a:p>
        </p:txBody>
      </p:sp>
      <p:sp>
        <p:nvSpPr>
          <p:cNvPr id="41" name="TextBox 10"/>
          <p:cNvSpPr txBox="1"/>
          <p:nvPr>
            <p:custDataLst>
              <p:tags r:id="rId16"/>
            </p:custDataLst>
          </p:nvPr>
        </p:nvSpPr>
        <p:spPr>
          <a:xfrm>
            <a:off x="2195195" y="5403215"/>
            <a:ext cx="5825490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系统为政府、企业等提供全流程服务，兼顾标准与个性化需求，助力提升信息管理与传播效率。</a:t>
            </a:r>
            <a:endParaRPr lang="zh-CN" altLang="en-US" sz="14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/>
            </a:endParaRPr>
          </a:p>
        </p:txBody>
      </p:sp>
      <p:sp>
        <p:nvSpPr>
          <p:cNvPr id="42" name="TextBox 11"/>
          <p:cNvSpPr txBox="1"/>
          <p:nvPr>
            <p:custDataLst>
              <p:tags r:id="rId17"/>
            </p:custDataLst>
          </p:nvPr>
        </p:nvSpPr>
        <p:spPr>
          <a:xfrm>
            <a:off x="2195195" y="4255135"/>
            <a:ext cx="5825490" cy="516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终端软件适配</a:t>
            </a:r>
            <a:r>
              <a:rPr lang="en-US" altLang="zh-CN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 Android7</a:t>
            </a:r>
            <a:r>
              <a:rPr lang="zh-CN" altLang="en-US" sz="1400" dirty="0">
                <a:solidFill>
                  <a:srgbClr val="404040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，支持视频、图片等多形式轮播，可在线监控、远程控设备，确保信息落地。</a:t>
            </a:r>
            <a:endParaRPr lang="zh-CN" altLang="en-US" sz="1400" dirty="0">
              <a:solidFill>
                <a:prstClr val="whit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功能总览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808" name="组合 15"/>
          <p:cNvGrpSpPr/>
          <p:nvPr/>
        </p:nvGrpSpPr>
        <p:grpSpPr>
          <a:xfrm>
            <a:off x="622934" y="3455035"/>
            <a:ext cx="1752600" cy="330200"/>
            <a:chOff x="-1262781" y="0"/>
            <a:chExt cx="1259586" cy="238180"/>
          </a:xfrm>
          <a:solidFill>
            <a:srgbClr val="B56F2F"/>
          </a:solidFill>
        </p:grpSpPr>
        <p:sp>
          <p:nvSpPr>
            <p:cNvPr id="25" name="Rectangle 8"/>
            <p:cNvSpPr/>
            <p:nvPr/>
          </p:nvSpPr>
          <p:spPr>
            <a:xfrm>
              <a:off x="-1262781" y="74209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7" name="Oval 30"/>
            <p:cNvSpPr/>
            <p:nvPr/>
          </p:nvSpPr>
          <p:spPr>
            <a:xfrm>
              <a:off x="-747067" y="0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3814" name="组合 21"/>
          <p:cNvGrpSpPr/>
          <p:nvPr/>
        </p:nvGrpSpPr>
        <p:grpSpPr>
          <a:xfrm>
            <a:off x="2392680" y="3556635"/>
            <a:ext cx="1754505" cy="335915"/>
            <a:chOff x="-1271439" y="0"/>
            <a:chExt cx="1259586" cy="240868"/>
          </a:xfrm>
          <a:solidFill>
            <a:srgbClr val="FFC665"/>
          </a:solidFill>
        </p:grpSpPr>
        <p:sp>
          <p:nvSpPr>
            <p:cNvPr id="28" name="Rectangle 25"/>
            <p:cNvSpPr/>
            <p:nvPr/>
          </p:nvSpPr>
          <p:spPr>
            <a:xfrm>
              <a:off x="-1271439" y="0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9" name="Oval 44"/>
            <p:cNvSpPr/>
            <p:nvPr/>
          </p:nvSpPr>
          <p:spPr>
            <a:xfrm>
              <a:off x="-708725" y="61991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sp>
        <p:nvSpPr>
          <p:cNvPr id="33823" name="Freeform 5"/>
          <p:cNvSpPr>
            <a:spLocks noEditPoints="1"/>
          </p:cNvSpPr>
          <p:nvPr/>
        </p:nvSpPr>
        <p:spPr>
          <a:xfrm>
            <a:off x="2938780" y="3943350"/>
            <a:ext cx="665480" cy="727075"/>
          </a:xfrm>
          <a:custGeom>
            <a:avLst/>
            <a:gdLst/>
            <a:ahLst/>
            <a:cxnLst>
              <a:cxn ang="0">
                <a:pos x="157283" y="459220"/>
              </a:cxn>
              <a:cxn ang="0">
                <a:pos x="282416" y="459220"/>
              </a:cxn>
              <a:cxn ang="0">
                <a:pos x="219692" y="522288"/>
              </a:cxn>
              <a:cxn ang="0">
                <a:pos x="157283" y="459220"/>
              </a:cxn>
              <a:cxn ang="0">
                <a:pos x="245538" y="376821"/>
              </a:cxn>
              <a:cxn ang="0">
                <a:pos x="73441" y="376821"/>
              </a:cxn>
              <a:cxn ang="0">
                <a:pos x="140578" y="165750"/>
              </a:cxn>
              <a:cxn ang="0">
                <a:pos x="219062" y="109655"/>
              </a:cxn>
              <a:cxn ang="0">
                <a:pos x="297861" y="165750"/>
              </a:cxn>
              <a:cxn ang="0">
                <a:pos x="315197" y="234206"/>
              </a:cxn>
              <a:cxn ang="0">
                <a:pos x="357433" y="219944"/>
              </a:cxn>
              <a:cxn ang="0">
                <a:pos x="287774" y="85886"/>
              </a:cxn>
              <a:cxn ang="0">
                <a:pos x="265080" y="46271"/>
              </a:cxn>
              <a:cxn ang="0">
                <a:pos x="265080" y="46271"/>
              </a:cxn>
              <a:cxn ang="0">
                <a:pos x="219062" y="0"/>
              </a:cxn>
              <a:cxn ang="0">
                <a:pos x="173358" y="46271"/>
              </a:cxn>
              <a:cxn ang="0">
                <a:pos x="173358" y="46271"/>
              </a:cxn>
              <a:cxn ang="0">
                <a:pos x="150349" y="85886"/>
              </a:cxn>
              <a:cxn ang="0">
                <a:pos x="0" y="375553"/>
              </a:cxn>
              <a:cxn ang="0">
                <a:pos x="0" y="421190"/>
              </a:cxn>
              <a:cxn ang="0">
                <a:pos x="260668" y="421190"/>
              </a:cxn>
              <a:cxn ang="0">
                <a:pos x="245538" y="376821"/>
              </a:cxn>
              <a:cxn ang="0">
                <a:pos x="219062" y="27572"/>
              </a:cxn>
              <a:cxn ang="0">
                <a:pos x="237658" y="46271"/>
              </a:cxn>
              <a:cxn ang="0">
                <a:pos x="219062" y="64969"/>
              </a:cxn>
              <a:cxn ang="0">
                <a:pos x="200465" y="46271"/>
              </a:cxn>
              <a:cxn ang="0">
                <a:pos x="219062" y="27572"/>
              </a:cxn>
              <a:cxn ang="0">
                <a:pos x="379497" y="256073"/>
              </a:cxn>
              <a:cxn ang="0">
                <a:pos x="281471" y="354636"/>
              </a:cxn>
              <a:cxn ang="0">
                <a:pos x="379497" y="453199"/>
              </a:cxn>
              <a:cxn ang="0">
                <a:pos x="477838" y="354636"/>
              </a:cxn>
              <a:cxn ang="0">
                <a:pos x="379497" y="256073"/>
              </a:cxn>
              <a:cxn ang="0">
                <a:pos x="362791" y="407879"/>
              </a:cxn>
              <a:cxn ang="0">
                <a:pos x="316457" y="361291"/>
              </a:cxn>
              <a:cxn ang="0">
                <a:pos x="336315" y="341325"/>
              </a:cxn>
              <a:cxn ang="0">
                <a:pos x="362791" y="368264"/>
              </a:cxn>
              <a:cxn ang="0">
                <a:pos x="424255" y="306464"/>
              </a:cxn>
              <a:cxn ang="0">
                <a:pos x="444112" y="326113"/>
              </a:cxn>
              <a:cxn ang="0">
                <a:pos x="362791" y="407879"/>
              </a:cxn>
            </a:cxnLst>
            <a:rect l="0" t="0" r="0" b="0"/>
            <a:pathLst>
              <a:path w="1516" h="1648">
                <a:moveTo>
                  <a:pt x="499" y="1449"/>
                </a:moveTo>
                <a:cubicBezTo>
                  <a:pt x="896" y="1449"/>
                  <a:pt x="896" y="1449"/>
                  <a:pt x="896" y="1449"/>
                </a:cubicBezTo>
                <a:cubicBezTo>
                  <a:pt x="896" y="1559"/>
                  <a:pt x="807" y="1648"/>
                  <a:pt x="697" y="1648"/>
                </a:cubicBezTo>
                <a:cubicBezTo>
                  <a:pt x="588" y="1648"/>
                  <a:pt x="499" y="1559"/>
                  <a:pt x="499" y="1449"/>
                </a:cubicBezTo>
                <a:close/>
                <a:moveTo>
                  <a:pt x="779" y="1189"/>
                </a:moveTo>
                <a:cubicBezTo>
                  <a:pt x="233" y="1189"/>
                  <a:pt x="233" y="1189"/>
                  <a:pt x="233" y="1189"/>
                </a:cubicBezTo>
                <a:cubicBezTo>
                  <a:pt x="382" y="1004"/>
                  <a:pt x="370" y="712"/>
                  <a:pt x="446" y="523"/>
                </a:cubicBezTo>
                <a:cubicBezTo>
                  <a:pt x="487" y="420"/>
                  <a:pt x="561" y="346"/>
                  <a:pt x="695" y="346"/>
                </a:cubicBezTo>
                <a:cubicBezTo>
                  <a:pt x="829" y="346"/>
                  <a:pt x="903" y="419"/>
                  <a:pt x="945" y="523"/>
                </a:cubicBezTo>
                <a:cubicBezTo>
                  <a:pt x="970" y="586"/>
                  <a:pt x="985" y="661"/>
                  <a:pt x="1000" y="739"/>
                </a:cubicBezTo>
                <a:cubicBezTo>
                  <a:pt x="1042" y="717"/>
                  <a:pt x="1087" y="701"/>
                  <a:pt x="1134" y="694"/>
                </a:cubicBezTo>
                <a:cubicBezTo>
                  <a:pt x="1101" y="522"/>
                  <a:pt x="1058" y="354"/>
                  <a:pt x="913" y="271"/>
                </a:cubicBezTo>
                <a:cubicBezTo>
                  <a:pt x="869" y="245"/>
                  <a:pt x="841" y="197"/>
                  <a:pt x="841" y="146"/>
                </a:cubicBezTo>
                <a:cubicBezTo>
                  <a:pt x="841" y="146"/>
                  <a:pt x="841" y="146"/>
                  <a:pt x="841" y="146"/>
                </a:cubicBezTo>
                <a:cubicBezTo>
                  <a:pt x="841" y="65"/>
                  <a:pt x="776" y="0"/>
                  <a:pt x="695" y="0"/>
                </a:cubicBezTo>
                <a:cubicBezTo>
                  <a:pt x="615" y="0"/>
                  <a:pt x="550" y="65"/>
                  <a:pt x="550" y="146"/>
                </a:cubicBezTo>
                <a:cubicBezTo>
                  <a:pt x="550" y="146"/>
                  <a:pt x="550" y="146"/>
                  <a:pt x="550" y="146"/>
                </a:cubicBezTo>
                <a:cubicBezTo>
                  <a:pt x="550" y="198"/>
                  <a:pt x="522" y="245"/>
                  <a:pt x="477" y="271"/>
                </a:cubicBezTo>
                <a:cubicBezTo>
                  <a:pt x="153" y="457"/>
                  <a:pt x="339" y="1075"/>
                  <a:pt x="0" y="1185"/>
                </a:cubicBezTo>
                <a:cubicBezTo>
                  <a:pt x="0" y="1329"/>
                  <a:pt x="0" y="1329"/>
                  <a:pt x="0" y="1329"/>
                </a:cubicBezTo>
                <a:cubicBezTo>
                  <a:pt x="827" y="1329"/>
                  <a:pt x="827" y="1329"/>
                  <a:pt x="827" y="1329"/>
                </a:cubicBezTo>
                <a:cubicBezTo>
                  <a:pt x="803" y="1286"/>
                  <a:pt x="787" y="1238"/>
                  <a:pt x="779" y="1189"/>
                </a:cubicBezTo>
                <a:close/>
                <a:moveTo>
                  <a:pt x="695" y="87"/>
                </a:moveTo>
                <a:cubicBezTo>
                  <a:pt x="728" y="87"/>
                  <a:pt x="754" y="113"/>
                  <a:pt x="754" y="146"/>
                </a:cubicBezTo>
                <a:cubicBezTo>
                  <a:pt x="754" y="178"/>
                  <a:pt x="728" y="205"/>
                  <a:pt x="695" y="205"/>
                </a:cubicBezTo>
                <a:cubicBezTo>
                  <a:pt x="663" y="205"/>
                  <a:pt x="636" y="178"/>
                  <a:pt x="636" y="146"/>
                </a:cubicBezTo>
                <a:cubicBezTo>
                  <a:pt x="636" y="113"/>
                  <a:pt x="663" y="87"/>
                  <a:pt x="695" y="87"/>
                </a:cubicBezTo>
                <a:close/>
                <a:moveTo>
                  <a:pt x="1204" y="808"/>
                </a:moveTo>
                <a:cubicBezTo>
                  <a:pt x="1032" y="808"/>
                  <a:pt x="893" y="947"/>
                  <a:pt x="893" y="1119"/>
                </a:cubicBezTo>
                <a:cubicBezTo>
                  <a:pt x="893" y="1291"/>
                  <a:pt x="1032" y="1430"/>
                  <a:pt x="1204" y="1430"/>
                </a:cubicBezTo>
                <a:cubicBezTo>
                  <a:pt x="1376" y="1430"/>
                  <a:pt x="1516" y="1291"/>
                  <a:pt x="1516" y="1119"/>
                </a:cubicBezTo>
                <a:cubicBezTo>
                  <a:pt x="1516" y="947"/>
                  <a:pt x="1376" y="808"/>
                  <a:pt x="1204" y="808"/>
                </a:cubicBezTo>
                <a:close/>
                <a:moveTo>
                  <a:pt x="1151" y="1287"/>
                </a:moveTo>
                <a:cubicBezTo>
                  <a:pt x="1004" y="1140"/>
                  <a:pt x="1004" y="1140"/>
                  <a:pt x="1004" y="1140"/>
                </a:cubicBezTo>
                <a:cubicBezTo>
                  <a:pt x="1067" y="1077"/>
                  <a:pt x="1067" y="1077"/>
                  <a:pt x="1067" y="1077"/>
                </a:cubicBezTo>
                <a:cubicBezTo>
                  <a:pt x="1151" y="1162"/>
                  <a:pt x="1151" y="1162"/>
                  <a:pt x="1151" y="1162"/>
                </a:cubicBezTo>
                <a:cubicBezTo>
                  <a:pt x="1346" y="967"/>
                  <a:pt x="1346" y="967"/>
                  <a:pt x="1346" y="967"/>
                </a:cubicBezTo>
                <a:cubicBezTo>
                  <a:pt x="1409" y="1029"/>
                  <a:pt x="1409" y="1029"/>
                  <a:pt x="1409" y="1029"/>
                </a:cubicBezTo>
                <a:lnTo>
                  <a:pt x="1151" y="1287"/>
                </a:lnTo>
                <a:close/>
              </a:path>
            </a:pathLst>
          </a:custGeom>
          <a:solidFill>
            <a:srgbClr val="FFC665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4" name="Freeform 9"/>
          <p:cNvSpPr>
            <a:spLocks noEditPoints="1"/>
          </p:cNvSpPr>
          <p:nvPr/>
        </p:nvSpPr>
        <p:spPr>
          <a:xfrm>
            <a:off x="6470650" y="3987800"/>
            <a:ext cx="734060" cy="662940"/>
          </a:xfrm>
          <a:custGeom>
            <a:avLst/>
            <a:gdLst/>
            <a:ahLst/>
            <a:cxnLst>
              <a:cxn ang="0">
                <a:pos x="527050" y="263023"/>
              </a:cxn>
              <a:cxn ang="0">
                <a:pos x="263525" y="0"/>
              </a:cxn>
              <a:cxn ang="0">
                <a:pos x="0" y="263023"/>
              </a:cxn>
              <a:cxn ang="0">
                <a:pos x="48292" y="414963"/>
              </a:cxn>
              <a:cxn ang="0">
                <a:pos x="144235" y="414963"/>
              </a:cxn>
              <a:cxn ang="0">
                <a:pos x="263525" y="476250"/>
              </a:cxn>
              <a:cxn ang="0">
                <a:pos x="382815" y="414963"/>
              </a:cxn>
              <a:cxn ang="0">
                <a:pos x="478758" y="414963"/>
              </a:cxn>
              <a:cxn ang="0">
                <a:pos x="527050" y="263023"/>
              </a:cxn>
              <a:cxn ang="0">
                <a:pos x="428548" y="121935"/>
              </a:cxn>
              <a:cxn ang="0">
                <a:pos x="379937" y="170135"/>
              </a:cxn>
              <a:cxn ang="0">
                <a:pos x="356590" y="146833"/>
              </a:cxn>
              <a:cxn ang="0">
                <a:pos x="404882" y="98314"/>
              </a:cxn>
              <a:cxn ang="0">
                <a:pos x="428548" y="121935"/>
              </a:cxn>
              <a:cxn ang="0">
                <a:pos x="331005" y="56818"/>
              </a:cxn>
              <a:cxn ang="0">
                <a:pos x="361707" y="69586"/>
              </a:cxn>
              <a:cxn ang="0">
                <a:pos x="335483" y="132788"/>
              </a:cxn>
              <a:cxn ang="0">
                <a:pos x="304781" y="120020"/>
              </a:cxn>
              <a:cxn ang="0">
                <a:pos x="331005" y="56818"/>
              </a:cxn>
              <a:cxn ang="0">
                <a:pos x="246895" y="46923"/>
              </a:cxn>
              <a:cxn ang="0">
                <a:pos x="263525" y="46284"/>
              </a:cxn>
              <a:cxn ang="0">
                <a:pos x="280155" y="46923"/>
              </a:cxn>
              <a:cxn ang="0">
                <a:pos x="280155" y="115232"/>
              </a:cxn>
              <a:cxn ang="0">
                <a:pos x="263525" y="114274"/>
              </a:cxn>
              <a:cxn ang="0">
                <a:pos x="246895" y="115232"/>
              </a:cxn>
              <a:cxn ang="0">
                <a:pos x="246895" y="46923"/>
              </a:cxn>
              <a:cxn ang="0">
                <a:pos x="238580" y="275791"/>
              </a:cxn>
              <a:cxn ang="0">
                <a:pos x="263525" y="159601"/>
              </a:cxn>
              <a:cxn ang="0">
                <a:pos x="288470" y="275791"/>
              </a:cxn>
              <a:cxn ang="0">
                <a:pos x="314695" y="320479"/>
              </a:cxn>
              <a:cxn ang="0">
                <a:pos x="263525" y="371871"/>
              </a:cxn>
              <a:cxn ang="0">
                <a:pos x="212355" y="320479"/>
              </a:cxn>
              <a:cxn ang="0">
                <a:pos x="238580" y="275791"/>
              </a:cxn>
              <a:cxn ang="0">
                <a:pos x="195085" y="57137"/>
              </a:cxn>
              <a:cxn ang="0">
                <a:pos x="221630" y="120339"/>
              </a:cxn>
              <a:cxn ang="0">
                <a:pos x="190928" y="133107"/>
              </a:cxn>
              <a:cxn ang="0">
                <a:pos x="164383" y="70225"/>
              </a:cxn>
              <a:cxn ang="0">
                <a:pos x="195085" y="57137"/>
              </a:cxn>
              <a:cxn ang="0">
                <a:pos x="122168" y="98314"/>
              </a:cxn>
              <a:cxn ang="0">
                <a:pos x="170460" y="146833"/>
              </a:cxn>
              <a:cxn ang="0">
                <a:pos x="147113" y="170135"/>
              </a:cxn>
              <a:cxn ang="0">
                <a:pos x="98502" y="121935"/>
              </a:cxn>
              <a:cxn ang="0">
                <a:pos x="122168" y="98314"/>
              </a:cxn>
              <a:cxn ang="0">
                <a:pos x="56927" y="195671"/>
              </a:cxn>
              <a:cxn ang="0">
                <a:pos x="69719" y="165028"/>
              </a:cxn>
              <a:cxn ang="0">
                <a:pos x="133042" y="191202"/>
              </a:cxn>
              <a:cxn ang="0">
                <a:pos x="120249" y="221846"/>
              </a:cxn>
              <a:cxn ang="0">
                <a:pos x="56927" y="195671"/>
              </a:cxn>
              <a:cxn ang="0">
                <a:pos x="406161" y="219611"/>
              </a:cxn>
              <a:cxn ang="0">
                <a:pos x="392729" y="188968"/>
              </a:cxn>
              <a:cxn ang="0">
                <a:pos x="455732" y="161836"/>
              </a:cxn>
              <a:cxn ang="0">
                <a:pos x="468844" y="192479"/>
              </a:cxn>
              <a:cxn ang="0">
                <a:pos x="406161" y="219611"/>
              </a:cxn>
            </a:cxnLst>
            <a:rect l="0" t="0" r="0" b="0"/>
            <a:pathLst>
              <a:path w="1648" h="1492">
                <a:moveTo>
                  <a:pt x="1648" y="824"/>
                </a:moveTo>
                <a:cubicBezTo>
                  <a:pt x="1648" y="369"/>
                  <a:pt x="1279" y="0"/>
                  <a:pt x="824" y="0"/>
                </a:cubicBezTo>
                <a:cubicBezTo>
                  <a:pt x="369" y="0"/>
                  <a:pt x="0" y="369"/>
                  <a:pt x="0" y="824"/>
                </a:cubicBezTo>
                <a:cubicBezTo>
                  <a:pt x="0" y="1001"/>
                  <a:pt x="56" y="1166"/>
                  <a:pt x="151" y="1300"/>
                </a:cubicBezTo>
                <a:cubicBezTo>
                  <a:pt x="451" y="1300"/>
                  <a:pt x="451" y="1300"/>
                  <a:pt x="451" y="1300"/>
                </a:cubicBezTo>
                <a:cubicBezTo>
                  <a:pt x="514" y="1413"/>
                  <a:pt x="658" y="1492"/>
                  <a:pt x="824" y="1492"/>
                </a:cubicBezTo>
                <a:cubicBezTo>
                  <a:pt x="990" y="1492"/>
                  <a:pt x="1134" y="1413"/>
                  <a:pt x="1197" y="1300"/>
                </a:cubicBezTo>
                <a:cubicBezTo>
                  <a:pt x="1497" y="1300"/>
                  <a:pt x="1497" y="1300"/>
                  <a:pt x="1497" y="1300"/>
                </a:cubicBezTo>
                <a:cubicBezTo>
                  <a:pt x="1592" y="1166"/>
                  <a:pt x="1648" y="1001"/>
                  <a:pt x="1648" y="824"/>
                </a:cubicBezTo>
                <a:close/>
                <a:moveTo>
                  <a:pt x="1340" y="382"/>
                </a:moveTo>
                <a:cubicBezTo>
                  <a:pt x="1188" y="533"/>
                  <a:pt x="1188" y="533"/>
                  <a:pt x="1188" y="533"/>
                </a:cubicBezTo>
                <a:cubicBezTo>
                  <a:pt x="1167" y="506"/>
                  <a:pt x="1142" y="481"/>
                  <a:pt x="1115" y="460"/>
                </a:cubicBezTo>
                <a:cubicBezTo>
                  <a:pt x="1266" y="308"/>
                  <a:pt x="1266" y="308"/>
                  <a:pt x="1266" y="308"/>
                </a:cubicBezTo>
                <a:cubicBezTo>
                  <a:pt x="1292" y="331"/>
                  <a:pt x="1317" y="356"/>
                  <a:pt x="1340" y="382"/>
                </a:cubicBezTo>
                <a:close/>
                <a:moveTo>
                  <a:pt x="1035" y="178"/>
                </a:moveTo>
                <a:cubicBezTo>
                  <a:pt x="1068" y="189"/>
                  <a:pt x="1100" y="203"/>
                  <a:pt x="1131" y="218"/>
                </a:cubicBezTo>
                <a:cubicBezTo>
                  <a:pt x="1049" y="416"/>
                  <a:pt x="1049" y="416"/>
                  <a:pt x="1049" y="416"/>
                </a:cubicBezTo>
                <a:cubicBezTo>
                  <a:pt x="1019" y="399"/>
                  <a:pt x="987" y="386"/>
                  <a:pt x="953" y="376"/>
                </a:cubicBezTo>
                <a:lnTo>
                  <a:pt x="1035" y="178"/>
                </a:lnTo>
                <a:close/>
                <a:moveTo>
                  <a:pt x="772" y="147"/>
                </a:moveTo>
                <a:cubicBezTo>
                  <a:pt x="790" y="146"/>
                  <a:pt x="807" y="145"/>
                  <a:pt x="824" y="145"/>
                </a:cubicBezTo>
                <a:cubicBezTo>
                  <a:pt x="841" y="145"/>
                  <a:pt x="858" y="146"/>
                  <a:pt x="876" y="147"/>
                </a:cubicBezTo>
                <a:cubicBezTo>
                  <a:pt x="876" y="361"/>
                  <a:pt x="876" y="361"/>
                  <a:pt x="876" y="361"/>
                </a:cubicBezTo>
                <a:cubicBezTo>
                  <a:pt x="859" y="359"/>
                  <a:pt x="841" y="358"/>
                  <a:pt x="824" y="358"/>
                </a:cubicBezTo>
                <a:cubicBezTo>
                  <a:pt x="807" y="358"/>
                  <a:pt x="789" y="359"/>
                  <a:pt x="772" y="361"/>
                </a:cubicBezTo>
                <a:lnTo>
                  <a:pt x="772" y="147"/>
                </a:lnTo>
                <a:close/>
                <a:moveTo>
                  <a:pt x="746" y="864"/>
                </a:moveTo>
                <a:cubicBezTo>
                  <a:pt x="824" y="500"/>
                  <a:pt x="824" y="500"/>
                  <a:pt x="824" y="500"/>
                </a:cubicBezTo>
                <a:cubicBezTo>
                  <a:pt x="902" y="864"/>
                  <a:pt x="902" y="864"/>
                  <a:pt x="902" y="864"/>
                </a:cubicBezTo>
                <a:cubicBezTo>
                  <a:pt x="951" y="891"/>
                  <a:pt x="984" y="944"/>
                  <a:pt x="984" y="1004"/>
                </a:cubicBezTo>
                <a:cubicBezTo>
                  <a:pt x="984" y="1093"/>
                  <a:pt x="913" y="1165"/>
                  <a:pt x="824" y="1165"/>
                </a:cubicBezTo>
                <a:cubicBezTo>
                  <a:pt x="735" y="1165"/>
                  <a:pt x="664" y="1093"/>
                  <a:pt x="664" y="1004"/>
                </a:cubicBezTo>
                <a:cubicBezTo>
                  <a:pt x="664" y="944"/>
                  <a:pt x="697" y="891"/>
                  <a:pt x="746" y="864"/>
                </a:cubicBezTo>
                <a:close/>
                <a:moveTo>
                  <a:pt x="610" y="179"/>
                </a:moveTo>
                <a:cubicBezTo>
                  <a:pt x="693" y="377"/>
                  <a:pt x="693" y="377"/>
                  <a:pt x="693" y="377"/>
                </a:cubicBezTo>
                <a:cubicBezTo>
                  <a:pt x="660" y="386"/>
                  <a:pt x="627" y="400"/>
                  <a:pt x="597" y="417"/>
                </a:cubicBezTo>
                <a:cubicBezTo>
                  <a:pt x="514" y="220"/>
                  <a:pt x="514" y="220"/>
                  <a:pt x="514" y="220"/>
                </a:cubicBezTo>
                <a:cubicBezTo>
                  <a:pt x="545" y="204"/>
                  <a:pt x="577" y="190"/>
                  <a:pt x="610" y="179"/>
                </a:cubicBezTo>
                <a:close/>
                <a:moveTo>
                  <a:pt x="382" y="308"/>
                </a:moveTo>
                <a:cubicBezTo>
                  <a:pt x="533" y="460"/>
                  <a:pt x="533" y="460"/>
                  <a:pt x="533" y="460"/>
                </a:cubicBezTo>
                <a:cubicBezTo>
                  <a:pt x="506" y="481"/>
                  <a:pt x="481" y="506"/>
                  <a:pt x="460" y="533"/>
                </a:cubicBezTo>
                <a:cubicBezTo>
                  <a:pt x="308" y="382"/>
                  <a:pt x="308" y="382"/>
                  <a:pt x="308" y="382"/>
                </a:cubicBezTo>
                <a:cubicBezTo>
                  <a:pt x="331" y="356"/>
                  <a:pt x="356" y="331"/>
                  <a:pt x="382" y="308"/>
                </a:cubicBezTo>
                <a:close/>
                <a:moveTo>
                  <a:pt x="178" y="613"/>
                </a:moveTo>
                <a:cubicBezTo>
                  <a:pt x="189" y="580"/>
                  <a:pt x="203" y="548"/>
                  <a:pt x="218" y="517"/>
                </a:cubicBezTo>
                <a:cubicBezTo>
                  <a:pt x="416" y="599"/>
                  <a:pt x="416" y="599"/>
                  <a:pt x="416" y="599"/>
                </a:cubicBezTo>
                <a:cubicBezTo>
                  <a:pt x="399" y="629"/>
                  <a:pt x="386" y="661"/>
                  <a:pt x="376" y="695"/>
                </a:cubicBezTo>
                <a:lnTo>
                  <a:pt x="178" y="613"/>
                </a:lnTo>
                <a:close/>
                <a:moveTo>
                  <a:pt x="1270" y="688"/>
                </a:moveTo>
                <a:cubicBezTo>
                  <a:pt x="1260" y="655"/>
                  <a:pt x="1246" y="623"/>
                  <a:pt x="1228" y="592"/>
                </a:cubicBezTo>
                <a:cubicBezTo>
                  <a:pt x="1425" y="507"/>
                  <a:pt x="1425" y="507"/>
                  <a:pt x="1425" y="507"/>
                </a:cubicBezTo>
                <a:cubicBezTo>
                  <a:pt x="1441" y="538"/>
                  <a:pt x="1455" y="570"/>
                  <a:pt x="1466" y="603"/>
                </a:cubicBezTo>
                <a:lnTo>
                  <a:pt x="1270" y="688"/>
                </a:lnTo>
                <a:close/>
              </a:path>
            </a:pathLst>
          </a:custGeom>
          <a:solidFill>
            <a:srgbClr val="FFC665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5" name="Freeform 13"/>
          <p:cNvSpPr>
            <a:spLocks noEditPoints="1"/>
          </p:cNvSpPr>
          <p:nvPr/>
        </p:nvSpPr>
        <p:spPr>
          <a:xfrm>
            <a:off x="8311515" y="2755265"/>
            <a:ext cx="691515" cy="621030"/>
          </a:xfrm>
          <a:custGeom>
            <a:avLst/>
            <a:gdLst/>
            <a:ahLst/>
            <a:cxnLst>
              <a:cxn ang="0">
                <a:pos x="144725" y="268612"/>
              </a:cxn>
              <a:cxn ang="0">
                <a:pos x="72362" y="340562"/>
              </a:cxn>
              <a:cxn ang="0">
                <a:pos x="0" y="268612"/>
              </a:cxn>
              <a:cxn ang="0">
                <a:pos x="72362" y="196662"/>
              </a:cxn>
              <a:cxn ang="0">
                <a:pos x="144725" y="268612"/>
              </a:cxn>
              <a:cxn ang="0">
                <a:pos x="72362" y="376537"/>
              </a:cxn>
              <a:cxn ang="0">
                <a:pos x="48242" y="373839"/>
              </a:cxn>
              <a:cxn ang="0">
                <a:pos x="48242" y="422105"/>
              </a:cxn>
              <a:cxn ang="0">
                <a:pos x="72362" y="446088"/>
              </a:cxn>
              <a:cxn ang="0">
                <a:pos x="96483" y="422105"/>
              </a:cxn>
              <a:cxn ang="0">
                <a:pos x="96483" y="373839"/>
              </a:cxn>
              <a:cxn ang="0">
                <a:pos x="72362" y="376537"/>
              </a:cxn>
              <a:cxn ang="0">
                <a:pos x="72362" y="160688"/>
              </a:cxn>
              <a:cxn ang="0">
                <a:pos x="96483" y="163386"/>
              </a:cxn>
              <a:cxn ang="0">
                <a:pos x="96483" y="23983"/>
              </a:cxn>
              <a:cxn ang="0">
                <a:pos x="72362" y="0"/>
              </a:cxn>
              <a:cxn ang="0">
                <a:pos x="48242" y="23983"/>
              </a:cxn>
              <a:cxn ang="0">
                <a:pos x="48242" y="163386"/>
              </a:cxn>
              <a:cxn ang="0">
                <a:pos x="72362" y="160688"/>
              </a:cxn>
              <a:cxn ang="0">
                <a:pos x="248444" y="152293"/>
              </a:cxn>
              <a:cxn ang="0">
                <a:pos x="274977" y="178675"/>
              </a:cxn>
              <a:cxn ang="0">
                <a:pos x="248444" y="205057"/>
              </a:cxn>
              <a:cxn ang="0">
                <a:pos x="221911" y="178675"/>
              </a:cxn>
              <a:cxn ang="0">
                <a:pos x="248444" y="152293"/>
              </a:cxn>
              <a:cxn ang="0">
                <a:pos x="248444" y="106725"/>
              </a:cxn>
              <a:cxn ang="0">
                <a:pos x="176082" y="178675"/>
              </a:cxn>
              <a:cxn ang="0">
                <a:pos x="248444" y="250625"/>
              </a:cxn>
              <a:cxn ang="0">
                <a:pos x="320806" y="178675"/>
              </a:cxn>
              <a:cxn ang="0">
                <a:pos x="248444" y="106725"/>
              </a:cxn>
              <a:cxn ang="0">
                <a:pos x="248444" y="70751"/>
              </a:cxn>
              <a:cxn ang="0">
                <a:pos x="272565" y="73449"/>
              </a:cxn>
              <a:cxn ang="0">
                <a:pos x="272565" y="23983"/>
              </a:cxn>
              <a:cxn ang="0">
                <a:pos x="248444" y="0"/>
              </a:cxn>
              <a:cxn ang="0">
                <a:pos x="224323" y="23983"/>
              </a:cxn>
              <a:cxn ang="0">
                <a:pos x="224323" y="73449"/>
              </a:cxn>
              <a:cxn ang="0">
                <a:pos x="248444" y="70751"/>
              </a:cxn>
              <a:cxn ang="0">
                <a:pos x="248444" y="286600"/>
              </a:cxn>
              <a:cxn ang="0">
                <a:pos x="224323" y="283901"/>
              </a:cxn>
              <a:cxn ang="0">
                <a:pos x="224323" y="422105"/>
              </a:cxn>
              <a:cxn ang="0">
                <a:pos x="248444" y="446088"/>
              </a:cxn>
              <a:cxn ang="0">
                <a:pos x="272565" y="422105"/>
              </a:cxn>
              <a:cxn ang="0">
                <a:pos x="272565" y="283901"/>
              </a:cxn>
              <a:cxn ang="0">
                <a:pos x="248444" y="286600"/>
              </a:cxn>
              <a:cxn ang="0">
                <a:pos x="424526" y="196662"/>
              </a:cxn>
              <a:cxn ang="0">
                <a:pos x="352163" y="268612"/>
              </a:cxn>
              <a:cxn ang="0">
                <a:pos x="424526" y="340562"/>
              </a:cxn>
              <a:cxn ang="0">
                <a:pos x="496888" y="268612"/>
              </a:cxn>
              <a:cxn ang="0">
                <a:pos x="424526" y="196662"/>
              </a:cxn>
              <a:cxn ang="0">
                <a:pos x="424526" y="160688"/>
              </a:cxn>
              <a:cxn ang="0">
                <a:pos x="448646" y="163386"/>
              </a:cxn>
              <a:cxn ang="0">
                <a:pos x="448646" y="23983"/>
              </a:cxn>
              <a:cxn ang="0">
                <a:pos x="424526" y="0"/>
              </a:cxn>
              <a:cxn ang="0">
                <a:pos x="400405" y="23983"/>
              </a:cxn>
              <a:cxn ang="0">
                <a:pos x="400405" y="163386"/>
              </a:cxn>
              <a:cxn ang="0">
                <a:pos x="424526" y="160688"/>
              </a:cxn>
              <a:cxn ang="0">
                <a:pos x="424526" y="376537"/>
              </a:cxn>
              <a:cxn ang="0">
                <a:pos x="400405" y="373839"/>
              </a:cxn>
              <a:cxn ang="0">
                <a:pos x="400405" y="422105"/>
              </a:cxn>
              <a:cxn ang="0">
                <a:pos x="424526" y="446088"/>
              </a:cxn>
              <a:cxn ang="0">
                <a:pos x="448646" y="422105"/>
              </a:cxn>
              <a:cxn ang="0">
                <a:pos x="448646" y="373839"/>
              </a:cxn>
              <a:cxn ang="0">
                <a:pos x="424526" y="376537"/>
              </a:cxn>
            </a:cxnLst>
            <a:rect l="0" t="0" r="0" b="0"/>
            <a:pathLst>
              <a:path w="1648" h="1488">
                <a:moveTo>
                  <a:pt x="480" y="896"/>
                </a:moveTo>
                <a:cubicBezTo>
                  <a:pt x="480" y="1029"/>
                  <a:pt x="373" y="1136"/>
                  <a:pt x="240" y="1136"/>
                </a:cubicBezTo>
                <a:cubicBezTo>
                  <a:pt x="107" y="1136"/>
                  <a:pt x="0" y="1029"/>
                  <a:pt x="0" y="896"/>
                </a:cubicBezTo>
                <a:cubicBezTo>
                  <a:pt x="0" y="763"/>
                  <a:pt x="107" y="656"/>
                  <a:pt x="240" y="656"/>
                </a:cubicBezTo>
                <a:cubicBezTo>
                  <a:pt x="373" y="656"/>
                  <a:pt x="480" y="763"/>
                  <a:pt x="480" y="896"/>
                </a:cubicBezTo>
                <a:close/>
                <a:moveTo>
                  <a:pt x="240" y="1256"/>
                </a:moveTo>
                <a:cubicBezTo>
                  <a:pt x="213" y="1256"/>
                  <a:pt x="186" y="1253"/>
                  <a:pt x="160" y="1247"/>
                </a:cubicBezTo>
                <a:cubicBezTo>
                  <a:pt x="160" y="1408"/>
                  <a:pt x="160" y="1408"/>
                  <a:pt x="160" y="1408"/>
                </a:cubicBezTo>
                <a:cubicBezTo>
                  <a:pt x="160" y="1452"/>
                  <a:pt x="196" y="1488"/>
                  <a:pt x="240" y="1488"/>
                </a:cubicBezTo>
                <a:cubicBezTo>
                  <a:pt x="284" y="1488"/>
                  <a:pt x="320" y="1452"/>
                  <a:pt x="320" y="1408"/>
                </a:cubicBezTo>
                <a:cubicBezTo>
                  <a:pt x="320" y="1247"/>
                  <a:pt x="320" y="1247"/>
                  <a:pt x="320" y="1247"/>
                </a:cubicBezTo>
                <a:cubicBezTo>
                  <a:pt x="294" y="1253"/>
                  <a:pt x="267" y="1256"/>
                  <a:pt x="240" y="1256"/>
                </a:cubicBezTo>
                <a:close/>
                <a:moveTo>
                  <a:pt x="240" y="536"/>
                </a:moveTo>
                <a:cubicBezTo>
                  <a:pt x="267" y="536"/>
                  <a:pt x="294" y="539"/>
                  <a:pt x="320" y="545"/>
                </a:cubicBezTo>
                <a:cubicBezTo>
                  <a:pt x="320" y="80"/>
                  <a:pt x="320" y="80"/>
                  <a:pt x="320" y="80"/>
                </a:cubicBezTo>
                <a:cubicBezTo>
                  <a:pt x="320" y="36"/>
                  <a:pt x="284" y="0"/>
                  <a:pt x="240" y="0"/>
                </a:cubicBezTo>
                <a:cubicBezTo>
                  <a:pt x="196" y="0"/>
                  <a:pt x="160" y="36"/>
                  <a:pt x="160" y="80"/>
                </a:cubicBezTo>
                <a:cubicBezTo>
                  <a:pt x="160" y="545"/>
                  <a:pt x="160" y="545"/>
                  <a:pt x="160" y="545"/>
                </a:cubicBezTo>
                <a:cubicBezTo>
                  <a:pt x="186" y="539"/>
                  <a:pt x="213" y="536"/>
                  <a:pt x="240" y="536"/>
                </a:cubicBezTo>
                <a:close/>
                <a:moveTo>
                  <a:pt x="824" y="508"/>
                </a:moveTo>
                <a:cubicBezTo>
                  <a:pt x="873" y="508"/>
                  <a:pt x="912" y="547"/>
                  <a:pt x="912" y="596"/>
                </a:cubicBezTo>
                <a:cubicBezTo>
                  <a:pt x="912" y="645"/>
                  <a:pt x="873" y="684"/>
                  <a:pt x="824" y="684"/>
                </a:cubicBezTo>
                <a:cubicBezTo>
                  <a:pt x="775" y="684"/>
                  <a:pt x="736" y="645"/>
                  <a:pt x="736" y="596"/>
                </a:cubicBezTo>
                <a:cubicBezTo>
                  <a:pt x="736" y="547"/>
                  <a:pt x="775" y="508"/>
                  <a:pt x="824" y="508"/>
                </a:cubicBezTo>
                <a:close/>
                <a:moveTo>
                  <a:pt x="824" y="356"/>
                </a:moveTo>
                <a:cubicBezTo>
                  <a:pt x="691" y="356"/>
                  <a:pt x="584" y="463"/>
                  <a:pt x="584" y="596"/>
                </a:cubicBezTo>
                <a:cubicBezTo>
                  <a:pt x="584" y="729"/>
                  <a:pt x="691" y="836"/>
                  <a:pt x="824" y="836"/>
                </a:cubicBezTo>
                <a:cubicBezTo>
                  <a:pt x="957" y="836"/>
                  <a:pt x="1064" y="729"/>
                  <a:pt x="1064" y="596"/>
                </a:cubicBezTo>
                <a:cubicBezTo>
                  <a:pt x="1064" y="463"/>
                  <a:pt x="957" y="356"/>
                  <a:pt x="824" y="356"/>
                </a:cubicBezTo>
                <a:close/>
                <a:moveTo>
                  <a:pt x="824" y="236"/>
                </a:moveTo>
                <a:cubicBezTo>
                  <a:pt x="851" y="236"/>
                  <a:pt x="878" y="239"/>
                  <a:pt x="904" y="245"/>
                </a:cubicBezTo>
                <a:cubicBezTo>
                  <a:pt x="904" y="80"/>
                  <a:pt x="904" y="80"/>
                  <a:pt x="904" y="80"/>
                </a:cubicBezTo>
                <a:cubicBezTo>
                  <a:pt x="904" y="36"/>
                  <a:pt x="868" y="0"/>
                  <a:pt x="824" y="0"/>
                </a:cubicBezTo>
                <a:cubicBezTo>
                  <a:pt x="780" y="0"/>
                  <a:pt x="744" y="36"/>
                  <a:pt x="744" y="80"/>
                </a:cubicBezTo>
                <a:cubicBezTo>
                  <a:pt x="744" y="245"/>
                  <a:pt x="744" y="245"/>
                  <a:pt x="744" y="245"/>
                </a:cubicBezTo>
                <a:cubicBezTo>
                  <a:pt x="770" y="239"/>
                  <a:pt x="797" y="236"/>
                  <a:pt x="824" y="236"/>
                </a:cubicBezTo>
                <a:close/>
                <a:moveTo>
                  <a:pt x="824" y="956"/>
                </a:moveTo>
                <a:cubicBezTo>
                  <a:pt x="797" y="956"/>
                  <a:pt x="770" y="953"/>
                  <a:pt x="744" y="947"/>
                </a:cubicBezTo>
                <a:cubicBezTo>
                  <a:pt x="744" y="1408"/>
                  <a:pt x="744" y="1408"/>
                  <a:pt x="744" y="1408"/>
                </a:cubicBezTo>
                <a:cubicBezTo>
                  <a:pt x="744" y="1452"/>
                  <a:pt x="780" y="1488"/>
                  <a:pt x="824" y="1488"/>
                </a:cubicBezTo>
                <a:cubicBezTo>
                  <a:pt x="868" y="1488"/>
                  <a:pt x="904" y="1452"/>
                  <a:pt x="904" y="1408"/>
                </a:cubicBezTo>
                <a:cubicBezTo>
                  <a:pt x="904" y="947"/>
                  <a:pt x="904" y="947"/>
                  <a:pt x="904" y="947"/>
                </a:cubicBezTo>
                <a:cubicBezTo>
                  <a:pt x="878" y="953"/>
                  <a:pt x="851" y="956"/>
                  <a:pt x="824" y="956"/>
                </a:cubicBezTo>
                <a:close/>
                <a:moveTo>
                  <a:pt x="1408" y="656"/>
                </a:moveTo>
                <a:cubicBezTo>
                  <a:pt x="1275" y="656"/>
                  <a:pt x="1168" y="763"/>
                  <a:pt x="1168" y="896"/>
                </a:cubicBezTo>
                <a:cubicBezTo>
                  <a:pt x="1168" y="1029"/>
                  <a:pt x="1275" y="1136"/>
                  <a:pt x="1408" y="1136"/>
                </a:cubicBezTo>
                <a:cubicBezTo>
                  <a:pt x="1541" y="1136"/>
                  <a:pt x="1648" y="1029"/>
                  <a:pt x="1648" y="896"/>
                </a:cubicBezTo>
                <a:cubicBezTo>
                  <a:pt x="1648" y="763"/>
                  <a:pt x="1541" y="656"/>
                  <a:pt x="1408" y="656"/>
                </a:cubicBezTo>
                <a:close/>
                <a:moveTo>
                  <a:pt x="1408" y="536"/>
                </a:moveTo>
                <a:cubicBezTo>
                  <a:pt x="1435" y="536"/>
                  <a:pt x="1462" y="539"/>
                  <a:pt x="1488" y="545"/>
                </a:cubicBezTo>
                <a:cubicBezTo>
                  <a:pt x="1488" y="80"/>
                  <a:pt x="1488" y="80"/>
                  <a:pt x="1488" y="80"/>
                </a:cubicBezTo>
                <a:cubicBezTo>
                  <a:pt x="1488" y="36"/>
                  <a:pt x="1452" y="0"/>
                  <a:pt x="1408" y="0"/>
                </a:cubicBezTo>
                <a:cubicBezTo>
                  <a:pt x="1364" y="0"/>
                  <a:pt x="1328" y="36"/>
                  <a:pt x="1328" y="80"/>
                </a:cubicBezTo>
                <a:cubicBezTo>
                  <a:pt x="1328" y="545"/>
                  <a:pt x="1328" y="545"/>
                  <a:pt x="1328" y="545"/>
                </a:cubicBezTo>
                <a:cubicBezTo>
                  <a:pt x="1354" y="539"/>
                  <a:pt x="1381" y="536"/>
                  <a:pt x="1408" y="536"/>
                </a:cubicBezTo>
                <a:close/>
                <a:moveTo>
                  <a:pt x="1408" y="1256"/>
                </a:moveTo>
                <a:cubicBezTo>
                  <a:pt x="1381" y="1256"/>
                  <a:pt x="1354" y="1253"/>
                  <a:pt x="1328" y="1247"/>
                </a:cubicBezTo>
                <a:cubicBezTo>
                  <a:pt x="1328" y="1408"/>
                  <a:pt x="1328" y="1408"/>
                  <a:pt x="1328" y="1408"/>
                </a:cubicBezTo>
                <a:cubicBezTo>
                  <a:pt x="1328" y="1452"/>
                  <a:pt x="1364" y="1488"/>
                  <a:pt x="1408" y="1488"/>
                </a:cubicBezTo>
                <a:cubicBezTo>
                  <a:pt x="1452" y="1488"/>
                  <a:pt x="1488" y="1452"/>
                  <a:pt x="1488" y="1408"/>
                </a:cubicBezTo>
                <a:cubicBezTo>
                  <a:pt x="1488" y="1247"/>
                  <a:pt x="1488" y="1247"/>
                  <a:pt x="1488" y="1247"/>
                </a:cubicBezTo>
                <a:cubicBezTo>
                  <a:pt x="1462" y="1253"/>
                  <a:pt x="1435" y="1256"/>
                  <a:pt x="1408" y="1256"/>
                </a:cubicBezTo>
                <a:close/>
              </a:path>
            </a:pathLst>
          </a:custGeom>
          <a:solidFill>
            <a:srgbClr val="B56F2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6" name="Freeform 17"/>
          <p:cNvSpPr>
            <a:spLocks noEditPoints="1"/>
          </p:cNvSpPr>
          <p:nvPr/>
        </p:nvSpPr>
        <p:spPr>
          <a:xfrm>
            <a:off x="10073005" y="4029710"/>
            <a:ext cx="718185" cy="596900"/>
          </a:xfrm>
          <a:custGeom>
            <a:avLst/>
            <a:gdLst/>
            <a:ahLst/>
            <a:cxnLst>
              <a:cxn ang="0">
                <a:pos x="144048" y="215566"/>
              </a:cxn>
              <a:cxn ang="0">
                <a:pos x="443443" y="240632"/>
              </a:cxn>
              <a:cxn ang="0">
                <a:pos x="220309" y="262564"/>
              </a:cxn>
              <a:cxn ang="0">
                <a:pos x="144048" y="287630"/>
              </a:cxn>
              <a:cxn ang="0">
                <a:pos x="220309" y="262564"/>
              </a:cxn>
              <a:cxn ang="0">
                <a:pos x="144048" y="310189"/>
              </a:cxn>
              <a:cxn ang="0">
                <a:pos x="220309" y="335255"/>
              </a:cxn>
              <a:cxn ang="0">
                <a:pos x="443443" y="262564"/>
              </a:cxn>
              <a:cxn ang="0">
                <a:pos x="367182" y="287630"/>
              </a:cxn>
              <a:cxn ang="0">
                <a:pos x="443443" y="262564"/>
              </a:cxn>
              <a:cxn ang="0">
                <a:pos x="367182" y="310189"/>
              </a:cxn>
              <a:cxn ang="0">
                <a:pos x="443443" y="335255"/>
              </a:cxn>
              <a:cxn ang="0">
                <a:pos x="342390" y="262564"/>
              </a:cxn>
              <a:cxn ang="0">
                <a:pos x="243847" y="335255"/>
              </a:cxn>
              <a:cxn ang="0">
                <a:pos x="342390" y="262564"/>
              </a:cxn>
              <a:cxn ang="0">
                <a:pos x="478278" y="369720"/>
              </a:cxn>
              <a:cxn ang="0">
                <a:pos x="106703" y="105903"/>
              </a:cxn>
              <a:cxn ang="0">
                <a:pos x="515938" y="68304"/>
              </a:cxn>
              <a:cxn ang="0">
                <a:pos x="69043" y="428625"/>
              </a:cxn>
              <a:cxn ang="0">
                <a:pos x="515938" y="68304"/>
              </a:cxn>
              <a:cxn ang="0">
                <a:pos x="285586" y="135042"/>
              </a:cxn>
              <a:cxn ang="0">
                <a:pos x="306927" y="173267"/>
              </a:cxn>
              <a:cxn ang="0">
                <a:pos x="328581" y="135042"/>
              </a:cxn>
              <a:cxn ang="0">
                <a:pos x="342390" y="135042"/>
              </a:cxn>
              <a:cxn ang="0">
                <a:pos x="342076" y="190500"/>
              </a:cxn>
              <a:cxn ang="0">
                <a:pos x="320735" y="153841"/>
              </a:cxn>
              <a:cxn ang="0">
                <a:pos x="298767" y="190500"/>
              </a:cxn>
              <a:cxn ang="0">
                <a:pos x="259852" y="179220"/>
              </a:cxn>
              <a:cxn ang="0">
                <a:pos x="279937" y="167627"/>
              </a:cxn>
              <a:cxn ang="0">
                <a:pos x="259852" y="156348"/>
              </a:cxn>
              <a:cxn ang="0">
                <a:pos x="280879" y="146322"/>
              </a:cxn>
              <a:cxn ang="0">
                <a:pos x="246357" y="135042"/>
              </a:cxn>
              <a:cxn ang="0">
                <a:pos x="282134" y="190500"/>
              </a:cxn>
              <a:cxn ang="0">
                <a:pos x="375028" y="179847"/>
              </a:cxn>
              <a:cxn ang="0">
                <a:pos x="361219" y="176087"/>
              </a:cxn>
              <a:cxn ang="0">
                <a:pos x="358709" y="187680"/>
              </a:cxn>
              <a:cxn ang="0">
                <a:pos x="396996" y="173894"/>
              </a:cxn>
              <a:cxn ang="0">
                <a:pos x="372831" y="150081"/>
              </a:cxn>
              <a:cxn ang="0">
                <a:pos x="391033" y="147888"/>
              </a:cxn>
              <a:cxn ang="0">
                <a:pos x="394799" y="137235"/>
              </a:cxn>
              <a:cxn ang="0">
                <a:pos x="380363" y="134102"/>
              </a:cxn>
              <a:cxn ang="0">
                <a:pos x="374400" y="167627"/>
              </a:cxn>
              <a:cxn ang="0">
                <a:pos x="375028" y="179847"/>
              </a:cxn>
              <a:cxn ang="0">
                <a:pos x="223134" y="190500"/>
              </a:cxn>
              <a:cxn ang="0">
                <a:pos x="236942" y="135042"/>
              </a:cxn>
              <a:cxn ang="0">
                <a:pos x="224389" y="168881"/>
              </a:cxn>
              <a:cxn ang="0">
                <a:pos x="190809" y="135042"/>
              </a:cxn>
              <a:cxn ang="0">
                <a:pos x="203362" y="190500"/>
              </a:cxn>
              <a:cxn ang="0">
                <a:pos x="478278" y="37599"/>
              </a:cxn>
              <a:cxn ang="0">
                <a:pos x="37660" y="387266"/>
              </a:cxn>
              <a:cxn ang="0">
                <a:pos x="0" y="0"/>
              </a:cxn>
              <a:cxn ang="0">
                <a:pos x="478278" y="37599"/>
              </a:cxn>
            </a:cxnLst>
            <a:rect l="0" t="0" r="0" b="0"/>
            <a:pathLst>
              <a:path w="1644" h="1368">
                <a:moveTo>
                  <a:pt x="1413" y="688"/>
                </a:moveTo>
                <a:cubicBezTo>
                  <a:pt x="459" y="688"/>
                  <a:pt x="459" y="688"/>
                  <a:pt x="459" y="688"/>
                </a:cubicBezTo>
                <a:cubicBezTo>
                  <a:pt x="459" y="768"/>
                  <a:pt x="459" y="768"/>
                  <a:pt x="459" y="768"/>
                </a:cubicBezTo>
                <a:cubicBezTo>
                  <a:pt x="1413" y="768"/>
                  <a:pt x="1413" y="768"/>
                  <a:pt x="1413" y="768"/>
                </a:cubicBezTo>
                <a:lnTo>
                  <a:pt x="1413" y="688"/>
                </a:lnTo>
                <a:close/>
                <a:moveTo>
                  <a:pt x="702" y="838"/>
                </a:moveTo>
                <a:cubicBezTo>
                  <a:pt x="459" y="838"/>
                  <a:pt x="459" y="838"/>
                  <a:pt x="459" y="838"/>
                </a:cubicBezTo>
                <a:cubicBezTo>
                  <a:pt x="459" y="918"/>
                  <a:pt x="459" y="918"/>
                  <a:pt x="459" y="918"/>
                </a:cubicBezTo>
                <a:cubicBezTo>
                  <a:pt x="702" y="918"/>
                  <a:pt x="702" y="918"/>
                  <a:pt x="702" y="918"/>
                </a:cubicBezTo>
                <a:lnTo>
                  <a:pt x="702" y="838"/>
                </a:lnTo>
                <a:close/>
                <a:moveTo>
                  <a:pt x="702" y="990"/>
                </a:moveTo>
                <a:cubicBezTo>
                  <a:pt x="459" y="990"/>
                  <a:pt x="459" y="990"/>
                  <a:pt x="459" y="990"/>
                </a:cubicBezTo>
                <a:cubicBezTo>
                  <a:pt x="459" y="1070"/>
                  <a:pt x="459" y="1070"/>
                  <a:pt x="459" y="1070"/>
                </a:cubicBezTo>
                <a:cubicBezTo>
                  <a:pt x="702" y="1070"/>
                  <a:pt x="702" y="1070"/>
                  <a:pt x="702" y="1070"/>
                </a:cubicBezTo>
                <a:lnTo>
                  <a:pt x="702" y="990"/>
                </a:lnTo>
                <a:close/>
                <a:moveTo>
                  <a:pt x="1413" y="838"/>
                </a:moveTo>
                <a:cubicBezTo>
                  <a:pt x="1170" y="838"/>
                  <a:pt x="1170" y="838"/>
                  <a:pt x="1170" y="838"/>
                </a:cubicBezTo>
                <a:cubicBezTo>
                  <a:pt x="1170" y="918"/>
                  <a:pt x="1170" y="918"/>
                  <a:pt x="1170" y="918"/>
                </a:cubicBezTo>
                <a:cubicBezTo>
                  <a:pt x="1413" y="918"/>
                  <a:pt x="1413" y="918"/>
                  <a:pt x="1413" y="918"/>
                </a:cubicBezTo>
                <a:lnTo>
                  <a:pt x="1413" y="838"/>
                </a:lnTo>
                <a:close/>
                <a:moveTo>
                  <a:pt x="1413" y="990"/>
                </a:moveTo>
                <a:cubicBezTo>
                  <a:pt x="1170" y="990"/>
                  <a:pt x="1170" y="990"/>
                  <a:pt x="1170" y="990"/>
                </a:cubicBezTo>
                <a:cubicBezTo>
                  <a:pt x="1170" y="1070"/>
                  <a:pt x="1170" y="1070"/>
                  <a:pt x="1170" y="1070"/>
                </a:cubicBezTo>
                <a:cubicBezTo>
                  <a:pt x="1413" y="1070"/>
                  <a:pt x="1413" y="1070"/>
                  <a:pt x="1413" y="1070"/>
                </a:cubicBezTo>
                <a:lnTo>
                  <a:pt x="1413" y="990"/>
                </a:lnTo>
                <a:close/>
                <a:moveTo>
                  <a:pt x="1091" y="838"/>
                </a:moveTo>
                <a:cubicBezTo>
                  <a:pt x="777" y="838"/>
                  <a:pt x="777" y="838"/>
                  <a:pt x="777" y="838"/>
                </a:cubicBezTo>
                <a:cubicBezTo>
                  <a:pt x="777" y="1070"/>
                  <a:pt x="777" y="1070"/>
                  <a:pt x="777" y="1070"/>
                </a:cubicBezTo>
                <a:cubicBezTo>
                  <a:pt x="1091" y="1070"/>
                  <a:pt x="1091" y="1070"/>
                  <a:pt x="1091" y="1070"/>
                </a:cubicBezTo>
                <a:lnTo>
                  <a:pt x="1091" y="838"/>
                </a:lnTo>
                <a:close/>
                <a:moveTo>
                  <a:pt x="1524" y="338"/>
                </a:moveTo>
                <a:cubicBezTo>
                  <a:pt x="1524" y="1180"/>
                  <a:pt x="1524" y="1180"/>
                  <a:pt x="1524" y="1180"/>
                </a:cubicBezTo>
                <a:cubicBezTo>
                  <a:pt x="340" y="1180"/>
                  <a:pt x="340" y="1180"/>
                  <a:pt x="340" y="1180"/>
                </a:cubicBezTo>
                <a:cubicBezTo>
                  <a:pt x="340" y="338"/>
                  <a:pt x="340" y="338"/>
                  <a:pt x="340" y="338"/>
                </a:cubicBezTo>
                <a:cubicBezTo>
                  <a:pt x="1524" y="338"/>
                  <a:pt x="1524" y="338"/>
                  <a:pt x="1524" y="338"/>
                </a:cubicBezTo>
                <a:moveTo>
                  <a:pt x="1644" y="218"/>
                </a:moveTo>
                <a:cubicBezTo>
                  <a:pt x="220" y="218"/>
                  <a:pt x="220" y="218"/>
                  <a:pt x="220" y="218"/>
                </a:cubicBezTo>
                <a:cubicBezTo>
                  <a:pt x="220" y="1368"/>
                  <a:pt x="220" y="1368"/>
                  <a:pt x="220" y="1368"/>
                </a:cubicBezTo>
                <a:cubicBezTo>
                  <a:pt x="1644" y="1368"/>
                  <a:pt x="1644" y="1368"/>
                  <a:pt x="1644" y="1368"/>
                </a:cubicBezTo>
                <a:lnTo>
                  <a:pt x="1644" y="218"/>
                </a:lnTo>
                <a:close/>
                <a:moveTo>
                  <a:pt x="952" y="608"/>
                </a:moveTo>
                <a:cubicBezTo>
                  <a:pt x="910" y="431"/>
                  <a:pt x="910" y="431"/>
                  <a:pt x="910" y="431"/>
                </a:cubicBezTo>
                <a:cubicBezTo>
                  <a:pt x="956" y="431"/>
                  <a:pt x="956" y="431"/>
                  <a:pt x="956" y="431"/>
                </a:cubicBezTo>
                <a:cubicBezTo>
                  <a:pt x="978" y="553"/>
                  <a:pt x="978" y="553"/>
                  <a:pt x="978" y="553"/>
                </a:cubicBezTo>
                <a:cubicBezTo>
                  <a:pt x="1002" y="431"/>
                  <a:pt x="1002" y="431"/>
                  <a:pt x="1002" y="431"/>
                </a:cubicBezTo>
                <a:cubicBezTo>
                  <a:pt x="1047" y="431"/>
                  <a:pt x="1047" y="431"/>
                  <a:pt x="1047" y="431"/>
                </a:cubicBezTo>
                <a:cubicBezTo>
                  <a:pt x="1069" y="551"/>
                  <a:pt x="1069" y="551"/>
                  <a:pt x="1069" y="551"/>
                </a:cubicBezTo>
                <a:cubicBezTo>
                  <a:pt x="1091" y="431"/>
                  <a:pt x="1091" y="431"/>
                  <a:pt x="1091" y="431"/>
                </a:cubicBezTo>
                <a:cubicBezTo>
                  <a:pt x="1135" y="431"/>
                  <a:pt x="1135" y="431"/>
                  <a:pt x="1135" y="431"/>
                </a:cubicBezTo>
                <a:cubicBezTo>
                  <a:pt x="1090" y="608"/>
                  <a:pt x="1090" y="608"/>
                  <a:pt x="1090" y="608"/>
                </a:cubicBezTo>
                <a:cubicBezTo>
                  <a:pt x="1044" y="608"/>
                  <a:pt x="1044" y="608"/>
                  <a:pt x="1044" y="608"/>
                </a:cubicBezTo>
                <a:cubicBezTo>
                  <a:pt x="1022" y="491"/>
                  <a:pt x="1022" y="491"/>
                  <a:pt x="1022" y="491"/>
                </a:cubicBezTo>
                <a:cubicBezTo>
                  <a:pt x="998" y="608"/>
                  <a:pt x="998" y="608"/>
                  <a:pt x="998" y="608"/>
                </a:cubicBezTo>
                <a:lnTo>
                  <a:pt x="952" y="608"/>
                </a:lnTo>
                <a:close/>
                <a:moveTo>
                  <a:pt x="899" y="572"/>
                </a:moveTo>
                <a:cubicBezTo>
                  <a:pt x="828" y="572"/>
                  <a:pt x="828" y="572"/>
                  <a:pt x="828" y="572"/>
                </a:cubicBezTo>
                <a:cubicBezTo>
                  <a:pt x="828" y="535"/>
                  <a:pt x="828" y="535"/>
                  <a:pt x="828" y="535"/>
                </a:cubicBezTo>
                <a:cubicBezTo>
                  <a:pt x="892" y="535"/>
                  <a:pt x="892" y="535"/>
                  <a:pt x="892" y="535"/>
                </a:cubicBezTo>
                <a:cubicBezTo>
                  <a:pt x="892" y="499"/>
                  <a:pt x="892" y="499"/>
                  <a:pt x="892" y="499"/>
                </a:cubicBezTo>
                <a:cubicBezTo>
                  <a:pt x="828" y="499"/>
                  <a:pt x="828" y="499"/>
                  <a:pt x="828" y="499"/>
                </a:cubicBezTo>
                <a:cubicBezTo>
                  <a:pt x="828" y="467"/>
                  <a:pt x="828" y="467"/>
                  <a:pt x="828" y="467"/>
                </a:cubicBezTo>
                <a:cubicBezTo>
                  <a:pt x="895" y="467"/>
                  <a:pt x="895" y="467"/>
                  <a:pt x="895" y="467"/>
                </a:cubicBezTo>
                <a:cubicBezTo>
                  <a:pt x="895" y="431"/>
                  <a:pt x="895" y="431"/>
                  <a:pt x="895" y="431"/>
                </a:cubicBezTo>
                <a:cubicBezTo>
                  <a:pt x="785" y="431"/>
                  <a:pt x="785" y="431"/>
                  <a:pt x="785" y="431"/>
                </a:cubicBezTo>
                <a:cubicBezTo>
                  <a:pt x="785" y="608"/>
                  <a:pt x="785" y="608"/>
                  <a:pt x="785" y="608"/>
                </a:cubicBezTo>
                <a:cubicBezTo>
                  <a:pt x="899" y="608"/>
                  <a:pt x="899" y="608"/>
                  <a:pt x="899" y="608"/>
                </a:cubicBezTo>
                <a:lnTo>
                  <a:pt x="899" y="572"/>
                </a:lnTo>
                <a:close/>
                <a:moveTo>
                  <a:pt x="1195" y="574"/>
                </a:moveTo>
                <a:cubicBezTo>
                  <a:pt x="1182" y="574"/>
                  <a:pt x="1166" y="570"/>
                  <a:pt x="1153" y="564"/>
                </a:cubicBezTo>
                <a:cubicBezTo>
                  <a:pt x="1151" y="562"/>
                  <a:pt x="1151" y="562"/>
                  <a:pt x="1151" y="562"/>
                </a:cubicBezTo>
                <a:cubicBezTo>
                  <a:pt x="1142" y="599"/>
                  <a:pt x="1142" y="599"/>
                  <a:pt x="1142" y="599"/>
                </a:cubicBezTo>
                <a:cubicBezTo>
                  <a:pt x="1143" y="599"/>
                  <a:pt x="1143" y="599"/>
                  <a:pt x="1143" y="599"/>
                </a:cubicBezTo>
                <a:cubicBezTo>
                  <a:pt x="1152" y="605"/>
                  <a:pt x="1172" y="610"/>
                  <a:pt x="1193" y="610"/>
                </a:cubicBezTo>
                <a:cubicBezTo>
                  <a:pt x="1246" y="610"/>
                  <a:pt x="1265" y="580"/>
                  <a:pt x="1265" y="555"/>
                </a:cubicBezTo>
                <a:cubicBezTo>
                  <a:pt x="1265" y="530"/>
                  <a:pt x="1250" y="513"/>
                  <a:pt x="1218" y="501"/>
                </a:cubicBezTo>
                <a:cubicBezTo>
                  <a:pt x="1195" y="493"/>
                  <a:pt x="1188" y="488"/>
                  <a:pt x="1188" y="479"/>
                </a:cubicBezTo>
                <a:cubicBezTo>
                  <a:pt x="1188" y="470"/>
                  <a:pt x="1197" y="464"/>
                  <a:pt x="1211" y="464"/>
                </a:cubicBezTo>
                <a:cubicBezTo>
                  <a:pt x="1223" y="464"/>
                  <a:pt x="1235" y="467"/>
                  <a:pt x="1246" y="472"/>
                </a:cubicBezTo>
                <a:cubicBezTo>
                  <a:pt x="1248" y="473"/>
                  <a:pt x="1248" y="473"/>
                  <a:pt x="1248" y="473"/>
                </a:cubicBezTo>
                <a:cubicBezTo>
                  <a:pt x="1258" y="438"/>
                  <a:pt x="1258" y="438"/>
                  <a:pt x="1258" y="438"/>
                </a:cubicBezTo>
                <a:cubicBezTo>
                  <a:pt x="1256" y="437"/>
                  <a:pt x="1256" y="437"/>
                  <a:pt x="1256" y="437"/>
                </a:cubicBezTo>
                <a:cubicBezTo>
                  <a:pt x="1243" y="431"/>
                  <a:pt x="1228" y="428"/>
                  <a:pt x="1212" y="428"/>
                </a:cubicBezTo>
                <a:cubicBezTo>
                  <a:pt x="1171" y="428"/>
                  <a:pt x="1144" y="450"/>
                  <a:pt x="1144" y="482"/>
                </a:cubicBezTo>
                <a:cubicBezTo>
                  <a:pt x="1144" y="506"/>
                  <a:pt x="1161" y="524"/>
                  <a:pt x="1193" y="535"/>
                </a:cubicBezTo>
                <a:cubicBezTo>
                  <a:pt x="1214" y="542"/>
                  <a:pt x="1221" y="548"/>
                  <a:pt x="1221" y="557"/>
                </a:cubicBezTo>
                <a:cubicBezTo>
                  <a:pt x="1221" y="568"/>
                  <a:pt x="1211" y="574"/>
                  <a:pt x="1195" y="574"/>
                </a:cubicBezTo>
                <a:close/>
                <a:moveTo>
                  <a:pt x="648" y="487"/>
                </a:moveTo>
                <a:cubicBezTo>
                  <a:pt x="711" y="608"/>
                  <a:pt x="711" y="608"/>
                  <a:pt x="711" y="608"/>
                </a:cubicBezTo>
                <a:cubicBezTo>
                  <a:pt x="755" y="608"/>
                  <a:pt x="755" y="608"/>
                  <a:pt x="755" y="608"/>
                </a:cubicBezTo>
                <a:cubicBezTo>
                  <a:pt x="755" y="431"/>
                  <a:pt x="755" y="431"/>
                  <a:pt x="755" y="431"/>
                </a:cubicBezTo>
                <a:cubicBezTo>
                  <a:pt x="715" y="431"/>
                  <a:pt x="715" y="431"/>
                  <a:pt x="715" y="431"/>
                </a:cubicBezTo>
                <a:cubicBezTo>
                  <a:pt x="715" y="539"/>
                  <a:pt x="715" y="539"/>
                  <a:pt x="715" y="539"/>
                </a:cubicBezTo>
                <a:cubicBezTo>
                  <a:pt x="657" y="431"/>
                  <a:pt x="657" y="431"/>
                  <a:pt x="657" y="431"/>
                </a:cubicBezTo>
                <a:cubicBezTo>
                  <a:pt x="608" y="431"/>
                  <a:pt x="608" y="431"/>
                  <a:pt x="608" y="431"/>
                </a:cubicBezTo>
                <a:cubicBezTo>
                  <a:pt x="608" y="608"/>
                  <a:pt x="608" y="608"/>
                  <a:pt x="608" y="608"/>
                </a:cubicBezTo>
                <a:cubicBezTo>
                  <a:pt x="648" y="608"/>
                  <a:pt x="648" y="608"/>
                  <a:pt x="648" y="608"/>
                </a:cubicBezTo>
                <a:lnTo>
                  <a:pt x="648" y="487"/>
                </a:lnTo>
                <a:close/>
                <a:moveTo>
                  <a:pt x="1524" y="120"/>
                </a:moveTo>
                <a:cubicBezTo>
                  <a:pt x="120" y="120"/>
                  <a:pt x="120" y="120"/>
                  <a:pt x="120" y="120"/>
                </a:cubicBezTo>
                <a:cubicBezTo>
                  <a:pt x="120" y="1236"/>
                  <a:pt x="120" y="1236"/>
                  <a:pt x="120" y="1236"/>
                </a:cubicBezTo>
                <a:cubicBezTo>
                  <a:pt x="0" y="1236"/>
                  <a:pt x="0" y="1236"/>
                  <a:pt x="0" y="1236"/>
                </a:cubicBezTo>
                <a:cubicBezTo>
                  <a:pt x="0" y="0"/>
                  <a:pt x="0" y="0"/>
                  <a:pt x="0" y="0"/>
                </a:cubicBezTo>
                <a:cubicBezTo>
                  <a:pt x="1524" y="0"/>
                  <a:pt x="1524" y="0"/>
                  <a:pt x="1524" y="0"/>
                </a:cubicBezTo>
                <a:lnTo>
                  <a:pt x="1524" y="120"/>
                </a:lnTo>
                <a:close/>
              </a:path>
            </a:pathLst>
          </a:custGeom>
          <a:solidFill>
            <a:srgbClr val="FFC665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7" name="Freeform 21"/>
          <p:cNvSpPr>
            <a:spLocks noEditPoints="1"/>
          </p:cNvSpPr>
          <p:nvPr/>
        </p:nvSpPr>
        <p:spPr>
          <a:xfrm>
            <a:off x="4721860" y="2755265"/>
            <a:ext cx="625475" cy="625475"/>
          </a:xfrm>
          <a:custGeom>
            <a:avLst/>
            <a:gdLst/>
            <a:ahLst/>
            <a:cxnLst>
              <a:cxn ang="0">
                <a:pos x="367480" y="0"/>
              </a:cxn>
              <a:cxn ang="0">
                <a:pos x="81783" y="0"/>
              </a:cxn>
              <a:cxn ang="0">
                <a:pos x="0" y="81783"/>
              </a:cxn>
              <a:cxn ang="0">
                <a:pos x="0" y="367480"/>
              </a:cxn>
              <a:cxn ang="0">
                <a:pos x="81783" y="449263"/>
              </a:cxn>
              <a:cxn ang="0">
                <a:pos x="367480" y="449263"/>
              </a:cxn>
              <a:cxn ang="0">
                <a:pos x="449263" y="367480"/>
              </a:cxn>
              <a:cxn ang="0">
                <a:pos x="449263" y="81783"/>
              </a:cxn>
              <a:cxn ang="0">
                <a:pos x="367480" y="0"/>
              </a:cxn>
              <a:cxn ang="0">
                <a:pos x="242351" y="349760"/>
              </a:cxn>
              <a:cxn ang="0">
                <a:pos x="90234" y="349760"/>
              </a:cxn>
              <a:cxn ang="0">
                <a:pos x="71969" y="331495"/>
              </a:cxn>
              <a:cxn ang="0">
                <a:pos x="90234" y="313230"/>
              </a:cxn>
              <a:cxn ang="0">
                <a:pos x="242351" y="313230"/>
              </a:cxn>
              <a:cxn ang="0">
                <a:pos x="240443" y="331495"/>
              </a:cxn>
              <a:cxn ang="0">
                <a:pos x="242351" y="349760"/>
              </a:cxn>
              <a:cxn ang="0">
                <a:pos x="322499" y="386290"/>
              </a:cxn>
              <a:cxn ang="0">
                <a:pos x="267704" y="331495"/>
              </a:cxn>
              <a:cxn ang="0">
                <a:pos x="322499" y="276700"/>
              </a:cxn>
              <a:cxn ang="0">
                <a:pos x="377294" y="331495"/>
              </a:cxn>
              <a:cxn ang="0">
                <a:pos x="322499" y="386290"/>
              </a:cxn>
              <a:cxn ang="0">
                <a:pos x="405645" y="224632"/>
              </a:cxn>
              <a:cxn ang="0">
                <a:pos x="43618" y="224632"/>
              </a:cxn>
              <a:cxn ang="0">
                <a:pos x="43618" y="87236"/>
              </a:cxn>
              <a:cxn ang="0">
                <a:pos x="87236" y="43618"/>
              </a:cxn>
              <a:cxn ang="0">
                <a:pos x="362027" y="43618"/>
              </a:cxn>
              <a:cxn ang="0">
                <a:pos x="405645" y="87236"/>
              </a:cxn>
              <a:cxn ang="0">
                <a:pos x="405645" y="224632"/>
              </a:cxn>
              <a:cxn ang="0">
                <a:pos x="192463" y="194099"/>
              </a:cxn>
              <a:cxn ang="0">
                <a:pos x="70879" y="194099"/>
              </a:cxn>
              <a:cxn ang="0">
                <a:pos x="192463" y="148300"/>
              </a:cxn>
              <a:cxn ang="0">
                <a:pos x="192463" y="194099"/>
              </a:cxn>
              <a:cxn ang="0">
                <a:pos x="214272" y="140122"/>
              </a:cxn>
              <a:cxn ang="0">
                <a:pos x="281880" y="114497"/>
              </a:cxn>
              <a:cxn ang="0">
                <a:pos x="281880" y="194099"/>
              </a:cxn>
              <a:cxn ang="0">
                <a:pos x="214272" y="194099"/>
              </a:cxn>
              <a:cxn ang="0">
                <a:pos x="214272" y="140122"/>
              </a:cxn>
              <a:cxn ang="0">
                <a:pos x="372932" y="80148"/>
              </a:cxn>
              <a:cxn ang="0">
                <a:pos x="372932" y="194099"/>
              </a:cxn>
              <a:cxn ang="0">
                <a:pos x="303689" y="194099"/>
              </a:cxn>
              <a:cxn ang="0">
                <a:pos x="303689" y="106318"/>
              </a:cxn>
              <a:cxn ang="0">
                <a:pos x="372932" y="80148"/>
              </a:cxn>
            </a:cxnLst>
            <a:rect l="0" t="0" r="0" b="0"/>
            <a:pathLst>
              <a:path w="1648" h="1648">
                <a:moveTo>
                  <a:pt x="1348" y="0"/>
                </a:moveTo>
                <a:cubicBezTo>
                  <a:pt x="300" y="0"/>
                  <a:pt x="300" y="0"/>
                  <a:pt x="300" y="0"/>
                </a:cubicBezTo>
                <a:cubicBezTo>
                  <a:pt x="134" y="0"/>
                  <a:pt x="0" y="134"/>
                  <a:pt x="0" y="300"/>
                </a:cubicBezTo>
                <a:cubicBezTo>
                  <a:pt x="0" y="1348"/>
                  <a:pt x="0" y="1348"/>
                  <a:pt x="0" y="1348"/>
                </a:cubicBezTo>
                <a:cubicBezTo>
                  <a:pt x="0" y="1514"/>
                  <a:pt x="134" y="1648"/>
                  <a:pt x="300" y="1648"/>
                </a:cubicBezTo>
                <a:cubicBezTo>
                  <a:pt x="1348" y="1648"/>
                  <a:pt x="1348" y="1648"/>
                  <a:pt x="1348" y="1648"/>
                </a:cubicBezTo>
                <a:cubicBezTo>
                  <a:pt x="1514" y="1648"/>
                  <a:pt x="1648" y="1514"/>
                  <a:pt x="1648" y="1348"/>
                </a:cubicBezTo>
                <a:cubicBezTo>
                  <a:pt x="1648" y="300"/>
                  <a:pt x="1648" y="300"/>
                  <a:pt x="1648" y="300"/>
                </a:cubicBezTo>
                <a:cubicBezTo>
                  <a:pt x="1648" y="134"/>
                  <a:pt x="1514" y="0"/>
                  <a:pt x="1348" y="0"/>
                </a:cubicBezTo>
                <a:close/>
                <a:moveTo>
                  <a:pt x="889" y="1283"/>
                </a:moveTo>
                <a:cubicBezTo>
                  <a:pt x="331" y="1283"/>
                  <a:pt x="331" y="1283"/>
                  <a:pt x="331" y="1283"/>
                </a:cubicBezTo>
                <a:cubicBezTo>
                  <a:pt x="294" y="1283"/>
                  <a:pt x="264" y="1253"/>
                  <a:pt x="264" y="1216"/>
                </a:cubicBezTo>
                <a:cubicBezTo>
                  <a:pt x="264" y="1179"/>
                  <a:pt x="294" y="1149"/>
                  <a:pt x="331" y="1149"/>
                </a:cubicBezTo>
                <a:cubicBezTo>
                  <a:pt x="889" y="1149"/>
                  <a:pt x="889" y="1149"/>
                  <a:pt x="889" y="1149"/>
                </a:cubicBezTo>
                <a:cubicBezTo>
                  <a:pt x="884" y="1171"/>
                  <a:pt x="882" y="1193"/>
                  <a:pt x="882" y="1216"/>
                </a:cubicBezTo>
                <a:cubicBezTo>
                  <a:pt x="882" y="1239"/>
                  <a:pt x="884" y="1261"/>
                  <a:pt x="889" y="1283"/>
                </a:cubicBezTo>
                <a:close/>
                <a:moveTo>
                  <a:pt x="1183" y="1417"/>
                </a:moveTo>
                <a:cubicBezTo>
                  <a:pt x="1072" y="1417"/>
                  <a:pt x="982" y="1327"/>
                  <a:pt x="982" y="1216"/>
                </a:cubicBezTo>
                <a:cubicBezTo>
                  <a:pt x="982" y="1105"/>
                  <a:pt x="1072" y="1015"/>
                  <a:pt x="1183" y="1015"/>
                </a:cubicBezTo>
                <a:cubicBezTo>
                  <a:pt x="1294" y="1015"/>
                  <a:pt x="1384" y="1105"/>
                  <a:pt x="1384" y="1216"/>
                </a:cubicBezTo>
                <a:cubicBezTo>
                  <a:pt x="1384" y="1327"/>
                  <a:pt x="1294" y="1417"/>
                  <a:pt x="1183" y="1417"/>
                </a:cubicBezTo>
                <a:close/>
                <a:moveTo>
                  <a:pt x="1488" y="824"/>
                </a:moveTo>
                <a:cubicBezTo>
                  <a:pt x="160" y="824"/>
                  <a:pt x="160" y="824"/>
                  <a:pt x="160" y="824"/>
                </a:cubicBezTo>
                <a:cubicBezTo>
                  <a:pt x="160" y="320"/>
                  <a:pt x="160" y="320"/>
                  <a:pt x="160" y="320"/>
                </a:cubicBezTo>
                <a:cubicBezTo>
                  <a:pt x="160" y="232"/>
                  <a:pt x="232" y="160"/>
                  <a:pt x="320" y="160"/>
                </a:cubicBezTo>
                <a:cubicBezTo>
                  <a:pt x="1328" y="160"/>
                  <a:pt x="1328" y="160"/>
                  <a:pt x="1328" y="160"/>
                </a:cubicBezTo>
                <a:cubicBezTo>
                  <a:pt x="1416" y="160"/>
                  <a:pt x="1488" y="232"/>
                  <a:pt x="1488" y="320"/>
                </a:cubicBezTo>
                <a:lnTo>
                  <a:pt x="1488" y="824"/>
                </a:lnTo>
                <a:close/>
                <a:moveTo>
                  <a:pt x="706" y="712"/>
                </a:moveTo>
                <a:cubicBezTo>
                  <a:pt x="260" y="712"/>
                  <a:pt x="260" y="712"/>
                  <a:pt x="260" y="712"/>
                </a:cubicBezTo>
                <a:cubicBezTo>
                  <a:pt x="706" y="544"/>
                  <a:pt x="706" y="544"/>
                  <a:pt x="706" y="544"/>
                </a:cubicBezTo>
                <a:lnTo>
                  <a:pt x="706" y="712"/>
                </a:lnTo>
                <a:close/>
                <a:moveTo>
                  <a:pt x="786" y="514"/>
                </a:moveTo>
                <a:cubicBezTo>
                  <a:pt x="1034" y="420"/>
                  <a:pt x="1034" y="420"/>
                  <a:pt x="1034" y="420"/>
                </a:cubicBezTo>
                <a:cubicBezTo>
                  <a:pt x="1034" y="712"/>
                  <a:pt x="1034" y="712"/>
                  <a:pt x="1034" y="712"/>
                </a:cubicBezTo>
                <a:cubicBezTo>
                  <a:pt x="786" y="712"/>
                  <a:pt x="786" y="712"/>
                  <a:pt x="786" y="712"/>
                </a:cubicBezTo>
                <a:lnTo>
                  <a:pt x="786" y="514"/>
                </a:lnTo>
                <a:close/>
                <a:moveTo>
                  <a:pt x="1368" y="294"/>
                </a:moveTo>
                <a:cubicBezTo>
                  <a:pt x="1368" y="712"/>
                  <a:pt x="1368" y="712"/>
                  <a:pt x="1368" y="712"/>
                </a:cubicBezTo>
                <a:cubicBezTo>
                  <a:pt x="1114" y="712"/>
                  <a:pt x="1114" y="712"/>
                  <a:pt x="1114" y="712"/>
                </a:cubicBezTo>
                <a:cubicBezTo>
                  <a:pt x="1114" y="390"/>
                  <a:pt x="1114" y="390"/>
                  <a:pt x="1114" y="390"/>
                </a:cubicBezTo>
                <a:lnTo>
                  <a:pt x="1368" y="294"/>
                </a:lnTo>
                <a:close/>
              </a:path>
            </a:pathLst>
          </a:custGeom>
          <a:solidFill>
            <a:srgbClr val="B56F2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8" name="Freeform 596"/>
          <p:cNvSpPr>
            <a:spLocks noEditPoints="1"/>
          </p:cNvSpPr>
          <p:nvPr/>
        </p:nvSpPr>
        <p:spPr>
          <a:xfrm>
            <a:off x="1165860" y="2813050"/>
            <a:ext cx="565785" cy="574675"/>
          </a:xfrm>
          <a:custGeom>
            <a:avLst/>
            <a:gdLst/>
            <a:ahLst/>
            <a:cxnLst>
              <a:cxn ang="0">
                <a:pos x="365932" y="277746"/>
              </a:cxn>
              <a:cxn ang="0">
                <a:pos x="297912" y="247650"/>
              </a:cxn>
              <a:cxn ang="0">
                <a:pos x="285858" y="247650"/>
              </a:cxn>
              <a:cxn ang="0">
                <a:pos x="258305" y="220133"/>
              </a:cxn>
              <a:cxn ang="0">
                <a:pos x="368515" y="110067"/>
              </a:cxn>
              <a:cxn ang="0">
                <a:pos x="368515" y="0"/>
              </a:cxn>
              <a:cxn ang="0">
                <a:pos x="203200" y="165100"/>
              </a:cxn>
              <a:cxn ang="0">
                <a:pos x="37885" y="0"/>
              </a:cxn>
              <a:cxn ang="0">
                <a:pos x="37885" y="110067"/>
              </a:cxn>
              <a:cxn ang="0">
                <a:pos x="148095" y="220133"/>
              </a:cxn>
              <a:cxn ang="0">
                <a:pos x="120542" y="247650"/>
              </a:cxn>
              <a:cxn ang="0">
                <a:pos x="108488" y="247650"/>
              </a:cxn>
              <a:cxn ang="0">
                <a:pos x="40468" y="277746"/>
              </a:cxn>
              <a:cxn ang="0">
                <a:pos x="29275" y="393832"/>
              </a:cxn>
              <a:cxn ang="0">
                <a:pos x="78353" y="412750"/>
              </a:cxn>
              <a:cxn ang="0">
                <a:pos x="146373" y="382654"/>
              </a:cxn>
              <a:cxn ang="0">
                <a:pos x="174786" y="303543"/>
              </a:cxn>
              <a:cxn ang="0">
                <a:pos x="203200" y="275167"/>
              </a:cxn>
              <a:cxn ang="0">
                <a:pos x="231614" y="303543"/>
              </a:cxn>
              <a:cxn ang="0">
                <a:pos x="260027" y="382654"/>
              </a:cxn>
              <a:cxn ang="0">
                <a:pos x="328047" y="412750"/>
              </a:cxn>
              <a:cxn ang="0">
                <a:pos x="377125" y="393832"/>
              </a:cxn>
              <a:cxn ang="0">
                <a:pos x="365932" y="277746"/>
              </a:cxn>
              <a:cxn ang="0">
                <a:pos x="135180" y="336219"/>
              </a:cxn>
              <a:cxn ang="0">
                <a:pos x="120542" y="356857"/>
              </a:cxn>
              <a:cxn ang="0">
                <a:pos x="99017" y="371475"/>
              </a:cxn>
              <a:cxn ang="0">
                <a:pos x="78353" y="375774"/>
              </a:cxn>
              <a:cxn ang="0">
                <a:pos x="55105" y="368035"/>
              </a:cxn>
              <a:cxn ang="0">
                <a:pos x="47356" y="344818"/>
              </a:cxn>
              <a:cxn ang="0">
                <a:pos x="51661" y="324181"/>
              </a:cxn>
              <a:cxn ang="0">
                <a:pos x="66298" y="303543"/>
              </a:cxn>
              <a:cxn ang="0">
                <a:pos x="86963" y="288925"/>
              </a:cxn>
              <a:cxn ang="0">
                <a:pos x="108488" y="284626"/>
              </a:cxn>
              <a:cxn ang="0">
                <a:pos x="130875" y="293224"/>
              </a:cxn>
              <a:cxn ang="0">
                <a:pos x="139485" y="315582"/>
              </a:cxn>
              <a:cxn ang="0">
                <a:pos x="135180" y="336219"/>
              </a:cxn>
              <a:cxn ang="0">
                <a:pos x="203200" y="258829"/>
              </a:cxn>
              <a:cxn ang="0">
                <a:pos x="164454" y="220133"/>
              </a:cxn>
              <a:cxn ang="0">
                <a:pos x="203200" y="181438"/>
              </a:cxn>
              <a:cxn ang="0">
                <a:pos x="241946" y="220133"/>
              </a:cxn>
              <a:cxn ang="0">
                <a:pos x="203200" y="258829"/>
              </a:cxn>
              <a:cxn ang="0">
                <a:pos x="351295" y="368035"/>
              </a:cxn>
              <a:cxn ang="0">
                <a:pos x="328047" y="375774"/>
              </a:cxn>
              <a:cxn ang="0">
                <a:pos x="307383" y="371475"/>
              </a:cxn>
              <a:cxn ang="0">
                <a:pos x="285858" y="356857"/>
              </a:cxn>
              <a:cxn ang="0">
                <a:pos x="271220" y="336219"/>
              </a:cxn>
              <a:cxn ang="0">
                <a:pos x="266915" y="315582"/>
              </a:cxn>
              <a:cxn ang="0">
                <a:pos x="275525" y="293224"/>
              </a:cxn>
              <a:cxn ang="0">
                <a:pos x="297912" y="284626"/>
              </a:cxn>
              <a:cxn ang="0">
                <a:pos x="319437" y="288925"/>
              </a:cxn>
              <a:cxn ang="0">
                <a:pos x="340102" y="303543"/>
              </a:cxn>
              <a:cxn ang="0">
                <a:pos x="354739" y="324181"/>
              </a:cxn>
              <a:cxn ang="0">
                <a:pos x="359044" y="344818"/>
              </a:cxn>
              <a:cxn ang="0">
                <a:pos x="351295" y="368035"/>
              </a:cxn>
            </a:cxnLst>
            <a:rect l="0" t="0" r="0" b="0"/>
            <a:pathLst>
              <a:path w="472" h="480">
                <a:moveTo>
                  <a:pt x="425" y="323"/>
                </a:moveTo>
                <a:cubicBezTo>
                  <a:pt x="403" y="300"/>
                  <a:pt x="374" y="288"/>
                  <a:pt x="346" y="288"/>
                </a:cubicBezTo>
                <a:cubicBezTo>
                  <a:pt x="332" y="288"/>
                  <a:pt x="332" y="288"/>
                  <a:pt x="332" y="288"/>
                </a:cubicBezTo>
                <a:cubicBezTo>
                  <a:pt x="300" y="256"/>
                  <a:pt x="300" y="256"/>
                  <a:pt x="300" y="256"/>
                </a:cubicBezTo>
                <a:cubicBezTo>
                  <a:pt x="428" y="128"/>
                  <a:pt x="428" y="128"/>
                  <a:pt x="428" y="128"/>
                </a:cubicBezTo>
                <a:cubicBezTo>
                  <a:pt x="460" y="96"/>
                  <a:pt x="460" y="32"/>
                  <a:pt x="428" y="0"/>
                </a:cubicBezTo>
                <a:cubicBezTo>
                  <a:pt x="236" y="192"/>
                  <a:pt x="236" y="192"/>
                  <a:pt x="236" y="192"/>
                </a:cubicBezTo>
                <a:cubicBezTo>
                  <a:pt x="44" y="0"/>
                  <a:pt x="44" y="0"/>
                  <a:pt x="44" y="0"/>
                </a:cubicBezTo>
                <a:cubicBezTo>
                  <a:pt x="12" y="32"/>
                  <a:pt x="12" y="96"/>
                  <a:pt x="44" y="128"/>
                </a:cubicBezTo>
                <a:cubicBezTo>
                  <a:pt x="172" y="256"/>
                  <a:pt x="172" y="256"/>
                  <a:pt x="172" y="256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26" y="288"/>
                  <a:pt x="126" y="288"/>
                  <a:pt x="126" y="288"/>
                </a:cubicBezTo>
                <a:cubicBezTo>
                  <a:pt x="98" y="288"/>
                  <a:pt x="69" y="300"/>
                  <a:pt x="47" y="323"/>
                </a:cubicBezTo>
                <a:cubicBezTo>
                  <a:pt x="6" y="363"/>
                  <a:pt x="0" y="424"/>
                  <a:pt x="34" y="458"/>
                </a:cubicBezTo>
                <a:cubicBezTo>
                  <a:pt x="49" y="473"/>
                  <a:pt x="69" y="480"/>
                  <a:pt x="91" y="480"/>
                </a:cubicBezTo>
                <a:cubicBezTo>
                  <a:pt x="118" y="480"/>
                  <a:pt x="147" y="468"/>
                  <a:pt x="170" y="445"/>
                </a:cubicBezTo>
                <a:cubicBezTo>
                  <a:pt x="197" y="419"/>
                  <a:pt x="208" y="383"/>
                  <a:pt x="203" y="353"/>
                </a:cubicBezTo>
                <a:cubicBezTo>
                  <a:pt x="236" y="320"/>
                  <a:pt x="236" y="320"/>
                  <a:pt x="236" y="320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64" y="383"/>
                  <a:pt x="275" y="419"/>
                  <a:pt x="302" y="445"/>
                </a:cubicBezTo>
                <a:cubicBezTo>
                  <a:pt x="325" y="468"/>
                  <a:pt x="354" y="480"/>
                  <a:pt x="381" y="480"/>
                </a:cubicBezTo>
                <a:cubicBezTo>
                  <a:pt x="403" y="480"/>
                  <a:pt x="423" y="473"/>
                  <a:pt x="438" y="458"/>
                </a:cubicBezTo>
                <a:cubicBezTo>
                  <a:pt x="472" y="424"/>
                  <a:pt x="466" y="363"/>
                  <a:pt x="425" y="323"/>
                </a:cubicBezTo>
                <a:close/>
                <a:moveTo>
                  <a:pt x="157" y="391"/>
                </a:moveTo>
                <a:cubicBezTo>
                  <a:pt x="153" y="400"/>
                  <a:pt x="147" y="408"/>
                  <a:pt x="140" y="415"/>
                </a:cubicBezTo>
                <a:cubicBezTo>
                  <a:pt x="132" y="423"/>
                  <a:pt x="124" y="428"/>
                  <a:pt x="115" y="432"/>
                </a:cubicBezTo>
                <a:cubicBezTo>
                  <a:pt x="107" y="436"/>
                  <a:pt x="99" y="437"/>
                  <a:pt x="91" y="437"/>
                </a:cubicBezTo>
                <a:cubicBezTo>
                  <a:pt x="83" y="437"/>
                  <a:pt x="72" y="436"/>
                  <a:pt x="64" y="428"/>
                </a:cubicBezTo>
                <a:cubicBezTo>
                  <a:pt x="56" y="419"/>
                  <a:pt x="55" y="409"/>
                  <a:pt x="55" y="401"/>
                </a:cubicBezTo>
                <a:cubicBezTo>
                  <a:pt x="55" y="394"/>
                  <a:pt x="56" y="385"/>
                  <a:pt x="60" y="377"/>
                </a:cubicBezTo>
                <a:cubicBezTo>
                  <a:pt x="64" y="368"/>
                  <a:pt x="69" y="360"/>
                  <a:pt x="77" y="353"/>
                </a:cubicBezTo>
                <a:cubicBezTo>
                  <a:pt x="84" y="346"/>
                  <a:pt x="92" y="340"/>
                  <a:pt x="101" y="336"/>
                </a:cubicBezTo>
                <a:cubicBezTo>
                  <a:pt x="109" y="333"/>
                  <a:pt x="118" y="331"/>
                  <a:pt x="126" y="331"/>
                </a:cubicBezTo>
                <a:cubicBezTo>
                  <a:pt x="133" y="331"/>
                  <a:pt x="144" y="332"/>
                  <a:pt x="152" y="341"/>
                </a:cubicBezTo>
                <a:cubicBezTo>
                  <a:pt x="160" y="349"/>
                  <a:pt x="162" y="359"/>
                  <a:pt x="162" y="367"/>
                </a:cubicBezTo>
                <a:cubicBezTo>
                  <a:pt x="162" y="374"/>
                  <a:pt x="160" y="383"/>
                  <a:pt x="157" y="391"/>
                </a:cubicBezTo>
                <a:close/>
                <a:moveTo>
                  <a:pt x="236" y="301"/>
                </a:moveTo>
                <a:cubicBezTo>
                  <a:pt x="211" y="301"/>
                  <a:pt x="191" y="281"/>
                  <a:pt x="191" y="256"/>
                </a:cubicBezTo>
                <a:cubicBezTo>
                  <a:pt x="191" y="231"/>
                  <a:pt x="211" y="211"/>
                  <a:pt x="236" y="211"/>
                </a:cubicBezTo>
                <a:cubicBezTo>
                  <a:pt x="261" y="211"/>
                  <a:pt x="281" y="231"/>
                  <a:pt x="281" y="256"/>
                </a:cubicBezTo>
                <a:cubicBezTo>
                  <a:pt x="281" y="281"/>
                  <a:pt x="261" y="301"/>
                  <a:pt x="236" y="301"/>
                </a:cubicBezTo>
                <a:close/>
                <a:moveTo>
                  <a:pt x="408" y="428"/>
                </a:moveTo>
                <a:cubicBezTo>
                  <a:pt x="400" y="436"/>
                  <a:pt x="389" y="437"/>
                  <a:pt x="381" y="437"/>
                </a:cubicBezTo>
                <a:cubicBezTo>
                  <a:pt x="373" y="437"/>
                  <a:pt x="365" y="436"/>
                  <a:pt x="357" y="432"/>
                </a:cubicBezTo>
                <a:cubicBezTo>
                  <a:pt x="348" y="428"/>
                  <a:pt x="340" y="423"/>
                  <a:pt x="332" y="415"/>
                </a:cubicBezTo>
                <a:cubicBezTo>
                  <a:pt x="325" y="408"/>
                  <a:pt x="319" y="400"/>
                  <a:pt x="315" y="391"/>
                </a:cubicBezTo>
                <a:cubicBezTo>
                  <a:pt x="312" y="383"/>
                  <a:pt x="310" y="374"/>
                  <a:pt x="310" y="367"/>
                </a:cubicBezTo>
                <a:cubicBezTo>
                  <a:pt x="310" y="359"/>
                  <a:pt x="312" y="349"/>
                  <a:pt x="320" y="341"/>
                </a:cubicBezTo>
                <a:cubicBezTo>
                  <a:pt x="328" y="332"/>
                  <a:pt x="339" y="331"/>
                  <a:pt x="346" y="331"/>
                </a:cubicBezTo>
                <a:cubicBezTo>
                  <a:pt x="354" y="331"/>
                  <a:pt x="363" y="333"/>
                  <a:pt x="371" y="336"/>
                </a:cubicBezTo>
                <a:cubicBezTo>
                  <a:pt x="380" y="340"/>
                  <a:pt x="388" y="346"/>
                  <a:pt x="395" y="353"/>
                </a:cubicBezTo>
                <a:cubicBezTo>
                  <a:pt x="403" y="360"/>
                  <a:pt x="408" y="368"/>
                  <a:pt x="412" y="377"/>
                </a:cubicBezTo>
                <a:cubicBezTo>
                  <a:pt x="416" y="385"/>
                  <a:pt x="417" y="394"/>
                  <a:pt x="417" y="401"/>
                </a:cubicBezTo>
                <a:cubicBezTo>
                  <a:pt x="417" y="409"/>
                  <a:pt x="416" y="419"/>
                  <a:pt x="408" y="428"/>
                </a:cubicBezTo>
                <a:close/>
              </a:path>
            </a:pathLst>
          </a:custGeom>
          <a:solidFill>
            <a:srgbClr val="B56F2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829" name="矩形 1"/>
          <p:cNvSpPr/>
          <p:nvPr/>
        </p:nvSpPr>
        <p:spPr>
          <a:xfrm>
            <a:off x="1716405" y="5323205"/>
            <a:ext cx="11626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素材管理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模板管理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节目管理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2788920" y="5323205"/>
            <a:ext cx="11626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快捷制作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发布管理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设备节目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7" name="TextBox 44"/>
          <p:cNvSpPr txBox="1"/>
          <p:nvPr>
            <p:custDataLst>
              <p:tags r:id="rId1"/>
            </p:custDataLst>
          </p:nvPr>
        </p:nvSpPr>
        <p:spPr>
          <a:xfrm>
            <a:off x="2682875" y="4777740"/>
            <a:ext cx="161480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信息发布</a:t>
            </a:r>
            <a:endParaRPr lang="zh-CN" altLang="en-US" sz="2800" b="1" dirty="0">
              <a:solidFill>
                <a:srgbClr val="3B4553"/>
              </a:solidFill>
              <a:effectLst/>
              <a:latin typeface="阿里巴巴普惠体 M" panose="00020600040101010101" charset="-122"/>
              <a:ea typeface="阿里巴巴普惠体 M" panose="00020600040101010101" charset="-122"/>
              <a:cs typeface="+mj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00980" y="5323205"/>
            <a:ext cx="116268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用户管理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角色管理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菜单管理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部门管理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9" name="矩形 1"/>
          <p:cNvSpPr/>
          <p:nvPr/>
        </p:nvSpPr>
        <p:spPr>
          <a:xfrm>
            <a:off x="6400165" y="5323205"/>
            <a:ext cx="1162685" cy="11684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岗位管理</a:t>
            </a:r>
            <a:endParaRPr lang="en-US" altLang="zh-CN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+mn-ea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字典管理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参数管理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日志管理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软件更新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TextBox 44"/>
          <p:cNvSpPr txBox="1"/>
          <p:nvPr>
            <p:custDataLst>
              <p:tags r:id="rId2"/>
            </p:custDataLst>
          </p:nvPr>
        </p:nvSpPr>
        <p:spPr>
          <a:xfrm>
            <a:off x="6284595" y="4777740"/>
            <a:ext cx="161480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系统管理</a:t>
            </a:r>
            <a:endParaRPr lang="zh-CN" altLang="en-US" sz="2800" b="1" dirty="0">
              <a:solidFill>
                <a:srgbClr val="3B4553"/>
              </a:solidFill>
              <a:effectLst/>
              <a:latin typeface="阿里巴巴普惠体 M" panose="00020600040101010101" charset="-122"/>
              <a:ea typeface="阿里巴巴普惠体 M" panose="00020600040101010101" charset="-122"/>
              <a:cs typeface="+mj-cs"/>
            </a:endParaRPr>
          </a:p>
        </p:txBody>
      </p:sp>
      <p:sp>
        <p:nvSpPr>
          <p:cNvPr id="11" name="矩形 1"/>
          <p:cNvSpPr/>
          <p:nvPr/>
        </p:nvSpPr>
        <p:spPr>
          <a:xfrm>
            <a:off x="8879840" y="5323205"/>
            <a:ext cx="1162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在线用户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文件信息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2" name="矩形 1"/>
          <p:cNvSpPr/>
          <p:nvPr/>
        </p:nvSpPr>
        <p:spPr>
          <a:xfrm>
            <a:off x="9952355" y="5323205"/>
            <a:ext cx="116268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定时任务</a:t>
            </a:r>
            <a:endParaRPr lang="en-US" altLang="zh-CN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sym typeface="+mn-ea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数据监控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服务监控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6" name="TextBox 44"/>
          <p:cNvSpPr txBox="1"/>
          <p:nvPr>
            <p:custDataLst>
              <p:tags r:id="rId3"/>
            </p:custDataLst>
          </p:nvPr>
        </p:nvSpPr>
        <p:spPr>
          <a:xfrm>
            <a:off x="9878695" y="4777740"/>
            <a:ext cx="161480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系统监控</a:t>
            </a:r>
            <a:endParaRPr lang="zh-CN" altLang="en-US" sz="2800" b="1" dirty="0">
              <a:solidFill>
                <a:srgbClr val="3B4553"/>
              </a:solidFill>
              <a:effectLst/>
              <a:latin typeface="阿里巴巴普惠体 M" panose="00020600040101010101" charset="-122"/>
              <a:ea typeface="阿里巴巴普惠体 M" panose="00020600040101010101" charset="-122"/>
              <a:cs typeface="+mj-cs"/>
            </a:endParaRPr>
          </a:p>
        </p:txBody>
      </p:sp>
      <p:sp>
        <p:nvSpPr>
          <p:cNvPr id="24" name="矩形 1"/>
          <p:cNvSpPr/>
          <p:nvPr/>
        </p:nvSpPr>
        <p:spPr>
          <a:xfrm>
            <a:off x="904240" y="1437640"/>
            <a:ext cx="13201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显示屏信息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显示屏节目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6" name="矩形 1"/>
          <p:cNvSpPr/>
          <p:nvPr/>
        </p:nvSpPr>
        <p:spPr>
          <a:xfrm>
            <a:off x="2134235" y="1437640"/>
            <a:ext cx="17856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节目列表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显示屏发布记录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0" name="TextBox 44"/>
          <p:cNvSpPr txBox="1"/>
          <p:nvPr>
            <p:custDataLst>
              <p:tags r:id="rId4"/>
            </p:custDataLst>
          </p:nvPr>
        </p:nvSpPr>
        <p:spPr>
          <a:xfrm>
            <a:off x="904875" y="2106295"/>
            <a:ext cx="161480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LED管理</a:t>
            </a:r>
            <a:endParaRPr lang="zh-CN" altLang="en-US" sz="2000" noProof="0" dirty="0">
              <a:ln>
                <a:noFill/>
              </a:ln>
              <a:solidFill>
                <a:srgbClr val="3B4553"/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</a:endParaRPr>
          </a:p>
        </p:txBody>
      </p:sp>
      <p:sp>
        <p:nvSpPr>
          <p:cNvPr id="31" name="矩形 1"/>
          <p:cNvSpPr/>
          <p:nvPr/>
        </p:nvSpPr>
        <p:spPr>
          <a:xfrm>
            <a:off x="4401185" y="1475105"/>
            <a:ext cx="1162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设备管控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设备信息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2" name="矩形 1"/>
          <p:cNvSpPr/>
          <p:nvPr/>
        </p:nvSpPr>
        <p:spPr>
          <a:xfrm>
            <a:off x="5473700" y="1475105"/>
            <a:ext cx="1162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设备监控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sym typeface="+mn-ea"/>
              </a:rPr>
              <a:t>设备状态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3" name="TextBox 44"/>
          <p:cNvSpPr txBox="1"/>
          <p:nvPr>
            <p:custDataLst>
              <p:tags r:id="rId5"/>
            </p:custDataLst>
          </p:nvPr>
        </p:nvSpPr>
        <p:spPr>
          <a:xfrm>
            <a:off x="4391660" y="2118995"/>
            <a:ext cx="161480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设备管理</a:t>
            </a:r>
            <a:endParaRPr lang="zh-CN" altLang="en-US" sz="2800" b="1" dirty="0">
              <a:solidFill>
                <a:srgbClr val="3B4553"/>
              </a:solidFill>
              <a:effectLst/>
              <a:latin typeface="阿里巴巴普惠体 M" panose="00020600040101010101" charset="-122"/>
              <a:ea typeface="阿里巴巴普惠体 M" panose="00020600040101010101" charset="-122"/>
              <a:cs typeface="+mj-cs"/>
            </a:endParaRPr>
          </a:p>
        </p:txBody>
      </p:sp>
      <p:sp>
        <p:nvSpPr>
          <p:cNvPr id="34" name="矩形 1"/>
          <p:cNvSpPr/>
          <p:nvPr/>
        </p:nvSpPr>
        <p:spPr>
          <a:xfrm>
            <a:off x="7478395" y="1383665"/>
            <a:ext cx="393890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支持视频、图片、日期时间及滚动字幕轮播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支持在线监控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 indent="0" algn="l" fontAlgn="auto">
              <a:buFont typeface="Wingdings" panose="05000000000000000000" charset="0"/>
              <a:buChar char="Ø"/>
            </a:pPr>
            <a:r>
              <a:rPr lang="en-US" altLang="zh-CN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lang="zh-CN" altLang="en-US" sz="1400" dirty="0">
                <a:solidFill>
                  <a:srgbClr val="595959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支持控制关机、重启</a:t>
            </a:r>
            <a:endParaRPr lang="zh-CN" altLang="en-US" sz="1400" dirty="0">
              <a:solidFill>
                <a:srgbClr val="595959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5" name="TextBox 44"/>
          <p:cNvSpPr txBox="1"/>
          <p:nvPr>
            <p:custDataLst>
              <p:tags r:id="rId6"/>
            </p:custDataLst>
          </p:nvPr>
        </p:nvSpPr>
        <p:spPr>
          <a:xfrm>
            <a:off x="7498080" y="2106295"/>
            <a:ext cx="2597785" cy="3987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android信息发布软件</a:t>
            </a:r>
            <a:endParaRPr lang="zh-CN" altLang="en-US" sz="2800" b="1" dirty="0">
              <a:solidFill>
                <a:srgbClr val="3B4553"/>
              </a:solidFill>
              <a:effectLst/>
              <a:latin typeface="阿里巴巴普惠体 M" panose="00020600040101010101" charset="-122"/>
              <a:ea typeface="阿里巴巴普惠体 M" panose="00020600040101010101" charset="-122"/>
              <a:cs typeface="+mj-cs"/>
            </a:endParaRPr>
          </a:p>
        </p:txBody>
      </p:sp>
      <p:grpSp>
        <p:nvGrpSpPr>
          <p:cNvPr id="36" name="组合 15"/>
          <p:cNvGrpSpPr/>
          <p:nvPr/>
        </p:nvGrpSpPr>
        <p:grpSpPr>
          <a:xfrm>
            <a:off x="4170044" y="3455035"/>
            <a:ext cx="1752600" cy="330200"/>
            <a:chOff x="-1262781" y="0"/>
            <a:chExt cx="1259586" cy="238180"/>
          </a:xfrm>
          <a:solidFill>
            <a:srgbClr val="B56F2F"/>
          </a:solidFill>
        </p:grpSpPr>
        <p:sp>
          <p:nvSpPr>
            <p:cNvPr id="37" name="Rectangle 8"/>
            <p:cNvSpPr/>
            <p:nvPr/>
          </p:nvSpPr>
          <p:spPr>
            <a:xfrm>
              <a:off x="-1262781" y="74209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38" name="Oval 30"/>
            <p:cNvSpPr/>
            <p:nvPr/>
          </p:nvSpPr>
          <p:spPr>
            <a:xfrm>
              <a:off x="-747067" y="0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9" name="组合 21"/>
          <p:cNvGrpSpPr/>
          <p:nvPr/>
        </p:nvGrpSpPr>
        <p:grpSpPr>
          <a:xfrm>
            <a:off x="5939790" y="3556635"/>
            <a:ext cx="1754505" cy="335915"/>
            <a:chOff x="-1271439" y="0"/>
            <a:chExt cx="1259586" cy="240868"/>
          </a:xfrm>
          <a:solidFill>
            <a:srgbClr val="FFC665"/>
          </a:solidFill>
        </p:grpSpPr>
        <p:sp>
          <p:nvSpPr>
            <p:cNvPr id="40" name="Rectangle 25"/>
            <p:cNvSpPr/>
            <p:nvPr/>
          </p:nvSpPr>
          <p:spPr>
            <a:xfrm>
              <a:off x="-1271439" y="0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1" name="Oval 44"/>
            <p:cNvSpPr/>
            <p:nvPr/>
          </p:nvSpPr>
          <p:spPr>
            <a:xfrm>
              <a:off x="-708725" y="61991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42" name="组合 15"/>
          <p:cNvGrpSpPr/>
          <p:nvPr/>
        </p:nvGrpSpPr>
        <p:grpSpPr>
          <a:xfrm>
            <a:off x="7717154" y="3455035"/>
            <a:ext cx="1752600" cy="330200"/>
            <a:chOff x="-1262781" y="0"/>
            <a:chExt cx="1259586" cy="238180"/>
          </a:xfrm>
          <a:solidFill>
            <a:srgbClr val="B56F2F"/>
          </a:solidFill>
        </p:grpSpPr>
        <p:sp>
          <p:nvSpPr>
            <p:cNvPr id="43" name="Rectangle 8"/>
            <p:cNvSpPr/>
            <p:nvPr/>
          </p:nvSpPr>
          <p:spPr>
            <a:xfrm>
              <a:off x="-1262781" y="74209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4" name="Oval 30"/>
            <p:cNvSpPr/>
            <p:nvPr/>
          </p:nvSpPr>
          <p:spPr>
            <a:xfrm>
              <a:off x="-747067" y="0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45" name="组合 21"/>
          <p:cNvGrpSpPr/>
          <p:nvPr/>
        </p:nvGrpSpPr>
        <p:grpSpPr>
          <a:xfrm>
            <a:off x="9486900" y="3556635"/>
            <a:ext cx="1754505" cy="335915"/>
            <a:chOff x="-1271439" y="0"/>
            <a:chExt cx="1259586" cy="240868"/>
          </a:xfrm>
          <a:solidFill>
            <a:srgbClr val="FFC665"/>
          </a:solidFill>
        </p:grpSpPr>
        <p:sp>
          <p:nvSpPr>
            <p:cNvPr id="46" name="Rectangle 25"/>
            <p:cNvSpPr/>
            <p:nvPr/>
          </p:nvSpPr>
          <p:spPr>
            <a:xfrm>
              <a:off x="-1271439" y="0"/>
              <a:ext cx="1259586" cy="163971"/>
            </a:xfrm>
            <a:prstGeom prst="rect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47" name="Oval 44"/>
            <p:cNvSpPr/>
            <p:nvPr/>
          </p:nvSpPr>
          <p:spPr>
            <a:xfrm>
              <a:off x="-708725" y="61991"/>
              <a:ext cx="178877" cy="178877"/>
            </a:xfrm>
            <a:prstGeom prst="ellipse">
              <a:avLst/>
            </a:prstGeom>
            <a:grpFill/>
            <a:ln w="9525">
              <a:noFill/>
            </a:ln>
          </p:spPr>
          <p:txBody>
            <a:bodyPr anchor="ctr"/>
            <a:lstStyle/>
            <a:p>
              <a:pPr algn="ctr"/>
              <a:endParaRPr lang="bg-BG" altLang="en-US" sz="1400" dirty="0">
                <a:solidFill>
                  <a:srgbClr val="34719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24"/>
          <p:cNvGrpSpPr/>
          <p:nvPr>
            <p:custDataLst>
              <p:tags r:id="rId1"/>
            </p:custDataLst>
          </p:nvPr>
        </p:nvGrpSpPr>
        <p:grpSpPr>
          <a:xfrm>
            <a:off x="373063" y="3624263"/>
            <a:ext cx="11445875" cy="2492375"/>
            <a:chOff x="373063" y="3781965"/>
            <a:chExt cx="11445875" cy="2492375"/>
          </a:xfrm>
        </p:grpSpPr>
        <p:grpSp>
          <p:nvGrpSpPr>
            <p:cNvPr id="35" name="Group 3"/>
            <p:cNvGrpSpPr/>
            <p:nvPr/>
          </p:nvGrpSpPr>
          <p:grpSpPr>
            <a:xfrm>
              <a:off x="7436643" y="4520153"/>
              <a:ext cx="1311275" cy="1651000"/>
              <a:chOff x="7042150" y="4167188"/>
              <a:chExt cx="1311275" cy="1651000"/>
            </a:xfrm>
          </p:grpSpPr>
          <p:grpSp>
            <p:nvGrpSpPr>
              <p:cNvPr id="212" name="Group 4"/>
              <p:cNvGrpSpPr/>
              <p:nvPr/>
            </p:nvGrpSpPr>
            <p:grpSpPr>
              <a:xfrm>
                <a:off x="7042150" y="4167188"/>
                <a:ext cx="809625" cy="1643062"/>
                <a:chOff x="7042150" y="4167188"/>
                <a:chExt cx="809625" cy="1643062"/>
              </a:xfrm>
            </p:grpSpPr>
            <p:sp>
              <p:nvSpPr>
                <p:cNvPr id="232" name="Rectangle 24"/>
                <p:cNvSpPr/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04215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3" name="Rectangle 25"/>
                <p:cNvSpPr/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704215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4" name="Rectangle 26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04215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5" name="Rectangle 27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704215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6" name="Rectangle 28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04215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7" name="Rectangle 29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704215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8" name="Rectangle 30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331075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9" name="Rectangle 31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7331075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0" name="Rectangle 32"/>
                <p:cNvSpPr/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331075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1" name="Rectangle 33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7331075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2" name="Rectangle 34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331075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3" name="Rectangle 35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7331075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4" name="Rectangle 36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0" y="5578475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5" name="Rectangle 37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0" y="5297488"/>
                  <a:ext cx="231775" cy="230188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6" name="Rectangle 38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7620000" y="501491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7" name="Rectangle 39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7620000" y="473233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8" name="Rectangle 40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7620000" y="4449763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49" name="Rectangle 41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7620000" y="4167188"/>
                  <a:ext cx="231775" cy="23177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213" name="Group 5"/>
              <p:cNvGrpSpPr/>
              <p:nvPr/>
            </p:nvGrpSpPr>
            <p:grpSpPr>
              <a:xfrm>
                <a:off x="7899400" y="4167188"/>
                <a:ext cx="454025" cy="1651000"/>
                <a:chOff x="7899400" y="4167188"/>
                <a:chExt cx="454025" cy="1651000"/>
              </a:xfrm>
            </p:grpSpPr>
            <p:sp>
              <p:nvSpPr>
                <p:cNvPr id="214" name="Freeform: Shape 6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7899400" y="4167188"/>
                  <a:ext cx="163513" cy="355600"/>
                </a:xfrm>
                <a:custGeom>
                  <a:avLst/>
                  <a:gdLst>
                    <a:gd name="T0" fmla="*/ 103 w 103"/>
                    <a:gd name="T1" fmla="*/ 91 h 224"/>
                    <a:gd name="T2" fmla="*/ 0 w 103"/>
                    <a:gd name="T3" fmla="*/ 0 h 224"/>
                    <a:gd name="T4" fmla="*/ 0 w 103"/>
                    <a:gd name="T5" fmla="*/ 146 h 224"/>
                    <a:gd name="T6" fmla="*/ 103 w 103"/>
                    <a:gd name="T7" fmla="*/ 224 h 224"/>
                    <a:gd name="T8" fmla="*/ 103 w 103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24">
                      <a:moveTo>
                        <a:pt x="103" y="91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24"/>
                      </a:lnTo>
                      <a:lnTo>
                        <a:pt x="103" y="91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5" name="Freeform: Shape 7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7899400" y="4449763"/>
                  <a:ext cx="163513" cy="330200"/>
                </a:xfrm>
                <a:custGeom>
                  <a:avLst/>
                  <a:gdLst>
                    <a:gd name="T0" fmla="*/ 103 w 103"/>
                    <a:gd name="T1" fmla="*/ 75 h 208"/>
                    <a:gd name="T2" fmla="*/ 0 w 103"/>
                    <a:gd name="T3" fmla="*/ 0 h 208"/>
                    <a:gd name="T4" fmla="*/ 0 w 103"/>
                    <a:gd name="T5" fmla="*/ 146 h 208"/>
                    <a:gd name="T6" fmla="*/ 103 w 103"/>
                    <a:gd name="T7" fmla="*/ 208 h 208"/>
                    <a:gd name="T8" fmla="*/ 103 w 103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208">
                      <a:moveTo>
                        <a:pt x="103" y="75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208"/>
                      </a:lnTo>
                      <a:lnTo>
                        <a:pt x="103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6" name="Freeform: Shape 8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7899400" y="4732338"/>
                  <a:ext cx="163513" cy="306388"/>
                </a:xfrm>
                <a:custGeom>
                  <a:avLst/>
                  <a:gdLst>
                    <a:gd name="T0" fmla="*/ 103 w 103"/>
                    <a:gd name="T1" fmla="*/ 59 h 193"/>
                    <a:gd name="T2" fmla="*/ 0 w 103"/>
                    <a:gd name="T3" fmla="*/ 0 h 193"/>
                    <a:gd name="T4" fmla="*/ 0 w 103"/>
                    <a:gd name="T5" fmla="*/ 146 h 193"/>
                    <a:gd name="T6" fmla="*/ 103 w 103"/>
                    <a:gd name="T7" fmla="*/ 193 h 193"/>
                    <a:gd name="T8" fmla="*/ 103 w 103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93">
                      <a:moveTo>
                        <a:pt x="103" y="59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93"/>
                      </a:lnTo>
                      <a:lnTo>
                        <a:pt x="103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7" name="Freeform: Shape 9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7899400" y="5014913"/>
                  <a:ext cx="163513" cy="282575"/>
                </a:xfrm>
                <a:custGeom>
                  <a:avLst/>
                  <a:gdLst>
                    <a:gd name="T0" fmla="*/ 103 w 103"/>
                    <a:gd name="T1" fmla="*/ 44 h 178"/>
                    <a:gd name="T2" fmla="*/ 0 w 103"/>
                    <a:gd name="T3" fmla="*/ 0 h 178"/>
                    <a:gd name="T4" fmla="*/ 0 w 103"/>
                    <a:gd name="T5" fmla="*/ 146 h 178"/>
                    <a:gd name="T6" fmla="*/ 103 w 103"/>
                    <a:gd name="T7" fmla="*/ 178 h 178"/>
                    <a:gd name="T8" fmla="*/ 103 w 103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78">
                      <a:moveTo>
                        <a:pt x="103" y="4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78"/>
                      </a:lnTo>
                      <a:lnTo>
                        <a:pt x="103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8" name="Freeform: Shape 10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7899400" y="5297488"/>
                  <a:ext cx="163513" cy="257175"/>
                </a:xfrm>
                <a:custGeom>
                  <a:avLst/>
                  <a:gdLst>
                    <a:gd name="T0" fmla="*/ 103 w 103"/>
                    <a:gd name="T1" fmla="*/ 29 h 162"/>
                    <a:gd name="T2" fmla="*/ 0 w 103"/>
                    <a:gd name="T3" fmla="*/ 0 h 162"/>
                    <a:gd name="T4" fmla="*/ 0 w 103"/>
                    <a:gd name="T5" fmla="*/ 145 h 162"/>
                    <a:gd name="T6" fmla="*/ 103 w 103"/>
                    <a:gd name="T7" fmla="*/ 162 h 162"/>
                    <a:gd name="T8" fmla="*/ 103 w 103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62">
                      <a:moveTo>
                        <a:pt x="103" y="29"/>
                      </a:moveTo>
                      <a:lnTo>
                        <a:pt x="0" y="0"/>
                      </a:lnTo>
                      <a:lnTo>
                        <a:pt x="0" y="145"/>
                      </a:lnTo>
                      <a:lnTo>
                        <a:pt x="103" y="162"/>
                      </a:lnTo>
                      <a:lnTo>
                        <a:pt x="103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9" name="Freeform: Shape 11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7899400" y="5578475"/>
                  <a:ext cx="163513" cy="233363"/>
                </a:xfrm>
                <a:custGeom>
                  <a:avLst/>
                  <a:gdLst>
                    <a:gd name="T0" fmla="*/ 103 w 103"/>
                    <a:gd name="T1" fmla="*/ 14 h 147"/>
                    <a:gd name="T2" fmla="*/ 0 w 103"/>
                    <a:gd name="T3" fmla="*/ 0 h 147"/>
                    <a:gd name="T4" fmla="*/ 0 w 103"/>
                    <a:gd name="T5" fmla="*/ 146 h 147"/>
                    <a:gd name="T6" fmla="*/ 103 w 103"/>
                    <a:gd name="T7" fmla="*/ 147 h 147"/>
                    <a:gd name="T8" fmla="*/ 103 w 103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47">
                      <a:moveTo>
                        <a:pt x="103" y="14"/>
                      </a:moveTo>
                      <a:lnTo>
                        <a:pt x="0" y="0"/>
                      </a:lnTo>
                      <a:lnTo>
                        <a:pt x="0" y="146"/>
                      </a:lnTo>
                      <a:lnTo>
                        <a:pt x="103" y="147"/>
                      </a:lnTo>
                      <a:lnTo>
                        <a:pt x="103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0" name="Freeform: Shape 12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8102600" y="4346575"/>
                  <a:ext cx="127000" cy="330200"/>
                </a:xfrm>
                <a:custGeom>
                  <a:avLst/>
                  <a:gdLst>
                    <a:gd name="T0" fmla="*/ 80 w 80"/>
                    <a:gd name="T1" fmla="*/ 90 h 208"/>
                    <a:gd name="T2" fmla="*/ 0 w 80"/>
                    <a:gd name="T3" fmla="*/ 0 h 208"/>
                    <a:gd name="T4" fmla="*/ 0 w 80"/>
                    <a:gd name="T5" fmla="*/ 130 h 208"/>
                    <a:gd name="T6" fmla="*/ 80 w 80"/>
                    <a:gd name="T7" fmla="*/ 208 h 208"/>
                    <a:gd name="T8" fmla="*/ 8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80" y="9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208"/>
                      </a:lnTo>
                      <a:lnTo>
                        <a:pt x="80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1" name="Freeform: Shape 13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8102600" y="4597400"/>
                  <a:ext cx="127000" cy="306388"/>
                </a:xfrm>
                <a:custGeom>
                  <a:avLst/>
                  <a:gdLst>
                    <a:gd name="T0" fmla="*/ 80 w 80"/>
                    <a:gd name="T1" fmla="*/ 75 h 193"/>
                    <a:gd name="T2" fmla="*/ 0 w 80"/>
                    <a:gd name="T3" fmla="*/ 0 h 193"/>
                    <a:gd name="T4" fmla="*/ 0 w 80"/>
                    <a:gd name="T5" fmla="*/ 131 h 193"/>
                    <a:gd name="T6" fmla="*/ 80 w 80"/>
                    <a:gd name="T7" fmla="*/ 193 h 193"/>
                    <a:gd name="T8" fmla="*/ 8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80" y="75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93"/>
                      </a:lnTo>
                      <a:lnTo>
                        <a:pt x="80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2" name="Freeform: Shape 14"/>
                <p:cNvSpPr/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8102600" y="4849813"/>
                  <a:ext cx="127000" cy="282575"/>
                </a:xfrm>
                <a:custGeom>
                  <a:avLst/>
                  <a:gdLst>
                    <a:gd name="T0" fmla="*/ 80 w 80"/>
                    <a:gd name="T1" fmla="*/ 60 h 178"/>
                    <a:gd name="T2" fmla="*/ 0 w 80"/>
                    <a:gd name="T3" fmla="*/ 0 h 178"/>
                    <a:gd name="T4" fmla="*/ 0 w 80"/>
                    <a:gd name="T5" fmla="*/ 130 h 178"/>
                    <a:gd name="T6" fmla="*/ 80 w 80"/>
                    <a:gd name="T7" fmla="*/ 178 h 178"/>
                    <a:gd name="T8" fmla="*/ 8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80" y="60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78"/>
                      </a:lnTo>
                      <a:lnTo>
                        <a:pt x="80" y="6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3" name="Freeform: Shape 15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8102600" y="5102225"/>
                  <a:ext cx="127000" cy="257175"/>
                </a:xfrm>
                <a:custGeom>
                  <a:avLst/>
                  <a:gdLst>
                    <a:gd name="T0" fmla="*/ 80 w 80"/>
                    <a:gd name="T1" fmla="*/ 44 h 162"/>
                    <a:gd name="T2" fmla="*/ 0 w 80"/>
                    <a:gd name="T3" fmla="*/ 0 h 162"/>
                    <a:gd name="T4" fmla="*/ 0 w 80"/>
                    <a:gd name="T5" fmla="*/ 130 h 162"/>
                    <a:gd name="T6" fmla="*/ 80 w 80"/>
                    <a:gd name="T7" fmla="*/ 162 h 162"/>
                    <a:gd name="T8" fmla="*/ 8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80" y="44"/>
                      </a:moveTo>
                      <a:lnTo>
                        <a:pt x="0" y="0"/>
                      </a:lnTo>
                      <a:lnTo>
                        <a:pt x="0" y="130"/>
                      </a:lnTo>
                      <a:lnTo>
                        <a:pt x="80" y="162"/>
                      </a:lnTo>
                      <a:lnTo>
                        <a:pt x="80" y="4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4" name="Freeform: Shape 16"/>
                <p:cNvSpPr/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8102600" y="5353050"/>
                  <a:ext cx="127000" cy="234950"/>
                </a:xfrm>
                <a:custGeom>
                  <a:avLst/>
                  <a:gdLst>
                    <a:gd name="T0" fmla="*/ 80 w 80"/>
                    <a:gd name="T1" fmla="*/ 30 h 148"/>
                    <a:gd name="T2" fmla="*/ 0 w 80"/>
                    <a:gd name="T3" fmla="*/ 0 h 148"/>
                    <a:gd name="T4" fmla="*/ 0 w 80"/>
                    <a:gd name="T5" fmla="*/ 131 h 148"/>
                    <a:gd name="T6" fmla="*/ 80 w 80"/>
                    <a:gd name="T7" fmla="*/ 148 h 148"/>
                    <a:gd name="T8" fmla="*/ 8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80" y="30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48"/>
                      </a:lnTo>
                      <a:lnTo>
                        <a:pt x="80" y="3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5" name="Freeform: Shape 17"/>
                <p:cNvSpPr/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8102600" y="5605463"/>
                  <a:ext cx="127000" cy="209550"/>
                </a:xfrm>
                <a:custGeom>
                  <a:avLst/>
                  <a:gdLst>
                    <a:gd name="T0" fmla="*/ 80 w 80"/>
                    <a:gd name="T1" fmla="*/ 14 h 132"/>
                    <a:gd name="T2" fmla="*/ 0 w 80"/>
                    <a:gd name="T3" fmla="*/ 0 h 132"/>
                    <a:gd name="T4" fmla="*/ 0 w 80"/>
                    <a:gd name="T5" fmla="*/ 131 h 132"/>
                    <a:gd name="T6" fmla="*/ 80 w 80"/>
                    <a:gd name="T7" fmla="*/ 132 h 132"/>
                    <a:gd name="T8" fmla="*/ 8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80" y="14"/>
                      </a:moveTo>
                      <a:lnTo>
                        <a:pt x="0" y="0"/>
                      </a:lnTo>
                      <a:lnTo>
                        <a:pt x="0" y="131"/>
                      </a:lnTo>
                      <a:lnTo>
                        <a:pt x="80" y="132"/>
                      </a:lnTo>
                      <a:lnTo>
                        <a:pt x="80" y="1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6" name="Freeform: Shape 18"/>
                <p:cNvSpPr/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8261350" y="4524375"/>
                  <a:ext cx="92075" cy="306388"/>
                </a:xfrm>
                <a:custGeom>
                  <a:avLst/>
                  <a:gdLst>
                    <a:gd name="T0" fmla="*/ 58 w 58"/>
                    <a:gd name="T1" fmla="*/ 90 h 193"/>
                    <a:gd name="T2" fmla="*/ 0 w 58"/>
                    <a:gd name="T3" fmla="*/ 0 h 193"/>
                    <a:gd name="T4" fmla="*/ 0 w 58"/>
                    <a:gd name="T5" fmla="*/ 115 h 193"/>
                    <a:gd name="T6" fmla="*/ 58 w 58"/>
                    <a:gd name="T7" fmla="*/ 193 h 193"/>
                    <a:gd name="T8" fmla="*/ 58 w 58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93">
                      <a:moveTo>
                        <a:pt x="58" y="90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93"/>
                      </a:lnTo>
                      <a:lnTo>
                        <a:pt x="58" y="9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7" name="Freeform: Shape 19"/>
                <p:cNvSpPr/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8261350" y="4746625"/>
                  <a:ext cx="92075" cy="280988"/>
                </a:xfrm>
                <a:custGeom>
                  <a:avLst/>
                  <a:gdLst>
                    <a:gd name="T0" fmla="*/ 58 w 58"/>
                    <a:gd name="T1" fmla="*/ 75 h 177"/>
                    <a:gd name="T2" fmla="*/ 0 w 58"/>
                    <a:gd name="T3" fmla="*/ 0 h 177"/>
                    <a:gd name="T4" fmla="*/ 0 w 58"/>
                    <a:gd name="T5" fmla="*/ 115 h 177"/>
                    <a:gd name="T6" fmla="*/ 58 w 58"/>
                    <a:gd name="T7" fmla="*/ 177 h 177"/>
                    <a:gd name="T8" fmla="*/ 58 w 58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7">
                      <a:moveTo>
                        <a:pt x="58" y="7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77"/>
                      </a:lnTo>
                      <a:lnTo>
                        <a:pt x="58" y="7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8" name="Freeform: Shape 20"/>
                <p:cNvSpPr/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8261350" y="4968875"/>
                  <a:ext cx="92075" cy="257175"/>
                </a:xfrm>
                <a:custGeom>
                  <a:avLst/>
                  <a:gdLst>
                    <a:gd name="T0" fmla="*/ 58 w 58"/>
                    <a:gd name="T1" fmla="*/ 59 h 162"/>
                    <a:gd name="T2" fmla="*/ 0 w 58"/>
                    <a:gd name="T3" fmla="*/ 0 h 162"/>
                    <a:gd name="T4" fmla="*/ 0 w 58"/>
                    <a:gd name="T5" fmla="*/ 114 h 162"/>
                    <a:gd name="T6" fmla="*/ 58 w 58"/>
                    <a:gd name="T7" fmla="*/ 162 h 162"/>
                    <a:gd name="T8" fmla="*/ 58 w 58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62">
                      <a:moveTo>
                        <a:pt x="58" y="59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62"/>
                      </a:lnTo>
                      <a:lnTo>
                        <a:pt x="58" y="5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29" name="Freeform: Shape 21"/>
                <p:cNvSpPr/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8261350" y="5189538"/>
                  <a:ext cx="92075" cy="233363"/>
                </a:xfrm>
                <a:custGeom>
                  <a:avLst/>
                  <a:gdLst>
                    <a:gd name="T0" fmla="*/ 58 w 58"/>
                    <a:gd name="T1" fmla="*/ 45 h 147"/>
                    <a:gd name="T2" fmla="*/ 0 w 58"/>
                    <a:gd name="T3" fmla="*/ 0 h 147"/>
                    <a:gd name="T4" fmla="*/ 0 w 58"/>
                    <a:gd name="T5" fmla="*/ 115 h 147"/>
                    <a:gd name="T6" fmla="*/ 58 w 58"/>
                    <a:gd name="T7" fmla="*/ 147 h 147"/>
                    <a:gd name="T8" fmla="*/ 58 w 58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47">
                      <a:moveTo>
                        <a:pt x="58" y="45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47"/>
                      </a:lnTo>
                      <a:lnTo>
                        <a:pt x="58" y="45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0" name="Freeform: Shape 22"/>
                <p:cNvSpPr/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8261350" y="5411788"/>
                  <a:ext cx="92075" cy="207963"/>
                </a:xfrm>
                <a:custGeom>
                  <a:avLst/>
                  <a:gdLst>
                    <a:gd name="T0" fmla="*/ 58 w 58"/>
                    <a:gd name="T1" fmla="*/ 29 h 131"/>
                    <a:gd name="T2" fmla="*/ 0 w 58"/>
                    <a:gd name="T3" fmla="*/ 0 h 131"/>
                    <a:gd name="T4" fmla="*/ 0 w 58"/>
                    <a:gd name="T5" fmla="*/ 115 h 131"/>
                    <a:gd name="T6" fmla="*/ 58 w 58"/>
                    <a:gd name="T7" fmla="*/ 131 h 131"/>
                    <a:gd name="T8" fmla="*/ 58 w 58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31">
                      <a:moveTo>
                        <a:pt x="58" y="29"/>
                      </a:moveTo>
                      <a:lnTo>
                        <a:pt x="0" y="0"/>
                      </a:lnTo>
                      <a:lnTo>
                        <a:pt x="0" y="115"/>
                      </a:lnTo>
                      <a:lnTo>
                        <a:pt x="58" y="131"/>
                      </a:lnTo>
                      <a:lnTo>
                        <a:pt x="58" y="29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31" name="Freeform: Shape 23"/>
                <p:cNvSpPr/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8261350" y="5634038"/>
                  <a:ext cx="92075" cy="184150"/>
                </a:xfrm>
                <a:custGeom>
                  <a:avLst/>
                  <a:gdLst>
                    <a:gd name="T0" fmla="*/ 58 w 58"/>
                    <a:gd name="T1" fmla="*/ 13 h 116"/>
                    <a:gd name="T2" fmla="*/ 0 w 58"/>
                    <a:gd name="T3" fmla="*/ 0 h 116"/>
                    <a:gd name="T4" fmla="*/ 0 w 58"/>
                    <a:gd name="T5" fmla="*/ 114 h 116"/>
                    <a:gd name="T6" fmla="*/ 58 w 58"/>
                    <a:gd name="T7" fmla="*/ 116 h 116"/>
                    <a:gd name="T8" fmla="*/ 58 w 58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16">
                      <a:moveTo>
                        <a:pt x="58" y="13"/>
                      </a:moveTo>
                      <a:lnTo>
                        <a:pt x="0" y="0"/>
                      </a:lnTo>
                      <a:lnTo>
                        <a:pt x="0" y="114"/>
                      </a:lnTo>
                      <a:lnTo>
                        <a:pt x="58" y="116"/>
                      </a:lnTo>
                      <a:lnTo>
                        <a:pt x="58" y="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6" name="Group 42"/>
            <p:cNvGrpSpPr/>
            <p:nvPr/>
          </p:nvGrpSpPr>
          <p:grpSpPr>
            <a:xfrm>
              <a:off x="8781256" y="5017040"/>
              <a:ext cx="922338" cy="1158876"/>
              <a:chOff x="8386763" y="4664075"/>
              <a:chExt cx="922338" cy="1158876"/>
            </a:xfrm>
          </p:grpSpPr>
          <p:grpSp>
            <p:nvGrpSpPr>
              <p:cNvPr id="174" name="Group 43"/>
              <p:cNvGrpSpPr/>
              <p:nvPr/>
            </p:nvGrpSpPr>
            <p:grpSpPr>
              <a:xfrm>
                <a:off x="8386763" y="4664075"/>
                <a:ext cx="568325" cy="1154113"/>
                <a:chOff x="8386763" y="4664075"/>
                <a:chExt cx="568325" cy="1154113"/>
              </a:xfrm>
            </p:grpSpPr>
            <p:sp>
              <p:nvSpPr>
                <p:cNvPr id="194" name="Rectangle 63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386763" y="56546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5" name="Rectangle 64"/>
                <p:cNvSpPr/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8386763" y="5456238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6" name="Rectangle 65"/>
                <p:cNvSpPr/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8386763" y="5259388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7" name="Rectangle 66"/>
                <p:cNvSpPr/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8386763" y="5060950"/>
                  <a:ext cx="163513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8" name="Rectangle 67"/>
                <p:cNvSpPr/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8386763" y="4862513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9" name="Rectangle 68"/>
                <p:cNvSpPr/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8386763" y="4664075"/>
                  <a:ext cx="163513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0" name="Rectangle 69"/>
                <p:cNvSpPr/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85899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1" name="Rectangle 70"/>
                <p:cNvSpPr/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85899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2" name="Rectangle 71"/>
                <p:cNvSpPr/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85899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3" name="Rectangle 72"/>
                <p:cNvSpPr/>
                <p:nvPr>
                  <p:custDataLst>
                    <p:tags r:id="rId47"/>
                  </p:custDataLst>
                </p:nvPr>
              </p:nvSpPr>
              <p:spPr bwMode="auto">
                <a:xfrm>
                  <a:off x="85899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4" name="Rectangle 73"/>
                <p:cNvSpPr/>
                <p:nvPr>
                  <p:custDataLst>
                    <p:tags r:id="rId48"/>
                  </p:custDataLst>
                </p:nvPr>
              </p:nvSpPr>
              <p:spPr bwMode="auto">
                <a:xfrm>
                  <a:off x="85899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5" name="Rectangle 74"/>
                <p:cNvSpPr/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5899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6" name="Rectangle 75"/>
                <p:cNvSpPr/>
                <p:nvPr>
                  <p:custDataLst>
                    <p:tags r:id="rId50"/>
                  </p:custDataLst>
                </p:nvPr>
              </p:nvSpPr>
              <p:spPr bwMode="auto">
                <a:xfrm>
                  <a:off x="8793163" y="56546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7" name="Rectangle 76"/>
                <p:cNvSpPr/>
                <p:nvPr>
                  <p:custDataLst>
                    <p:tags r:id="rId51"/>
                  </p:custDataLst>
                </p:nvPr>
              </p:nvSpPr>
              <p:spPr bwMode="auto">
                <a:xfrm>
                  <a:off x="8793163" y="5456238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8" name="Rectangle 77"/>
                <p:cNvSpPr/>
                <p:nvPr>
                  <p:custDataLst>
                    <p:tags r:id="rId52"/>
                  </p:custDataLst>
                </p:nvPr>
              </p:nvSpPr>
              <p:spPr bwMode="auto">
                <a:xfrm>
                  <a:off x="8793163" y="5259388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09" name="Rectangle 78"/>
                <p:cNvSpPr/>
                <p:nvPr>
                  <p:custDataLst>
                    <p:tags r:id="rId53"/>
                  </p:custDataLst>
                </p:nvPr>
              </p:nvSpPr>
              <p:spPr bwMode="auto">
                <a:xfrm>
                  <a:off x="8793163" y="5060950"/>
                  <a:ext cx="161925" cy="1619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0" name="Rectangle 79"/>
                <p:cNvSpPr/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8793163" y="4862513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211" name="Rectangle 80"/>
                <p:cNvSpPr/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8793163" y="4664075"/>
                  <a:ext cx="161925" cy="163513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175" name="Group 44"/>
              <p:cNvGrpSpPr/>
              <p:nvPr/>
            </p:nvGrpSpPr>
            <p:grpSpPr>
              <a:xfrm>
                <a:off x="8990013" y="4664075"/>
                <a:ext cx="319088" cy="1158876"/>
                <a:chOff x="8990013" y="4664075"/>
                <a:chExt cx="319088" cy="1158876"/>
              </a:xfrm>
            </p:grpSpPr>
            <p:sp>
              <p:nvSpPr>
                <p:cNvPr id="176" name="Freeform: Shape 45"/>
                <p:cNvSpPr/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8990013" y="4664075"/>
                  <a:ext cx="114300" cy="249238"/>
                </a:xfrm>
                <a:custGeom>
                  <a:avLst/>
                  <a:gdLst>
                    <a:gd name="T0" fmla="*/ 72 w 72"/>
                    <a:gd name="T1" fmla="*/ 63 h 157"/>
                    <a:gd name="T2" fmla="*/ 0 w 72"/>
                    <a:gd name="T3" fmla="*/ 0 h 157"/>
                    <a:gd name="T4" fmla="*/ 0 w 72"/>
                    <a:gd name="T5" fmla="*/ 103 h 157"/>
                    <a:gd name="T6" fmla="*/ 72 w 72"/>
                    <a:gd name="T7" fmla="*/ 157 h 157"/>
                    <a:gd name="T8" fmla="*/ 72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72" y="6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57"/>
                      </a:lnTo>
                      <a:lnTo>
                        <a:pt x="72" y="6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7" name="Freeform: Shape 46"/>
                <p:cNvSpPr/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8990013" y="4862513"/>
                  <a:ext cx="114300" cy="231775"/>
                </a:xfrm>
                <a:custGeom>
                  <a:avLst/>
                  <a:gdLst>
                    <a:gd name="T0" fmla="*/ 72 w 72"/>
                    <a:gd name="T1" fmla="*/ 53 h 146"/>
                    <a:gd name="T2" fmla="*/ 0 w 72"/>
                    <a:gd name="T3" fmla="*/ 0 h 146"/>
                    <a:gd name="T4" fmla="*/ 0 w 72"/>
                    <a:gd name="T5" fmla="*/ 103 h 146"/>
                    <a:gd name="T6" fmla="*/ 72 w 72"/>
                    <a:gd name="T7" fmla="*/ 146 h 146"/>
                    <a:gd name="T8" fmla="*/ 72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72" y="53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46"/>
                      </a:lnTo>
                      <a:lnTo>
                        <a:pt x="72" y="5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8" name="Freeform: Shape 47"/>
                <p:cNvSpPr/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8990013" y="5060950"/>
                  <a:ext cx="114300" cy="215900"/>
                </a:xfrm>
                <a:custGeom>
                  <a:avLst/>
                  <a:gdLst>
                    <a:gd name="T0" fmla="*/ 72 w 72"/>
                    <a:gd name="T1" fmla="*/ 42 h 136"/>
                    <a:gd name="T2" fmla="*/ 0 w 72"/>
                    <a:gd name="T3" fmla="*/ 0 h 136"/>
                    <a:gd name="T4" fmla="*/ 0 w 72"/>
                    <a:gd name="T5" fmla="*/ 102 h 136"/>
                    <a:gd name="T6" fmla="*/ 72 w 72"/>
                    <a:gd name="T7" fmla="*/ 136 h 136"/>
                    <a:gd name="T8" fmla="*/ 72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72" y="42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36"/>
                      </a:lnTo>
                      <a:lnTo>
                        <a:pt x="72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9" name="Freeform: Shape 48"/>
                <p:cNvSpPr/>
                <p:nvPr>
                  <p:custDataLst>
                    <p:tags r:id="rId59"/>
                  </p:custDataLst>
                </p:nvPr>
              </p:nvSpPr>
              <p:spPr bwMode="auto">
                <a:xfrm>
                  <a:off x="8990013" y="5259388"/>
                  <a:ext cx="114300" cy="196850"/>
                </a:xfrm>
                <a:custGeom>
                  <a:avLst/>
                  <a:gdLst>
                    <a:gd name="T0" fmla="*/ 72 w 72"/>
                    <a:gd name="T1" fmla="*/ 31 h 124"/>
                    <a:gd name="T2" fmla="*/ 0 w 72"/>
                    <a:gd name="T3" fmla="*/ 0 h 124"/>
                    <a:gd name="T4" fmla="*/ 0 w 72"/>
                    <a:gd name="T5" fmla="*/ 102 h 124"/>
                    <a:gd name="T6" fmla="*/ 72 w 72"/>
                    <a:gd name="T7" fmla="*/ 124 h 124"/>
                    <a:gd name="T8" fmla="*/ 72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72" y="31"/>
                      </a:moveTo>
                      <a:lnTo>
                        <a:pt x="0" y="0"/>
                      </a:lnTo>
                      <a:lnTo>
                        <a:pt x="0" y="102"/>
                      </a:lnTo>
                      <a:lnTo>
                        <a:pt x="72" y="124"/>
                      </a:lnTo>
                      <a:lnTo>
                        <a:pt x="72" y="3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0" name="Freeform: Shape 49"/>
                <p:cNvSpPr/>
                <p:nvPr>
                  <p:custDataLst>
                    <p:tags r:id="rId60"/>
                  </p:custDataLst>
                </p:nvPr>
              </p:nvSpPr>
              <p:spPr bwMode="auto">
                <a:xfrm>
                  <a:off x="8990013" y="5456238"/>
                  <a:ext cx="114300" cy="182563"/>
                </a:xfrm>
                <a:custGeom>
                  <a:avLst/>
                  <a:gdLst>
                    <a:gd name="T0" fmla="*/ 72 w 72"/>
                    <a:gd name="T1" fmla="*/ 21 h 115"/>
                    <a:gd name="T2" fmla="*/ 0 w 72"/>
                    <a:gd name="T3" fmla="*/ 0 h 115"/>
                    <a:gd name="T4" fmla="*/ 0 w 72"/>
                    <a:gd name="T5" fmla="*/ 103 h 115"/>
                    <a:gd name="T6" fmla="*/ 72 w 72"/>
                    <a:gd name="T7" fmla="*/ 115 h 115"/>
                    <a:gd name="T8" fmla="*/ 72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72" y="21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15"/>
                      </a:lnTo>
                      <a:lnTo>
                        <a:pt x="72" y="2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1" name="Freeform: Shape 50"/>
                <p:cNvSpPr/>
                <p:nvPr>
                  <p:custDataLst>
                    <p:tags r:id="rId61"/>
                  </p:custDataLst>
                </p:nvPr>
              </p:nvSpPr>
              <p:spPr bwMode="auto">
                <a:xfrm>
                  <a:off x="8990013" y="5654675"/>
                  <a:ext cx="114300" cy="165100"/>
                </a:xfrm>
                <a:custGeom>
                  <a:avLst/>
                  <a:gdLst>
                    <a:gd name="T0" fmla="*/ 72 w 72"/>
                    <a:gd name="T1" fmla="*/ 10 h 104"/>
                    <a:gd name="T2" fmla="*/ 0 w 72"/>
                    <a:gd name="T3" fmla="*/ 0 h 104"/>
                    <a:gd name="T4" fmla="*/ 0 w 72"/>
                    <a:gd name="T5" fmla="*/ 103 h 104"/>
                    <a:gd name="T6" fmla="*/ 72 w 72"/>
                    <a:gd name="T7" fmla="*/ 104 h 104"/>
                    <a:gd name="T8" fmla="*/ 72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72" y="10"/>
                      </a:moveTo>
                      <a:lnTo>
                        <a:pt x="0" y="0"/>
                      </a:lnTo>
                      <a:lnTo>
                        <a:pt x="0" y="103"/>
                      </a:lnTo>
                      <a:lnTo>
                        <a:pt x="72" y="104"/>
                      </a:lnTo>
                      <a:lnTo>
                        <a:pt x="72" y="1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2" name="Freeform: Shape 51"/>
                <p:cNvSpPr/>
                <p:nvPr>
                  <p:custDataLst>
                    <p:tags r:id="rId62"/>
                  </p:custDataLst>
                </p:nvPr>
              </p:nvSpPr>
              <p:spPr bwMode="auto">
                <a:xfrm>
                  <a:off x="9132888" y="4789488"/>
                  <a:ext cx="88900" cy="231775"/>
                </a:xfrm>
                <a:custGeom>
                  <a:avLst/>
                  <a:gdLst>
                    <a:gd name="T0" fmla="*/ 56 w 56"/>
                    <a:gd name="T1" fmla="*/ 64 h 146"/>
                    <a:gd name="T2" fmla="*/ 0 w 56"/>
                    <a:gd name="T3" fmla="*/ 0 h 146"/>
                    <a:gd name="T4" fmla="*/ 0 w 56"/>
                    <a:gd name="T5" fmla="*/ 92 h 146"/>
                    <a:gd name="T6" fmla="*/ 56 w 56"/>
                    <a:gd name="T7" fmla="*/ 146 h 146"/>
                    <a:gd name="T8" fmla="*/ 56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56" y="64"/>
                      </a:moveTo>
                      <a:lnTo>
                        <a:pt x="0" y="0"/>
                      </a:lnTo>
                      <a:lnTo>
                        <a:pt x="0" y="92"/>
                      </a:lnTo>
                      <a:lnTo>
                        <a:pt x="56" y="146"/>
                      </a:lnTo>
                      <a:lnTo>
                        <a:pt x="56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3" name="Freeform: Shape 52"/>
                <p:cNvSpPr/>
                <p:nvPr>
                  <p:custDataLst>
                    <p:tags r:id="rId63"/>
                  </p:custDataLst>
                </p:nvPr>
              </p:nvSpPr>
              <p:spPr bwMode="auto">
                <a:xfrm>
                  <a:off x="9132888" y="4967288"/>
                  <a:ext cx="88900" cy="214313"/>
                </a:xfrm>
                <a:custGeom>
                  <a:avLst/>
                  <a:gdLst>
                    <a:gd name="T0" fmla="*/ 56 w 56"/>
                    <a:gd name="T1" fmla="*/ 52 h 135"/>
                    <a:gd name="T2" fmla="*/ 0 w 56"/>
                    <a:gd name="T3" fmla="*/ 0 h 135"/>
                    <a:gd name="T4" fmla="*/ 0 w 56"/>
                    <a:gd name="T5" fmla="*/ 91 h 135"/>
                    <a:gd name="T6" fmla="*/ 56 w 56"/>
                    <a:gd name="T7" fmla="*/ 135 h 135"/>
                    <a:gd name="T8" fmla="*/ 56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56" y="5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35"/>
                      </a:lnTo>
                      <a:lnTo>
                        <a:pt x="56" y="5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4" name="Freeform: Shape 53"/>
                <p:cNvSpPr/>
                <p:nvPr>
                  <p:custDataLst>
                    <p:tags r:id="rId64"/>
                  </p:custDataLst>
                </p:nvPr>
              </p:nvSpPr>
              <p:spPr bwMode="auto">
                <a:xfrm>
                  <a:off x="9132888" y="5143500"/>
                  <a:ext cx="88900" cy="198438"/>
                </a:xfrm>
                <a:custGeom>
                  <a:avLst/>
                  <a:gdLst>
                    <a:gd name="T0" fmla="*/ 56 w 56"/>
                    <a:gd name="T1" fmla="*/ 42 h 125"/>
                    <a:gd name="T2" fmla="*/ 0 w 56"/>
                    <a:gd name="T3" fmla="*/ 0 h 125"/>
                    <a:gd name="T4" fmla="*/ 0 w 56"/>
                    <a:gd name="T5" fmla="*/ 91 h 125"/>
                    <a:gd name="T6" fmla="*/ 56 w 56"/>
                    <a:gd name="T7" fmla="*/ 125 h 125"/>
                    <a:gd name="T8" fmla="*/ 56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56" y="42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25"/>
                      </a:lnTo>
                      <a:lnTo>
                        <a:pt x="56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5" name="Freeform: Shape 54"/>
                <p:cNvSpPr/>
                <p:nvPr>
                  <p:custDataLst>
                    <p:tags r:id="rId65"/>
                  </p:custDataLst>
                </p:nvPr>
              </p:nvSpPr>
              <p:spPr bwMode="auto">
                <a:xfrm>
                  <a:off x="9132888" y="5321300"/>
                  <a:ext cx="88900" cy="180975"/>
                </a:xfrm>
                <a:custGeom>
                  <a:avLst/>
                  <a:gdLst>
                    <a:gd name="T0" fmla="*/ 56 w 56"/>
                    <a:gd name="T1" fmla="*/ 31 h 114"/>
                    <a:gd name="T2" fmla="*/ 0 w 56"/>
                    <a:gd name="T3" fmla="*/ 0 h 114"/>
                    <a:gd name="T4" fmla="*/ 0 w 56"/>
                    <a:gd name="T5" fmla="*/ 91 h 114"/>
                    <a:gd name="T6" fmla="*/ 56 w 56"/>
                    <a:gd name="T7" fmla="*/ 114 h 114"/>
                    <a:gd name="T8" fmla="*/ 56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56" y="31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14"/>
                      </a:lnTo>
                      <a:lnTo>
                        <a:pt x="56" y="3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6" name="Freeform: Shape 55"/>
                <p:cNvSpPr/>
                <p:nvPr>
                  <p:custDataLst>
                    <p:tags r:id="rId66"/>
                  </p:custDataLst>
                </p:nvPr>
              </p:nvSpPr>
              <p:spPr bwMode="auto">
                <a:xfrm>
                  <a:off x="9132888" y="5497513"/>
                  <a:ext cx="88900" cy="163513"/>
                </a:xfrm>
                <a:custGeom>
                  <a:avLst/>
                  <a:gdLst>
                    <a:gd name="T0" fmla="*/ 56 w 56"/>
                    <a:gd name="T1" fmla="*/ 20 h 103"/>
                    <a:gd name="T2" fmla="*/ 0 w 56"/>
                    <a:gd name="T3" fmla="*/ 0 h 103"/>
                    <a:gd name="T4" fmla="*/ 0 w 56"/>
                    <a:gd name="T5" fmla="*/ 91 h 103"/>
                    <a:gd name="T6" fmla="*/ 56 w 56"/>
                    <a:gd name="T7" fmla="*/ 103 h 103"/>
                    <a:gd name="T8" fmla="*/ 56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56" y="20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103"/>
                      </a:lnTo>
                      <a:lnTo>
                        <a:pt x="56" y="2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7" name="Freeform: Shape 56"/>
                <p:cNvSpPr/>
                <p:nvPr>
                  <p:custDataLst>
                    <p:tags r:id="rId67"/>
                  </p:custDataLst>
                </p:nvPr>
              </p:nvSpPr>
              <p:spPr bwMode="auto">
                <a:xfrm>
                  <a:off x="9132888" y="5675313"/>
                  <a:ext cx="88900" cy="146050"/>
                </a:xfrm>
                <a:custGeom>
                  <a:avLst/>
                  <a:gdLst>
                    <a:gd name="T0" fmla="*/ 56 w 56"/>
                    <a:gd name="T1" fmla="*/ 9 h 92"/>
                    <a:gd name="T2" fmla="*/ 0 w 56"/>
                    <a:gd name="T3" fmla="*/ 0 h 92"/>
                    <a:gd name="T4" fmla="*/ 0 w 56"/>
                    <a:gd name="T5" fmla="*/ 91 h 92"/>
                    <a:gd name="T6" fmla="*/ 56 w 56"/>
                    <a:gd name="T7" fmla="*/ 92 h 92"/>
                    <a:gd name="T8" fmla="*/ 56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56" y="9"/>
                      </a:moveTo>
                      <a:lnTo>
                        <a:pt x="0" y="0"/>
                      </a:lnTo>
                      <a:lnTo>
                        <a:pt x="0" y="91"/>
                      </a:lnTo>
                      <a:lnTo>
                        <a:pt x="56" y="92"/>
                      </a:lnTo>
                      <a:lnTo>
                        <a:pt x="56" y="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8" name="Freeform: Shape 57"/>
                <p:cNvSpPr/>
                <p:nvPr>
                  <p:custDataLst>
                    <p:tags r:id="rId68"/>
                  </p:custDataLst>
                </p:nvPr>
              </p:nvSpPr>
              <p:spPr bwMode="auto">
                <a:xfrm>
                  <a:off x="9244013" y="4914900"/>
                  <a:ext cx="65088" cy="214313"/>
                </a:xfrm>
                <a:custGeom>
                  <a:avLst/>
                  <a:gdLst>
                    <a:gd name="T0" fmla="*/ 41 w 41"/>
                    <a:gd name="T1" fmla="*/ 63 h 135"/>
                    <a:gd name="T2" fmla="*/ 0 w 41"/>
                    <a:gd name="T3" fmla="*/ 0 h 135"/>
                    <a:gd name="T4" fmla="*/ 0 w 41"/>
                    <a:gd name="T5" fmla="*/ 81 h 135"/>
                    <a:gd name="T6" fmla="*/ 41 w 41"/>
                    <a:gd name="T7" fmla="*/ 135 h 135"/>
                    <a:gd name="T8" fmla="*/ 41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41" y="63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35"/>
                      </a:lnTo>
                      <a:lnTo>
                        <a:pt x="41" y="6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89" name="Freeform: Shape 58"/>
                <p:cNvSpPr/>
                <p:nvPr>
                  <p:custDataLst>
                    <p:tags r:id="rId69"/>
                  </p:custDataLst>
                </p:nvPr>
              </p:nvSpPr>
              <p:spPr bwMode="auto">
                <a:xfrm>
                  <a:off x="9244013" y="5072063"/>
                  <a:ext cx="65088" cy="196850"/>
                </a:xfrm>
                <a:custGeom>
                  <a:avLst/>
                  <a:gdLst>
                    <a:gd name="T0" fmla="*/ 41 w 41"/>
                    <a:gd name="T1" fmla="*/ 52 h 124"/>
                    <a:gd name="T2" fmla="*/ 0 w 41"/>
                    <a:gd name="T3" fmla="*/ 0 h 124"/>
                    <a:gd name="T4" fmla="*/ 0 w 41"/>
                    <a:gd name="T5" fmla="*/ 80 h 124"/>
                    <a:gd name="T6" fmla="*/ 41 w 41"/>
                    <a:gd name="T7" fmla="*/ 124 h 124"/>
                    <a:gd name="T8" fmla="*/ 41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41" y="52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24"/>
                      </a:lnTo>
                      <a:lnTo>
                        <a:pt x="41" y="5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0" name="Freeform: Shape 59"/>
                <p:cNvSpPr/>
                <p:nvPr>
                  <p:custDataLst>
                    <p:tags r:id="rId70"/>
                  </p:custDataLst>
                </p:nvPr>
              </p:nvSpPr>
              <p:spPr bwMode="auto">
                <a:xfrm>
                  <a:off x="9244013" y="5226050"/>
                  <a:ext cx="65088" cy="180975"/>
                </a:xfrm>
                <a:custGeom>
                  <a:avLst/>
                  <a:gdLst>
                    <a:gd name="T0" fmla="*/ 41 w 41"/>
                    <a:gd name="T1" fmla="*/ 42 h 114"/>
                    <a:gd name="T2" fmla="*/ 0 w 41"/>
                    <a:gd name="T3" fmla="*/ 0 h 114"/>
                    <a:gd name="T4" fmla="*/ 0 w 41"/>
                    <a:gd name="T5" fmla="*/ 81 h 114"/>
                    <a:gd name="T6" fmla="*/ 41 w 41"/>
                    <a:gd name="T7" fmla="*/ 114 h 114"/>
                    <a:gd name="T8" fmla="*/ 41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41" y="42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114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1" name="Freeform: Shape 60"/>
                <p:cNvSpPr/>
                <p:nvPr>
                  <p:custDataLst>
                    <p:tags r:id="rId71"/>
                  </p:custDataLst>
                </p:nvPr>
              </p:nvSpPr>
              <p:spPr bwMode="auto">
                <a:xfrm>
                  <a:off x="9244013" y="5383213"/>
                  <a:ext cx="65088" cy="161925"/>
                </a:xfrm>
                <a:custGeom>
                  <a:avLst/>
                  <a:gdLst>
                    <a:gd name="T0" fmla="*/ 41 w 41"/>
                    <a:gd name="T1" fmla="*/ 31 h 102"/>
                    <a:gd name="T2" fmla="*/ 0 w 41"/>
                    <a:gd name="T3" fmla="*/ 0 h 102"/>
                    <a:gd name="T4" fmla="*/ 0 w 41"/>
                    <a:gd name="T5" fmla="*/ 80 h 102"/>
                    <a:gd name="T6" fmla="*/ 41 w 41"/>
                    <a:gd name="T7" fmla="*/ 102 h 102"/>
                    <a:gd name="T8" fmla="*/ 41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41" y="31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102"/>
                      </a:lnTo>
                      <a:lnTo>
                        <a:pt x="41" y="3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2" name="Freeform: Shape 61"/>
                <p:cNvSpPr/>
                <p:nvPr>
                  <p:custDataLst>
                    <p:tags r:id="rId72"/>
                  </p:custDataLst>
                </p:nvPr>
              </p:nvSpPr>
              <p:spPr bwMode="auto">
                <a:xfrm>
                  <a:off x="9244013" y="5537200"/>
                  <a:ext cx="65088" cy="147638"/>
                </a:xfrm>
                <a:custGeom>
                  <a:avLst/>
                  <a:gdLst>
                    <a:gd name="T0" fmla="*/ 41 w 41"/>
                    <a:gd name="T1" fmla="*/ 21 h 93"/>
                    <a:gd name="T2" fmla="*/ 0 w 41"/>
                    <a:gd name="T3" fmla="*/ 0 h 93"/>
                    <a:gd name="T4" fmla="*/ 0 w 41"/>
                    <a:gd name="T5" fmla="*/ 81 h 93"/>
                    <a:gd name="T6" fmla="*/ 41 w 41"/>
                    <a:gd name="T7" fmla="*/ 93 h 93"/>
                    <a:gd name="T8" fmla="*/ 41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41" y="21"/>
                      </a:moveTo>
                      <a:lnTo>
                        <a:pt x="0" y="0"/>
                      </a:lnTo>
                      <a:lnTo>
                        <a:pt x="0" y="81"/>
                      </a:lnTo>
                      <a:lnTo>
                        <a:pt x="41" y="93"/>
                      </a:lnTo>
                      <a:lnTo>
                        <a:pt x="41" y="2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93" name="Freeform: Shape 62"/>
                <p:cNvSpPr/>
                <p:nvPr>
                  <p:custDataLst>
                    <p:tags r:id="rId73"/>
                  </p:custDataLst>
                </p:nvPr>
              </p:nvSpPr>
              <p:spPr bwMode="auto">
                <a:xfrm>
                  <a:off x="9244013" y="5694363"/>
                  <a:ext cx="65088" cy="128588"/>
                </a:xfrm>
                <a:custGeom>
                  <a:avLst/>
                  <a:gdLst>
                    <a:gd name="T0" fmla="*/ 41 w 41"/>
                    <a:gd name="T1" fmla="*/ 9 h 81"/>
                    <a:gd name="T2" fmla="*/ 0 w 41"/>
                    <a:gd name="T3" fmla="*/ 0 h 81"/>
                    <a:gd name="T4" fmla="*/ 0 w 41"/>
                    <a:gd name="T5" fmla="*/ 80 h 81"/>
                    <a:gd name="T6" fmla="*/ 41 w 41"/>
                    <a:gd name="T7" fmla="*/ 81 h 81"/>
                    <a:gd name="T8" fmla="*/ 41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41" y="9"/>
                      </a:moveTo>
                      <a:lnTo>
                        <a:pt x="0" y="0"/>
                      </a:lnTo>
                      <a:lnTo>
                        <a:pt x="0" y="80"/>
                      </a:lnTo>
                      <a:lnTo>
                        <a:pt x="41" y="81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7" name="Group 81"/>
            <p:cNvGrpSpPr/>
            <p:nvPr/>
          </p:nvGrpSpPr>
          <p:grpSpPr>
            <a:xfrm>
              <a:off x="3444081" y="4520153"/>
              <a:ext cx="1309688" cy="1651000"/>
              <a:chOff x="3049588" y="4167188"/>
              <a:chExt cx="1309688" cy="1651000"/>
            </a:xfrm>
          </p:grpSpPr>
          <p:grpSp>
            <p:nvGrpSpPr>
              <p:cNvPr id="136" name="Group 82"/>
              <p:cNvGrpSpPr/>
              <p:nvPr/>
            </p:nvGrpSpPr>
            <p:grpSpPr>
              <a:xfrm>
                <a:off x="3551238" y="4167188"/>
                <a:ext cx="808038" cy="1643062"/>
                <a:chOff x="3551238" y="4167188"/>
                <a:chExt cx="808038" cy="1643062"/>
              </a:xfrm>
            </p:grpSpPr>
            <p:sp>
              <p:nvSpPr>
                <p:cNvPr id="156" name="Rectangle 102"/>
                <p:cNvSpPr/>
                <p:nvPr>
                  <p:custDataLst>
                    <p:tags r:id="rId74"/>
                  </p:custDataLst>
                </p:nvPr>
              </p:nvSpPr>
              <p:spPr bwMode="auto">
                <a:xfrm>
                  <a:off x="4129088" y="5578475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7" name="Rectangle 103"/>
                <p:cNvSpPr/>
                <p:nvPr>
                  <p:custDataLst>
                    <p:tags r:id="rId75"/>
                  </p:custDataLst>
                </p:nvPr>
              </p:nvSpPr>
              <p:spPr bwMode="auto">
                <a:xfrm>
                  <a:off x="4129088" y="5297488"/>
                  <a:ext cx="230188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8" name="Rectangle 104"/>
                <p:cNvSpPr/>
                <p:nvPr>
                  <p:custDataLst>
                    <p:tags r:id="rId76"/>
                  </p:custDataLst>
                </p:nvPr>
              </p:nvSpPr>
              <p:spPr bwMode="auto">
                <a:xfrm>
                  <a:off x="4129088" y="501491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9" name="Rectangle 105"/>
                <p:cNvSpPr/>
                <p:nvPr>
                  <p:custDataLst>
                    <p:tags r:id="rId77"/>
                  </p:custDataLst>
                </p:nvPr>
              </p:nvSpPr>
              <p:spPr bwMode="auto">
                <a:xfrm>
                  <a:off x="4129088" y="473233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0" name="Rectangle 106"/>
                <p:cNvSpPr/>
                <p:nvPr>
                  <p:custDataLst>
                    <p:tags r:id="rId78"/>
                  </p:custDataLst>
                </p:nvPr>
              </p:nvSpPr>
              <p:spPr bwMode="auto">
                <a:xfrm>
                  <a:off x="4129088" y="4449763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1" name="Rectangle 107"/>
                <p:cNvSpPr/>
                <p:nvPr>
                  <p:custDataLst>
                    <p:tags r:id="rId79"/>
                  </p:custDataLst>
                </p:nvPr>
              </p:nvSpPr>
              <p:spPr bwMode="auto">
                <a:xfrm>
                  <a:off x="4129088" y="4167188"/>
                  <a:ext cx="230188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2" name="Rectangle 108"/>
                <p:cNvSpPr/>
                <p:nvPr>
                  <p:custDataLst>
                    <p:tags r:id="rId80"/>
                  </p:custDataLst>
                </p:nvPr>
              </p:nvSpPr>
              <p:spPr bwMode="auto">
                <a:xfrm>
                  <a:off x="3840163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3" name="Rectangle 109"/>
                <p:cNvSpPr/>
                <p:nvPr>
                  <p:custDataLst>
                    <p:tags r:id="rId81"/>
                  </p:custDataLst>
                </p:nvPr>
              </p:nvSpPr>
              <p:spPr bwMode="auto">
                <a:xfrm>
                  <a:off x="3840163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4" name="Rectangle 110"/>
                <p:cNvSpPr/>
                <p:nvPr>
                  <p:custDataLst>
                    <p:tags r:id="rId82"/>
                  </p:custDataLst>
                </p:nvPr>
              </p:nvSpPr>
              <p:spPr bwMode="auto">
                <a:xfrm>
                  <a:off x="3840163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5" name="Rectangle 111"/>
                <p:cNvSpPr/>
                <p:nvPr>
                  <p:custDataLst>
                    <p:tags r:id="rId83"/>
                  </p:custDataLst>
                </p:nvPr>
              </p:nvSpPr>
              <p:spPr bwMode="auto">
                <a:xfrm>
                  <a:off x="3840163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6" name="Rectangle 112"/>
                <p:cNvSpPr/>
                <p:nvPr>
                  <p:custDataLst>
                    <p:tags r:id="rId84"/>
                  </p:custDataLst>
                </p:nvPr>
              </p:nvSpPr>
              <p:spPr bwMode="auto">
                <a:xfrm>
                  <a:off x="3840163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7" name="Rectangle 113"/>
                <p:cNvSpPr/>
                <p:nvPr>
                  <p:custDataLst>
                    <p:tags r:id="rId85"/>
                  </p:custDataLst>
                </p:nvPr>
              </p:nvSpPr>
              <p:spPr bwMode="auto">
                <a:xfrm>
                  <a:off x="3840163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8" name="Rectangle 114"/>
                <p:cNvSpPr/>
                <p:nvPr>
                  <p:custDataLst>
                    <p:tags r:id="rId86"/>
                  </p:custDataLst>
                </p:nvPr>
              </p:nvSpPr>
              <p:spPr bwMode="auto">
                <a:xfrm>
                  <a:off x="3551238" y="5578475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69" name="Rectangle 115"/>
                <p:cNvSpPr/>
                <p:nvPr>
                  <p:custDataLst>
                    <p:tags r:id="rId87"/>
                  </p:custDataLst>
                </p:nvPr>
              </p:nvSpPr>
              <p:spPr bwMode="auto">
                <a:xfrm>
                  <a:off x="3551238" y="5297488"/>
                  <a:ext cx="231775" cy="23018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0" name="Rectangle 116"/>
                <p:cNvSpPr/>
                <p:nvPr>
                  <p:custDataLst>
                    <p:tags r:id="rId88"/>
                  </p:custDataLst>
                </p:nvPr>
              </p:nvSpPr>
              <p:spPr bwMode="auto">
                <a:xfrm>
                  <a:off x="3551238" y="501491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1" name="Rectangle 117"/>
                <p:cNvSpPr/>
                <p:nvPr>
                  <p:custDataLst>
                    <p:tags r:id="rId89"/>
                  </p:custDataLst>
                </p:nvPr>
              </p:nvSpPr>
              <p:spPr bwMode="auto">
                <a:xfrm>
                  <a:off x="3551238" y="473233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2" name="Rectangle 118"/>
                <p:cNvSpPr/>
                <p:nvPr>
                  <p:custDataLst>
                    <p:tags r:id="rId90"/>
                  </p:custDataLst>
                </p:nvPr>
              </p:nvSpPr>
              <p:spPr bwMode="auto">
                <a:xfrm>
                  <a:off x="3551238" y="4449763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73" name="Rectangle 119"/>
                <p:cNvSpPr/>
                <p:nvPr>
                  <p:custDataLst>
                    <p:tags r:id="rId91"/>
                  </p:custDataLst>
                </p:nvPr>
              </p:nvSpPr>
              <p:spPr bwMode="auto">
                <a:xfrm>
                  <a:off x="3551238" y="4167188"/>
                  <a:ext cx="231775" cy="23177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137" name="Group 83"/>
              <p:cNvGrpSpPr/>
              <p:nvPr/>
            </p:nvGrpSpPr>
            <p:grpSpPr>
              <a:xfrm>
                <a:off x="3049588" y="4167188"/>
                <a:ext cx="452437" cy="1651000"/>
                <a:chOff x="3049588" y="4167188"/>
                <a:chExt cx="452437" cy="1651000"/>
              </a:xfrm>
            </p:grpSpPr>
            <p:sp>
              <p:nvSpPr>
                <p:cNvPr id="138" name="Freeform: Shape 84"/>
                <p:cNvSpPr/>
                <p:nvPr>
                  <p:custDataLst>
                    <p:tags r:id="rId92"/>
                  </p:custDataLst>
                </p:nvPr>
              </p:nvSpPr>
              <p:spPr bwMode="auto">
                <a:xfrm>
                  <a:off x="3340100" y="4167188"/>
                  <a:ext cx="161925" cy="355600"/>
                </a:xfrm>
                <a:custGeom>
                  <a:avLst/>
                  <a:gdLst>
                    <a:gd name="T0" fmla="*/ 0 w 102"/>
                    <a:gd name="T1" fmla="*/ 91 h 224"/>
                    <a:gd name="T2" fmla="*/ 102 w 102"/>
                    <a:gd name="T3" fmla="*/ 0 h 224"/>
                    <a:gd name="T4" fmla="*/ 102 w 102"/>
                    <a:gd name="T5" fmla="*/ 146 h 224"/>
                    <a:gd name="T6" fmla="*/ 0 w 102"/>
                    <a:gd name="T7" fmla="*/ 224 h 224"/>
                    <a:gd name="T8" fmla="*/ 0 w 102"/>
                    <a:gd name="T9" fmla="*/ 9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24">
                      <a:moveTo>
                        <a:pt x="0" y="91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24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9" name="Freeform: Shape 85"/>
                <p:cNvSpPr/>
                <p:nvPr>
                  <p:custDataLst>
                    <p:tags r:id="rId93"/>
                  </p:custDataLst>
                </p:nvPr>
              </p:nvSpPr>
              <p:spPr bwMode="auto">
                <a:xfrm>
                  <a:off x="3340100" y="4449763"/>
                  <a:ext cx="161925" cy="330200"/>
                </a:xfrm>
                <a:custGeom>
                  <a:avLst/>
                  <a:gdLst>
                    <a:gd name="T0" fmla="*/ 0 w 102"/>
                    <a:gd name="T1" fmla="*/ 75 h 208"/>
                    <a:gd name="T2" fmla="*/ 102 w 102"/>
                    <a:gd name="T3" fmla="*/ 0 h 208"/>
                    <a:gd name="T4" fmla="*/ 102 w 102"/>
                    <a:gd name="T5" fmla="*/ 146 h 208"/>
                    <a:gd name="T6" fmla="*/ 0 w 102"/>
                    <a:gd name="T7" fmla="*/ 208 h 208"/>
                    <a:gd name="T8" fmla="*/ 0 w 102"/>
                    <a:gd name="T9" fmla="*/ 75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208">
                      <a:moveTo>
                        <a:pt x="0" y="75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208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0" name="Freeform: Shape 86"/>
                <p:cNvSpPr/>
                <p:nvPr>
                  <p:custDataLst>
                    <p:tags r:id="rId94"/>
                  </p:custDataLst>
                </p:nvPr>
              </p:nvSpPr>
              <p:spPr bwMode="auto">
                <a:xfrm>
                  <a:off x="3340100" y="4732338"/>
                  <a:ext cx="161925" cy="306388"/>
                </a:xfrm>
                <a:custGeom>
                  <a:avLst/>
                  <a:gdLst>
                    <a:gd name="T0" fmla="*/ 0 w 102"/>
                    <a:gd name="T1" fmla="*/ 59 h 193"/>
                    <a:gd name="T2" fmla="*/ 102 w 102"/>
                    <a:gd name="T3" fmla="*/ 0 h 193"/>
                    <a:gd name="T4" fmla="*/ 102 w 102"/>
                    <a:gd name="T5" fmla="*/ 146 h 193"/>
                    <a:gd name="T6" fmla="*/ 0 w 102"/>
                    <a:gd name="T7" fmla="*/ 193 h 193"/>
                    <a:gd name="T8" fmla="*/ 0 w 102"/>
                    <a:gd name="T9" fmla="*/ 59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93">
                      <a:moveTo>
                        <a:pt x="0" y="59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93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1" name="Freeform: Shape 87"/>
                <p:cNvSpPr/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3340100" y="5014913"/>
                  <a:ext cx="161925" cy="282575"/>
                </a:xfrm>
                <a:custGeom>
                  <a:avLst/>
                  <a:gdLst>
                    <a:gd name="T0" fmla="*/ 0 w 102"/>
                    <a:gd name="T1" fmla="*/ 44 h 178"/>
                    <a:gd name="T2" fmla="*/ 102 w 102"/>
                    <a:gd name="T3" fmla="*/ 0 h 178"/>
                    <a:gd name="T4" fmla="*/ 102 w 102"/>
                    <a:gd name="T5" fmla="*/ 146 h 178"/>
                    <a:gd name="T6" fmla="*/ 0 w 102"/>
                    <a:gd name="T7" fmla="*/ 178 h 178"/>
                    <a:gd name="T8" fmla="*/ 0 w 102"/>
                    <a:gd name="T9" fmla="*/ 44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8">
                      <a:moveTo>
                        <a:pt x="0" y="4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78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2" name="Freeform: Shape 88"/>
                <p:cNvSpPr/>
                <p:nvPr>
                  <p:custDataLst>
                    <p:tags r:id="rId96"/>
                  </p:custDataLst>
                </p:nvPr>
              </p:nvSpPr>
              <p:spPr bwMode="auto">
                <a:xfrm>
                  <a:off x="3340100" y="5297488"/>
                  <a:ext cx="161925" cy="257175"/>
                </a:xfrm>
                <a:custGeom>
                  <a:avLst/>
                  <a:gdLst>
                    <a:gd name="T0" fmla="*/ 0 w 102"/>
                    <a:gd name="T1" fmla="*/ 29 h 162"/>
                    <a:gd name="T2" fmla="*/ 102 w 102"/>
                    <a:gd name="T3" fmla="*/ 0 h 162"/>
                    <a:gd name="T4" fmla="*/ 102 w 102"/>
                    <a:gd name="T5" fmla="*/ 145 h 162"/>
                    <a:gd name="T6" fmla="*/ 0 w 102"/>
                    <a:gd name="T7" fmla="*/ 162 h 162"/>
                    <a:gd name="T8" fmla="*/ 0 w 102"/>
                    <a:gd name="T9" fmla="*/ 2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62">
                      <a:moveTo>
                        <a:pt x="0" y="29"/>
                      </a:moveTo>
                      <a:lnTo>
                        <a:pt x="102" y="0"/>
                      </a:lnTo>
                      <a:lnTo>
                        <a:pt x="102" y="145"/>
                      </a:lnTo>
                      <a:lnTo>
                        <a:pt x="0" y="162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3" name="Freeform: Shape 89"/>
                <p:cNvSpPr/>
                <p:nvPr>
                  <p:custDataLst>
                    <p:tags r:id="rId97"/>
                  </p:custDataLst>
                </p:nvPr>
              </p:nvSpPr>
              <p:spPr bwMode="auto">
                <a:xfrm>
                  <a:off x="3340100" y="5578475"/>
                  <a:ext cx="161925" cy="233363"/>
                </a:xfrm>
                <a:custGeom>
                  <a:avLst/>
                  <a:gdLst>
                    <a:gd name="T0" fmla="*/ 0 w 102"/>
                    <a:gd name="T1" fmla="*/ 14 h 147"/>
                    <a:gd name="T2" fmla="*/ 102 w 102"/>
                    <a:gd name="T3" fmla="*/ 0 h 147"/>
                    <a:gd name="T4" fmla="*/ 102 w 102"/>
                    <a:gd name="T5" fmla="*/ 146 h 147"/>
                    <a:gd name="T6" fmla="*/ 0 w 102"/>
                    <a:gd name="T7" fmla="*/ 147 h 147"/>
                    <a:gd name="T8" fmla="*/ 0 w 102"/>
                    <a:gd name="T9" fmla="*/ 1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47">
                      <a:moveTo>
                        <a:pt x="0" y="14"/>
                      </a:moveTo>
                      <a:lnTo>
                        <a:pt x="102" y="0"/>
                      </a:lnTo>
                      <a:lnTo>
                        <a:pt x="102" y="146"/>
                      </a:lnTo>
                      <a:lnTo>
                        <a:pt x="0" y="147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4" name="Freeform: Shape 90"/>
                <p:cNvSpPr/>
                <p:nvPr>
                  <p:custDataLst>
                    <p:tags r:id="rId98"/>
                  </p:custDataLst>
                </p:nvPr>
              </p:nvSpPr>
              <p:spPr bwMode="auto">
                <a:xfrm>
                  <a:off x="3171825" y="4346575"/>
                  <a:ext cx="127000" cy="330200"/>
                </a:xfrm>
                <a:custGeom>
                  <a:avLst/>
                  <a:gdLst>
                    <a:gd name="T0" fmla="*/ 0 w 80"/>
                    <a:gd name="T1" fmla="*/ 90 h 208"/>
                    <a:gd name="T2" fmla="*/ 80 w 80"/>
                    <a:gd name="T3" fmla="*/ 0 h 208"/>
                    <a:gd name="T4" fmla="*/ 80 w 80"/>
                    <a:gd name="T5" fmla="*/ 130 h 208"/>
                    <a:gd name="T6" fmla="*/ 0 w 80"/>
                    <a:gd name="T7" fmla="*/ 208 h 208"/>
                    <a:gd name="T8" fmla="*/ 0 w 80"/>
                    <a:gd name="T9" fmla="*/ 9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208">
                      <a:moveTo>
                        <a:pt x="0" y="9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208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5" name="Freeform: Shape 91"/>
                <p:cNvSpPr/>
                <p:nvPr>
                  <p:custDataLst>
                    <p:tags r:id="rId99"/>
                  </p:custDataLst>
                </p:nvPr>
              </p:nvSpPr>
              <p:spPr bwMode="auto">
                <a:xfrm>
                  <a:off x="3171825" y="4597400"/>
                  <a:ext cx="127000" cy="306388"/>
                </a:xfrm>
                <a:custGeom>
                  <a:avLst/>
                  <a:gdLst>
                    <a:gd name="T0" fmla="*/ 0 w 80"/>
                    <a:gd name="T1" fmla="*/ 75 h 193"/>
                    <a:gd name="T2" fmla="*/ 80 w 80"/>
                    <a:gd name="T3" fmla="*/ 0 h 193"/>
                    <a:gd name="T4" fmla="*/ 80 w 80"/>
                    <a:gd name="T5" fmla="*/ 131 h 193"/>
                    <a:gd name="T6" fmla="*/ 0 w 80"/>
                    <a:gd name="T7" fmla="*/ 193 h 193"/>
                    <a:gd name="T8" fmla="*/ 0 w 80"/>
                    <a:gd name="T9" fmla="*/ 75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93">
                      <a:moveTo>
                        <a:pt x="0" y="75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9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6" name="Freeform: Shape 92"/>
                <p:cNvSpPr/>
                <p:nvPr>
                  <p:custDataLst>
                    <p:tags r:id="rId100"/>
                  </p:custDataLst>
                </p:nvPr>
              </p:nvSpPr>
              <p:spPr bwMode="auto">
                <a:xfrm>
                  <a:off x="3171825" y="4849813"/>
                  <a:ext cx="127000" cy="282575"/>
                </a:xfrm>
                <a:custGeom>
                  <a:avLst/>
                  <a:gdLst>
                    <a:gd name="T0" fmla="*/ 0 w 80"/>
                    <a:gd name="T1" fmla="*/ 60 h 178"/>
                    <a:gd name="T2" fmla="*/ 80 w 80"/>
                    <a:gd name="T3" fmla="*/ 0 h 178"/>
                    <a:gd name="T4" fmla="*/ 80 w 80"/>
                    <a:gd name="T5" fmla="*/ 130 h 178"/>
                    <a:gd name="T6" fmla="*/ 0 w 80"/>
                    <a:gd name="T7" fmla="*/ 178 h 178"/>
                    <a:gd name="T8" fmla="*/ 0 w 80"/>
                    <a:gd name="T9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78">
                      <a:moveTo>
                        <a:pt x="0" y="60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78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7" name="Freeform: Shape 93"/>
                <p:cNvSpPr/>
                <p:nvPr>
                  <p:custDataLst>
                    <p:tags r:id="rId101"/>
                  </p:custDataLst>
                </p:nvPr>
              </p:nvSpPr>
              <p:spPr bwMode="auto">
                <a:xfrm>
                  <a:off x="3171825" y="5102225"/>
                  <a:ext cx="127000" cy="257175"/>
                </a:xfrm>
                <a:custGeom>
                  <a:avLst/>
                  <a:gdLst>
                    <a:gd name="T0" fmla="*/ 0 w 80"/>
                    <a:gd name="T1" fmla="*/ 44 h 162"/>
                    <a:gd name="T2" fmla="*/ 80 w 80"/>
                    <a:gd name="T3" fmla="*/ 0 h 162"/>
                    <a:gd name="T4" fmla="*/ 80 w 80"/>
                    <a:gd name="T5" fmla="*/ 130 h 162"/>
                    <a:gd name="T6" fmla="*/ 0 w 80"/>
                    <a:gd name="T7" fmla="*/ 162 h 162"/>
                    <a:gd name="T8" fmla="*/ 0 w 80"/>
                    <a:gd name="T9" fmla="*/ 44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62">
                      <a:moveTo>
                        <a:pt x="0" y="44"/>
                      </a:moveTo>
                      <a:lnTo>
                        <a:pt x="80" y="0"/>
                      </a:lnTo>
                      <a:lnTo>
                        <a:pt x="80" y="130"/>
                      </a:lnTo>
                      <a:lnTo>
                        <a:pt x="0" y="16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8" name="Freeform: Shape 94"/>
                <p:cNvSpPr/>
                <p:nvPr>
                  <p:custDataLst>
                    <p:tags r:id="rId102"/>
                  </p:custDataLst>
                </p:nvPr>
              </p:nvSpPr>
              <p:spPr bwMode="auto">
                <a:xfrm>
                  <a:off x="3171825" y="5353050"/>
                  <a:ext cx="127000" cy="234950"/>
                </a:xfrm>
                <a:custGeom>
                  <a:avLst/>
                  <a:gdLst>
                    <a:gd name="T0" fmla="*/ 0 w 80"/>
                    <a:gd name="T1" fmla="*/ 30 h 148"/>
                    <a:gd name="T2" fmla="*/ 80 w 80"/>
                    <a:gd name="T3" fmla="*/ 0 h 148"/>
                    <a:gd name="T4" fmla="*/ 80 w 80"/>
                    <a:gd name="T5" fmla="*/ 131 h 148"/>
                    <a:gd name="T6" fmla="*/ 0 w 80"/>
                    <a:gd name="T7" fmla="*/ 148 h 148"/>
                    <a:gd name="T8" fmla="*/ 0 w 80"/>
                    <a:gd name="T9" fmla="*/ 3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48">
                      <a:moveTo>
                        <a:pt x="0" y="30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48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49" name="Freeform: Shape 95"/>
                <p:cNvSpPr/>
                <p:nvPr>
                  <p:custDataLst>
                    <p:tags r:id="rId103"/>
                  </p:custDataLst>
                </p:nvPr>
              </p:nvSpPr>
              <p:spPr bwMode="auto">
                <a:xfrm>
                  <a:off x="3171825" y="5605463"/>
                  <a:ext cx="127000" cy="209550"/>
                </a:xfrm>
                <a:custGeom>
                  <a:avLst/>
                  <a:gdLst>
                    <a:gd name="T0" fmla="*/ 0 w 80"/>
                    <a:gd name="T1" fmla="*/ 14 h 132"/>
                    <a:gd name="T2" fmla="*/ 80 w 80"/>
                    <a:gd name="T3" fmla="*/ 0 h 132"/>
                    <a:gd name="T4" fmla="*/ 80 w 80"/>
                    <a:gd name="T5" fmla="*/ 131 h 132"/>
                    <a:gd name="T6" fmla="*/ 0 w 80"/>
                    <a:gd name="T7" fmla="*/ 132 h 132"/>
                    <a:gd name="T8" fmla="*/ 0 w 80"/>
                    <a:gd name="T9" fmla="*/ 14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" h="132">
                      <a:moveTo>
                        <a:pt x="0" y="14"/>
                      </a:moveTo>
                      <a:lnTo>
                        <a:pt x="80" y="0"/>
                      </a:lnTo>
                      <a:lnTo>
                        <a:pt x="80" y="131"/>
                      </a:lnTo>
                      <a:lnTo>
                        <a:pt x="0" y="132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0" name="Freeform: Shape 96"/>
                <p:cNvSpPr/>
                <p:nvPr>
                  <p:custDataLst>
                    <p:tags r:id="rId104"/>
                  </p:custDataLst>
                </p:nvPr>
              </p:nvSpPr>
              <p:spPr bwMode="auto">
                <a:xfrm>
                  <a:off x="3049588" y="4524375"/>
                  <a:ext cx="90488" cy="306388"/>
                </a:xfrm>
                <a:custGeom>
                  <a:avLst/>
                  <a:gdLst>
                    <a:gd name="T0" fmla="*/ 0 w 57"/>
                    <a:gd name="T1" fmla="*/ 90 h 193"/>
                    <a:gd name="T2" fmla="*/ 57 w 57"/>
                    <a:gd name="T3" fmla="*/ 0 h 193"/>
                    <a:gd name="T4" fmla="*/ 57 w 57"/>
                    <a:gd name="T5" fmla="*/ 115 h 193"/>
                    <a:gd name="T6" fmla="*/ 0 w 57"/>
                    <a:gd name="T7" fmla="*/ 193 h 193"/>
                    <a:gd name="T8" fmla="*/ 0 w 57"/>
                    <a:gd name="T9" fmla="*/ 90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93">
                      <a:moveTo>
                        <a:pt x="0" y="90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93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1" name="Freeform: Shape 97"/>
                <p:cNvSpPr/>
                <p:nvPr>
                  <p:custDataLst>
                    <p:tags r:id="rId105"/>
                  </p:custDataLst>
                </p:nvPr>
              </p:nvSpPr>
              <p:spPr bwMode="auto">
                <a:xfrm>
                  <a:off x="3049588" y="4746625"/>
                  <a:ext cx="90488" cy="280988"/>
                </a:xfrm>
                <a:custGeom>
                  <a:avLst/>
                  <a:gdLst>
                    <a:gd name="T0" fmla="*/ 0 w 57"/>
                    <a:gd name="T1" fmla="*/ 75 h 177"/>
                    <a:gd name="T2" fmla="*/ 57 w 57"/>
                    <a:gd name="T3" fmla="*/ 0 h 177"/>
                    <a:gd name="T4" fmla="*/ 57 w 57"/>
                    <a:gd name="T5" fmla="*/ 115 h 177"/>
                    <a:gd name="T6" fmla="*/ 0 w 57"/>
                    <a:gd name="T7" fmla="*/ 177 h 177"/>
                    <a:gd name="T8" fmla="*/ 0 w 57"/>
                    <a:gd name="T9" fmla="*/ 7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77">
                      <a:moveTo>
                        <a:pt x="0" y="7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77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2" name="Freeform: Shape 98"/>
                <p:cNvSpPr/>
                <p:nvPr>
                  <p:custDataLst>
                    <p:tags r:id="rId106"/>
                  </p:custDataLst>
                </p:nvPr>
              </p:nvSpPr>
              <p:spPr bwMode="auto">
                <a:xfrm>
                  <a:off x="3049588" y="4968875"/>
                  <a:ext cx="90488" cy="257175"/>
                </a:xfrm>
                <a:custGeom>
                  <a:avLst/>
                  <a:gdLst>
                    <a:gd name="T0" fmla="*/ 0 w 57"/>
                    <a:gd name="T1" fmla="*/ 59 h 162"/>
                    <a:gd name="T2" fmla="*/ 57 w 57"/>
                    <a:gd name="T3" fmla="*/ 0 h 162"/>
                    <a:gd name="T4" fmla="*/ 57 w 57"/>
                    <a:gd name="T5" fmla="*/ 114 h 162"/>
                    <a:gd name="T6" fmla="*/ 0 w 57"/>
                    <a:gd name="T7" fmla="*/ 162 h 162"/>
                    <a:gd name="T8" fmla="*/ 0 w 57"/>
                    <a:gd name="T9" fmla="*/ 59 h 1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62">
                      <a:moveTo>
                        <a:pt x="0" y="59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62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3" name="Freeform: Shape 99"/>
                <p:cNvSpPr/>
                <p:nvPr>
                  <p:custDataLst>
                    <p:tags r:id="rId107"/>
                  </p:custDataLst>
                </p:nvPr>
              </p:nvSpPr>
              <p:spPr bwMode="auto">
                <a:xfrm>
                  <a:off x="3049588" y="5189538"/>
                  <a:ext cx="90488" cy="233363"/>
                </a:xfrm>
                <a:custGeom>
                  <a:avLst/>
                  <a:gdLst>
                    <a:gd name="T0" fmla="*/ 0 w 57"/>
                    <a:gd name="T1" fmla="*/ 45 h 147"/>
                    <a:gd name="T2" fmla="*/ 57 w 57"/>
                    <a:gd name="T3" fmla="*/ 0 h 147"/>
                    <a:gd name="T4" fmla="*/ 57 w 57"/>
                    <a:gd name="T5" fmla="*/ 115 h 147"/>
                    <a:gd name="T6" fmla="*/ 0 w 57"/>
                    <a:gd name="T7" fmla="*/ 147 h 147"/>
                    <a:gd name="T8" fmla="*/ 0 w 57"/>
                    <a:gd name="T9" fmla="*/ 45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47">
                      <a:moveTo>
                        <a:pt x="0" y="45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47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4" name="Freeform: Shape 100"/>
                <p:cNvSpPr/>
                <p:nvPr>
                  <p:custDataLst>
                    <p:tags r:id="rId108"/>
                  </p:custDataLst>
                </p:nvPr>
              </p:nvSpPr>
              <p:spPr bwMode="auto">
                <a:xfrm>
                  <a:off x="3049588" y="5411788"/>
                  <a:ext cx="90488" cy="207963"/>
                </a:xfrm>
                <a:custGeom>
                  <a:avLst/>
                  <a:gdLst>
                    <a:gd name="T0" fmla="*/ 0 w 57"/>
                    <a:gd name="T1" fmla="*/ 29 h 131"/>
                    <a:gd name="T2" fmla="*/ 57 w 57"/>
                    <a:gd name="T3" fmla="*/ 0 h 131"/>
                    <a:gd name="T4" fmla="*/ 57 w 57"/>
                    <a:gd name="T5" fmla="*/ 115 h 131"/>
                    <a:gd name="T6" fmla="*/ 0 w 57"/>
                    <a:gd name="T7" fmla="*/ 131 h 131"/>
                    <a:gd name="T8" fmla="*/ 0 w 57"/>
                    <a:gd name="T9" fmla="*/ 29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31">
                      <a:moveTo>
                        <a:pt x="0" y="29"/>
                      </a:moveTo>
                      <a:lnTo>
                        <a:pt x="57" y="0"/>
                      </a:lnTo>
                      <a:lnTo>
                        <a:pt x="57" y="115"/>
                      </a:lnTo>
                      <a:lnTo>
                        <a:pt x="0" y="131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55" name="Freeform: Shape 101"/>
                <p:cNvSpPr/>
                <p:nvPr>
                  <p:custDataLst>
                    <p:tags r:id="rId109"/>
                  </p:custDataLst>
                </p:nvPr>
              </p:nvSpPr>
              <p:spPr bwMode="auto">
                <a:xfrm>
                  <a:off x="3049588" y="5634038"/>
                  <a:ext cx="90488" cy="184150"/>
                </a:xfrm>
                <a:custGeom>
                  <a:avLst/>
                  <a:gdLst>
                    <a:gd name="T0" fmla="*/ 0 w 57"/>
                    <a:gd name="T1" fmla="*/ 13 h 116"/>
                    <a:gd name="T2" fmla="*/ 57 w 57"/>
                    <a:gd name="T3" fmla="*/ 0 h 116"/>
                    <a:gd name="T4" fmla="*/ 57 w 57"/>
                    <a:gd name="T5" fmla="*/ 114 h 116"/>
                    <a:gd name="T6" fmla="*/ 0 w 57"/>
                    <a:gd name="T7" fmla="*/ 116 h 116"/>
                    <a:gd name="T8" fmla="*/ 0 w 57"/>
                    <a:gd name="T9" fmla="*/ 13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116">
                      <a:moveTo>
                        <a:pt x="0" y="13"/>
                      </a:moveTo>
                      <a:lnTo>
                        <a:pt x="57" y="0"/>
                      </a:lnTo>
                      <a:lnTo>
                        <a:pt x="57" y="114"/>
                      </a:lnTo>
                      <a:lnTo>
                        <a:pt x="0" y="116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8" name="Group 120"/>
            <p:cNvGrpSpPr/>
            <p:nvPr/>
          </p:nvGrpSpPr>
          <p:grpSpPr>
            <a:xfrm>
              <a:off x="2488406" y="5017040"/>
              <a:ext cx="920750" cy="1158876"/>
              <a:chOff x="2093913" y="4664075"/>
              <a:chExt cx="920750" cy="1158876"/>
            </a:xfrm>
          </p:grpSpPr>
          <p:grpSp>
            <p:nvGrpSpPr>
              <p:cNvPr id="98" name="Group 121"/>
              <p:cNvGrpSpPr/>
              <p:nvPr/>
            </p:nvGrpSpPr>
            <p:grpSpPr>
              <a:xfrm>
                <a:off x="2447925" y="4664075"/>
                <a:ext cx="566738" cy="1154113"/>
                <a:chOff x="2447925" y="4664075"/>
                <a:chExt cx="566738" cy="1154113"/>
              </a:xfrm>
            </p:grpSpPr>
            <p:sp>
              <p:nvSpPr>
                <p:cNvPr id="118" name="Rectangle 141"/>
                <p:cNvSpPr/>
                <p:nvPr>
                  <p:custDataLst>
                    <p:tags r:id="rId110"/>
                  </p:custDataLst>
                </p:nvPr>
              </p:nvSpPr>
              <p:spPr bwMode="auto">
                <a:xfrm>
                  <a:off x="2852738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9" name="Rectangle 142"/>
                <p:cNvSpPr/>
                <p:nvPr>
                  <p:custDataLst>
                    <p:tags r:id="rId111"/>
                  </p:custDataLst>
                </p:nvPr>
              </p:nvSpPr>
              <p:spPr bwMode="auto">
                <a:xfrm>
                  <a:off x="2852738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0" name="Rectangle 143"/>
                <p:cNvSpPr/>
                <p:nvPr>
                  <p:custDataLst>
                    <p:tags r:id="rId112"/>
                  </p:custDataLst>
                </p:nvPr>
              </p:nvSpPr>
              <p:spPr bwMode="auto">
                <a:xfrm>
                  <a:off x="2852738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1" name="Rectangle 144"/>
                <p:cNvSpPr/>
                <p:nvPr>
                  <p:custDataLst>
                    <p:tags r:id="rId113"/>
                  </p:custDataLst>
                </p:nvPr>
              </p:nvSpPr>
              <p:spPr bwMode="auto">
                <a:xfrm>
                  <a:off x="2852738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2" name="Rectangle 145"/>
                <p:cNvSpPr/>
                <p:nvPr>
                  <p:custDataLst>
                    <p:tags r:id="rId114"/>
                  </p:custDataLst>
                </p:nvPr>
              </p:nvSpPr>
              <p:spPr bwMode="auto">
                <a:xfrm>
                  <a:off x="2852738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3" name="Rectangle 146"/>
                <p:cNvSpPr/>
                <p:nvPr>
                  <p:custDataLst>
                    <p:tags r:id="rId115"/>
                  </p:custDataLst>
                </p:nvPr>
              </p:nvSpPr>
              <p:spPr bwMode="auto">
                <a:xfrm>
                  <a:off x="2852738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4" name="Rectangle 147"/>
                <p:cNvSpPr/>
                <p:nvPr>
                  <p:custDataLst>
                    <p:tags r:id="rId116"/>
                  </p:custDataLst>
                </p:nvPr>
              </p:nvSpPr>
              <p:spPr bwMode="auto">
                <a:xfrm>
                  <a:off x="26511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5" name="Rectangle 148"/>
                <p:cNvSpPr/>
                <p:nvPr>
                  <p:custDataLst>
                    <p:tags r:id="rId117"/>
                  </p:custDataLst>
                </p:nvPr>
              </p:nvSpPr>
              <p:spPr bwMode="auto">
                <a:xfrm>
                  <a:off x="26511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6" name="Rectangle 149"/>
                <p:cNvSpPr/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26511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7" name="Rectangle 150"/>
                <p:cNvSpPr/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26511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8" name="Rectangle 151"/>
                <p:cNvSpPr/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26511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29" name="Rectangle 152"/>
                <p:cNvSpPr/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26511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0" name="Rectangle 153"/>
                <p:cNvSpPr/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2447925" y="56546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1" name="Rectangle 154"/>
                <p:cNvSpPr/>
                <p:nvPr>
                  <p:custDataLst>
                    <p:tags r:id="rId123"/>
                  </p:custDataLst>
                </p:nvPr>
              </p:nvSpPr>
              <p:spPr bwMode="auto">
                <a:xfrm>
                  <a:off x="2447925" y="5456238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2" name="Rectangle 155"/>
                <p:cNvSpPr/>
                <p:nvPr>
                  <p:custDataLst>
                    <p:tags r:id="rId124"/>
                  </p:custDataLst>
                </p:nvPr>
              </p:nvSpPr>
              <p:spPr bwMode="auto">
                <a:xfrm>
                  <a:off x="2447925" y="5259388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3" name="Rectangle 156"/>
                <p:cNvSpPr/>
                <p:nvPr>
                  <p:custDataLst>
                    <p:tags r:id="rId125"/>
                  </p:custDataLst>
                </p:nvPr>
              </p:nvSpPr>
              <p:spPr bwMode="auto">
                <a:xfrm>
                  <a:off x="2447925" y="5060950"/>
                  <a:ext cx="161925" cy="1619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4" name="Rectangle 157"/>
                <p:cNvSpPr/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2447925" y="4862513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35" name="Rectangle 158"/>
                <p:cNvSpPr/>
                <p:nvPr>
                  <p:custDataLst>
                    <p:tags r:id="rId127"/>
                  </p:custDataLst>
                </p:nvPr>
              </p:nvSpPr>
              <p:spPr bwMode="auto">
                <a:xfrm>
                  <a:off x="2447925" y="4664075"/>
                  <a:ext cx="161925" cy="163513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99" name="Group 122"/>
              <p:cNvGrpSpPr/>
              <p:nvPr/>
            </p:nvGrpSpPr>
            <p:grpSpPr>
              <a:xfrm>
                <a:off x="2093913" y="4664075"/>
                <a:ext cx="319087" cy="1158876"/>
                <a:chOff x="2093913" y="4664075"/>
                <a:chExt cx="319087" cy="1158876"/>
              </a:xfrm>
            </p:grpSpPr>
            <p:sp>
              <p:nvSpPr>
                <p:cNvPr id="100" name="Freeform: Shape 123"/>
                <p:cNvSpPr/>
                <p:nvPr>
                  <p:custDataLst>
                    <p:tags r:id="rId128"/>
                  </p:custDataLst>
                </p:nvPr>
              </p:nvSpPr>
              <p:spPr bwMode="auto">
                <a:xfrm>
                  <a:off x="2298700" y="4664075"/>
                  <a:ext cx="114300" cy="249238"/>
                </a:xfrm>
                <a:custGeom>
                  <a:avLst/>
                  <a:gdLst>
                    <a:gd name="T0" fmla="*/ 0 w 72"/>
                    <a:gd name="T1" fmla="*/ 63 h 157"/>
                    <a:gd name="T2" fmla="*/ 72 w 72"/>
                    <a:gd name="T3" fmla="*/ 0 h 157"/>
                    <a:gd name="T4" fmla="*/ 72 w 72"/>
                    <a:gd name="T5" fmla="*/ 103 h 157"/>
                    <a:gd name="T6" fmla="*/ 0 w 72"/>
                    <a:gd name="T7" fmla="*/ 157 h 157"/>
                    <a:gd name="T8" fmla="*/ 0 w 72"/>
                    <a:gd name="T9" fmla="*/ 6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57">
                      <a:moveTo>
                        <a:pt x="0" y="6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57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1" name="Freeform: Shape 124"/>
                <p:cNvSpPr/>
                <p:nvPr>
                  <p:custDataLst>
                    <p:tags r:id="rId129"/>
                  </p:custDataLst>
                </p:nvPr>
              </p:nvSpPr>
              <p:spPr bwMode="auto">
                <a:xfrm>
                  <a:off x="2298700" y="4862513"/>
                  <a:ext cx="114300" cy="231775"/>
                </a:xfrm>
                <a:custGeom>
                  <a:avLst/>
                  <a:gdLst>
                    <a:gd name="T0" fmla="*/ 0 w 72"/>
                    <a:gd name="T1" fmla="*/ 53 h 146"/>
                    <a:gd name="T2" fmla="*/ 72 w 72"/>
                    <a:gd name="T3" fmla="*/ 0 h 146"/>
                    <a:gd name="T4" fmla="*/ 72 w 72"/>
                    <a:gd name="T5" fmla="*/ 103 h 146"/>
                    <a:gd name="T6" fmla="*/ 0 w 72"/>
                    <a:gd name="T7" fmla="*/ 146 h 146"/>
                    <a:gd name="T8" fmla="*/ 0 w 72"/>
                    <a:gd name="T9" fmla="*/ 53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46">
                      <a:moveTo>
                        <a:pt x="0" y="53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46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2" name="Freeform: Shape 125"/>
                <p:cNvSpPr/>
                <p:nvPr>
                  <p:custDataLst>
                    <p:tags r:id="rId130"/>
                  </p:custDataLst>
                </p:nvPr>
              </p:nvSpPr>
              <p:spPr bwMode="auto">
                <a:xfrm>
                  <a:off x="2298700" y="5060950"/>
                  <a:ext cx="114300" cy="215900"/>
                </a:xfrm>
                <a:custGeom>
                  <a:avLst/>
                  <a:gdLst>
                    <a:gd name="T0" fmla="*/ 0 w 72"/>
                    <a:gd name="T1" fmla="*/ 42 h 136"/>
                    <a:gd name="T2" fmla="*/ 72 w 72"/>
                    <a:gd name="T3" fmla="*/ 0 h 136"/>
                    <a:gd name="T4" fmla="*/ 72 w 72"/>
                    <a:gd name="T5" fmla="*/ 102 h 136"/>
                    <a:gd name="T6" fmla="*/ 0 w 72"/>
                    <a:gd name="T7" fmla="*/ 136 h 136"/>
                    <a:gd name="T8" fmla="*/ 0 w 72"/>
                    <a:gd name="T9" fmla="*/ 4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36">
                      <a:moveTo>
                        <a:pt x="0" y="42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36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3" name="Freeform: Shape 126"/>
                <p:cNvSpPr/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2298700" y="5259388"/>
                  <a:ext cx="114300" cy="196850"/>
                </a:xfrm>
                <a:custGeom>
                  <a:avLst/>
                  <a:gdLst>
                    <a:gd name="T0" fmla="*/ 0 w 72"/>
                    <a:gd name="T1" fmla="*/ 31 h 124"/>
                    <a:gd name="T2" fmla="*/ 72 w 72"/>
                    <a:gd name="T3" fmla="*/ 0 h 124"/>
                    <a:gd name="T4" fmla="*/ 72 w 72"/>
                    <a:gd name="T5" fmla="*/ 102 h 124"/>
                    <a:gd name="T6" fmla="*/ 0 w 72"/>
                    <a:gd name="T7" fmla="*/ 124 h 124"/>
                    <a:gd name="T8" fmla="*/ 0 w 72"/>
                    <a:gd name="T9" fmla="*/ 3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24">
                      <a:moveTo>
                        <a:pt x="0" y="31"/>
                      </a:moveTo>
                      <a:lnTo>
                        <a:pt x="72" y="0"/>
                      </a:lnTo>
                      <a:lnTo>
                        <a:pt x="72" y="102"/>
                      </a:lnTo>
                      <a:lnTo>
                        <a:pt x="0" y="12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4" name="Freeform: Shape 127"/>
                <p:cNvSpPr/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2298700" y="5456238"/>
                  <a:ext cx="114300" cy="182563"/>
                </a:xfrm>
                <a:custGeom>
                  <a:avLst/>
                  <a:gdLst>
                    <a:gd name="T0" fmla="*/ 0 w 72"/>
                    <a:gd name="T1" fmla="*/ 21 h 115"/>
                    <a:gd name="T2" fmla="*/ 72 w 72"/>
                    <a:gd name="T3" fmla="*/ 0 h 115"/>
                    <a:gd name="T4" fmla="*/ 72 w 72"/>
                    <a:gd name="T5" fmla="*/ 103 h 115"/>
                    <a:gd name="T6" fmla="*/ 0 w 72"/>
                    <a:gd name="T7" fmla="*/ 115 h 115"/>
                    <a:gd name="T8" fmla="*/ 0 w 72"/>
                    <a:gd name="T9" fmla="*/ 21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15">
                      <a:moveTo>
                        <a:pt x="0" y="21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15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5" name="Freeform: Shape 128"/>
                <p:cNvSpPr/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2298700" y="5654675"/>
                  <a:ext cx="114300" cy="165100"/>
                </a:xfrm>
                <a:custGeom>
                  <a:avLst/>
                  <a:gdLst>
                    <a:gd name="T0" fmla="*/ 0 w 72"/>
                    <a:gd name="T1" fmla="*/ 10 h 104"/>
                    <a:gd name="T2" fmla="*/ 72 w 72"/>
                    <a:gd name="T3" fmla="*/ 0 h 104"/>
                    <a:gd name="T4" fmla="*/ 72 w 72"/>
                    <a:gd name="T5" fmla="*/ 103 h 104"/>
                    <a:gd name="T6" fmla="*/ 0 w 72"/>
                    <a:gd name="T7" fmla="*/ 104 h 104"/>
                    <a:gd name="T8" fmla="*/ 0 w 72"/>
                    <a:gd name="T9" fmla="*/ 1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104">
                      <a:moveTo>
                        <a:pt x="0" y="10"/>
                      </a:moveTo>
                      <a:lnTo>
                        <a:pt x="72" y="0"/>
                      </a:lnTo>
                      <a:lnTo>
                        <a:pt x="72" y="103"/>
                      </a:lnTo>
                      <a:lnTo>
                        <a:pt x="0" y="10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6" name="Freeform: Shape 129"/>
                <p:cNvSpPr/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2181225" y="4789488"/>
                  <a:ext cx="88900" cy="231775"/>
                </a:xfrm>
                <a:custGeom>
                  <a:avLst/>
                  <a:gdLst>
                    <a:gd name="T0" fmla="*/ 0 w 56"/>
                    <a:gd name="T1" fmla="*/ 64 h 146"/>
                    <a:gd name="T2" fmla="*/ 56 w 56"/>
                    <a:gd name="T3" fmla="*/ 0 h 146"/>
                    <a:gd name="T4" fmla="*/ 56 w 56"/>
                    <a:gd name="T5" fmla="*/ 92 h 146"/>
                    <a:gd name="T6" fmla="*/ 0 w 56"/>
                    <a:gd name="T7" fmla="*/ 146 h 146"/>
                    <a:gd name="T8" fmla="*/ 0 w 56"/>
                    <a:gd name="T9" fmla="*/ 64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46">
                      <a:moveTo>
                        <a:pt x="0" y="64"/>
                      </a:moveTo>
                      <a:lnTo>
                        <a:pt x="56" y="0"/>
                      </a:lnTo>
                      <a:lnTo>
                        <a:pt x="56" y="92"/>
                      </a:lnTo>
                      <a:lnTo>
                        <a:pt x="0" y="14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7" name="Freeform: Shape 130"/>
                <p:cNvSpPr/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2181225" y="4967288"/>
                  <a:ext cx="88900" cy="214313"/>
                </a:xfrm>
                <a:custGeom>
                  <a:avLst/>
                  <a:gdLst>
                    <a:gd name="T0" fmla="*/ 0 w 56"/>
                    <a:gd name="T1" fmla="*/ 52 h 135"/>
                    <a:gd name="T2" fmla="*/ 56 w 56"/>
                    <a:gd name="T3" fmla="*/ 0 h 135"/>
                    <a:gd name="T4" fmla="*/ 56 w 56"/>
                    <a:gd name="T5" fmla="*/ 91 h 135"/>
                    <a:gd name="T6" fmla="*/ 0 w 56"/>
                    <a:gd name="T7" fmla="*/ 135 h 135"/>
                    <a:gd name="T8" fmla="*/ 0 w 56"/>
                    <a:gd name="T9" fmla="*/ 52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35">
                      <a:moveTo>
                        <a:pt x="0" y="5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35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8" name="Freeform: Shape 131"/>
                <p:cNvSpPr/>
                <p:nvPr>
                  <p:custDataLst>
                    <p:tags r:id="rId136"/>
                  </p:custDataLst>
                </p:nvPr>
              </p:nvSpPr>
              <p:spPr bwMode="auto">
                <a:xfrm>
                  <a:off x="2181225" y="5143500"/>
                  <a:ext cx="88900" cy="198438"/>
                </a:xfrm>
                <a:custGeom>
                  <a:avLst/>
                  <a:gdLst>
                    <a:gd name="T0" fmla="*/ 0 w 56"/>
                    <a:gd name="T1" fmla="*/ 42 h 125"/>
                    <a:gd name="T2" fmla="*/ 56 w 56"/>
                    <a:gd name="T3" fmla="*/ 0 h 125"/>
                    <a:gd name="T4" fmla="*/ 56 w 56"/>
                    <a:gd name="T5" fmla="*/ 91 h 125"/>
                    <a:gd name="T6" fmla="*/ 0 w 56"/>
                    <a:gd name="T7" fmla="*/ 125 h 125"/>
                    <a:gd name="T8" fmla="*/ 0 w 56"/>
                    <a:gd name="T9" fmla="*/ 42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25">
                      <a:moveTo>
                        <a:pt x="0" y="42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2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09" name="Freeform: Shape 132"/>
                <p:cNvSpPr/>
                <p:nvPr>
                  <p:custDataLst>
                    <p:tags r:id="rId137"/>
                  </p:custDataLst>
                </p:nvPr>
              </p:nvSpPr>
              <p:spPr bwMode="auto">
                <a:xfrm>
                  <a:off x="2181225" y="5321300"/>
                  <a:ext cx="88900" cy="180975"/>
                </a:xfrm>
                <a:custGeom>
                  <a:avLst/>
                  <a:gdLst>
                    <a:gd name="T0" fmla="*/ 0 w 56"/>
                    <a:gd name="T1" fmla="*/ 31 h 114"/>
                    <a:gd name="T2" fmla="*/ 56 w 56"/>
                    <a:gd name="T3" fmla="*/ 0 h 114"/>
                    <a:gd name="T4" fmla="*/ 56 w 56"/>
                    <a:gd name="T5" fmla="*/ 91 h 114"/>
                    <a:gd name="T6" fmla="*/ 0 w 56"/>
                    <a:gd name="T7" fmla="*/ 114 h 114"/>
                    <a:gd name="T8" fmla="*/ 0 w 56"/>
                    <a:gd name="T9" fmla="*/ 31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14">
                      <a:moveTo>
                        <a:pt x="0" y="31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14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0" name="Freeform: Shape 133"/>
                <p:cNvSpPr/>
                <p:nvPr>
                  <p:custDataLst>
                    <p:tags r:id="rId138"/>
                  </p:custDataLst>
                </p:nvPr>
              </p:nvSpPr>
              <p:spPr bwMode="auto">
                <a:xfrm>
                  <a:off x="2181225" y="5497513"/>
                  <a:ext cx="88900" cy="163513"/>
                </a:xfrm>
                <a:custGeom>
                  <a:avLst/>
                  <a:gdLst>
                    <a:gd name="T0" fmla="*/ 0 w 56"/>
                    <a:gd name="T1" fmla="*/ 20 h 103"/>
                    <a:gd name="T2" fmla="*/ 56 w 56"/>
                    <a:gd name="T3" fmla="*/ 0 h 103"/>
                    <a:gd name="T4" fmla="*/ 56 w 56"/>
                    <a:gd name="T5" fmla="*/ 91 h 103"/>
                    <a:gd name="T6" fmla="*/ 0 w 56"/>
                    <a:gd name="T7" fmla="*/ 103 h 103"/>
                    <a:gd name="T8" fmla="*/ 0 w 56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103">
                      <a:moveTo>
                        <a:pt x="0" y="20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103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1" name="Freeform: Shape 134"/>
                <p:cNvSpPr/>
                <p:nvPr>
                  <p:custDataLst>
                    <p:tags r:id="rId139"/>
                  </p:custDataLst>
                </p:nvPr>
              </p:nvSpPr>
              <p:spPr bwMode="auto">
                <a:xfrm>
                  <a:off x="2181225" y="5675313"/>
                  <a:ext cx="88900" cy="146050"/>
                </a:xfrm>
                <a:custGeom>
                  <a:avLst/>
                  <a:gdLst>
                    <a:gd name="T0" fmla="*/ 0 w 56"/>
                    <a:gd name="T1" fmla="*/ 9 h 92"/>
                    <a:gd name="T2" fmla="*/ 56 w 56"/>
                    <a:gd name="T3" fmla="*/ 0 h 92"/>
                    <a:gd name="T4" fmla="*/ 56 w 56"/>
                    <a:gd name="T5" fmla="*/ 91 h 92"/>
                    <a:gd name="T6" fmla="*/ 0 w 56"/>
                    <a:gd name="T7" fmla="*/ 92 h 92"/>
                    <a:gd name="T8" fmla="*/ 0 w 56"/>
                    <a:gd name="T9" fmla="*/ 9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92">
                      <a:moveTo>
                        <a:pt x="0" y="9"/>
                      </a:moveTo>
                      <a:lnTo>
                        <a:pt x="56" y="0"/>
                      </a:lnTo>
                      <a:lnTo>
                        <a:pt x="56" y="91"/>
                      </a:lnTo>
                      <a:lnTo>
                        <a:pt x="0" y="92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2" name="Freeform: Shape 135"/>
                <p:cNvSpPr/>
                <p:nvPr>
                  <p:custDataLst>
                    <p:tags r:id="rId140"/>
                  </p:custDataLst>
                </p:nvPr>
              </p:nvSpPr>
              <p:spPr bwMode="auto">
                <a:xfrm>
                  <a:off x="2093913" y="4914900"/>
                  <a:ext cx="65088" cy="214313"/>
                </a:xfrm>
                <a:custGeom>
                  <a:avLst/>
                  <a:gdLst>
                    <a:gd name="T0" fmla="*/ 0 w 41"/>
                    <a:gd name="T1" fmla="*/ 63 h 135"/>
                    <a:gd name="T2" fmla="*/ 41 w 41"/>
                    <a:gd name="T3" fmla="*/ 0 h 135"/>
                    <a:gd name="T4" fmla="*/ 41 w 41"/>
                    <a:gd name="T5" fmla="*/ 81 h 135"/>
                    <a:gd name="T6" fmla="*/ 0 w 41"/>
                    <a:gd name="T7" fmla="*/ 135 h 135"/>
                    <a:gd name="T8" fmla="*/ 0 w 41"/>
                    <a:gd name="T9" fmla="*/ 63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35">
                      <a:moveTo>
                        <a:pt x="0" y="63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35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3" name="Freeform: Shape 136"/>
                <p:cNvSpPr/>
                <p:nvPr>
                  <p:custDataLst>
                    <p:tags r:id="rId141"/>
                  </p:custDataLst>
                </p:nvPr>
              </p:nvSpPr>
              <p:spPr bwMode="auto">
                <a:xfrm>
                  <a:off x="2093913" y="5072063"/>
                  <a:ext cx="65088" cy="196850"/>
                </a:xfrm>
                <a:custGeom>
                  <a:avLst/>
                  <a:gdLst>
                    <a:gd name="T0" fmla="*/ 0 w 41"/>
                    <a:gd name="T1" fmla="*/ 52 h 124"/>
                    <a:gd name="T2" fmla="*/ 41 w 41"/>
                    <a:gd name="T3" fmla="*/ 0 h 124"/>
                    <a:gd name="T4" fmla="*/ 41 w 41"/>
                    <a:gd name="T5" fmla="*/ 80 h 124"/>
                    <a:gd name="T6" fmla="*/ 0 w 41"/>
                    <a:gd name="T7" fmla="*/ 124 h 124"/>
                    <a:gd name="T8" fmla="*/ 0 w 41"/>
                    <a:gd name="T9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24">
                      <a:moveTo>
                        <a:pt x="0" y="52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24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4" name="Freeform: Shape 137"/>
                <p:cNvSpPr/>
                <p:nvPr>
                  <p:custDataLst>
                    <p:tags r:id="rId142"/>
                  </p:custDataLst>
                </p:nvPr>
              </p:nvSpPr>
              <p:spPr bwMode="auto">
                <a:xfrm>
                  <a:off x="2093913" y="5226050"/>
                  <a:ext cx="65088" cy="180975"/>
                </a:xfrm>
                <a:custGeom>
                  <a:avLst/>
                  <a:gdLst>
                    <a:gd name="T0" fmla="*/ 0 w 41"/>
                    <a:gd name="T1" fmla="*/ 42 h 114"/>
                    <a:gd name="T2" fmla="*/ 41 w 41"/>
                    <a:gd name="T3" fmla="*/ 0 h 114"/>
                    <a:gd name="T4" fmla="*/ 41 w 41"/>
                    <a:gd name="T5" fmla="*/ 81 h 114"/>
                    <a:gd name="T6" fmla="*/ 0 w 41"/>
                    <a:gd name="T7" fmla="*/ 114 h 114"/>
                    <a:gd name="T8" fmla="*/ 0 w 41"/>
                    <a:gd name="T9" fmla="*/ 4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4">
                      <a:moveTo>
                        <a:pt x="0" y="42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11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5" name="Freeform: Shape 138"/>
                <p:cNvSpPr/>
                <p:nvPr>
                  <p:custDataLst>
                    <p:tags r:id="rId143"/>
                  </p:custDataLst>
                </p:nvPr>
              </p:nvSpPr>
              <p:spPr bwMode="auto">
                <a:xfrm>
                  <a:off x="2093913" y="5383213"/>
                  <a:ext cx="65088" cy="161925"/>
                </a:xfrm>
                <a:custGeom>
                  <a:avLst/>
                  <a:gdLst>
                    <a:gd name="T0" fmla="*/ 0 w 41"/>
                    <a:gd name="T1" fmla="*/ 31 h 102"/>
                    <a:gd name="T2" fmla="*/ 41 w 41"/>
                    <a:gd name="T3" fmla="*/ 0 h 102"/>
                    <a:gd name="T4" fmla="*/ 41 w 41"/>
                    <a:gd name="T5" fmla="*/ 80 h 102"/>
                    <a:gd name="T6" fmla="*/ 0 w 41"/>
                    <a:gd name="T7" fmla="*/ 102 h 102"/>
                    <a:gd name="T8" fmla="*/ 0 w 41"/>
                    <a:gd name="T9" fmla="*/ 31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02">
                      <a:moveTo>
                        <a:pt x="0" y="31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102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6" name="Freeform: Shape 139"/>
                <p:cNvSpPr/>
                <p:nvPr>
                  <p:custDataLst>
                    <p:tags r:id="rId144"/>
                  </p:custDataLst>
                </p:nvPr>
              </p:nvSpPr>
              <p:spPr bwMode="auto">
                <a:xfrm>
                  <a:off x="2093913" y="5537200"/>
                  <a:ext cx="65088" cy="147638"/>
                </a:xfrm>
                <a:custGeom>
                  <a:avLst/>
                  <a:gdLst>
                    <a:gd name="T0" fmla="*/ 0 w 41"/>
                    <a:gd name="T1" fmla="*/ 21 h 93"/>
                    <a:gd name="T2" fmla="*/ 41 w 41"/>
                    <a:gd name="T3" fmla="*/ 0 h 93"/>
                    <a:gd name="T4" fmla="*/ 41 w 41"/>
                    <a:gd name="T5" fmla="*/ 81 h 93"/>
                    <a:gd name="T6" fmla="*/ 0 w 41"/>
                    <a:gd name="T7" fmla="*/ 93 h 93"/>
                    <a:gd name="T8" fmla="*/ 0 w 41"/>
                    <a:gd name="T9" fmla="*/ 21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3">
                      <a:moveTo>
                        <a:pt x="0" y="21"/>
                      </a:moveTo>
                      <a:lnTo>
                        <a:pt x="41" y="0"/>
                      </a:lnTo>
                      <a:lnTo>
                        <a:pt x="41" y="81"/>
                      </a:lnTo>
                      <a:lnTo>
                        <a:pt x="0" y="93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117" name="Freeform: Shape 140"/>
                <p:cNvSpPr/>
                <p:nvPr>
                  <p:custDataLst>
                    <p:tags r:id="rId145"/>
                  </p:custDataLst>
                </p:nvPr>
              </p:nvSpPr>
              <p:spPr bwMode="auto">
                <a:xfrm>
                  <a:off x="2093913" y="5694363"/>
                  <a:ext cx="65088" cy="128588"/>
                </a:xfrm>
                <a:custGeom>
                  <a:avLst/>
                  <a:gdLst>
                    <a:gd name="T0" fmla="*/ 0 w 41"/>
                    <a:gd name="T1" fmla="*/ 9 h 81"/>
                    <a:gd name="T2" fmla="*/ 41 w 41"/>
                    <a:gd name="T3" fmla="*/ 0 h 81"/>
                    <a:gd name="T4" fmla="*/ 41 w 41"/>
                    <a:gd name="T5" fmla="*/ 80 h 81"/>
                    <a:gd name="T6" fmla="*/ 0 w 41"/>
                    <a:gd name="T7" fmla="*/ 81 h 81"/>
                    <a:gd name="T8" fmla="*/ 0 w 41"/>
                    <a:gd name="T9" fmla="*/ 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1">
                      <a:moveTo>
                        <a:pt x="0" y="9"/>
                      </a:moveTo>
                      <a:lnTo>
                        <a:pt x="41" y="0"/>
                      </a:lnTo>
                      <a:lnTo>
                        <a:pt x="41" y="80"/>
                      </a:lnTo>
                      <a:lnTo>
                        <a:pt x="0" y="81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</p:grpSp>
        <p:grpSp>
          <p:nvGrpSpPr>
            <p:cNvPr id="39" name="Group 159"/>
            <p:cNvGrpSpPr/>
            <p:nvPr/>
          </p:nvGrpSpPr>
          <p:grpSpPr>
            <a:xfrm>
              <a:off x="4787106" y="3781965"/>
              <a:ext cx="2617788" cy="2381250"/>
              <a:chOff x="4392613" y="3429000"/>
              <a:chExt cx="2617788" cy="2381250"/>
            </a:xfrm>
          </p:grpSpPr>
          <p:grpSp>
            <p:nvGrpSpPr>
              <p:cNvPr id="41" name="Group 160"/>
              <p:cNvGrpSpPr/>
              <p:nvPr/>
            </p:nvGrpSpPr>
            <p:grpSpPr>
              <a:xfrm>
                <a:off x="5119688" y="3429000"/>
                <a:ext cx="1165225" cy="2370138"/>
                <a:chOff x="5119688" y="3429000"/>
                <a:chExt cx="1165225" cy="2370138"/>
              </a:xfrm>
            </p:grpSpPr>
            <p:sp>
              <p:nvSpPr>
                <p:cNvPr id="80" name="Rectangle 199"/>
                <p:cNvSpPr/>
                <p:nvPr>
                  <p:custDataLst>
                    <p:tags r:id="rId146"/>
                  </p:custDataLst>
                </p:nvPr>
              </p:nvSpPr>
              <p:spPr bwMode="auto">
                <a:xfrm>
                  <a:off x="511968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1" name="Rectangle 200"/>
                <p:cNvSpPr/>
                <p:nvPr>
                  <p:custDataLst>
                    <p:tags r:id="rId147"/>
                  </p:custDataLst>
                </p:nvPr>
              </p:nvSpPr>
              <p:spPr bwMode="auto">
                <a:xfrm>
                  <a:off x="511968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2" name="Rectangle 201"/>
                <p:cNvSpPr/>
                <p:nvPr>
                  <p:custDataLst>
                    <p:tags r:id="rId148"/>
                  </p:custDataLst>
                </p:nvPr>
              </p:nvSpPr>
              <p:spPr bwMode="auto">
                <a:xfrm>
                  <a:off x="511968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3" name="Rectangle 202"/>
                <p:cNvSpPr/>
                <p:nvPr>
                  <p:custDataLst>
                    <p:tags r:id="rId149"/>
                  </p:custDataLst>
                </p:nvPr>
              </p:nvSpPr>
              <p:spPr bwMode="auto">
                <a:xfrm>
                  <a:off x="511968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4" name="Rectangle 203"/>
                <p:cNvSpPr/>
                <p:nvPr>
                  <p:custDataLst>
                    <p:tags r:id="rId150"/>
                  </p:custDataLst>
                </p:nvPr>
              </p:nvSpPr>
              <p:spPr bwMode="auto">
                <a:xfrm>
                  <a:off x="511968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5" name="Rectangle 204"/>
                <p:cNvSpPr/>
                <p:nvPr>
                  <p:custDataLst>
                    <p:tags r:id="rId151"/>
                  </p:custDataLst>
                </p:nvPr>
              </p:nvSpPr>
              <p:spPr bwMode="auto">
                <a:xfrm>
                  <a:off x="511968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6" name="Rectangle 205"/>
                <p:cNvSpPr/>
                <p:nvPr>
                  <p:custDataLst>
                    <p:tags r:id="rId152"/>
                  </p:custDataLst>
                </p:nvPr>
              </p:nvSpPr>
              <p:spPr bwMode="auto">
                <a:xfrm>
                  <a:off x="5534025" y="5465763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7" name="Rectangle 206"/>
                <p:cNvSpPr/>
                <p:nvPr>
                  <p:custDataLst>
                    <p:tags r:id="rId153"/>
                  </p:custDataLst>
                </p:nvPr>
              </p:nvSpPr>
              <p:spPr bwMode="auto">
                <a:xfrm>
                  <a:off x="5534025" y="50577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8" name="Rectangle 207"/>
                <p:cNvSpPr/>
                <p:nvPr>
                  <p:custDataLst>
                    <p:tags r:id="rId154"/>
                  </p:custDataLst>
                </p:nvPr>
              </p:nvSpPr>
              <p:spPr bwMode="auto">
                <a:xfrm>
                  <a:off x="5534025" y="4651375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89" name="Rectangle 208"/>
                <p:cNvSpPr/>
                <p:nvPr>
                  <p:custDataLst>
                    <p:tags r:id="rId155"/>
                  </p:custDataLst>
                </p:nvPr>
              </p:nvSpPr>
              <p:spPr bwMode="auto">
                <a:xfrm>
                  <a:off x="5534025" y="4243388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0" name="Rectangle 209"/>
                <p:cNvSpPr/>
                <p:nvPr>
                  <p:custDataLst>
                    <p:tags r:id="rId156"/>
                  </p:custDataLst>
                </p:nvPr>
              </p:nvSpPr>
              <p:spPr bwMode="auto">
                <a:xfrm>
                  <a:off x="5534025" y="3836988"/>
                  <a:ext cx="334963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1" name="Rectangle 210"/>
                <p:cNvSpPr/>
                <p:nvPr>
                  <p:custDataLst>
                    <p:tags r:id="rId157"/>
                  </p:custDataLst>
                </p:nvPr>
              </p:nvSpPr>
              <p:spPr bwMode="auto">
                <a:xfrm>
                  <a:off x="5534025" y="3429000"/>
                  <a:ext cx="334963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2" name="Rectangle 211"/>
                <p:cNvSpPr/>
                <p:nvPr>
                  <p:custDataLst>
                    <p:tags r:id="rId158"/>
                  </p:custDataLst>
                </p:nvPr>
              </p:nvSpPr>
              <p:spPr bwMode="auto">
                <a:xfrm>
                  <a:off x="5951538" y="5465763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3" name="Rectangle 212"/>
                <p:cNvSpPr/>
                <p:nvPr>
                  <p:custDataLst>
                    <p:tags r:id="rId159"/>
                  </p:custDataLst>
                </p:nvPr>
              </p:nvSpPr>
              <p:spPr bwMode="auto">
                <a:xfrm>
                  <a:off x="5951538" y="50577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4" name="Rectangle 213"/>
                <p:cNvSpPr/>
                <p:nvPr>
                  <p:custDataLst>
                    <p:tags r:id="rId160"/>
                  </p:custDataLst>
                </p:nvPr>
              </p:nvSpPr>
              <p:spPr bwMode="auto">
                <a:xfrm>
                  <a:off x="5951538" y="4651375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5" name="Rectangle 214"/>
                <p:cNvSpPr/>
                <p:nvPr>
                  <p:custDataLst>
                    <p:tags r:id="rId161"/>
                  </p:custDataLst>
                </p:nvPr>
              </p:nvSpPr>
              <p:spPr bwMode="auto">
                <a:xfrm>
                  <a:off x="5951538" y="4243388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6" name="Rectangle 215"/>
                <p:cNvSpPr/>
                <p:nvPr>
                  <p:custDataLst>
                    <p:tags r:id="rId162"/>
                  </p:custDataLst>
                </p:nvPr>
              </p:nvSpPr>
              <p:spPr bwMode="auto">
                <a:xfrm>
                  <a:off x="5951538" y="3836988"/>
                  <a:ext cx="333375" cy="333375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97" name="Rectangle 216"/>
                <p:cNvSpPr/>
                <p:nvPr>
                  <p:custDataLst>
                    <p:tags r:id="rId163"/>
                  </p:custDataLst>
                </p:nvPr>
              </p:nvSpPr>
              <p:spPr bwMode="auto">
                <a:xfrm>
                  <a:off x="5951538" y="3429000"/>
                  <a:ext cx="333375" cy="334963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42" name="Group 161"/>
              <p:cNvGrpSpPr/>
              <p:nvPr/>
            </p:nvGrpSpPr>
            <p:grpSpPr>
              <a:xfrm>
                <a:off x="6354763" y="3429000"/>
                <a:ext cx="655638" cy="2381250"/>
                <a:chOff x="6354763" y="3429000"/>
                <a:chExt cx="655638" cy="2381250"/>
              </a:xfrm>
            </p:grpSpPr>
            <p:sp>
              <p:nvSpPr>
                <p:cNvPr id="62" name="Freeform: Shape 181"/>
                <p:cNvSpPr/>
                <p:nvPr>
                  <p:custDataLst>
                    <p:tags r:id="rId164"/>
                  </p:custDataLst>
                </p:nvPr>
              </p:nvSpPr>
              <p:spPr bwMode="auto">
                <a:xfrm>
                  <a:off x="6354763" y="3429000"/>
                  <a:ext cx="236538" cy="512763"/>
                </a:xfrm>
                <a:custGeom>
                  <a:avLst/>
                  <a:gdLst>
                    <a:gd name="T0" fmla="*/ 149 w 149"/>
                    <a:gd name="T1" fmla="*/ 131 h 323"/>
                    <a:gd name="T2" fmla="*/ 0 w 149"/>
                    <a:gd name="T3" fmla="*/ 0 h 323"/>
                    <a:gd name="T4" fmla="*/ 0 w 149"/>
                    <a:gd name="T5" fmla="*/ 211 h 323"/>
                    <a:gd name="T6" fmla="*/ 149 w 149"/>
                    <a:gd name="T7" fmla="*/ 323 h 323"/>
                    <a:gd name="T8" fmla="*/ 149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149" y="131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323"/>
                      </a:lnTo>
                      <a:lnTo>
                        <a:pt x="149" y="13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3" name="Freeform: Shape 182"/>
                <p:cNvSpPr/>
                <p:nvPr>
                  <p:custDataLst>
                    <p:tags r:id="rId165"/>
                  </p:custDataLst>
                </p:nvPr>
              </p:nvSpPr>
              <p:spPr bwMode="auto">
                <a:xfrm>
                  <a:off x="6354763" y="3836988"/>
                  <a:ext cx="236538" cy="477838"/>
                </a:xfrm>
                <a:custGeom>
                  <a:avLst/>
                  <a:gdLst>
                    <a:gd name="T0" fmla="*/ 149 w 149"/>
                    <a:gd name="T1" fmla="*/ 108 h 301"/>
                    <a:gd name="T2" fmla="*/ 0 w 149"/>
                    <a:gd name="T3" fmla="*/ 0 h 301"/>
                    <a:gd name="T4" fmla="*/ 0 w 149"/>
                    <a:gd name="T5" fmla="*/ 210 h 301"/>
                    <a:gd name="T6" fmla="*/ 149 w 149"/>
                    <a:gd name="T7" fmla="*/ 301 h 301"/>
                    <a:gd name="T8" fmla="*/ 149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149" y="108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301"/>
                      </a:lnTo>
                      <a:lnTo>
                        <a:pt x="149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4" name="Freeform: Shape 183"/>
                <p:cNvSpPr/>
                <p:nvPr>
                  <p:custDataLst>
                    <p:tags r:id="rId166"/>
                  </p:custDataLst>
                </p:nvPr>
              </p:nvSpPr>
              <p:spPr bwMode="auto">
                <a:xfrm>
                  <a:off x="6354763" y="4243388"/>
                  <a:ext cx="236538" cy="442913"/>
                </a:xfrm>
                <a:custGeom>
                  <a:avLst/>
                  <a:gdLst>
                    <a:gd name="T0" fmla="*/ 149 w 149"/>
                    <a:gd name="T1" fmla="*/ 87 h 279"/>
                    <a:gd name="T2" fmla="*/ 0 w 149"/>
                    <a:gd name="T3" fmla="*/ 0 h 279"/>
                    <a:gd name="T4" fmla="*/ 0 w 149"/>
                    <a:gd name="T5" fmla="*/ 211 h 279"/>
                    <a:gd name="T6" fmla="*/ 149 w 149"/>
                    <a:gd name="T7" fmla="*/ 279 h 279"/>
                    <a:gd name="T8" fmla="*/ 149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149" y="87"/>
                      </a:moveTo>
                      <a:lnTo>
                        <a:pt x="0" y="0"/>
                      </a:lnTo>
                      <a:lnTo>
                        <a:pt x="0" y="211"/>
                      </a:lnTo>
                      <a:lnTo>
                        <a:pt x="149" y="279"/>
                      </a:lnTo>
                      <a:lnTo>
                        <a:pt x="149" y="8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5" name="Freeform: Shape 184"/>
                <p:cNvSpPr/>
                <p:nvPr>
                  <p:custDataLst>
                    <p:tags r:id="rId167"/>
                  </p:custDataLst>
                </p:nvPr>
              </p:nvSpPr>
              <p:spPr bwMode="auto">
                <a:xfrm>
                  <a:off x="6354763" y="4651375"/>
                  <a:ext cx="236538" cy="406400"/>
                </a:xfrm>
                <a:custGeom>
                  <a:avLst/>
                  <a:gdLst>
                    <a:gd name="T0" fmla="*/ 149 w 149"/>
                    <a:gd name="T1" fmla="*/ 64 h 256"/>
                    <a:gd name="T2" fmla="*/ 0 w 149"/>
                    <a:gd name="T3" fmla="*/ 0 h 256"/>
                    <a:gd name="T4" fmla="*/ 0 w 149"/>
                    <a:gd name="T5" fmla="*/ 210 h 256"/>
                    <a:gd name="T6" fmla="*/ 149 w 149"/>
                    <a:gd name="T7" fmla="*/ 256 h 256"/>
                    <a:gd name="T8" fmla="*/ 149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149" y="64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56"/>
                      </a:lnTo>
                      <a:lnTo>
                        <a:pt x="149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6" name="Freeform: Shape 185"/>
                <p:cNvSpPr/>
                <p:nvPr>
                  <p:custDataLst>
                    <p:tags r:id="rId168"/>
                  </p:custDataLst>
                </p:nvPr>
              </p:nvSpPr>
              <p:spPr bwMode="auto">
                <a:xfrm>
                  <a:off x="6354763" y="5057775"/>
                  <a:ext cx="236538" cy="373063"/>
                </a:xfrm>
                <a:custGeom>
                  <a:avLst/>
                  <a:gdLst>
                    <a:gd name="T0" fmla="*/ 149 w 149"/>
                    <a:gd name="T1" fmla="*/ 42 h 235"/>
                    <a:gd name="T2" fmla="*/ 0 w 149"/>
                    <a:gd name="T3" fmla="*/ 0 h 235"/>
                    <a:gd name="T4" fmla="*/ 0 w 149"/>
                    <a:gd name="T5" fmla="*/ 210 h 235"/>
                    <a:gd name="T6" fmla="*/ 149 w 149"/>
                    <a:gd name="T7" fmla="*/ 235 h 235"/>
                    <a:gd name="T8" fmla="*/ 149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149" y="42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35"/>
                      </a:lnTo>
                      <a:lnTo>
                        <a:pt x="149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7" name="Freeform: Shape 186"/>
                <p:cNvSpPr/>
                <p:nvPr>
                  <p:custDataLst>
                    <p:tags r:id="rId169"/>
                  </p:custDataLst>
                </p:nvPr>
              </p:nvSpPr>
              <p:spPr bwMode="auto">
                <a:xfrm>
                  <a:off x="6354763" y="5465763"/>
                  <a:ext cx="236538" cy="336550"/>
                </a:xfrm>
                <a:custGeom>
                  <a:avLst/>
                  <a:gdLst>
                    <a:gd name="T0" fmla="*/ 149 w 149"/>
                    <a:gd name="T1" fmla="*/ 19 h 212"/>
                    <a:gd name="T2" fmla="*/ 0 w 149"/>
                    <a:gd name="T3" fmla="*/ 0 h 212"/>
                    <a:gd name="T4" fmla="*/ 0 w 149"/>
                    <a:gd name="T5" fmla="*/ 210 h 212"/>
                    <a:gd name="T6" fmla="*/ 149 w 149"/>
                    <a:gd name="T7" fmla="*/ 212 h 212"/>
                    <a:gd name="T8" fmla="*/ 149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149" y="19"/>
                      </a:moveTo>
                      <a:lnTo>
                        <a:pt x="0" y="0"/>
                      </a:lnTo>
                      <a:lnTo>
                        <a:pt x="0" y="210"/>
                      </a:lnTo>
                      <a:lnTo>
                        <a:pt x="149" y="212"/>
                      </a:lnTo>
                      <a:lnTo>
                        <a:pt x="149" y="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8" name="Freeform: Shape 187"/>
                <p:cNvSpPr/>
                <p:nvPr>
                  <p:custDataLst>
                    <p:tags r:id="rId170"/>
                  </p:custDataLst>
                </p:nvPr>
              </p:nvSpPr>
              <p:spPr bwMode="auto">
                <a:xfrm>
                  <a:off x="6648450" y="3687763"/>
                  <a:ext cx="184150" cy="474663"/>
                </a:xfrm>
                <a:custGeom>
                  <a:avLst/>
                  <a:gdLst>
                    <a:gd name="T0" fmla="*/ 116 w 116"/>
                    <a:gd name="T1" fmla="*/ 130 h 299"/>
                    <a:gd name="T2" fmla="*/ 0 w 116"/>
                    <a:gd name="T3" fmla="*/ 0 h 299"/>
                    <a:gd name="T4" fmla="*/ 0 w 116"/>
                    <a:gd name="T5" fmla="*/ 188 h 299"/>
                    <a:gd name="T6" fmla="*/ 116 w 116"/>
                    <a:gd name="T7" fmla="*/ 299 h 299"/>
                    <a:gd name="T8" fmla="*/ 116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116" y="130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99"/>
                      </a:lnTo>
                      <a:lnTo>
                        <a:pt x="116" y="13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9" name="Freeform: Shape 188"/>
                <p:cNvSpPr/>
                <p:nvPr>
                  <p:custDataLst>
                    <p:tags r:id="rId171"/>
                  </p:custDataLst>
                </p:nvPr>
              </p:nvSpPr>
              <p:spPr bwMode="auto">
                <a:xfrm>
                  <a:off x="6648450" y="4051300"/>
                  <a:ext cx="184150" cy="439738"/>
                </a:xfrm>
                <a:custGeom>
                  <a:avLst/>
                  <a:gdLst>
                    <a:gd name="T0" fmla="*/ 116 w 116"/>
                    <a:gd name="T1" fmla="*/ 108 h 277"/>
                    <a:gd name="T2" fmla="*/ 0 w 116"/>
                    <a:gd name="T3" fmla="*/ 0 h 277"/>
                    <a:gd name="T4" fmla="*/ 0 w 116"/>
                    <a:gd name="T5" fmla="*/ 188 h 277"/>
                    <a:gd name="T6" fmla="*/ 116 w 116"/>
                    <a:gd name="T7" fmla="*/ 277 h 277"/>
                    <a:gd name="T8" fmla="*/ 116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116" y="108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77"/>
                      </a:lnTo>
                      <a:lnTo>
                        <a:pt x="116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0" name="Freeform: Shape 189"/>
                <p:cNvSpPr/>
                <p:nvPr>
                  <p:custDataLst>
                    <p:tags r:id="rId172"/>
                  </p:custDataLst>
                </p:nvPr>
              </p:nvSpPr>
              <p:spPr bwMode="auto">
                <a:xfrm>
                  <a:off x="6648450" y="4414838"/>
                  <a:ext cx="184150" cy="406400"/>
                </a:xfrm>
                <a:custGeom>
                  <a:avLst/>
                  <a:gdLst>
                    <a:gd name="T0" fmla="*/ 116 w 116"/>
                    <a:gd name="T1" fmla="*/ 85 h 256"/>
                    <a:gd name="T2" fmla="*/ 0 w 116"/>
                    <a:gd name="T3" fmla="*/ 0 h 256"/>
                    <a:gd name="T4" fmla="*/ 0 w 116"/>
                    <a:gd name="T5" fmla="*/ 188 h 256"/>
                    <a:gd name="T6" fmla="*/ 116 w 116"/>
                    <a:gd name="T7" fmla="*/ 256 h 256"/>
                    <a:gd name="T8" fmla="*/ 116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116" y="85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56"/>
                      </a:lnTo>
                      <a:lnTo>
                        <a:pt x="116" y="8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1" name="Freeform: Shape 190"/>
                <p:cNvSpPr/>
                <p:nvPr>
                  <p:custDataLst>
                    <p:tags r:id="rId173"/>
                  </p:custDataLst>
                </p:nvPr>
              </p:nvSpPr>
              <p:spPr bwMode="auto">
                <a:xfrm>
                  <a:off x="6648450" y="4776788"/>
                  <a:ext cx="184150" cy="371475"/>
                </a:xfrm>
                <a:custGeom>
                  <a:avLst/>
                  <a:gdLst>
                    <a:gd name="T0" fmla="*/ 116 w 116"/>
                    <a:gd name="T1" fmla="*/ 64 h 234"/>
                    <a:gd name="T2" fmla="*/ 0 w 116"/>
                    <a:gd name="T3" fmla="*/ 0 h 234"/>
                    <a:gd name="T4" fmla="*/ 0 w 116"/>
                    <a:gd name="T5" fmla="*/ 188 h 234"/>
                    <a:gd name="T6" fmla="*/ 116 w 116"/>
                    <a:gd name="T7" fmla="*/ 234 h 234"/>
                    <a:gd name="T8" fmla="*/ 116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116" y="64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34"/>
                      </a:lnTo>
                      <a:lnTo>
                        <a:pt x="116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2" name="Freeform: Shape 191"/>
                <p:cNvSpPr/>
                <p:nvPr>
                  <p:custDataLst>
                    <p:tags r:id="rId174"/>
                  </p:custDataLst>
                </p:nvPr>
              </p:nvSpPr>
              <p:spPr bwMode="auto">
                <a:xfrm>
                  <a:off x="6648450" y="5140325"/>
                  <a:ext cx="184150" cy="336550"/>
                </a:xfrm>
                <a:custGeom>
                  <a:avLst/>
                  <a:gdLst>
                    <a:gd name="T0" fmla="*/ 116 w 116"/>
                    <a:gd name="T1" fmla="*/ 43 h 212"/>
                    <a:gd name="T2" fmla="*/ 0 w 116"/>
                    <a:gd name="T3" fmla="*/ 0 h 212"/>
                    <a:gd name="T4" fmla="*/ 0 w 116"/>
                    <a:gd name="T5" fmla="*/ 188 h 212"/>
                    <a:gd name="T6" fmla="*/ 116 w 116"/>
                    <a:gd name="T7" fmla="*/ 212 h 212"/>
                    <a:gd name="T8" fmla="*/ 116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116" y="43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212"/>
                      </a:lnTo>
                      <a:lnTo>
                        <a:pt x="116" y="4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3" name="Freeform: Shape 192"/>
                <p:cNvSpPr/>
                <p:nvPr>
                  <p:custDataLst>
                    <p:tags r:id="rId175"/>
                  </p:custDataLst>
                </p:nvPr>
              </p:nvSpPr>
              <p:spPr bwMode="auto">
                <a:xfrm>
                  <a:off x="6648450" y="5503863"/>
                  <a:ext cx="184150" cy="301625"/>
                </a:xfrm>
                <a:custGeom>
                  <a:avLst/>
                  <a:gdLst>
                    <a:gd name="T0" fmla="*/ 116 w 116"/>
                    <a:gd name="T1" fmla="*/ 21 h 190"/>
                    <a:gd name="T2" fmla="*/ 0 w 116"/>
                    <a:gd name="T3" fmla="*/ 0 h 190"/>
                    <a:gd name="T4" fmla="*/ 0 w 116"/>
                    <a:gd name="T5" fmla="*/ 188 h 190"/>
                    <a:gd name="T6" fmla="*/ 116 w 116"/>
                    <a:gd name="T7" fmla="*/ 190 h 190"/>
                    <a:gd name="T8" fmla="*/ 116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116" y="21"/>
                      </a:moveTo>
                      <a:lnTo>
                        <a:pt x="0" y="0"/>
                      </a:lnTo>
                      <a:lnTo>
                        <a:pt x="0" y="188"/>
                      </a:lnTo>
                      <a:lnTo>
                        <a:pt x="116" y="190"/>
                      </a:lnTo>
                      <a:lnTo>
                        <a:pt x="116" y="2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4" name="Freeform: Shape 193"/>
                <p:cNvSpPr/>
                <p:nvPr>
                  <p:custDataLst>
                    <p:tags r:id="rId176"/>
                  </p:custDataLst>
                </p:nvPr>
              </p:nvSpPr>
              <p:spPr bwMode="auto">
                <a:xfrm>
                  <a:off x="6878638" y="3944938"/>
                  <a:ext cx="131763" cy="441325"/>
                </a:xfrm>
                <a:custGeom>
                  <a:avLst/>
                  <a:gdLst>
                    <a:gd name="T0" fmla="*/ 83 w 83"/>
                    <a:gd name="T1" fmla="*/ 130 h 278"/>
                    <a:gd name="T2" fmla="*/ 0 w 83"/>
                    <a:gd name="T3" fmla="*/ 0 h 278"/>
                    <a:gd name="T4" fmla="*/ 0 w 83"/>
                    <a:gd name="T5" fmla="*/ 165 h 278"/>
                    <a:gd name="T6" fmla="*/ 83 w 83"/>
                    <a:gd name="T7" fmla="*/ 278 h 278"/>
                    <a:gd name="T8" fmla="*/ 83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83" y="130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78"/>
                      </a:lnTo>
                      <a:lnTo>
                        <a:pt x="83" y="13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5" name="Freeform: Shape 194"/>
                <p:cNvSpPr/>
                <p:nvPr>
                  <p:custDataLst>
                    <p:tags r:id="rId177"/>
                  </p:custDataLst>
                </p:nvPr>
              </p:nvSpPr>
              <p:spPr bwMode="auto">
                <a:xfrm>
                  <a:off x="6878638" y="4265613"/>
                  <a:ext cx="131763" cy="404813"/>
                </a:xfrm>
                <a:custGeom>
                  <a:avLst/>
                  <a:gdLst>
                    <a:gd name="T0" fmla="*/ 83 w 83"/>
                    <a:gd name="T1" fmla="*/ 108 h 255"/>
                    <a:gd name="T2" fmla="*/ 0 w 83"/>
                    <a:gd name="T3" fmla="*/ 0 h 255"/>
                    <a:gd name="T4" fmla="*/ 0 w 83"/>
                    <a:gd name="T5" fmla="*/ 165 h 255"/>
                    <a:gd name="T6" fmla="*/ 83 w 83"/>
                    <a:gd name="T7" fmla="*/ 255 h 255"/>
                    <a:gd name="T8" fmla="*/ 83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83" y="108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55"/>
                      </a:lnTo>
                      <a:lnTo>
                        <a:pt x="83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6" name="Freeform: Shape 195"/>
                <p:cNvSpPr/>
                <p:nvPr>
                  <p:custDataLst>
                    <p:tags r:id="rId178"/>
                  </p:custDataLst>
                </p:nvPr>
              </p:nvSpPr>
              <p:spPr bwMode="auto">
                <a:xfrm>
                  <a:off x="6878638" y="4584700"/>
                  <a:ext cx="131763" cy="369888"/>
                </a:xfrm>
                <a:custGeom>
                  <a:avLst/>
                  <a:gdLst>
                    <a:gd name="T0" fmla="*/ 83 w 83"/>
                    <a:gd name="T1" fmla="*/ 86 h 233"/>
                    <a:gd name="T2" fmla="*/ 0 w 83"/>
                    <a:gd name="T3" fmla="*/ 0 h 233"/>
                    <a:gd name="T4" fmla="*/ 0 w 83"/>
                    <a:gd name="T5" fmla="*/ 165 h 233"/>
                    <a:gd name="T6" fmla="*/ 83 w 83"/>
                    <a:gd name="T7" fmla="*/ 233 h 233"/>
                    <a:gd name="T8" fmla="*/ 83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83" y="86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233"/>
                      </a:lnTo>
                      <a:lnTo>
                        <a:pt x="83" y="8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7" name="Freeform: Shape 196"/>
                <p:cNvSpPr/>
                <p:nvPr>
                  <p:custDataLst>
                    <p:tags r:id="rId179"/>
                  </p:custDataLst>
                </p:nvPr>
              </p:nvSpPr>
              <p:spPr bwMode="auto">
                <a:xfrm>
                  <a:off x="6878638" y="4903788"/>
                  <a:ext cx="131763" cy="336550"/>
                </a:xfrm>
                <a:custGeom>
                  <a:avLst/>
                  <a:gdLst>
                    <a:gd name="T0" fmla="*/ 83 w 83"/>
                    <a:gd name="T1" fmla="*/ 64 h 212"/>
                    <a:gd name="T2" fmla="*/ 0 w 83"/>
                    <a:gd name="T3" fmla="*/ 0 h 212"/>
                    <a:gd name="T4" fmla="*/ 0 w 83"/>
                    <a:gd name="T5" fmla="*/ 166 h 212"/>
                    <a:gd name="T6" fmla="*/ 83 w 83"/>
                    <a:gd name="T7" fmla="*/ 212 h 212"/>
                    <a:gd name="T8" fmla="*/ 83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83" y="64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212"/>
                      </a:lnTo>
                      <a:lnTo>
                        <a:pt x="83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8" name="Freeform: Shape 197"/>
                <p:cNvSpPr/>
                <p:nvPr>
                  <p:custDataLst>
                    <p:tags r:id="rId180"/>
                  </p:custDataLst>
                </p:nvPr>
              </p:nvSpPr>
              <p:spPr bwMode="auto">
                <a:xfrm>
                  <a:off x="6878638" y="5224463"/>
                  <a:ext cx="131763" cy="300038"/>
                </a:xfrm>
                <a:custGeom>
                  <a:avLst/>
                  <a:gdLst>
                    <a:gd name="T0" fmla="*/ 83 w 83"/>
                    <a:gd name="T1" fmla="*/ 42 h 189"/>
                    <a:gd name="T2" fmla="*/ 0 w 83"/>
                    <a:gd name="T3" fmla="*/ 0 h 189"/>
                    <a:gd name="T4" fmla="*/ 0 w 83"/>
                    <a:gd name="T5" fmla="*/ 165 h 189"/>
                    <a:gd name="T6" fmla="*/ 83 w 83"/>
                    <a:gd name="T7" fmla="*/ 189 h 189"/>
                    <a:gd name="T8" fmla="*/ 83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83" y="42"/>
                      </a:moveTo>
                      <a:lnTo>
                        <a:pt x="0" y="0"/>
                      </a:lnTo>
                      <a:lnTo>
                        <a:pt x="0" y="165"/>
                      </a:lnTo>
                      <a:lnTo>
                        <a:pt x="83" y="189"/>
                      </a:lnTo>
                      <a:lnTo>
                        <a:pt x="83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79" name="Freeform: Shape 198"/>
                <p:cNvSpPr/>
                <p:nvPr>
                  <p:custDataLst>
                    <p:tags r:id="rId181"/>
                  </p:custDataLst>
                </p:nvPr>
              </p:nvSpPr>
              <p:spPr bwMode="auto">
                <a:xfrm>
                  <a:off x="6878638" y="5543550"/>
                  <a:ext cx="131763" cy="266700"/>
                </a:xfrm>
                <a:custGeom>
                  <a:avLst/>
                  <a:gdLst>
                    <a:gd name="T0" fmla="*/ 83 w 83"/>
                    <a:gd name="T1" fmla="*/ 20 h 168"/>
                    <a:gd name="T2" fmla="*/ 0 w 83"/>
                    <a:gd name="T3" fmla="*/ 0 h 168"/>
                    <a:gd name="T4" fmla="*/ 0 w 83"/>
                    <a:gd name="T5" fmla="*/ 166 h 168"/>
                    <a:gd name="T6" fmla="*/ 83 w 83"/>
                    <a:gd name="T7" fmla="*/ 168 h 168"/>
                    <a:gd name="T8" fmla="*/ 83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83" y="20"/>
                      </a:moveTo>
                      <a:lnTo>
                        <a:pt x="0" y="0"/>
                      </a:lnTo>
                      <a:lnTo>
                        <a:pt x="0" y="166"/>
                      </a:lnTo>
                      <a:lnTo>
                        <a:pt x="83" y="168"/>
                      </a:lnTo>
                      <a:lnTo>
                        <a:pt x="83" y="2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  <p:grpSp>
            <p:nvGrpSpPr>
              <p:cNvPr id="43" name="Group 162"/>
              <p:cNvGrpSpPr/>
              <p:nvPr/>
            </p:nvGrpSpPr>
            <p:grpSpPr>
              <a:xfrm>
                <a:off x="4392613" y="3429000"/>
                <a:ext cx="655638" cy="2381250"/>
                <a:chOff x="4392613" y="3429000"/>
                <a:chExt cx="655638" cy="2381250"/>
              </a:xfrm>
            </p:grpSpPr>
            <p:sp>
              <p:nvSpPr>
                <p:cNvPr id="44" name="Freeform: Shape 163"/>
                <p:cNvSpPr/>
                <p:nvPr>
                  <p:custDataLst>
                    <p:tags r:id="rId182"/>
                  </p:custDataLst>
                </p:nvPr>
              </p:nvSpPr>
              <p:spPr bwMode="auto">
                <a:xfrm>
                  <a:off x="4811713" y="3429000"/>
                  <a:ext cx="236538" cy="512763"/>
                </a:xfrm>
                <a:custGeom>
                  <a:avLst/>
                  <a:gdLst>
                    <a:gd name="T0" fmla="*/ 0 w 149"/>
                    <a:gd name="T1" fmla="*/ 131 h 323"/>
                    <a:gd name="T2" fmla="*/ 149 w 149"/>
                    <a:gd name="T3" fmla="*/ 0 h 323"/>
                    <a:gd name="T4" fmla="*/ 149 w 149"/>
                    <a:gd name="T5" fmla="*/ 211 h 323"/>
                    <a:gd name="T6" fmla="*/ 0 w 149"/>
                    <a:gd name="T7" fmla="*/ 323 h 323"/>
                    <a:gd name="T8" fmla="*/ 0 w 149"/>
                    <a:gd name="T9" fmla="*/ 131 h 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23">
                      <a:moveTo>
                        <a:pt x="0" y="131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323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45" name="Freeform: Shape 164"/>
                <p:cNvSpPr/>
                <p:nvPr>
                  <p:custDataLst>
                    <p:tags r:id="rId183"/>
                  </p:custDataLst>
                </p:nvPr>
              </p:nvSpPr>
              <p:spPr bwMode="auto">
                <a:xfrm>
                  <a:off x="4811713" y="3836988"/>
                  <a:ext cx="236538" cy="477838"/>
                </a:xfrm>
                <a:custGeom>
                  <a:avLst/>
                  <a:gdLst>
                    <a:gd name="T0" fmla="*/ 0 w 149"/>
                    <a:gd name="T1" fmla="*/ 108 h 301"/>
                    <a:gd name="T2" fmla="*/ 149 w 149"/>
                    <a:gd name="T3" fmla="*/ 0 h 301"/>
                    <a:gd name="T4" fmla="*/ 149 w 149"/>
                    <a:gd name="T5" fmla="*/ 210 h 301"/>
                    <a:gd name="T6" fmla="*/ 0 w 149"/>
                    <a:gd name="T7" fmla="*/ 301 h 301"/>
                    <a:gd name="T8" fmla="*/ 0 w 149"/>
                    <a:gd name="T9" fmla="*/ 108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301">
                      <a:moveTo>
                        <a:pt x="0" y="108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301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46" name="Freeform: Shape 165"/>
                <p:cNvSpPr/>
                <p:nvPr>
                  <p:custDataLst>
                    <p:tags r:id="rId184"/>
                  </p:custDataLst>
                </p:nvPr>
              </p:nvSpPr>
              <p:spPr bwMode="auto">
                <a:xfrm>
                  <a:off x="4811713" y="4243388"/>
                  <a:ext cx="236538" cy="442913"/>
                </a:xfrm>
                <a:custGeom>
                  <a:avLst/>
                  <a:gdLst>
                    <a:gd name="T0" fmla="*/ 0 w 149"/>
                    <a:gd name="T1" fmla="*/ 87 h 279"/>
                    <a:gd name="T2" fmla="*/ 149 w 149"/>
                    <a:gd name="T3" fmla="*/ 0 h 279"/>
                    <a:gd name="T4" fmla="*/ 149 w 149"/>
                    <a:gd name="T5" fmla="*/ 211 h 279"/>
                    <a:gd name="T6" fmla="*/ 0 w 149"/>
                    <a:gd name="T7" fmla="*/ 279 h 279"/>
                    <a:gd name="T8" fmla="*/ 0 w 149"/>
                    <a:gd name="T9" fmla="*/ 87 h 2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79">
                      <a:moveTo>
                        <a:pt x="0" y="87"/>
                      </a:moveTo>
                      <a:lnTo>
                        <a:pt x="149" y="0"/>
                      </a:lnTo>
                      <a:lnTo>
                        <a:pt x="149" y="211"/>
                      </a:lnTo>
                      <a:lnTo>
                        <a:pt x="0" y="279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47" name="Freeform: Shape 166"/>
                <p:cNvSpPr/>
                <p:nvPr>
                  <p:custDataLst>
                    <p:tags r:id="rId185"/>
                  </p:custDataLst>
                </p:nvPr>
              </p:nvSpPr>
              <p:spPr bwMode="auto">
                <a:xfrm>
                  <a:off x="4811713" y="4651375"/>
                  <a:ext cx="236538" cy="406400"/>
                </a:xfrm>
                <a:custGeom>
                  <a:avLst/>
                  <a:gdLst>
                    <a:gd name="T0" fmla="*/ 0 w 149"/>
                    <a:gd name="T1" fmla="*/ 64 h 256"/>
                    <a:gd name="T2" fmla="*/ 149 w 149"/>
                    <a:gd name="T3" fmla="*/ 0 h 256"/>
                    <a:gd name="T4" fmla="*/ 149 w 149"/>
                    <a:gd name="T5" fmla="*/ 210 h 256"/>
                    <a:gd name="T6" fmla="*/ 0 w 149"/>
                    <a:gd name="T7" fmla="*/ 256 h 256"/>
                    <a:gd name="T8" fmla="*/ 0 w 149"/>
                    <a:gd name="T9" fmla="*/ 64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56">
                      <a:moveTo>
                        <a:pt x="0" y="64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5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48" name="Freeform: Shape 167"/>
                <p:cNvSpPr/>
                <p:nvPr>
                  <p:custDataLst>
                    <p:tags r:id="rId186"/>
                  </p:custDataLst>
                </p:nvPr>
              </p:nvSpPr>
              <p:spPr bwMode="auto">
                <a:xfrm>
                  <a:off x="4811713" y="5057775"/>
                  <a:ext cx="236538" cy="373063"/>
                </a:xfrm>
                <a:custGeom>
                  <a:avLst/>
                  <a:gdLst>
                    <a:gd name="T0" fmla="*/ 0 w 149"/>
                    <a:gd name="T1" fmla="*/ 42 h 235"/>
                    <a:gd name="T2" fmla="*/ 149 w 149"/>
                    <a:gd name="T3" fmla="*/ 0 h 235"/>
                    <a:gd name="T4" fmla="*/ 149 w 149"/>
                    <a:gd name="T5" fmla="*/ 210 h 235"/>
                    <a:gd name="T6" fmla="*/ 0 w 149"/>
                    <a:gd name="T7" fmla="*/ 235 h 235"/>
                    <a:gd name="T8" fmla="*/ 0 w 149"/>
                    <a:gd name="T9" fmla="*/ 42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35">
                      <a:moveTo>
                        <a:pt x="0" y="42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35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49" name="Freeform: Shape 168"/>
                <p:cNvSpPr/>
                <p:nvPr>
                  <p:custDataLst>
                    <p:tags r:id="rId187"/>
                  </p:custDataLst>
                </p:nvPr>
              </p:nvSpPr>
              <p:spPr bwMode="auto">
                <a:xfrm>
                  <a:off x="4811713" y="5465763"/>
                  <a:ext cx="236538" cy="336550"/>
                </a:xfrm>
                <a:custGeom>
                  <a:avLst/>
                  <a:gdLst>
                    <a:gd name="T0" fmla="*/ 0 w 149"/>
                    <a:gd name="T1" fmla="*/ 19 h 212"/>
                    <a:gd name="T2" fmla="*/ 149 w 149"/>
                    <a:gd name="T3" fmla="*/ 0 h 212"/>
                    <a:gd name="T4" fmla="*/ 149 w 149"/>
                    <a:gd name="T5" fmla="*/ 210 h 212"/>
                    <a:gd name="T6" fmla="*/ 0 w 149"/>
                    <a:gd name="T7" fmla="*/ 212 h 212"/>
                    <a:gd name="T8" fmla="*/ 0 w 149"/>
                    <a:gd name="T9" fmla="*/ 19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212">
                      <a:moveTo>
                        <a:pt x="0" y="19"/>
                      </a:moveTo>
                      <a:lnTo>
                        <a:pt x="149" y="0"/>
                      </a:lnTo>
                      <a:lnTo>
                        <a:pt x="149" y="210"/>
                      </a:lnTo>
                      <a:lnTo>
                        <a:pt x="0" y="212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0" name="Freeform: Shape 169"/>
                <p:cNvSpPr/>
                <p:nvPr>
                  <p:custDataLst>
                    <p:tags r:id="rId188"/>
                  </p:custDataLst>
                </p:nvPr>
              </p:nvSpPr>
              <p:spPr bwMode="auto">
                <a:xfrm>
                  <a:off x="4570413" y="3687763"/>
                  <a:ext cx="184150" cy="474663"/>
                </a:xfrm>
                <a:custGeom>
                  <a:avLst/>
                  <a:gdLst>
                    <a:gd name="T0" fmla="*/ 0 w 116"/>
                    <a:gd name="T1" fmla="*/ 130 h 299"/>
                    <a:gd name="T2" fmla="*/ 116 w 116"/>
                    <a:gd name="T3" fmla="*/ 0 h 299"/>
                    <a:gd name="T4" fmla="*/ 116 w 116"/>
                    <a:gd name="T5" fmla="*/ 188 h 299"/>
                    <a:gd name="T6" fmla="*/ 0 w 116"/>
                    <a:gd name="T7" fmla="*/ 299 h 299"/>
                    <a:gd name="T8" fmla="*/ 0 w 116"/>
                    <a:gd name="T9" fmla="*/ 130 h 2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99">
                      <a:moveTo>
                        <a:pt x="0" y="130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99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1" name="Freeform: Shape 170"/>
                <p:cNvSpPr/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4570413" y="4051300"/>
                  <a:ext cx="184150" cy="439738"/>
                </a:xfrm>
                <a:custGeom>
                  <a:avLst/>
                  <a:gdLst>
                    <a:gd name="T0" fmla="*/ 0 w 116"/>
                    <a:gd name="T1" fmla="*/ 108 h 277"/>
                    <a:gd name="T2" fmla="*/ 116 w 116"/>
                    <a:gd name="T3" fmla="*/ 0 h 277"/>
                    <a:gd name="T4" fmla="*/ 116 w 116"/>
                    <a:gd name="T5" fmla="*/ 188 h 277"/>
                    <a:gd name="T6" fmla="*/ 0 w 116"/>
                    <a:gd name="T7" fmla="*/ 277 h 277"/>
                    <a:gd name="T8" fmla="*/ 0 w 116"/>
                    <a:gd name="T9" fmla="*/ 108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77">
                      <a:moveTo>
                        <a:pt x="0" y="108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7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2" name="Freeform: Shape 171"/>
                <p:cNvSpPr/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4570413" y="4414838"/>
                  <a:ext cx="184150" cy="406400"/>
                </a:xfrm>
                <a:custGeom>
                  <a:avLst/>
                  <a:gdLst>
                    <a:gd name="T0" fmla="*/ 0 w 116"/>
                    <a:gd name="T1" fmla="*/ 85 h 256"/>
                    <a:gd name="T2" fmla="*/ 116 w 116"/>
                    <a:gd name="T3" fmla="*/ 0 h 256"/>
                    <a:gd name="T4" fmla="*/ 116 w 116"/>
                    <a:gd name="T5" fmla="*/ 188 h 256"/>
                    <a:gd name="T6" fmla="*/ 0 w 116"/>
                    <a:gd name="T7" fmla="*/ 256 h 256"/>
                    <a:gd name="T8" fmla="*/ 0 w 116"/>
                    <a:gd name="T9" fmla="*/ 85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56">
                      <a:moveTo>
                        <a:pt x="0" y="85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56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3" name="Freeform: Shape 172"/>
                <p:cNvSpPr/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4570413" y="4776788"/>
                  <a:ext cx="184150" cy="371475"/>
                </a:xfrm>
                <a:custGeom>
                  <a:avLst/>
                  <a:gdLst>
                    <a:gd name="T0" fmla="*/ 0 w 116"/>
                    <a:gd name="T1" fmla="*/ 64 h 234"/>
                    <a:gd name="T2" fmla="*/ 116 w 116"/>
                    <a:gd name="T3" fmla="*/ 0 h 234"/>
                    <a:gd name="T4" fmla="*/ 116 w 116"/>
                    <a:gd name="T5" fmla="*/ 188 h 234"/>
                    <a:gd name="T6" fmla="*/ 0 w 116"/>
                    <a:gd name="T7" fmla="*/ 234 h 234"/>
                    <a:gd name="T8" fmla="*/ 0 w 116"/>
                    <a:gd name="T9" fmla="*/ 6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34">
                      <a:moveTo>
                        <a:pt x="0" y="64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3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4" name="Freeform: Shape 173"/>
                <p:cNvSpPr/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4570413" y="5140325"/>
                  <a:ext cx="184150" cy="336550"/>
                </a:xfrm>
                <a:custGeom>
                  <a:avLst/>
                  <a:gdLst>
                    <a:gd name="T0" fmla="*/ 0 w 116"/>
                    <a:gd name="T1" fmla="*/ 43 h 212"/>
                    <a:gd name="T2" fmla="*/ 116 w 116"/>
                    <a:gd name="T3" fmla="*/ 0 h 212"/>
                    <a:gd name="T4" fmla="*/ 116 w 116"/>
                    <a:gd name="T5" fmla="*/ 188 h 212"/>
                    <a:gd name="T6" fmla="*/ 0 w 116"/>
                    <a:gd name="T7" fmla="*/ 212 h 212"/>
                    <a:gd name="T8" fmla="*/ 0 w 116"/>
                    <a:gd name="T9" fmla="*/ 43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12">
                      <a:moveTo>
                        <a:pt x="0" y="43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212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5" name="Freeform: Shape 174"/>
                <p:cNvSpPr/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570413" y="5503863"/>
                  <a:ext cx="184150" cy="301625"/>
                </a:xfrm>
                <a:custGeom>
                  <a:avLst/>
                  <a:gdLst>
                    <a:gd name="T0" fmla="*/ 0 w 116"/>
                    <a:gd name="T1" fmla="*/ 21 h 190"/>
                    <a:gd name="T2" fmla="*/ 116 w 116"/>
                    <a:gd name="T3" fmla="*/ 0 h 190"/>
                    <a:gd name="T4" fmla="*/ 116 w 116"/>
                    <a:gd name="T5" fmla="*/ 188 h 190"/>
                    <a:gd name="T6" fmla="*/ 0 w 116"/>
                    <a:gd name="T7" fmla="*/ 190 h 190"/>
                    <a:gd name="T8" fmla="*/ 0 w 116"/>
                    <a:gd name="T9" fmla="*/ 21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90">
                      <a:moveTo>
                        <a:pt x="0" y="21"/>
                      </a:moveTo>
                      <a:lnTo>
                        <a:pt x="116" y="0"/>
                      </a:lnTo>
                      <a:lnTo>
                        <a:pt x="116" y="188"/>
                      </a:lnTo>
                      <a:lnTo>
                        <a:pt x="0" y="19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6" name="Freeform: Shape 175"/>
                <p:cNvSpPr/>
                <p:nvPr>
                  <p:custDataLst>
                    <p:tags r:id="rId194"/>
                  </p:custDataLst>
                </p:nvPr>
              </p:nvSpPr>
              <p:spPr bwMode="auto">
                <a:xfrm>
                  <a:off x="4392613" y="3944938"/>
                  <a:ext cx="131763" cy="441325"/>
                </a:xfrm>
                <a:custGeom>
                  <a:avLst/>
                  <a:gdLst>
                    <a:gd name="T0" fmla="*/ 0 w 83"/>
                    <a:gd name="T1" fmla="*/ 130 h 278"/>
                    <a:gd name="T2" fmla="*/ 83 w 83"/>
                    <a:gd name="T3" fmla="*/ 0 h 278"/>
                    <a:gd name="T4" fmla="*/ 83 w 83"/>
                    <a:gd name="T5" fmla="*/ 165 h 278"/>
                    <a:gd name="T6" fmla="*/ 0 w 83"/>
                    <a:gd name="T7" fmla="*/ 278 h 278"/>
                    <a:gd name="T8" fmla="*/ 0 w 83"/>
                    <a:gd name="T9" fmla="*/ 130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78">
                      <a:moveTo>
                        <a:pt x="0" y="130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78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7" name="Freeform: Shape 176"/>
                <p:cNvSpPr/>
                <p:nvPr>
                  <p:custDataLst>
                    <p:tags r:id="rId195"/>
                  </p:custDataLst>
                </p:nvPr>
              </p:nvSpPr>
              <p:spPr bwMode="auto">
                <a:xfrm>
                  <a:off x="4392613" y="4265613"/>
                  <a:ext cx="131763" cy="404813"/>
                </a:xfrm>
                <a:custGeom>
                  <a:avLst/>
                  <a:gdLst>
                    <a:gd name="T0" fmla="*/ 0 w 83"/>
                    <a:gd name="T1" fmla="*/ 108 h 255"/>
                    <a:gd name="T2" fmla="*/ 83 w 83"/>
                    <a:gd name="T3" fmla="*/ 0 h 255"/>
                    <a:gd name="T4" fmla="*/ 83 w 83"/>
                    <a:gd name="T5" fmla="*/ 165 h 255"/>
                    <a:gd name="T6" fmla="*/ 0 w 83"/>
                    <a:gd name="T7" fmla="*/ 255 h 255"/>
                    <a:gd name="T8" fmla="*/ 0 w 83"/>
                    <a:gd name="T9" fmla="*/ 108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55">
                      <a:moveTo>
                        <a:pt x="0" y="108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55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8" name="Freeform: Shape 177"/>
                <p:cNvSpPr/>
                <p:nvPr>
                  <p:custDataLst>
                    <p:tags r:id="rId196"/>
                  </p:custDataLst>
                </p:nvPr>
              </p:nvSpPr>
              <p:spPr bwMode="auto">
                <a:xfrm>
                  <a:off x="4392613" y="4584700"/>
                  <a:ext cx="131763" cy="369888"/>
                </a:xfrm>
                <a:custGeom>
                  <a:avLst/>
                  <a:gdLst>
                    <a:gd name="T0" fmla="*/ 0 w 83"/>
                    <a:gd name="T1" fmla="*/ 86 h 233"/>
                    <a:gd name="T2" fmla="*/ 83 w 83"/>
                    <a:gd name="T3" fmla="*/ 0 h 233"/>
                    <a:gd name="T4" fmla="*/ 83 w 83"/>
                    <a:gd name="T5" fmla="*/ 165 h 233"/>
                    <a:gd name="T6" fmla="*/ 0 w 83"/>
                    <a:gd name="T7" fmla="*/ 233 h 233"/>
                    <a:gd name="T8" fmla="*/ 0 w 83"/>
                    <a:gd name="T9" fmla="*/ 86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33">
                      <a:moveTo>
                        <a:pt x="0" y="86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233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59" name="Freeform: Shape 178"/>
                <p:cNvSpPr/>
                <p:nvPr>
                  <p:custDataLst>
                    <p:tags r:id="rId197"/>
                  </p:custDataLst>
                </p:nvPr>
              </p:nvSpPr>
              <p:spPr bwMode="auto">
                <a:xfrm>
                  <a:off x="4392613" y="4903788"/>
                  <a:ext cx="131763" cy="336550"/>
                </a:xfrm>
                <a:custGeom>
                  <a:avLst/>
                  <a:gdLst>
                    <a:gd name="T0" fmla="*/ 0 w 83"/>
                    <a:gd name="T1" fmla="*/ 64 h 212"/>
                    <a:gd name="T2" fmla="*/ 83 w 83"/>
                    <a:gd name="T3" fmla="*/ 0 h 212"/>
                    <a:gd name="T4" fmla="*/ 83 w 83"/>
                    <a:gd name="T5" fmla="*/ 166 h 212"/>
                    <a:gd name="T6" fmla="*/ 0 w 83"/>
                    <a:gd name="T7" fmla="*/ 212 h 212"/>
                    <a:gd name="T8" fmla="*/ 0 w 83"/>
                    <a:gd name="T9" fmla="*/ 6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212">
                      <a:moveTo>
                        <a:pt x="0" y="64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212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0" name="Freeform: Shape 179"/>
                <p:cNvSpPr/>
                <p:nvPr>
                  <p:custDataLst>
                    <p:tags r:id="rId198"/>
                  </p:custDataLst>
                </p:nvPr>
              </p:nvSpPr>
              <p:spPr bwMode="auto">
                <a:xfrm>
                  <a:off x="4392613" y="5224463"/>
                  <a:ext cx="131763" cy="300038"/>
                </a:xfrm>
                <a:custGeom>
                  <a:avLst/>
                  <a:gdLst>
                    <a:gd name="T0" fmla="*/ 0 w 83"/>
                    <a:gd name="T1" fmla="*/ 42 h 189"/>
                    <a:gd name="T2" fmla="*/ 83 w 83"/>
                    <a:gd name="T3" fmla="*/ 0 h 189"/>
                    <a:gd name="T4" fmla="*/ 83 w 83"/>
                    <a:gd name="T5" fmla="*/ 165 h 189"/>
                    <a:gd name="T6" fmla="*/ 0 w 83"/>
                    <a:gd name="T7" fmla="*/ 189 h 189"/>
                    <a:gd name="T8" fmla="*/ 0 w 83"/>
                    <a:gd name="T9" fmla="*/ 42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89">
                      <a:moveTo>
                        <a:pt x="0" y="42"/>
                      </a:moveTo>
                      <a:lnTo>
                        <a:pt x="83" y="0"/>
                      </a:lnTo>
                      <a:lnTo>
                        <a:pt x="83" y="165"/>
                      </a:lnTo>
                      <a:lnTo>
                        <a:pt x="0" y="189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  <p:sp>
              <p:nvSpPr>
                <p:cNvPr id="61" name="Freeform: Shape 180"/>
                <p:cNvSpPr/>
                <p:nvPr>
                  <p:custDataLst>
                    <p:tags r:id="rId199"/>
                  </p:custDataLst>
                </p:nvPr>
              </p:nvSpPr>
              <p:spPr bwMode="auto">
                <a:xfrm>
                  <a:off x="4392613" y="5543550"/>
                  <a:ext cx="131763" cy="266700"/>
                </a:xfrm>
                <a:custGeom>
                  <a:avLst/>
                  <a:gdLst>
                    <a:gd name="T0" fmla="*/ 0 w 83"/>
                    <a:gd name="T1" fmla="*/ 20 h 168"/>
                    <a:gd name="T2" fmla="*/ 83 w 83"/>
                    <a:gd name="T3" fmla="*/ 0 h 168"/>
                    <a:gd name="T4" fmla="*/ 83 w 83"/>
                    <a:gd name="T5" fmla="*/ 166 h 168"/>
                    <a:gd name="T6" fmla="*/ 0 w 83"/>
                    <a:gd name="T7" fmla="*/ 168 h 168"/>
                    <a:gd name="T8" fmla="*/ 0 w 83"/>
                    <a:gd name="T9" fmla="*/ 20 h 1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168">
                      <a:moveTo>
                        <a:pt x="0" y="20"/>
                      </a:moveTo>
                      <a:lnTo>
                        <a:pt x="83" y="0"/>
                      </a:lnTo>
                      <a:lnTo>
                        <a:pt x="83" y="166"/>
                      </a:lnTo>
                      <a:lnTo>
                        <a:pt x="0" y="16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40000"/>
                    </a:lnSpc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40" name="Freeform: Shape 217"/>
            <p:cNvSpPr/>
            <p:nvPr/>
          </p:nvSpPr>
          <p:spPr bwMode="auto">
            <a:xfrm>
              <a:off x="373063" y="6163215"/>
              <a:ext cx="11445875" cy="111125"/>
            </a:xfrm>
            <a:custGeom>
              <a:avLst/>
              <a:gdLst>
                <a:gd name="T0" fmla="*/ 0 w 16666"/>
                <a:gd name="T1" fmla="*/ 81 h 161"/>
                <a:gd name="T2" fmla="*/ 1041 w 16666"/>
                <a:gd name="T3" fmla="*/ 58 h 161"/>
                <a:gd name="T4" fmla="*/ 2083 w 16666"/>
                <a:gd name="T5" fmla="*/ 41 h 161"/>
                <a:gd name="T6" fmla="*/ 4166 w 16666"/>
                <a:gd name="T7" fmla="*/ 18 h 161"/>
                <a:gd name="T8" fmla="*/ 8333 w 16666"/>
                <a:gd name="T9" fmla="*/ 1 h 161"/>
                <a:gd name="T10" fmla="*/ 12500 w 16666"/>
                <a:gd name="T11" fmla="*/ 18 h 161"/>
                <a:gd name="T12" fmla="*/ 14583 w 16666"/>
                <a:gd name="T13" fmla="*/ 41 h 161"/>
                <a:gd name="T14" fmla="*/ 15625 w 16666"/>
                <a:gd name="T15" fmla="*/ 58 h 161"/>
                <a:gd name="T16" fmla="*/ 16666 w 16666"/>
                <a:gd name="T17" fmla="*/ 81 h 161"/>
                <a:gd name="T18" fmla="*/ 15625 w 16666"/>
                <a:gd name="T19" fmla="*/ 103 h 161"/>
                <a:gd name="T20" fmla="*/ 14583 w 16666"/>
                <a:gd name="T21" fmla="*/ 120 h 161"/>
                <a:gd name="T22" fmla="*/ 12500 w 16666"/>
                <a:gd name="T23" fmla="*/ 143 h 161"/>
                <a:gd name="T24" fmla="*/ 8333 w 16666"/>
                <a:gd name="T25" fmla="*/ 160 h 161"/>
                <a:gd name="T26" fmla="*/ 4166 w 16666"/>
                <a:gd name="T27" fmla="*/ 143 h 161"/>
                <a:gd name="T28" fmla="*/ 2083 w 16666"/>
                <a:gd name="T29" fmla="*/ 120 h 161"/>
                <a:gd name="T30" fmla="*/ 1041 w 16666"/>
                <a:gd name="T31" fmla="*/ 103 h 161"/>
                <a:gd name="T32" fmla="*/ 0 w 16666"/>
                <a:gd name="T33" fmla="*/ 8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66" h="161">
                  <a:moveTo>
                    <a:pt x="0" y="81"/>
                  </a:moveTo>
                  <a:cubicBezTo>
                    <a:pt x="347" y="72"/>
                    <a:pt x="694" y="65"/>
                    <a:pt x="1041" y="58"/>
                  </a:cubicBezTo>
                  <a:cubicBezTo>
                    <a:pt x="1389" y="52"/>
                    <a:pt x="1736" y="47"/>
                    <a:pt x="2083" y="41"/>
                  </a:cubicBezTo>
                  <a:cubicBezTo>
                    <a:pt x="2777" y="31"/>
                    <a:pt x="3472" y="24"/>
                    <a:pt x="4166" y="18"/>
                  </a:cubicBezTo>
                  <a:cubicBezTo>
                    <a:pt x="5555" y="6"/>
                    <a:pt x="6944" y="1"/>
                    <a:pt x="8333" y="1"/>
                  </a:cubicBezTo>
                  <a:cubicBezTo>
                    <a:pt x="9722" y="0"/>
                    <a:pt x="11111" y="6"/>
                    <a:pt x="12500" y="18"/>
                  </a:cubicBezTo>
                  <a:cubicBezTo>
                    <a:pt x="13194" y="24"/>
                    <a:pt x="13889" y="31"/>
                    <a:pt x="14583" y="41"/>
                  </a:cubicBezTo>
                  <a:cubicBezTo>
                    <a:pt x="14930" y="46"/>
                    <a:pt x="15277" y="52"/>
                    <a:pt x="15625" y="58"/>
                  </a:cubicBezTo>
                  <a:cubicBezTo>
                    <a:pt x="15972" y="65"/>
                    <a:pt x="16319" y="72"/>
                    <a:pt x="16666" y="81"/>
                  </a:cubicBezTo>
                  <a:cubicBezTo>
                    <a:pt x="16319" y="89"/>
                    <a:pt x="15972" y="96"/>
                    <a:pt x="15625" y="103"/>
                  </a:cubicBezTo>
                  <a:cubicBezTo>
                    <a:pt x="15277" y="109"/>
                    <a:pt x="14930" y="115"/>
                    <a:pt x="14583" y="120"/>
                  </a:cubicBezTo>
                  <a:cubicBezTo>
                    <a:pt x="13889" y="130"/>
                    <a:pt x="13194" y="137"/>
                    <a:pt x="12500" y="143"/>
                  </a:cubicBezTo>
                  <a:cubicBezTo>
                    <a:pt x="11111" y="155"/>
                    <a:pt x="9722" y="161"/>
                    <a:pt x="8333" y="160"/>
                  </a:cubicBezTo>
                  <a:cubicBezTo>
                    <a:pt x="6944" y="160"/>
                    <a:pt x="5555" y="155"/>
                    <a:pt x="4166" y="143"/>
                  </a:cubicBezTo>
                  <a:cubicBezTo>
                    <a:pt x="3472" y="137"/>
                    <a:pt x="2777" y="130"/>
                    <a:pt x="2083" y="120"/>
                  </a:cubicBezTo>
                  <a:cubicBezTo>
                    <a:pt x="1736" y="115"/>
                    <a:pt x="1389" y="109"/>
                    <a:pt x="1041" y="103"/>
                  </a:cubicBezTo>
                  <a:cubicBezTo>
                    <a:pt x="694" y="96"/>
                    <a:pt x="347" y="89"/>
                    <a:pt x="0" y="8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00"/>
            </p:custDataLst>
          </p:nvPr>
        </p:nvGrpSpPr>
        <p:grpSpPr>
          <a:xfrm>
            <a:off x="867902" y="2780539"/>
            <a:ext cx="2094531" cy="1429576"/>
            <a:chOff x="867902" y="2780539"/>
            <a:chExt cx="2094531" cy="1429576"/>
          </a:xfrm>
        </p:grpSpPr>
        <p:grpSp>
          <p:nvGrpSpPr>
            <p:cNvPr id="8" name="Group 242"/>
            <p:cNvGrpSpPr/>
            <p:nvPr/>
          </p:nvGrpSpPr>
          <p:grpSpPr>
            <a:xfrm>
              <a:off x="1645926" y="2780539"/>
              <a:ext cx="469617" cy="469617"/>
              <a:chOff x="1645926" y="2963191"/>
              <a:chExt cx="469617" cy="469617"/>
            </a:xfrm>
          </p:grpSpPr>
          <p:sp>
            <p:nvSpPr>
              <p:cNvPr id="27" name="Rectangle 243"/>
              <p:cNvSpPr/>
              <p:nvPr>
                <p:custDataLst>
                  <p:tags r:id="rId201"/>
                </p:custDataLst>
              </p:nvPr>
            </p:nvSpPr>
            <p:spPr>
              <a:xfrm flipH="1">
                <a:off x="1645926" y="2963191"/>
                <a:ext cx="469617" cy="469617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28" name="Freeform: Shape 244"/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1724704" y="3041928"/>
                <a:ext cx="312061" cy="312142"/>
              </a:xfrm>
              <a:custGeom>
                <a:avLst/>
                <a:gdLst>
                  <a:gd name="T0" fmla="+- 0 10798 9"/>
                  <a:gd name="T1" fmla="*/ T0 w 21578"/>
                  <a:gd name="T2" fmla="*/ 10800 h 21600"/>
                  <a:gd name="T3" fmla="+- 0 10798 9"/>
                  <a:gd name="T4" fmla="*/ T3 w 21578"/>
                  <a:gd name="T5" fmla="*/ 10800 h 21600"/>
                  <a:gd name="T6" fmla="+- 0 10798 9"/>
                  <a:gd name="T7" fmla="*/ T6 w 21578"/>
                  <a:gd name="T8" fmla="*/ 10800 h 21600"/>
                  <a:gd name="T9" fmla="+- 0 10798 9"/>
                  <a:gd name="T10" fmla="*/ T9 w 2157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78" h="21600">
                    <a:moveTo>
                      <a:pt x="21416" y="10074"/>
                    </a:moveTo>
                    <a:cubicBezTo>
                      <a:pt x="21507" y="10166"/>
                      <a:pt x="21562" y="10284"/>
                      <a:pt x="21574" y="10428"/>
                    </a:cubicBezTo>
                    <a:cubicBezTo>
                      <a:pt x="21590" y="10569"/>
                      <a:pt x="21562" y="10702"/>
                      <a:pt x="21483" y="10820"/>
                    </a:cubicBezTo>
                    <a:lnTo>
                      <a:pt x="20967" y="11551"/>
                    </a:lnTo>
                    <a:cubicBezTo>
                      <a:pt x="20891" y="11678"/>
                      <a:pt x="20778" y="11744"/>
                      <a:pt x="20634" y="11744"/>
                    </a:cubicBezTo>
                    <a:lnTo>
                      <a:pt x="19889" y="11744"/>
                    </a:lnTo>
                    <a:cubicBezTo>
                      <a:pt x="19769" y="11744"/>
                      <a:pt x="19671" y="11704"/>
                      <a:pt x="19601" y="11632"/>
                    </a:cubicBezTo>
                    <a:lnTo>
                      <a:pt x="11078" y="3253"/>
                    </a:lnTo>
                    <a:cubicBezTo>
                      <a:pt x="10884" y="3072"/>
                      <a:pt x="10695" y="3072"/>
                      <a:pt x="10503" y="3253"/>
                    </a:cubicBezTo>
                    <a:lnTo>
                      <a:pt x="1980" y="11632"/>
                    </a:lnTo>
                    <a:cubicBezTo>
                      <a:pt x="1918" y="11704"/>
                      <a:pt x="1819" y="11744"/>
                      <a:pt x="1692" y="11744"/>
                    </a:cubicBezTo>
                    <a:lnTo>
                      <a:pt x="944" y="11744"/>
                    </a:lnTo>
                    <a:cubicBezTo>
                      <a:pt x="808" y="11744"/>
                      <a:pt x="695" y="11678"/>
                      <a:pt x="611" y="11551"/>
                    </a:cubicBezTo>
                    <a:lnTo>
                      <a:pt x="96" y="10820"/>
                    </a:lnTo>
                    <a:cubicBezTo>
                      <a:pt x="19" y="10710"/>
                      <a:pt x="-9" y="10584"/>
                      <a:pt x="2" y="10440"/>
                    </a:cubicBezTo>
                    <a:cubicBezTo>
                      <a:pt x="19" y="10298"/>
                      <a:pt x="74" y="10175"/>
                      <a:pt x="165" y="10074"/>
                    </a:cubicBezTo>
                    <a:lnTo>
                      <a:pt x="10112" y="287"/>
                    </a:lnTo>
                    <a:cubicBezTo>
                      <a:pt x="10321" y="106"/>
                      <a:pt x="10546" y="8"/>
                      <a:pt x="10788" y="0"/>
                    </a:cubicBezTo>
                    <a:cubicBezTo>
                      <a:pt x="11042" y="0"/>
                      <a:pt x="11267" y="97"/>
                      <a:pt x="11469" y="287"/>
                    </a:cubicBezTo>
                    <a:lnTo>
                      <a:pt x="14220" y="2991"/>
                    </a:lnTo>
                    <a:lnTo>
                      <a:pt x="14220" y="1586"/>
                    </a:lnTo>
                    <a:cubicBezTo>
                      <a:pt x="14220" y="1436"/>
                      <a:pt x="14266" y="1313"/>
                      <a:pt x="14352" y="1206"/>
                    </a:cubicBezTo>
                    <a:cubicBezTo>
                      <a:pt x="14441" y="1099"/>
                      <a:pt x="14546" y="1048"/>
                      <a:pt x="14669" y="1048"/>
                    </a:cubicBezTo>
                    <a:lnTo>
                      <a:pt x="17226" y="1048"/>
                    </a:lnTo>
                    <a:cubicBezTo>
                      <a:pt x="17348" y="1048"/>
                      <a:pt x="17451" y="1099"/>
                      <a:pt x="17530" y="1206"/>
                    </a:cubicBezTo>
                    <a:cubicBezTo>
                      <a:pt x="17609" y="1312"/>
                      <a:pt x="17653" y="1436"/>
                      <a:pt x="17653" y="1586"/>
                    </a:cubicBezTo>
                    <a:lnTo>
                      <a:pt x="17653" y="6383"/>
                    </a:lnTo>
                    <a:lnTo>
                      <a:pt x="21416" y="10074"/>
                    </a:lnTo>
                    <a:close/>
                    <a:moveTo>
                      <a:pt x="18523" y="11977"/>
                    </a:moveTo>
                    <a:lnTo>
                      <a:pt x="18523" y="20551"/>
                    </a:lnTo>
                    <a:cubicBezTo>
                      <a:pt x="18523" y="20854"/>
                      <a:pt x="18441" y="21104"/>
                      <a:pt x="18276" y="21300"/>
                    </a:cubicBezTo>
                    <a:cubicBezTo>
                      <a:pt x="18110" y="21502"/>
                      <a:pt x="17904" y="21599"/>
                      <a:pt x="17653" y="21599"/>
                    </a:cubicBezTo>
                    <a:lnTo>
                      <a:pt x="12809" y="21599"/>
                    </a:lnTo>
                    <a:lnTo>
                      <a:pt x="12809" y="14736"/>
                    </a:lnTo>
                    <a:lnTo>
                      <a:pt x="8772" y="14736"/>
                    </a:lnTo>
                    <a:lnTo>
                      <a:pt x="8772" y="21599"/>
                    </a:lnTo>
                    <a:lnTo>
                      <a:pt x="3928" y="21599"/>
                    </a:lnTo>
                    <a:cubicBezTo>
                      <a:pt x="3677" y="21599"/>
                      <a:pt x="3468" y="21502"/>
                      <a:pt x="3303" y="21300"/>
                    </a:cubicBezTo>
                    <a:cubicBezTo>
                      <a:pt x="3140" y="21104"/>
                      <a:pt x="3056" y="20854"/>
                      <a:pt x="3056" y="20551"/>
                    </a:cubicBezTo>
                    <a:lnTo>
                      <a:pt x="3056" y="11977"/>
                    </a:lnTo>
                    <a:lnTo>
                      <a:pt x="10788" y="4356"/>
                    </a:lnTo>
                    <a:lnTo>
                      <a:pt x="18523" y="119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0" name="Group 227"/>
            <p:cNvGrpSpPr/>
            <p:nvPr/>
          </p:nvGrpSpPr>
          <p:grpSpPr>
            <a:xfrm>
              <a:off x="867902" y="3250156"/>
              <a:ext cx="2094531" cy="959959"/>
              <a:chOff x="867902" y="3340710"/>
              <a:chExt cx="2094531" cy="959959"/>
            </a:xfrm>
          </p:grpSpPr>
          <p:sp>
            <p:nvSpPr>
              <p:cNvPr id="23" name="TextBox 249"/>
              <p:cNvSpPr txBox="1"/>
              <p:nvPr>
                <p:custDataLst>
                  <p:tags r:id="rId203"/>
                </p:custDataLst>
              </p:nvPr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全面的管理功能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24" name="TextBox 250"/>
              <p:cNvSpPr txBox="1"/>
              <p:nvPr>
                <p:custDataLst>
                  <p:tags r:id="rId204"/>
                </p:custDataLst>
              </p:nvPr>
            </p:nvSpPr>
            <p:spPr>
              <a:xfrm>
                <a:off x="987917" y="374398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Autofit/>
              </a:bodyPr>
              <a:lstStyle/>
              <a:p>
                <a:r>
                  <a:rPr lang="zh-CN" altLang="en-US" sz="1400" dirty="0">
                    <a:latin typeface="Tahoma" panose="020B0604030504040204" pitchFamily="34" charset="0"/>
                    <a:ea typeface="思源黑体 CN Normal" panose="020B0400000000000000" pitchFamily="34" charset="-122"/>
                    <a:sym typeface="Tahoma" panose="020B0604030504040204" pitchFamily="34" charset="0"/>
                  </a:rPr>
                  <a:t>覆盖用户、角色、设备、信息等多维度管理，满足复杂管理需求</a:t>
                </a:r>
                <a:endPara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grpSp>
        <p:nvGrpSpPr>
          <p:cNvPr id="250" name="千图PPT彼岸天：ID 8661124库_组合 249"/>
          <p:cNvGrpSpPr/>
          <p:nvPr>
            <p:custDataLst>
              <p:tags r:id="rId205"/>
            </p:custDataLst>
          </p:nvPr>
        </p:nvGrpSpPr>
        <p:grpSpPr>
          <a:xfrm>
            <a:off x="2990390" y="2009286"/>
            <a:ext cx="2094531" cy="1442911"/>
            <a:chOff x="2990390" y="2009286"/>
            <a:chExt cx="2094531" cy="1442911"/>
          </a:xfrm>
        </p:grpSpPr>
        <p:grpSp>
          <p:nvGrpSpPr>
            <p:cNvPr id="5" name="Group 233"/>
            <p:cNvGrpSpPr/>
            <p:nvPr/>
          </p:nvGrpSpPr>
          <p:grpSpPr>
            <a:xfrm>
              <a:off x="3739271" y="2009286"/>
              <a:ext cx="469617" cy="469617"/>
              <a:chOff x="3739271" y="2191938"/>
              <a:chExt cx="469617" cy="469617"/>
            </a:xfrm>
          </p:grpSpPr>
          <p:sp>
            <p:nvSpPr>
              <p:cNvPr id="33" name="Rectangle 234"/>
              <p:cNvSpPr/>
              <p:nvPr>
                <p:custDataLst>
                  <p:tags r:id="rId206"/>
                </p:custDataLst>
              </p:nvPr>
            </p:nvSpPr>
            <p:spPr>
              <a:xfrm flipH="1">
                <a:off x="3739271" y="2191938"/>
                <a:ext cx="469617" cy="469617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34" name="Freeform: Shape 235"/>
              <p:cNvSpPr>
                <a:spLocks noChangeAspect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3824159" y="2306928"/>
                <a:ext cx="299841" cy="23963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84" y="0"/>
                    </a:moveTo>
                    <a:cubicBezTo>
                      <a:pt x="20941" y="0"/>
                      <a:pt x="21159" y="103"/>
                      <a:pt x="21335" y="310"/>
                    </a:cubicBezTo>
                    <a:cubicBezTo>
                      <a:pt x="21511" y="518"/>
                      <a:pt x="21599" y="760"/>
                      <a:pt x="21599" y="1048"/>
                    </a:cubicBezTo>
                    <a:lnTo>
                      <a:pt x="21599" y="16238"/>
                    </a:lnTo>
                    <a:cubicBezTo>
                      <a:pt x="21599" y="16523"/>
                      <a:pt x="21511" y="16767"/>
                      <a:pt x="21335" y="16969"/>
                    </a:cubicBezTo>
                    <a:cubicBezTo>
                      <a:pt x="21161" y="17173"/>
                      <a:pt x="20943" y="17274"/>
                      <a:pt x="20684" y="17274"/>
                    </a:cubicBezTo>
                    <a:lnTo>
                      <a:pt x="19807" y="17274"/>
                    </a:lnTo>
                    <a:lnTo>
                      <a:pt x="19807" y="17369"/>
                    </a:lnTo>
                    <a:cubicBezTo>
                      <a:pt x="19807" y="17948"/>
                      <a:pt x="19709" y="18498"/>
                      <a:pt x="19513" y="19017"/>
                    </a:cubicBezTo>
                    <a:cubicBezTo>
                      <a:pt x="19317" y="19535"/>
                      <a:pt x="19060" y="19984"/>
                      <a:pt x="18746" y="20361"/>
                    </a:cubicBezTo>
                    <a:cubicBezTo>
                      <a:pt x="18433" y="20738"/>
                      <a:pt x="18051" y="21038"/>
                      <a:pt x="17608" y="21263"/>
                    </a:cubicBezTo>
                    <a:cubicBezTo>
                      <a:pt x="17167" y="21487"/>
                      <a:pt x="16697" y="21599"/>
                      <a:pt x="16197" y="21599"/>
                    </a:cubicBezTo>
                    <a:cubicBezTo>
                      <a:pt x="15705" y="21599"/>
                      <a:pt x="15237" y="21487"/>
                      <a:pt x="14796" y="21263"/>
                    </a:cubicBezTo>
                    <a:cubicBezTo>
                      <a:pt x="14353" y="21038"/>
                      <a:pt x="13973" y="20738"/>
                      <a:pt x="13653" y="20361"/>
                    </a:cubicBezTo>
                    <a:cubicBezTo>
                      <a:pt x="13332" y="19984"/>
                      <a:pt x="13077" y="19535"/>
                      <a:pt x="12886" y="19017"/>
                    </a:cubicBezTo>
                    <a:cubicBezTo>
                      <a:pt x="12695" y="18498"/>
                      <a:pt x="12600" y="17948"/>
                      <a:pt x="12600" y="17369"/>
                    </a:cubicBezTo>
                    <a:lnTo>
                      <a:pt x="12600" y="17274"/>
                    </a:lnTo>
                    <a:lnTo>
                      <a:pt x="9000" y="17274"/>
                    </a:lnTo>
                    <a:lnTo>
                      <a:pt x="9000" y="17369"/>
                    </a:lnTo>
                    <a:cubicBezTo>
                      <a:pt x="9000" y="17948"/>
                      <a:pt x="8904" y="18498"/>
                      <a:pt x="8713" y="19017"/>
                    </a:cubicBezTo>
                    <a:cubicBezTo>
                      <a:pt x="8522" y="19535"/>
                      <a:pt x="8265" y="19984"/>
                      <a:pt x="7946" y="20361"/>
                    </a:cubicBezTo>
                    <a:cubicBezTo>
                      <a:pt x="7628" y="20738"/>
                      <a:pt x="7244" y="21038"/>
                      <a:pt x="6803" y="21263"/>
                    </a:cubicBezTo>
                    <a:cubicBezTo>
                      <a:pt x="6360" y="21487"/>
                      <a:pt x="5894" y="21599"/>
                      <a:pt x="5402" y="21599"/>
                    </a:cubicBezTo>
                    <a:cubicBezTo>
                      <a:pt x="4910" y="21599"/>
                      <a:pt x="4442" y="21487"/>
                      <a:pt x="4004" y="21263"/>
                    </a:cubicBezTo>
                    <a:cubicBezTo>
                      <a:pt x="3558" y="21038"/>
                      <a:pt x="3178" y="20738"/>
                      <a:pt x="2857" y="20361"/>
                    </a:cubicBezTo>
                    <a:cubicBezTo>
                      <a:pt x="2537" y="19984"/>
                      <a:pt x="2282" y="19535"/>
                      <a:pt x="2091" y="19017"/>
                    </a:cubicBezTo>
                    <a:cubicBezTo>
                      <a:pt x="1900" y="18498"/>
                      <a:pt x="1804" y="17948"/>
                      <a:pt x="1804" y="17369"/>
                    </a:cubicBezTo>
                    <a:lnTo>
                      <a:pt x="1804" y="17274"/>
                    </a:lnTo>
                    <a:lnTo>
                      <a:pt x="891" y="17274"/>
                    </a:lnTo>
                    <a:cubicBezTo>
                      <a:pt x="646" y="17274"/>
                      <a:pt x="438" y="17168"/>
                      <a:pt x="262" y="16960"/>
                    </a:cubicBezTo>
                    <a:cubicBezTo>
                      <a:pt x="88" y="16756"/>
                      <a:pt x="0" y="16514"/>
                      <a:pt x="0" y="16238"/>
                    </a:cubicBezTo>
                    <a:lnTo>
                      <a:pt x="0" y="10668"/>
                    </a:lnTo>
                    <a:cubicBezTo>
                      <a:pt x="0" y="10441"/>
                      <a:pt x="26" y="10205"/>
                      <a:pt x="68" y="9960"/>
                    </a:cubicBezTo>
                    <a:cubicBezTo>
                      <a:pt x="117" y="9715"/>
                      <a:pt x="186" y="9474"/>
                      <a:pt x="274" y="9229"/>
                    </a:cubicBezTo>
                    <a:cubicBezTo>
                      <a:pt x="364" y="8984"/>
                      <a:pt x="470" y="8751"/>
                      <a:pt x="592" y="8526"/>
                    </a:cubicBezTo>
                    <a:cubicBezTo>
                      <a:pt x="712" y="8301"/>
                      <a:pt x="837" y="8114"/>
                      <a:pt x="959" y="7964"/>
                    </a:cubicBezTo>
                    <a:lnTo>
                      <a:pt x="3573" y="4906"/>
                    </a:lnTo>
                    <a:cubicBezTo>
                      <a:pt x="3697" y="4759"/>
                      <a:pt x="3857" y="4613"/>
                      <a:pt x="4053" y="4474"/>
                    </a:cubicBezTo>
                    <a:cubicBezTo>
                      <a:pt x="4248" y="4330"/>
                      <a:pt x="4449" y="4209"/>
                      <a:pt x="4657" y="4109"/>
                    </a:cubicBezTo>
                    <a:cubicBezTo>
                      <a:pt x="4863" y="4005"/>
                      <a:pt x="5071" y="3927"/>
                      <a:pt x="5277" y="3867"/>
                    </a:cubicBezTo>
                    <a:cubicBezTo>
                      <a:pt x="5485" y="3806"/>
                      <a:pt x="5686" y="3775"/>
                      <a:pt x="5882" y="3775"/>
                    </a:cubicBezTo>
                    <a:lnTo>
                      <a:pt x="6820" y="3775"/>
                    </a:lnTo>
                    <a:lnTo>
                      <a:pt x="6820" y="1048"/>
                    </a:lnTo>
                    <a:cubicBezTo>
                      <a:pt x="6820" y="760"/>
                      <a:pt x="6908" y="518"/>
                      <a:pt x="7082" y="310"/>
                    </a:cubicBezTo>
                    <a:cubicBezTo>
                      <a:pt x="7258" y="103"/>
                      <a:pt x="7464" y="0"/>
                      <a:pt x="7699" y="0"/>
                    </a:cubicBezTo>
                    <a:lnTo>
                      <a:pt x="20684" y="0"/>
                    </a:lnTo>
                    <a:close/>
                    <a:moveTo>
                      <a:pt x="6791" y="6438"/>
                    </a:moveTo>
                    <a:lnTo>
                      <a:pt x="5877" y="6438"/>
                    </a:lnTo>
                    <a:cubicBezTo>
                      <a:pt x="5799" y="6438"/>
                      <a:pt x="5676" y="6478"/>
                      <a:pt x="5510" y="6550"/>
                    </a:cubicBezTo>
                    <a:cubicBezTo>
                      <a:pt x="5341" y="6625"/>
                      <a:pt x="5223" y="6703"/>
                      <a:pt x="5152" y="6784"/>
                    </a:cubicBezTo>
                    <a:lnTo>
                      <a:pt x="2539" y="9830"/>
                    </a:lnTo>
                    <a:cubicBezTo>
                      <a:pt x="2478" y="9902"/>
                      <a:pt x="2412" y="10040"/>
                      <a:pt x="2351" y="10239"/>
                    </a:cubicBezTo>
                    <a:cubicBezTo>
                      <a:pt x="2289" y="10435"/>
                      <a:pt x="2257" y="10579"/>
                      <a:pt x="2257" y="10671"/>
                    </a:cubicBezTo>
                    <a:lnTo>
                      <a:pt x="2257" y="11527"/>
                    </a:lnTo>
                    <a:lnTo>
                      <a:pt x="6795" y="11527"/>
                    </a:lnTo>
                    <a:lnTo>
                      <a:pt x="6795" y="6438"/>
                    </a:lnTo>
                    <a:close/>
                    <a:moveTo>
                      <a:pt x="5395" y="18942"/>
                    </a:moveTo>
                    <a:cubicBezTo>
                      <a:pt x="5760" y="18942"/>
                      <a:pt x="6075" y="18789"/>
                      <a:pt x="6340" y="18481"/>
                    </a:cubicBezTo>
                    <a:cubicBezTo>
                      <a:pt x="6600" y="18173"/>
                      <a:pt x="6732" y="17804"/>
                      <a:pt x="6732" y="17372"/>
                    </a:cubicBezTo>
                    <a:cubicBezTo>
                      <a:pt x="6732" y="16940"/>
                      <a:pt x="6600" y="16569"/>
                      <a:pt x="6340" y="16252"/>
                    </a:cubicBezTo>
                    <a:cubicBezTo>
                      <a:pt x="6078" y="15944"/>
                      <a:pt x="5762" y="15786"/>
                      <a:pt x="5395" y="15786"/>
                    </a:cubicBezTo>
                    <a:cubicBezTo>
                      <a:pt x="5027" y="15786"/>
                      <a:pt x="4714" y="15941"/>
                      <a:pt x="4444" y="16246"/>
                    </a:cubicBezTo>
                    <a:cubicBezTo>
                      <a:pt x="4180" y="16557"/>
                      <a:pt x="4045" y="16932"/>
                      <a:pt x="4045" y="17372"/>
                    </a:cubicBezTo>
                    <a:cubicBezTo>
                      <a:pt x="4045" y="17804"/>
                      <a:pt x="4180" y="18173"/>
                      <a:pt x="4444" y="18481"/>
                    </a:cubicBezTo>
                    <a:cubicBezTo>
                      <a:pt x="4714" y="18789"/>
                      <a:pt x="5027" y="18942"/>
                      <a:pt x="5395" y="18942"/>
                    </a:cubicBezTo>
                    <a:moveTo>
                      <a:pt x="16195" y="18942"/>
                    </a:moveTo>
                    <a:cubicBezTo>
                      <a:pt x="16560" y="18942"/>
                      <a:pt x="16878" y="18789"/>
                      <a:pt x="17145" y="18481"/>
                    </a:cubicBezTo>
                    <a:cubicBezTo>
                      <a:pt x="17409" y="18173"/>
                      <a:pt x="17544" y="17804"/>
                      <a:pt x="17544" y="17372"/>
                    </a:cubicBezTo>
                    <a:cubicBezTo>
                      <a:pt x="17544" y="16940"/>
                      <a:pt x="17412" y="16569"/>
                      <a:pt x="17150" y="16252"/>
                    </a:cubicBezTo>
                    <a:cubicBezTo>
                      <a:pt x="16890" y="15944"/>
                      <a:pt x="16572" y="15786"/>
                      <a:pt x="16195" y="15786"/>
                    </a:cubicBezTo>
                    <a:cubicBezTo>
                      <a:pt x="15827" y="15786"/>
                      <a:pt x="15514" y="15941"/>
                      <a:pt x="15249" y="16246"/>
                    </a:cubicBezTo>
                    <a:cubicBezTo>
                      <a:pt x="14990" y="16557"/>
                      <a:pt x="14857" y="16932"/>
                      <a:pt x="14857" y="17372"/>
                    </a:cubicBezTo>
                    <a:cubicBezTo>
                      <a:pt x="14857" y="17804"/>
                      <a:pt x="14990" y="18173"/>
                      <a:pt x="15249" y="18481"/>
                    </a:cubicBezTo>
                    <a:cubicBezTo>
                      <a:pt x="15511" y="18789"/>
                      <a:pt x="15825" y="18942"/>
                      <a:pt x="16195" y="1894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1" name="Group 251"/>
            <p:cNvGrpSpPr/>
            <p:nvPr/>
          </p:nvGrpSpPr>
          <p:grpSpPr>
            <a:xfrm>
              <a:off x="2990390" y="2478903"/>
              <a:ext cx="2094531" cy="973294"/>
              <a:chOff x="867902" y="3340710"/>
              <a:chExt cx="2094531" cy="973294"/>
            </a:xfrm>
          </p:grpSpPr>
          <p:sp>
            <p:nvSpPr>
              <p:cNvPr id="21" name="TextBox 252"/>
              <p:cNvSpPr txBox="1"/>
              <p:nvPr>
                <p:custDataLst>
                  <p:tags r:id="rId208"/>
                </p:custDataLst>
              </p:nvPr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 lnSpcReduction="20000"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便捷的信息发布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22" name="TextBox 253"/>
              <p:cNvSpPr txBox="1"/>
              <p:nvPr>
                <p:custDataLst>
                  <p:tags r:id="rId209"/>
                </p:custDataLst>
              </p:nvPr>
            </p:nvSpPr>
            <p:spPr>
              <a:xfrm>
                <a:off x="987917" y="3757320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>
                <a:noAutofit/>
              </a:bodyPr>
              <a:lstStyle/>
              <a:p>
                <a:r>
                  <a:rPr lang="zh-CN" altLang="en-US" sz="1400" dirty="0">
                    <a:latin typeface="Tahoma" panose="020B0604030504040204" pitchFamily="34" charset="0"/>
                    <a:ea typeface="思源黑体 CN Normal" panose="020B0400000000000000" pitchFamily="34" charset="-122"/>
                    <a:sym typeface="Tahoma" panose="020B0604030504040204" pitchFamily="34" charset="0"/>
                  </a:rPr>
                  <a:t>提供模板化、可视化编辑工具，支持快捷制作和灵活发布</a:t>
                </a:r>
                <a:endPara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grpSp>
        <p:nvGrpSpPr>
          <p:cNvPr id="252" name="千图PPT彼岸天：ID 8661124库_组合 251"/>
          <p:cNvGrpSpPr/>
          <p:nvPr>
            <p:custDataLst>
              <p:tags r:id="rId210"/>
            </p:custDataLst>
          </p:nvPr>
        </p:nvGrpSpPr>
        <p:grpSpPr>
          <a:xfrm>
            <a:off x="7094077" y="2009286"/>
            <a:ext cx="2374566" cy="1429576"/>
            <a:chOff x="7094077" y="2009286"/>
            <a:chExt cx="2374566" cy="1429576"/>
          </a:xfrm>
        </p:grpSpPr>
        <p:grpSp>
          <p:nvGrpSpPr>
            <p:cNvPr id="6" name="Group 236"/>
            <p:cNvGrpSpPr/>
            <p:nvPr/>
          </p:nvGrpSpPr>
          <p:grpSpPr>
            <a:xfrm>
              <a:off x="7836976" y="2009286"/>
              <a:ext cx="469617" cy="469617"/>
              <a:chOff x="7836976" y="2191938"/>
              <a:chExt cx="469617" cy="469617"/>
            </a:xfrm>
          </p:grpSpPr>
          <p:sp>
            <p:nvSpPr>
              <p:cNvPr id="31" name="Rectangle 237"/>
              <p:cNvSpPr/>
              <p:nvPr>
                <p:custDataLst>
                  <p:tags r:id="rId211"/>
                </p:custDataLst>
              </p:nvPr>
            </p:nvSpPr>
            <p:spPr>
              <a:xfrm>
                <a:off x="7836976" y="2191938"/>
                <a:ext cx="469617" cy="469617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32" name="Freeform: Shape 238"/>
              <p:cNvSpPr>
                <a:spLocks noChangeAspect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7925477" y="2300804"/>
                <a:ext cx="263261" cy="25188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20" y="19326"/>
                    </a:moveTo>
                    <a:cubicBezTo>
                      <a:pt x="21574" y="19434"/>
                      <a:pt x="21599" y="19552"/>
                      <a:pt x="21599" y="19677"/>
                    </a:cubicBezTo>
                    <a:cubicBezTo>
                      <a:pt x="21599" y="19974"/>
                      <a:pt x="21492" y="20237"/>
                      <a:pt x="21274" y="20463"/>
                    </a:cubicBezTo>
                    <a:lnTo>
                      <a:pt x="20490" y="21235"/>
                    </a:lnTo>
                    <a:cubicBezTo>
                      <a:pt x="20281" y="21461"/>
                      <a:pt x="20026" y="21574"/>
                      <a:pt x="19720" y="21574"/>
                    </a:cubicBezTo>
                    <a:lnTo>
                      <a:pt x="19664" y="21574"/>
                    </a:lnTo>
                    <a:cubicBezTo>
                      <a:pt x="19350" y="21537"/>
                      <a:pt x="19081" y="21396"/>
                      <a:pt x="18866" y="21153"/>
                    </a:cubicBezTo>
                    <a:lnTo>
                      <a:pt x="12700" y="13222"/>
                    </a:lnTo>
                    <a:cubicBezTo>
                      <a:pt x="11958" y="13870"/>
                      <a:pt x="11265" y="14438"/>
                      <a:pt x="10623" y="14927"/>
                    </a:cubicBezTo>
                    <a:cubicBezTo>
                      <a:pt x="9975" y="15413"/>
                      <a:pt x="9366" y="15835"/>
                      <a:pt x="8789" y="16188"/>
                    </a:cubicBezTo>
                    <a:lnTo>
                      <a:pt x="9261" y="19988"/>
                    </a:lnTo>
                    <a:lnTo>
                      <a:pt x="9261" y="20124"/>
                    </a:lnTo>
                    <a:cubicBezTo>
                      <a:pt x="9261" y="20423"/>
                      <a:pt x="9162" y="20672"/>
                      <a:pt x="8964" y="20870"/>
                    </a:cubicBezTo>
                    <a:lnTo>
                      <a:pt x="8546" y="21289"/>
                    </a:lnTo>
                    <a:cubicBezTo>
                      <a:pt x="8339" y="21498"/>
                      <a:pt x="8076" y="21599"/>
                      <a:pt x="7762" y="21599"/>
                    </a:cubicBezTo>
                    <a:lnTo>
                      <a:pt x="7705" y="21599"/>
                    </a:lnTo>
                    <a:cubicBezTo>
                      <a:pt x="7354" y="21563"/>
                      <a:pt x="7088" y="21424"/>
                      <a:pt x="6907" y="21178"/>
                    </a:cubicBezTo>
                    <a:lnTo>
                      <a:pt x="4131" y="17500"/>
                    </a:lnTo>
                    <a:lnTo>
                      <a:pt x="418" y="14695"/>
                    </a:lnTo>
                    <a:cubicBezTo>
                      <a:pt x="155" y="14472"/>
                      <a:pt x="16" y="14201"/>
                      <a:pt x="0" y="13884"/>
                    </a:cubicBezTo>
                    <a:lnTo>
                      <a:pt x="0" y="13833"/>
                    </a:lnTo>
                    <a:cubicBezTo>
                      <a:pt x="0" y="13550"/>
                      <a:pt x="104" y="13293"/>
                      <a:pt x="311" y="13059"/>
                    </a:cubicBezTo>
                    <a:lnTo>
                      <a:pt x="715" y="12668"/>
                    </a:lnTo>
                    <a:cubicBezTo>
                      <a:pt x="897" y="12439"/>
                      <a:pt x="1151" y="12332"/>
                      <a:pt x="1477" y="12340"/>
                    </a:cubicBezTo>
                    <a:cubicBezTo>
                      <a:pt x="1550" y="12340"/>
                      <a:pt x="1596" y="12352"/>
                      <a:pt x="1612" y="12369"/>
                    </a:cubicBezTo>
                    <a:lnTo>
                      <a:pt x="5407" y="12801"/>
                    </a:lnTo>
                    <a:cubicBezTo>
                      <a:pt x="5761" y="12233"/>
                      <a:pt x="6180" y="11625"/>
                      <a:pt x="6672" y="10983"/>
                    </a:cubicBezTo>
                    <a:cubicBezTo>
                      <a:pt x="7167" y="10336"/>
                      <a:pt x="7733" y="9655"/>
                      <a:pt x="8376" y="8931"/>
                    </a:cubicBezTo>
                    <a:lnTo>
                      <a:pt x="478" y="2748"/>
                    </a:lnTo>
                    <a:cubicBezTo>
                      <a:pt x="195" y="2521"/>
                      <a:pt x="59" y="2256"/>
                      <a:pt x="59" y="1950"/>
                    </a:cubicBezTo>
                    <a:lnTo>
                      <a:pt x="59" y="1894"/>
                    </a:lnTo>
                    <a:cubicBezTo>
                      <a:pt x="59" y="1614"/>
                      <a:pt x="161" y="1354"/>
                      <a:pt x="370" y="1111"/>
                    </a:cubicBezTo>
                    <a:lnTo>
                      <a:pt x="1140" y="336"/>
                    </a:lnTo>
                    <a:cubicBezTo>
                      <a:pt x="1383" y="130"/>
                      <a:pt x="1641" y="25"/>
                      <a:pt x="1910" y="25"/>
                    </a:cubicBezTo>
                    <a:lnTo>
                      <a:pt x="2088" y="25"/>
                    </a:lnTo>
                    <a:cubicBezTo>
                      <a:pt x="2153" y="25"/>
                      <a:pt x="2215" y="45"/>
                      <a:pt x="2269" y="79"/>
                    </a:cubicBezTo>
                    <a:lnTo>
                      <a:pt x="13147" y="4045"/>
                    </a:lnTo>
                    <a:lnTo>
                      <a:pt x="15193" y="2030"/>
                    </a:lnTo>
                    <a:cubicBezTo>
                      <a:pt x="15827" y="1396"/>
                      <a:pt x="16551" y="901"/>
                      <a:pt x="17375" y="540"/>
                    </a:cubicBezTo>
                    <a:cubicBezTo>
                      <a:pt x="18195" y="180"/>
                      <a:pt x="18951" y="0"/>
                      <a:pt x="19636" y="0"/>
                    </a:cubicBezTo>
                    <a:cubicBezTo>
                      <a:pt x="20284" y="0"/>
                      <a:pt x="20779" y="166"/>
                      <a:pt x="21113" y="500"/>
                    </a:cubicBezTo>
                    <a:cubicBezTo>
                      <a:pt x="21291" y="661"/>
                      <a:pt x="21418" y="870"/>
                      <a:pt x="21492" y="1125"/>
                    </a:cubicBezTo>
                    <a:cubicBezTo>
                      <a:pt x="21563" y="1374"/>
                      <a:pt x="21599" y="1659"/>
                      <a:pt x="21599" y="1973"/>
                    </a:cubicBezTo>
                    <a:cubicBezTo>
                      <a:pt x="21599" y="2660"/>
                      <a:pt x="21424" y="3415"/>
                      <a:pt x="21076" y="4235"/>
                    </a:cubicBezTo>
                    <a:cubicBezTo>
                      <a:pt x="20728" y="5055"/>
                      <a:pt x="20230" y="5778"/>
                      <a:pt x="19582" y="6400"/>
                    </a:cubicBezTo>
                    <a:lnTo>
                      <a:pt x="17547" y="8456"/>
                    </a:lnTo>
                    <a:lnTo>
                      <a:pt x="21520" y="193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2" name="Group 254"/>
            <p:cNvGrpSpPr/>
            <p:nvPr/>
          </p:nvGrpSpPr>
          <p:grpSpPr>
            <a:xfrm>
              <a:off x="7094077" y="2478903"/>
              <a:ext cx="2374566" cy="959959"/>
              <a:chOff x="667877" y="3340710"/>
              <a:chExt cx="2374566" cy="959959"/>
            </a:xfrm>
          </p:grpSpPr>
          <p:sp>
            <p:nvSpPr>
              <p:cNvPr id="19" name="TextBox 255"/>
              <p:cNvSpPr txBox="1"/>
              <p:nvPr>
                <p:custDataLst>
                  <p:tags r:id="rId213"/>
                </p:custDataLst>
              </p:nvPr>
            </p:nvSpPr>
            <p:spPr>
              <a:xfrm>
                <a:off x="667877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 lnSpcReduction="20000"/>
              </a:bodyPr>
              <a:lstStyle/>
              <a:p>
                <a:pPr marL="0" marR="0" lvl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可扩展性强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20" name="TextBox 256"/>
              <p:cNvSpPr txBox="1"/>
              <p:nvPr>
                <p:custDataLst>
                  <p:tags r:id="rId214"/>
                </p:custDataLst>
              </p:nvPr>
            </p:nvSpPr>
            <p:spPr>
              <a:xfrm>
                <a:off x="1067927" y="374398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/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400" dirty="0">
                    <a:latin typeface="Tahoma" panose="020B0604030504040204" pitchFamily="34" charset="0"/>
                    <a:ea typeface="思源黑体 CN Normal" panose="020B0400000000000000" pitchFamily="34" charset="-122"/>
                    <a:sym typeface="Tahoma" panose="020B0604030504040204" pitchFamily="34" charset="0"/>
                  </a:rPr>
                  <a:t>LED 管理功能预留二次开发空间，可根据需求拓展系统功能</a:t>
                </a:r>
                <a:endPara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grpSp>
        <p:nvGrpSpPr>
          <p:cNvPr id="253" name="千图PPT彼岸天：ID 8661124库_组合 252"/>
          <p:cNvGrpSpPr/>
          <p:nvPr>
            <p:custDataLst>
              <p:tags r:id="rId215"/>
            </p:custDataLst>
          </p:nvPr>
        </p:nvGrpSpPr>
        <p:grpSpPr>
          <a:xfrm>
            <a:off x="9368371" y="2780539"/>
            <a:ext cx="2067861" cy="1429576"/>
            <a:chOff x="9368371" y="2780539"/>
            <a:chExt cx="2067861" cy="1429576"/>
          </a:xfrm>
        </p:grpSpPr>
        <p:grpSp>
          <p:nvGrpSpPr>
            <p:cNvPr id="9" name="Group 245"/>
            <p:cNvGrpSpPr/>
            <p:nvPr/>
          </p:nvGrpSpPr>
          <p:grpSpPr>
            <a:xfrm>
              <a:off x="10120821" y="2780539"/>
              <a:ext cx="469617" cy="469617"/>
              <a:chOff x="10120821" y="2963191"/>
              <a:chExt cx="469617" cy="469617"/>
            </a:xfrm>
          </p:grpSpPr>
          <p:sp>
            <p:nvSpPr>
              <p:cNvPr id="25" name="Rectangle 246"/>
              <p:cNvSpPr/>
              <p:nvPr>
                <p:custDataLst>
                  <p:tags r:id="rId216"/>
                </p:custDataLst>
              </p:nvPr>
            </p:nvSpPr>
            <p:spPr>
              <a:xfrm>
                <a:off x="10120821" y="2963191"/>
                <a:ext cx="469617" cy="469617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26" name="Freeform: Shape 247"/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0216488" y="3058822"/>
                <a:ext cx="278282" cy="27835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598" y="2167"/>
                    </a:moveTo>
                    <a:cubicBezTo>
                      <a:pt x="3598" y="2549"/>
                      <a:pt x="3517" y="2902"/>
                      <a:pt x="3358" y="3213"/>
                    </a:cubicBezTo>
                    <a:cubicBezTo>
                      <a:pt x="3197" y="3525"/>
                      <a:pt x="2981" y="3792"/>
                      <a:pt x="2707" y="4006"/>
                    </a:cubicBezTo>
                    <a:lnTo>
                      <a:pt x="2707" y="21050"/>
                    </a:lnTo>
                    <a:cubicBezTo>
                      <a:pt x="2707" y="21203"/>
                      <a:pt x="2663" y="21329"/>
                      <a:pt x="2580" y="21438"/>
                    </a:cubicBezTo>
                    <a:cubicBezTo>
                      <a:pt x="2492" y="21547"/>
                      <a:pt x="2386" y="21599"/>
                      <a:pt x="2262" y="21599"/>
                    </a:cubicBezTo>
                    <a:lnTo>
                      <a:pt x="1348" y="21599"/>
                    </a:lnTo>
                    <a:cubicBezTo>
                      <a:pt x="1221" y="21599"/>
                      <a:pt x="1118" y="21544"/>
                      <a:pt x="1038" y="21438"/>
                    </a:cubicBezTo>
                    <a:cubicBezTo>
                      <a:pt x="954" y="21329"/>
                      <a:pt x="913" y="21203"/>
                      <a:pt x="913" y="21050"/>
                    </a:cubicBezTo>
                    <a:lnTo>
                      <a:pt x="913" y="4006"/>
                    </a:lnTo>
                    <a:cubicBezTo>
                      <a:pt x="641" y="3792"/>
                      <a:pt x="421" y="3525"/>
                      <a:pt x="252" y="3213"/>
                    </a:cubicBezTo>
                    <a:cubicBezTo>
                      <a:pt x="83" y="2902"/>
                      <a:pt x="0" y="2549"/>
                      <a:pt x="0" y="2167"/>
                    </a:cubicBezTo>
                    <a:cubicBezTo>
                      <a:pt x="0" y="1574"/>
                      <a:pt x="176" y="1069"/>
                      <a:pt x="528" y="640"/>
                    </a:cubicBezTo>
                    <a:cubicBezTo>
                      <a:pt x="878" y="211"/>
                      <a:pt x="1304" y="0"/>
                      <a:pt x="1804" y="0"/>
                    </a:cubicBezTo>
                    <a:cubicBezTo>
                      <a:pt x="2296" y="0"/>
                      <a:pt x="2719" y="211"/>
                      <a:pt x="3069" y="640"/>
                    </a:cubicBezTo>
                    <a:cubicBezTo>
                      <a:pt x="3422" y="1069"/>
                      <a:pt x="3598" y="1571"/>
                      <a:pt x="3598" y="2167"/>
                    </a:cubicBezTo>
                    <a:moveTo>
                      <a:pt x="20838" y="2476"/>
                    </a:moveTo>
                    <a:cubicBezTo>
                      <a:pt x="21063" y="2323"/>
                      <a:pt x="21247" y="2297"/>
                      <a:pt x="21389" y="2391"/>
                    </a:cubicBezTo>
                    <a:cubicBezTo>
                      <a:pt x="21529" y="2485"/>
                      <a:pt x="21599" y="2684"/>
                      <a:pt x="21599" y="2996"/>
                    </a:cubicBezTo>
                    <a:lnTo>
                      <a:pt x="21599" y="13515"/>
                    </a:lnTo>
                    <a:cubicBezTo>
                      <a:pt x="21599" y="13803"/>
                      <a:pt x="21526" y="14106"/>
                      <a:pt x="21382" y="14420"/>
                    </a:cubicBezTo>
                    <a:cubicBezTo>
                      <a:pt x="21237" y="14737"/>
                      <a:pt x="21056" y="14966"/>
                      <a:pt x="20838" y="15119"/>
                    </a:cubicBezTo>
                    <a:cubicBezTo>
                      <a:pt x="19954" y="15757"/>
                      <a:pt x="19146" y="16165"/>
                      <a:pt x="18412" y="16350"/>
                    </a:cubicBezTo>
                    <a:cubicBezTo>
                      <a:pt x="17678" y="16529"/>
                      <a:pt x="17036" y="16606"/>
                      <a:pt x="16490" y="16567"/>
                    </a:cubicBezTo>
                    <a:cubicBezTo>
                      <a:pt x="15849" y="16526"/>
                      <a:pt x="15281" y="16371"/>
                      <a:pt x="14791" y="16103"/>
                    </a:cubicBezTo>
                    <a:cubicBezTo>
                      <a:pt x="14392" y="15851"/>
                      <a:pt x="14003" y="15607"/>
                      <a:pt x="13623" y="15378"/>
                    </a:cubicBezTo>
                    <a:cubicBezTo>
                      <a:pt x="13244" y="15146"/>
                      <a:pt x="12857" y="14946"/>
                      <a:pt x="12458" y="14773"/>
                    </a:cubicBezTo>
                    <a:cubicBezTo>
                      <a:pt x="12059" y="14599"/>
                      <a:pt x="11640" y="14461"/>
                      <a:pt x="11197" y="14358"/>
                    </a:cubicBezTo>
                    <a:cubicBezTo>
                      <a:pt x="10757" y="14256"/>
                      <a:pt x="10269" y="14203"/>
                      <a:pt x="9738" y="14203"/>
                    </a:cubicBezTo>
                    <a:cubicBezTo>
                      <a:pt x="9310" y="14220"/>
                      <a:pt x="8825" y="14306"/>
                      <a:pt x="8286" y="14455"/>
                    </a:cubicBezTo>
                    <a:cubicBezTo>
                      <a:pt x="7824" y="14588"/>
                      <a:pt x="7266" y="14799"/>
                      <a:pt x="6605" y="15090"/>
                    </a:cubicBezTo>
                    <a:cubicBezTo>
                      <a:pt x="5944" y="15381"/>
                      <a:pt x="5207" y="15792"/>
                      <a:pt x="4394" y="16327"/>
                    </a:cubicBezTo>
                    <a:cubicBezTo>
                      <a:pt x="4169" y="16476"/>
                      <a:pt x="3978" y="16494"/>
                      <a:pt x="3826" y="16382"/>
                    </a:cubicBezTo>
                    <a:cubicBezTo>
                      <a:pt x="3674" y="16268"/>
                      <a:pt x="3598" y="16059"/>
                      <a:pt x="3598" y="15751"/>
                    </a:cubicBezTo>
                    <a:lnTo>
                      <a:pt x="3598" y="5273"/>
                    </a:lnTo>
                    <a:cubicBezTo>
                      <a:pt x="3598" y="4964"/>
                      <a:pt x="3674" y="4653"/>
                      <a:pt x="3826" y="4347"/>
                    </a:cubicBezTo>
                    <a:cubicBezTo>
                      <a:pt x="3978" y="4036"/>
                      <a:pt x="4169" y="3807"/>
                      <a:pt x="4394" y="3654"/>
                    </a:cubicBezTo>
                    <a:cubicBezTo>
                      <a:pt x="5207" y="3143"/>
                      <a:pt x="5941" y="2737"/>
                      <a:pt x="6597" y="2447"/>
                    </a:cubicBezTo>
                    <a:cubicBezTo>
                      <a:pt x="7253" y="2156"/>
                      <a:pt x="7816" y="1944"/>
                      <a:pt x="8286" y="1812"/>
                    </a:cubicBezTo>
                    <a:cubicBezTo>
                      <a:pt x="8832" y="1665"/>
                      <a:pt x="9317" y="1580"/>
                      <a:pt x="9738" y="1559"/>
                    </a:cubicBezTo>
                    <a:cubicBezTo>
                      <a:pt x="10269" y="1559"/>
                      <a:pt x="10757" y="1612"/>
                      <a:pt x="11197" y="1715"/>
                    </a:cubicBezTo>
                    <a:cubicBezTo>
                      <a:pt x="11640" y="1818"/>
                      <a:pt x="12059" y="1956"/>
                      <a:pt x="12458" y="2135"/>
                    </a:cubicBezTo>
                    <a:cubicBezTo>
                      <a:pt x="12857" y="2306"/>
                      <a:pt x="13242" y="2508"/>
                      <a:pt x="13619" y="2737"/>
                    </a:cubicBezTo>
                    <a:cubicBezTo>
                      <a:pt x="13993" y="2967"/>
                      <a:pt x="14385" y="3207"/>
                      <a:pt x="14791" y="3463"/>
                    </a:cubicBezTo>
                    <a:cubicBezTo>
                      <a:pt x="15281" y="3736"/>
                      <a:pt x="15849" y="3889"/>
                      <a:pt x="16490" y="3924"/>
                    </a:cubicBezTo>
                    <a:cubicBezTo>
                      <a:pt x="17036" y="3965"/>
                      <a:pt x="17678" y="3889"/>
                      <a:pt x="18412" y="3707"/>
                    </a:cubicBezTo>
                    <a:cubicBezTo>
                      <a:pt x="19146" y="3522"/>
                      <a:pt x="19957" y="3113"/>
                      <a:pt x="20838" y="24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3" name="Group 257"/>
            <p:cNvGrpSpPr/>
            <p:nvPr/>
          </p:nvGrpSpPr>
          <p:grpSpPr>
            <a:xfrm>
              <a:off x="9368371" y="3250156"/>
              <a:ext cx="2067861" cy="959959"/>
              <a:chOff x="867902" y="3340710"/>
              <a:chExt cx="2067861" cy="959959"/>
            </a:xfrm>
          </p:grpSpPr>
          <p:sp>
            <p:nvSpPr>
              <p:cNvPr id="17" name="TextBox 258"/>
              <p:cNvSpPr txBox="1"/>
              <p:nvPr>
                <p:custDataLst>
                  <p:tags r:id="rId218"/>
                </p:custDataLst>
              </p:nvPr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高效的监控体系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18" name="TextBox 259"/>
              <p:cNvSpPr txBox="1"/>
              <p:nvPr>
                <p:custDataLst>
                  <p:tags r:id="rId219"/>
                </p:custDataLst>
              </p:nvPr>
            </p:nvSpPr>
            <p:spPr>
              <a:xfrm>
                <a:off x="961247" y="374398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/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400" dirty="0">
                    <a:latin typeface="Tahoma" panose="020B0604030504040204" pitchFamily="34" charset="0"/>
                    <a:ea typeface="思源黑体 CN Normal" panose="020B0400000000000000" pitchFamily="34" charset="-122"/>
                    <a:sym typeface="Tahoma" panose="020B0604030504040204" pitchFamily="34" charset="0"/>
                  </a:rPr>
                  <a:t>实时监控系统运行、设备状态、发布情况，保障系统稳定可靠</a:t>
                </a:r>
                <a:endPara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grpSp>
        <p:nvGrpSpPr>
          <p:cNvPr id="251" name="千图PPT彼岸天：ID 8661124库_组合 250"/>
          <p:cNvGrpSpPr/>
          <p:nvPr>
            <p:custDataLst>
              <p:tags r:id="rId220"/>
            </p:custDataLst>
          </p:nvPr>
        </p:nvGrpSpPr>
        <p:grpSpPr>
          <a:xfrm>
            <a:off x="5079798" y="1577279"/>
            <a:ext cx="2201211" cy="1429576"/>
            <a:chOff x="5079798" y="1577279"/>
            <a:chExt cx="2201211" cy="1429576"/>
          </a:xfrm>
        </p:grpSpPr>
        <p:grpSp>
          <p:nvGrpSpPr>
            <p:cNvPr id="7" name="Group 239"/>
            <p:cNvGrpSpPr/>
            <p:nvPr/>
          </p:nvGrpSpPr>
          <p:grpSpPr>
            <a:xfrm>
              <a:off x="5861192" y="1577279"/>
              <a:ext cx="469617" cy="469617"/>
              <a:chOff x="5861192" y="1759931"/>
              <a:chExt cx="469617" cy="469617"/>
            </a:xfrm>
          </p:grpSpPr>
          <p:sp>
            <p:nvSpPr>
              <p:cNvPr id="29" name="Rectangle 240"/>
              <p:cNvSpPr/>
              <p:nvPr>
                <p:custDataLst>
                  <p:tags r:id="rId221"/>
                </p:custDataLst>
              </p:nvPr>
            </p:nvSpPr>
            <p:spPr>
              <a:xfrm>
                <a:off x="5861192" y="1759931"/>
                <a:ext cx="469617" cy="469617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30" name="Freeform: Shape 241"/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5968307" y="1841909"/>
                <a:ext cx="255387" cy="30566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</p:grpSp>
        <p:grpSp>
          <p:nvGrpSpPr>
            <p:cNvPr id="14" name="Group 260"/>
            <p:cNvGrpSpPr/>
            <p:nvPr/>
          </p:nvGrpSpPr>
          <p:grpSpPr>
            <a:xfrm>
              <a:off x="5079798" y="2046896"/>
              <a:ext cx="2201211" cy="959959"/>
              <a:chOff x="867902" y="3340710"/>
              <a:chExt cx="2201211" cy="959959"/>
            </a:xfrm>
          </p:grpSpPr>
          <p:sp>
            <p:nvSpPr>
              <p:cNvPr id="15" name="TextBox 261"/>
              <p:cNvSpPr txBox="1"/>
              <p:nvPr>
                <p:custDataLst>
                  <p:tags r:id="rId223"/>
                </p:custDataLst>
              </p:nvPr>
            </p:nvSpPr>
            <p:spPr>
              <a:xfrm>
                <a:off x="867902" y="3340710"/>
                <a:ext cx="1974516" cy="37660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40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ahoma" panose="020B0604030504040204" pitchFamily="34" charset="0"/>
                    <a:ea typeface="思源黑体 CN Normal" panose="020B0400000000000000" pitchFamily="34" charset="-122"/>
                    <a:cs typeface="+mn-ea"/>
                    <a:sym typeface="Tahoma" panose="020B0604030504040204" pitchFamily="34" charset="0"/>
                  </a:rPr>
                  <a:t>良好的兼容性</a:t>
                </a:r>
                <a:endPara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思源黑体 CN Normal" panose="020B0400000000000000" pitchFamily="34" charset="-122"/>
                  <a:cs typeface="+mn-ea"/>
                  <a:sym typeface="Tahoma" panose="020B0604030504040204" pitchFamily="34" charset="0"/>
                </a:endParaRPr>
              </a:p>
            </p:txBody>
          </p:sp>
          <p:sp>
            <p:nvSpPr>
              <p:cNvPr id="16" name="TextBox 262"/>
              <p:cNvSpPr txBox="1"/>
              <p:nvPr>
                <p:custDataLst>
                  <p:tags r:id="rId224"/>
                </p:custDataLst>
              </p:nvPr>
            </p:nvSpPr>
            <p:spPr>
              <a:xfrm>
                <a:off x="1094597" y="3743985"/>
                <a:ext cx="1974516" cy="556684"/>
              </a:xfrm>
              <a:prstGeom prst="rect">
                <a:avLst/>
              </a:prstGeom>
            </p:spPr>
            <p:txBody>
              <a:bodyPr vert="horz" wrap="square" lIns="0" tIns="72000" rIns="0" bIns="0" anchor="t" anchorCtr="1"/>
              <a:lstStyle/>
              <a:p>
                <a:pPr algn="l">
                  <a:buClrTx/>
                  <a:buSzTx/>
                  <a:buFontTx/>
                </a:pPr>
                <a:r>
                  <a:rPr lang="zh-CN" altLang="en-US" sz="1400" dirty="0">
                    <a:latin typeface="Tahoma" panose="020B0604030504040204" pitchFamily="34" charset="0"/>
                    <a:ea typeface="思源黑体 CN Normal" panose="020B0400000000000000" pitchFamily="34" charset="-122"/>
                    <a:sym typeface="Tahoma" panose="020B0604030504040204" pitchFamily="34" charset="0"/>
                  </a:rPr>
                  <a:t>终端软件适配 Android7 系统，可适配多种终端设备</a:t>
                </a:r>
                <a:endParaRPr lang="zh-CN" altLang="en-US" sz="1400" dirty="0">
                  <a:latin typeface="Tahoma" panose="020B0604030504040204" pitchFamily="34" charset="0"/>
                  <a:ea typeface="思源黑体 CN Normal" panose="020B0400000000000000" pitchFamily="34" charset="-122"/>
                  <a:sym typeface="Tahoma" panose="020B0604030504040204" pitchFamily="34" charset="0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all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产品优势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254" name="直接连接符 253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85165" y="359410"/>
            <a:ext cx="33064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spcBef>
                <a:spcPct val="20000"/>
              </a:spcBef>
              <a:buFont typeface="Arial" panose="020B0604020202020204" pitchFamily="34" charset="0"/>
              <a:buNone/>
              <a:defRPr sz="3600" b="1" cap="all">
                <a:gradFill>
                  <a:gsLst>
                    <a:gs pos="5000">
                      <a:srgbClr val="BD1032"/>
                    </a:gs>
                    <a:gs pos="36000">
                      <a:srgbClr val="55020D"/>
                    </a:gs>
                    <a:gs pos="68000">
                      <a:srgbClr val="E13377"/>
                    </a:gs>
                    <a:gs pos="100000">
                      <a:srgbClr val="ED8571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应用场景</a:t>
            </a:r>
            <a:endParaRPr kumimoji="0" lang="zh-CN" altLang="en-US" sz="3200" b="1" i="0" u="none" strike="noStrike" kern="1200" cap="all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85165" y="943252"/>
            <a:ext cx="10788015" cy="203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9" name="Freeform 42"/>
          <p:cNvSpPr>
            <a:spLocks noChangeAspect="1" noEditPoints="1"/>
          </p:cNvSpPr>
          <p:nvPr>
            <p:custDataLst>
              <p:tags r:id="rId1"/>
            </p:custDataLst>
          </p:nvPr>
        </p:nvSpPr>
        <p:spPr>
          <a:xfrm>
            <a:off x="1456055" y="3920490"/>
            <a:ext cx="586740" cy="750570"/>
          </a:xfrm>
          <a:custGeom>
            <a:avLst/>
            <a:gdLst/>
            <a:ahLst/>
            <a:cxnLst>
              <a:cxn ang="0">
                <a:pos x="87762" y="166308"/>
              </a:cxn>
              <a:cxn ang="0">
                <a:pos x="96717" y="502501"/>
              </a:cxn>
              <a:cxn ang="0">
                <a:pos x="37612" y="498925"/>
              </a:cxn>
              <a:cxn ang="0">
                <a:pos x="0" y="454218"/>
              </a:cxn>
              <a:cxn ang="0">
                <a:pos x="21493" y="125178"/>
              </a:cxn>
              <a:cxn ang="0">
                <a:pos x="306272" y="388053"/>
              </a:cxn>
              <a:cxn ang="0">
                <a:pos x="340302" y="296851"/>
              </a:cxn>
              <a:cxn ang="0">
                <a:pos x="331347" y="327252"/>
              </a:cxn>
              <a:cxn ang="0">
                <a:pos x="324182" y="336193"/>
              </a:cxn>
              <a:cxn ang="0">
                <a:pos x="288361" y="336193"/>
              </a:cxn>
              <a:cxn ang="0">
                <a:pos x="279406" y="327252"/>
              </a:cxn>
              <a:cxn ang="0">
                <a:pos x="343884" y="244992"/>
              </a:cxn>
              <a:cxn ang="0">
                <a:pos x="345675" y="246780"/>
              </a:cxn>
              <a:cxn ang="0">
                <a:pos x="351048" y="248568"/>
              </a:cxn>
              <a:cxn ang="0">
                <a:pos x="352839" y="248568"/>
              </a:cxn>
              <a:cxn ang="0">
                <a:pos x="354630" y="250357"/>
              </a:cxn>
              <a:cxn ang="0">
                <a:pos x="356421" y="252145"/>
              </a:cxn>
              <a:cxn ang="0">
                <a:pos x="358213" y="253933"/>
              </a:cxn>
              <a:cxn ang="0">
                <a:pos x="361795" y="255721"/>
              </a:cxn>
              <a:cxn ang="0">
                <a:pos x="363586" y="257510"/>
              </a:cxn>
              <a:cxn ang="0">
                <a:pos x="365377" y="259298"/>
              </a:cxn>
              <a:cxn ang="0">
                <a:pos x="367168" y="261086"/>
              </a:cxn>
              <a:cxn ang="0">
                <a:pos x="392243" y="330828"/>
              </a:cxn>
              <a:cxn ang="0">
                <a:pos x="392243" y="447065"/>
              </a:cxn>
              <a:cxn ang="0">
                <a:pos x="222092" y="318311"/>
              </a:cxn>
              <a:cxn ang="0">
                <a:pos x="222092" y="318311"/>
              </a:cxn>
              <a:cxn ang="0">
                <a:pos x="211345" y="506078"/>
              </a:cxn>
              <a:cxn ang="0">
                <a:pos x="211345" y="506078"/>
              </a:cxn>
              <a:cxn ang="0">
                <a:pos x="342093" y="418453"/>
              </a:cxn>
              <a:cxn ang="0">
                <a:pos x="308063" y="66166"/>
              </a:cxn>
              <a:cxn ang="0">
                <a:pos x="93135" y="148426"/>
              </a:cxn>
              <a:cxn ang="0">
                <a:pos x="71643" y="146637"/>
              </a:cxn>
              <a:cxn ang="0">
                <a:pos x="277615" y="46495"/>
              </a:cxn>
              <a:cxn ang="0">
                <a:pos x="71643" y="146637"/>
              </a:cxn>
              <a:cxn ang="0">
                <a:pos x="265077" y="33977"/>
              </a:cxn>
              <a:cxn ang="0">
                <a:pos x="44777" y="128755"/>
              </a:cxn>
              <a:cxn ang="0">
                <a:pos x="111046" y="178826"/>
              </a:cxn>
              <a:cxn ang="0">
                <a:pos x="347466" y="71530"/>
              </a:cxn>
              <a:cxn ang="0">
                <a:pos x="363586" y="232474"/>
              </a:cxn>
              <a:cxn ang="0">
                <a:pos x="361795" y="230686"/>
              </a:cxn>
              <a:cxn ang="0">
                <a:pos x="356421" y="227109"/>
              </a:cxn>
              <a:cxn ang="0">
                <a:pos x="354630" y="227109"/>
              </a:cxn>
              <a:cxn ang="0">
                <a:pos x="308063" y="216380"/>
              </a:cxn>
              <a:cxn ang="0">
                <a:pos x="200599" y="318311"/>
              </a:cxn>
              <a:cxn ang="0">
                <a:pos x="128957" y="511443"/>
              </a:cxn>
              <a:cxn ang="0">
                <a:pos x="37612" y="116237"/>
              </a:cxn>
              <a:cxn ang="0">
                <a:pos x="259704" y="1788"/>
              </a:cxn>
              <a:cxn ang="0">
                <a:pos x="37612" y="116237"/>
              </a:cxn>
            </a:cxnLst>
            <a:rect l="0" t="0" r="0" b="0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rgbClr val="FFC665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20" name="TextBox 15"/>
          <p:cNvSpPr txBox="1"/>
          <p:nvPr>
            <p:custDataLst>
              <p:tags r:id="rId2"/>
            </p:custDataLst>
          </p:nvPr>
        </p:nvSpPr>
        <p:spPr>
          <a:xfrm>
            <a:off x="1090930" y="4809490"/>
            <a:ext cx="1334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企业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21" name="矩形 1"/>
          <p:cNvSpPr/>
          <p:nvPr>
            <p:custDataLst>
              <p:tags r:id="rId3"/>
            </p:custDataLst>
          </p:nvPr>
        </p:nvSpPr>
        <p:spPr>
          <a:xfrm>
            <a:off x="864870" y="5172710"/>
            <a:ext cx="209359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发布企业公告、产品信息、活动通知等，提升内部沟通效率和外部品牌宣传效果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16" name="TextBox 25"/>
          <p:cNvSpPr txBox="1"/>
          <p:nvPr>
            <p:custDataLst>
              <p:tags r:id="rId4"/>
            </p:custDataLst>
          </p:nvPr>
        </p:nvSpPr>
        <p:spPr>
          <a:xfrm>
            <a:off x="3977005" y="4809490"/>
            <a:ext cx="1334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政府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17" name="矩形 1"/>
          <p:cNvSpPr/>
          <p:nvPr>
            <p:custDataLst>
              <p:tags r:id="rId5"/>
            </p:custDataLst>
          </p:nvPr>
        </p:nvSpPr>
        <p:spPr>
          <a:xfrm>
            <a:off x="3730625" y="5217795"/>
            <a:ext cx="22129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发布政策法规、政务信息、公共提示等，保障信息公开透明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14" name="Freeform 21"/>
          <p:cNvSpPr>
            <a:spLocks noChangeAspect="1" noEditPoints="1"/>
          </p:cNvSpPr>
          <p:nvPr>
            <p:custDataLst>
              <p:tags r:id="rId6"/>
            </p:custDataLst>
          </p:nvPr>
        </p:nvSpPr>
        <p:spPr>
          <a:xfrm>
            <a:off x="4318635" y="3978593"/>
            <a:ext cx="675640" cy="634365"/>
          </a:xfrm>
          <a:custGeom>
            <a:avLst/>
            <a:gdLst/>
            <a:ahLst/>
            <a:cxnLst>
              <a:cxn ang="0">
                <a:pos x="359354" y="0"/>
              </a:cxn>
              <a:cxn ang="0">
                <a:pos x="372664" y="361543"/>
              </a:cxn>
              <a:cxn ang="0">
                <a:pos x="382170" y="393892"/>
              </a:cxn>
              <a:cxn ang="0">
                <a:pos x="425901" y="395795"/>
              </a:cxn>
              <a:cxn ang="0">
                <a:pos x="433507" y="350126"/>
              </a:cxn>
              <a:cxn ang="0">
                <a:pos x="446816" y="20931"/>
              </a:cxn>
              <a:cxn ang="0">
                <a:pos x="462027" y="350126"/>
              </a:cxn>
              <a:cxn ang="0">
                <a:pos x="448718" y="409115"/>
              </a:cxn>
              <a:cxn ang="0">
                <a:pos x="410691" y="433852"/>
              </a:cxn>
              <a:cxn ang="0">
                <a:pos x="66547" y="433852"/>
              </a:cxn>
              <a:cxn ang="0">
                <a:pos x="19013" y="416726"/>
              </a:cxn>
              <a:cxn ang="0">
                <a:pos x="0" y="363446"/>
              </a:cxn>
              <a:cxn ang="0">
                <a:pos x="15211" y="0"/>
              </a:cxn>
              <a:cxn ang="0">
                <a:pos x="64646" y="357738"/>
              </a:cxn>
              <a:cxn ang="0">
                <a:pos x="136897" y="340612"/>
              </a:cxn>
              <a:cxn ang="0">
                <a:pos x="64646" y="298749"/>
              </a:cxn>
              <a:cxn ang="0">
                <a:pos x="306117" y="315875"/>
              </a:cxn>
              <a:cxn ang="0">
                <a:pos x="64646" y="298749"/>
              </a:cxn>
              <a:cxn ang="0">
                <a:pos x="64646" y="270206"/>
              </a:cxn>
              <a:cxn ang="0">
                <a:pos x="306117" y="251177"/>
              </a:cxn>
              <a:cxn ang="0">
                <a:pos x="64646" y="207412"/>
              </a:cxn>
              <a:cxn ang="0">
                <a:pos x="306117" y="226440"/>
              </a:cxn>
              <a:cxn ang="0">
                <a:pos x="64646" y="207412"/>
              </a:cxn>
              <a:cxn ang="0">
                <a:pos x="121686" y="72309"/>
              </a:cxn>
              <a:cxn ang="0">
                <a:pos x="102673" y="117977"/>
              </a:cxn>
              <a:cxn ang="0">
                <a:pos x="64646" y="72309"/>
              </a:cxn>
              <a:cxn ang="0">
                <a:pos x="83659" y="171257"/>
              </a:cxn>
              <a:cxn ang="0">
                <a:pos x="98870" y="171257"/>
              </a:cxn>
              <a:cxn ang="0">
                <a:pos x="169220" y="171257"/>
              </a:cxn>
              <a:cxn ang="0">
                <a:pos x="148305" y="159840"/>
              </a:cxn>
              <a:cxn ang="0">
                <a:pos x="165417" y="123686"/>
              </a:cxn>
              <a:cxn ang="0">
                <a:pos x="148305" y="112269"/>
              </a:cxn>
              <a:cxn ang="0">
                <a:pos x="169220" y="85629"/>
              </a:cxn>
              <a:cxn ang="0">
                <a:pos x="125489" y="72309"/>
              </a:cxn>
              <a:cxn ang="0">
                <a:pos x="169220" y="171257"/>
              </a:cxn>
              <a:cxn ang="0">
                <a:pos x="241471" y="72309"/>
              </a:cxn>
              <a:cxn ang="0">
                <a:pos x="228161" y="72309"/>
              </a:cxn>
              <a:cxn ang="0">
                <a:pos x="195839" y="117977"/>
              </a:cxn>
              <a:cxn ang="0">
                <a:pos x="171121" y="72309"/>
              </a:cxn>
              <a:cxn ang="0">
                <a:pos x="205345" y="171257"/>
              </a:cxn>
              <a:cxn ang="0">
                <a:pos x="220556" y="171257"/>
              </a:cxn>
              <a:cxn ang="0">
                <a:pos x="258583" y="72309"/>
              </a:cxn>
              <a:cxn ang="0">
                <a:pos x="262386" y="154132"/>
              </a:cxn>
              <a:cxn ang="0">
                <a:pos x="311821" y="154132"/>
              </a:cxn>
              <a:cxn ang="0">
                <a:pos x="308018" y="129394"/>
              </a:cxn>
              <a:cxn ang="0">
                <a:pos x="283301" y="97046"/>
              </a:cxn>
              <a:cxn ang="0">
                <a:pos x="285202" y="85629"/>
              </a:cxn>
              <a:cxn ang="0">
                <a:pos x="289005" y="106560"/>
              </a:cxn>
              <a:cxn ang="0">
                <a:pos x="309919" y="89434"/>
              </a:cxn>
              <a:cxn ang="0">
                <a:pos x="262386" y="91337"/>
              </a:cxn>
              <a:cxn ang="0">
                <a:pos x="264287" y="112269"/>
              </a:cxn>
              <a:cxn ang="0">
                <a:pos x="289005" y="142714"/>
              </a:cxn>
              <a:cxn ang="0">
                <a:pos x="285202" y="157937"/>
              </a:cxn>
              <a:cxn ang="0">
                <a:pos x="281399" y="133200"/>
              </a:cxn>
              <a:cxn ang="0">
                <a:pos x="391677" y="22834"/>
              </a:cxn>
              <a:cxn ang="0">
                <a:pos x="404987" y="380572"/>
              </a:cxn>
              <a:cxn ang="0">
                <a:pos x="418296" y="22834"/>
              </a:cxn>
              <a:cxn ang="0">
                <a:pos x="391677" y="22834"/>
              </a:cxn>
              <a:cxn ang="0">
                <a:pos x="28520" y="28543"/>
              </a:cxn>
              <a:cxn ang="0">
                <a:pos x="28520" y="363446"/>
              </a:cxn>
              <a:cxn ang="0">
                <a:pos x="66547" y="405309"/>
              </a:cxn>
              <a:cxn ang="0">
                <a:pos x="357453" y="405309"/>
              </a:cxn>
              <a:cxn ang="0">
                <a:pos x="346045" y="361543"/>
              </a:cxn>
            </a:cxnLst>
            <a:rect l="0" t="0" r="0" b="0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rgbClr val="B56F2F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11" name="TextBox 36"/>
          <p:cNvSpPr txBox="1"/>
          <p:nvPr>
            <p:custDataLst>
              <p:tags r:id="rId7"/>
            </p:custDataLst>
          </p:nvPr>
        </p:nvSpPr>
        <p:spPr>
          <a:xfrm>
            <a:off x="6863715" y="4809490"/>
            <a:ext cx="133413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教育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12" name="矩形 1"/>
          <p:cNvSpPr/>
          <p:nvPr>
            <p:custDataLst>
              <p:tags r:id="rId8"/>
            </p:custDataLst>
          </p:nvPr>
        </p:nvSpPr>
        <p:spPr>
          <a:xfrm>
            <a:off x="6619240" y="5217795"/>
            <a:ext cx="2212975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学校发布课程安排、校园通知、安全警示等，助力校园信息高效传递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09" name="Freeform 47"/>
          <p:cNvSpPr>
            <a:spLocks noChangeAspect="1" noEditPoints="1"/>
          </p:cNvSpPr>
          <p:nvPr>
            <p:custDataLst>
              <p:tags r:id="rId9"/>
            </p:custDataLst>
          </p:nvPr>
        </p:nvSpPr>
        <p:spPr>
          <a:xfrm>
            <a:off x="7096760" y="3943350"/>
            <a:ext cx="868680" cy="704850"/>
          </a:xfrm>
          <a:custGeom>
            <a:avLst/>
            <a:gdLst/>
            <a:ahLst/>
            <a:cxnLst>
              <a:cxn ang="0">
                <a:pos x="386497" y="18050"/>
              </a:cxn>
              <a:cxn ang="0">
                <a:pos x="536400" y="207570"/>
              </a:cxn>
              <a:cxn ang="0">
                <a:pos x="399139" y="445825"/>
              </a:cxn>
              <a:cxn ang="0">
                <a:pos x="247430" y="478314"/>
              </a:cxn>
              <a:cxn ang="0">
                <a:pos x="231176" y="462069"/>
              </a:cxn>
              <a:cxn ang="0">
                <a:pos x="204085" y="306843"/>
              </a:cxn>
              <a:cxn ang="0">
                <a:pos x="19867" y="272549"/>
              </a:cxn>
              <a:cxn ang="0">
                <a:pos x="19867" y="18050"/>
              </a:cxn>
              <a:cxn ang="0">
                <a:pos x="409976" y="351967"/>
              </a:cxn>
              <a:cxn ang="0">
                <a:pos x="409976" y="337527"/>
              </a:cxn>
              <a:cxn ang="0">
                <a:pos x="527370" y="317673"/>
              </a:cxn>
              <a:cxn ang="0">
                <a:pos x="409976" y="268939"/>
              </a:cxn>
              <a:cxn ang="0">
                <a:pos x="527370" y="268939"/>
              </a:cxn>
              <a:cxn ang="0">
                <a:pos x="227564" y="155226"/>
              </a:cxn>
              <a:cxn ang="0">
                <a:pos x="227564" y="138982"/>
              </a:cxn>
              <a:cxn ang="0">
                <a:pos x="346764" y="120932"/>
              </a:cxn>
              <a:cxn ang="0">
                <a:pos x="227564" y="70393"/>
              </a:cxn>
              <a:cxn ang="0">
                <a:pos x="346764" y="70393"/>
              </a:cxn>
              <a:cxn ang="0">
                <a:pos x="104752" y="64979"/>
              </a:cxn>
              <a:cxn ang="0">
                <a:pos x="139067" y="149812"/>
              </a:cxn>
              <a:cxn ang="0">
                <a:pos x="173382" y="64979"/>
              </a:cxn>
              <a:cxn ang="0">
                <a:pos x="126424" y="223815"/>
              </a:cxn>
              <a:cxn ang="0">
                <a:pos x="139067" y="171471"/>
              </a:cxn>
              <a:cxn ang="0">
                <a:pos x="131842" y="169666"/>
              </a:cxn>
              <a:cxn ang="0">
                <a:pos x="146291" y="167861"/>
              </a:cxn>
              <a:cxn ang="0">
                <a:pos x="158933" y="153421"/>
              </a:cxn>
              <a:cxn ang="0">
                <a:pos x="117394" y="153421"/>
              </a:cxn>
              <a:cxn ang="0">
                <a:pos x="146291" y="81223"/>
              </a:cxn>
              <a:cxn ang="0">
                <a:pos x="95721" y="101078"/>
              </a:cxn>
              <a:cxn ang="0">
                <a:pos x="169770" y="129957"/>
              </a:cxn>
              <a:cxn ang="0">
                <a:pos x="169770" y="90248"/>
              </a:cxn>
              <a:cxn ang="0">
                <a:pos x="404558" y="227425"/>
              </a:cxn>
              <a:cxn ang="0">
                <a:pos x="335927" y="292403"/>
              </a:cxn>
              <a:cxn ang="0">
                <a:pos x="312449" y="360992"/>
              </a:cxn>
              <a:cxn ang="0">
                <a:pos x="229370" y="306843"/>
              </a:cxn>
              <a:cxn ang="0">
                <a:pos x="279939" y="398896"/>
              </a:cxn>
              <a:cxn ang="0">
                <a:pos x="328703" y="413336"/>
              </a:cxn>
              <a:cxn ang="0">
                <a:pos x="399139" y="420555"/>
              </a:cxn>
              <a:cxn ang="0">
                <a:pos x="520146" y="229230"/>
              </a:cxn>
              <a:cxn ang="0">
                <a:pos x="263685" y="207570"/>
              </a:cxn>
              <a:cxn ang="0">
                <a:pos x="366630" y="36099"/>
              </a:cxn>
              <a:cxn ang="0">
                <a:pos x="37927" y="36099"/>
              </a:cxn>
              <a:cxn ang="0">
                <a:pos x="37927" y="254499"/>
              </a:cxn>
              <a:cxn ang="0">
                <a:pos x="379273" y="194936"/>
              </a:cxn>
              <a:cxn ang="0">
                <a:pos x="267297" y="267134"/>
              </a:cxn>
              <a:cxn ang="0">
                <a:pos x="308836" y="314063"/>
              </a:cxn>
              <a:cxn ang="0">
                <a:pos x="339539" y="267134"/>
              </a:cxn>
              <a:cxn ang="0">
                <a:pos x="379273" y="194936"/>
              </a:cxn>
            </a:cxnLst>
            <a:rect l="0" t="0" r="0" b="0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06" name="TextBox 53"/>
          <p:cNvSpPr txBox="1"/>
          <p:nvPr>
            <p:custDataLst>
              <p:tags r:id="rId10"/>
            </p:custDataLst>
          </p:nvPr>
        </p:nvSpPr>
        <p:spPr>
          <a:xfrm>
            <a:off x="9751060" y="4809490"/>
            <a:ext cx="13354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</a:rPr>
              <a:t>商超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07" name="矩形 1"/>
          <p:cNvSpPr/>
          <p:nvPr>
            <p:custDataLst>
              <p:tags r:id="rId11"/>
            </p:custDataLst>
          </p:nvPr>
        </p:nvSpPr>
        <p:spPr>
          <a:xfrm>
            <a:off x="9524365" y="5172710"/>
            <a:ext cx="2095500" cy="1060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展示商品促销信息、活动海报等，吸引顾客关注，提升销售业绩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29704" name="Freeform 37"/>
          <p:cNvSpPr>
            <a:spLocks noEditPoints="1"/>
          </p:cNvSpPr>
          <p:nvPr>
            <p:custDataLst>
              <p:tags r:id="rId12"/>
            </p:custDataLst>
          </p:nvPr>
        </p:nvSpPr>
        <p:spPr>
          <a:xfrm>
            <a:off x="10067925" y="3971925"/>
            <a:ext cx="701675" cy="647700"/>
          </a:xfrm>
          <a:custGeom>
            <a:avLst/>
            <a:gdLst/>
            <a:ahLst/>
            <a:cxnLst>
              <a:cxn ang="0">
                <a:pos x="425088" y="0"/>
              </a:cxn>
              <a:cxn ang="0">
                <a:pos x="479388" y="58563"/>
              </a:cxn>
              <a:cxn ang="0">
                <a:pos x="463874" y="222193"/>
              </a:cxn>
              <a:cxn ang="0">
                <a:pos x="383200" y="239417"/>
              </a:cxn>
              <a:cxn ang="0">
                <a:pos x="302526" y="347930"/>
              </a:cxn>
              <a:cxn ang="0">
                <a:pos x="302526" y="239417"/>
              </a:cxn>
              <a:cxn ang="0">
                <a:pos x="260638" y="211859"/>
              </a:cxn>
              <a:cxn ang="0">
                <a:pos x="327349" y="211859"/>
              </a:cxn>
              <a:cxn ang="0">
                <a:pos x="327349" y="270421"/>
              </a:cxn>
              <a:cxn ang="0">
                <a:pos x="370789" y="211859"/>
              </a:cxn>
              <a:cxn ang="0">
                <a:pos x="425088" y="211859"/>
              </a:cxn>
              <a:cxn ang="0">
                <a:pos x="454565" y="179133"/>
              </a:cxn>
              <a:cxn ang="0">
                <a:pos x="445257" y="36171"/>
              </a:cxn>
              <a:cxn ang="0">
                <a:pos x="158245" y="27559"/>
              </a:cxn>
              <a:cxn ang="0">
                <a:pos x="128768" y="58563"/>
              </a:cxn>
              <a:cxn ang="0">
                <a:pos x="117908" y="203247"/>
              </a:cxn>
              <a:cxn ang="0">
                <a:pos x="103945" y="179133"/>
              </a:cxn>
              <a:cxn ang="0">
                <a:pos x="119459" y="17224"/>
              </a:cxn>
              <a:cxn ang="0">
                <a:pos x="68262" y="198079"/>
              </a:cxn>
              <a:cxn ang="0">
                <a:pos x="68262" y="294535"/>
              </a:cxn>
              <a:cxn ang="0">
                <a:pos x="68262" y="198079"/>
              </a:cxn>
              <a:cxn ang="0">
                <a:pos x="136525" y="211859"/>
              </a:cxn>
              <a:cxn ang="0">
                <a:pos x="242021" y="211859"/>
              </a:cxn>
              <a:cxn ang="0">
                <a:pos x="142730" y="430607"/>
              </a:cxn>
              <a:cxn ang="0">
                <a:pos x="148936" y="346208"/>
              </a:cxn>
              <a:cxn ang="0">
                <a:pos x="148936" y="442664"/>
              </a:cxn>
              <a:cxn ang="0">
                <a:pos x="231161" y="430607"/>
              </a:cxn>
              <a:cxn ang="0">
                <a:pos x="237367" y="346208"/>
              </a:cxn>
              <a:cxn ang="0">
                <a:pos x="271498" y="430607"/>
              </a:cxn>
              <a:cxn ang="0">
                <a:pos x="237367" y="277311"/>
              </a:cxn>
              <a:cxn ang="0">
                <a:pos x="108599" y="315204"/>
              </a:cxn>
              <a:cxn ang="0">
                <a:pos x="142730" y="430607"/>
              </a:cxn>
              <a:cxn ang="0">
                <a:pos x="29477" y="356543"/>
              </a:cxn>
              <a:cxn ang="0">
                <a:pos x="34131" y="427162"/>
              </a:cxn>
              <a:cxn ang="0">
                <a:pos x="89982" y="434052"/>
              </a:cxn>
              <a:cxn ang="0">
                <a:pos x="91534" y="301425"/>
              </a:cxn>
              <a:cxn ang="0">
                <a:pos x="0" y="332429"/>
              </a:cxn>
              <a:cxn ang="0">
                <a:pos x="29477" y="427162"/>
              </a:cxn>
            </a:cxnLst>
            <a:rect l="0" t="0" r="0" b="0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rgbClr val="808080"/>
          </a:solidFill>
          <a:ln w="9525">
            <a:noFill/>
          </a:ln>
        </p:spPr>
        <p:txBody>
          <a:bodyPr/>
          <a:lstStyle/>
          <a:p>
            <a:endParaRPr lang="zh-CN" altLang="en-US" sz="2000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cxnSp>
        <p:nvCxnSpPr>
          <p:cNvPr id="8" name="直接连接符 7"/>
          <p:cNvCxnSpPr/>
          <p:nvPr>
            <p:custDataLst>
              <p:tags r:id="rId13"/>
            </p:custDataLst>
          </p:nvPr>
        </p:nvCxnSpPr>
        <p:spPr>
          <a:xfrm>
            <a:off x="758825" y="3612515"/>
            <a:ext cx="1065974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/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939070" y="1185545"/>
            <a:ext cx="2663825" cy="2340000"/>
          </a:xfrm>
          <a:prstGeom prst="rect">
            <a:avLst/>
          </a:prstGeom>
        </p:spPr>
      </p:pic>
      <p:pic>
        <p:nvPicPr>
          <p:cNvPr id="16" name="图片 15"/>
          <p:cNvPicPr/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485690" y="1185545"/>
            <a:ext cx="2663825" cy="2340000"/>
          </a:xfrm>
          <a:prstGeom prst="rect">
            <a:avLst/>
          </a:prstGeom>
        </p:spPr>
      </p:pic>
      <p:pic>
        <p:nvPicPr>
          <p:cNvPr id="17" name="图片 16"/>
          <p:cNvPicPr/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212380" y="1185545"/>
            <a:ext cx="2663825" cy="2340000"/>
          </a:xfrm>
          <a:prstGeom prst="rect">
            <a:avLst/>
          </a:prstGeom>
        </p:spPr>
      </p:pic>
      <p:pic>
        <p:nvPicPr>
          <p:cNvPr id="18" name="图片 17"/>
          <p:cNvPicPr/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58825" y="1185545"/>
            <a:ext cx="2664000" cy="23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$ḷîde"/>
          <p:cNvSpPr/>
          <p:nvPr/>
        </p:nvSpPr>
        <p:spPr>
          <a:xfrm>
            <a:off x="0" y="-14724"/>
            <a:ext cx="12192000" cy="6887448"/>
          </a:xfrm>
          <a:prstGeom prst="rect">
            <a:avLst/>
          </a:prstGeom>
          <a:blipFill>
            <a:blip r:embed="rId1"/>
            <a:stretch>
              <a:fillRect t="-16365" b="-1630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sp>
        <p:nvSpPr>
          <p:cNvPr id="3" name="íṡḷîḓe"/>
          <p:cNvSpPr/>
          <p:nvPr/>
        </p:nvSpPr>
        <p:spPr>
          <a:xfrm>
            <a:off x="0" y="0"/>
            <a:ext cx="12192000" cy="6887448"/>
          </a:xfrm>
          <a:prstGeom prst="rect">
            <a:avLst/>
          </a:prstGeom>
          <a:gradFill>
            <a:gsLst>
              <a:gs pos="1000">
                <a:srgbClr val="544633">
                  <a:alpha val="74000"/>
                </a:srgbClr>
              </a:gs>
              <a:gs pos="100000">
                <a:srgbClr val="492811">
                  <a:alpha val="8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ahoma" panose="020B0604030504040204" pitchFamily="34" charset="0"/>
              <a:ea typeface="思源黑体 CN Normal" panose="020B0400000000000000" pitchFamily="34" charset="-122"/>
              <a:sym typeface="Tahoma" panose="020B0604030504040204" pitchFamily="34" charset="0"/>
            </a:endParaRPr>
          </a:p>
        </p:txBody>
      </p:sp>
      <p:cxnSp>
        <p:nvCxnSpPr>
          <p:cNvPr id="63" name="直接连接符 62"/>
          <p:cNvCxnSpPr/>
          <p:nvPr/>
        </p:nvCxnSpPr>
        <p:spPr>
          <a:xfrm>
            <a:off x="2922903" y="4126362"/>
            <a:ext cx="6248400" cy="0"/>
          </a:xfrm>
          <a:prstGeom prst="line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文本框 63"/>
          <p:cNvSpPr txBox="1"/>
          <p:nvPr/>
        </p:nvSpPr>
        <p:spPr>
          <a:xfrm>
            <a:off x="1358638" y="2505138"/>
            <a:ext cx="9473454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000" spc="600" dirty="0">
                <a:solidFill>
                  <a:schemeClr val="bg1"/>
                </a:solidFill>
                <a:latin typeface="Tahoma" panose="020B0604030504040204" pitchFamily="34" charset="0"/>
                <a:ea typeface="思源黑体 CN Normal" panose="020B0400000000000000" pitchFamily="34" charset="-122"/>
                <a:cs typeface="+mn-ea"/>
                <a:sym typeface="Tahoma" panose="020B0604030504040204" pitchFamily="34" charset="0"/>
              </a:rPr>
              <a:t>感谢您的观看</a:t>
            </a:r>
            <a:endParaRPr lang="zh-CN" altLang="en-US" sz="8000" spc="600" dirty="0">
              <a:solidFill>
                <a:schemeClr val="bg1"/>
              </a:solidFill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6" name="流程图: 终止 65"/>
          <p:cNvSpPr/>
          <p:nvPr/>
        </p:nvSpPr>
        <p:spPr>
          <a:xfrm rot="18959274">
            <a:off x="-811533" y="5469041"/>
            <a:ext cx="2704263" cy="825255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7" name="流程图: 终止 66"/>
          <p:cNvSpPr/>
          <p:nvPr/>
        </p:nvSpPr>
        <p:spPr>
          <a:xfrm rot="18959274">
            <a:off x="-742338" y="4831304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8" name="流程图: 终止 67"/>
          <p:cNvSpPr/>
          <p:nvPr/>
        </p:nvSpPr>
        <p:spPr>
          <a:xfrm rot="18959274">
            <a:off x="-385121" y="3438142"/>
            <a:ext cx="901989" cy="275258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69" name="流程图: 终止 68"/>
          <p:cNvSpPr/>
          <p:nvPr/>
        </p:nvSpPr>
        <p:spPr>
          <a:xfrm rot="18959274">
            <a:off x="10801711" y="-180993"/>
            <a:ext cx="901989" cy="275258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0" name="流程图: 终止 69"/>
          <p:cNvSpPr/>
          <p:nvPr/>
        </p:nvSpPr>
        <p:spPr>
          <a:xfrm rot="18959274">
            <a:off x="10873251" y="2641499"/>
            <a:ext cx="2704263" cy="825255"/>
          </a:xfrm>
          <a:prstGeom prst="flowChartTerminator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1" name="流程图: 终止 70"/>
          <p:cNvSpPr/>
          <p:nvPr/>
        </p:nvSpPr>
        <p:spPr>
          <a:xfrm rot="18959274">
            <a:off x="11102791" y="1785538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2" name="流程图: 终止 71"/>
          <p:cNvSpPr/>
          <p:nvPr/>
        </p:nvSpPr>
        <p:spPr>
          <a:xfrm rot="18959274">
            <a:off x="8673710" y="6644673"/>
            <a:ext cx="1776153" cy="542025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  <p:sp>
        <p:nvSpPr>
          <p:cNvPr id="73" name="流程图: 终止 72"/>
          <p:cNvSpPr/>
          <p:nvPr/>
        </p:nvSpPr>
        <p:spPr>
          <a:xfrm rot="18959274">
            <a:off x="577139" y="1518619"/>
            <a:ext cx="901989" cy="275258"/>
          </a:xfrm>
          <a:prstGeom prst="flowChartTerminator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ahoma" panose="020B0604030504040204" pitchFamily="34" charset="0"/>
              <a:ea typeface="思源黑体 CN Normal" panose="020B0400000000000000" pitchFamily="34" charset="-122"/>
              <a:cs typeface="+mn-ea"/>
              <a:sym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0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0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0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1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1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2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2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3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3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4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4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15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5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16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6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17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7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18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8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19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19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20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0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0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1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1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2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2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3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7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23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3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4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2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24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7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24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4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5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2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25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7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25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5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6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6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6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262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3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4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5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6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7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8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69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70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1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2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3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4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5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6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7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78.xml><?xml version="1.0" encoding="utf-8"?>
<p:tagLst xmlns:p="http://schemas.openxmlformats.org/presentationml/2006/main">
  <p:tag name="KSO_WM_DIAGRAM_VIRTUALLY_FRAME" val="{&quot;height&quot;:661.901968383789,&quot;left&quot;:53.95,&quot;top&quot;:82.65,&quot;width&quot;:859.6637786865234}"/>
</p:tagLst>
</file>

<file path=ppt/tags/tag28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29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3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30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31.xml><?xml version="1.0" encoding="utf-8"?>
<p:tagLst xmlns:p="http://schemas.openxmlformats.org/presentationml/2006/main">
  <p:tag name="KSO_WM_DIAGRAM_VIRTUALLY_FRAME" val="{&quot;height&quot;:371.86370078740157,&quot;left&quot;:82.29838582677165,&quot;top&quot;:110.99826771653542,&quot;width&quot;:729.5016141732283}"/>
</p:tagLst>
</file>

<file path=ppt/tags/tag32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3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4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5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6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7.xml><?xml version="1.0" encoding="utf-8"?>
<p:tagLst xmlns:p="http://schemas.openxmlformats.org/presentationml/2006/main">
  <p:tag name="KSO_WM_DIAGRAM_VIRTUALLY_FRAME" val="{&quot;height&quot;:175.9,&quot;left&quot;:95.75,&quot;top&quot;:224.25,&quot;width&quot;:780.4}"/>
</p:tagLst>
</file>

<file path=ppt/tags/tag38.xml><?xml version="1.0" encoding="utf-8"?>
<p:tagLst xmlns:p="http://schemas.openxmlformats.org/presentationml/2006/main">
  <p:tag name="PA" val="v4.0.0"/>
  <p:tag name="KSO_WM_DIAGRAM_VIRTUALLY_FRAME" val="{&quot;height&quot;:357.4298425196851,&quot;left&quot;:29.375039370078742,&quot;top&quot;:124.1951968503937,&quot;width&quot;:901.25}"/>
</p:tagLst>
</file>

<file path=ppt/tags/tag3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4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4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5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5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6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6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7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7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8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8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.xml><?xml version="1.0" encoding="utf-8"?>
<p:tagLst xmlns:p="http://schemas.openxmlformats.org/presentationml/2006/main">
  <p:tag name="KSO_WM_DIAGRAM_VIRTUALLY_FRAME" val="{&quot;height&quot;:248.0893700787401,&quot;left&quot;:66.07826771653544,&quot;top&quot;:160.96149606299213,&quot;width&quot;:827.8434645669291}"/>
</p:tagLst>
</file>

<file path=ppt/tags/tag90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1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2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3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4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5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6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7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8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ags/tag99.xml><?xml version="1.0" encoding="utf-8"?>
<p:tagLst xmlns:p="http://schemas.openxmlformats.org/presentationml/2006/main">
  <p:tag name="KSO_WM_DIAGRAM_VIRTUALLY_FRAME" val="{&quot;height&quot;:357.4298425196851,&quot;left&quot;:29.375039370078742,&quot;top&quot;:124.1951968503937,&quot;width&quot;:901.25}"/>
</p:tagLst>
</file>

<file path=ppt/theme/theme1.xml><?xml version="1.0" encoding="utf-8"?>
<a:theme xmlns:a="http://schemas.openxmlformats.org/drawingml/2006/main" name="办公资源网: www.bangongziyuan.com">
  <a:themeElements>
    <a:clrScheme name="自定义 12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FFC665"/>
      </a:accent1>
      <a:accent2>
        <a:srgbClr val="B56F2F"/>
      </a:accent2>
      <a:accent3>
        <a:srgbClr val="FECE75"/>
      </a:accent3>
      <a:accent4>
        <a:srgbClr val="000000"/>
      </a:accent4>
      <a:accent5>
        <a:srgbClr val="E98300"/>
      </a:accent5>
      <a:accent6>
        <a:srgbClr val="768394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WPS 演示</Application>
  <PresentationFormat>宽屏</PresentationFormat>
  <Paragraphs>144</Paragraphs>
  <Slides>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思源黑体 CN Normal</vt:lpstr>
      <vt:lpstr>黑体</vt:lpstr>
      <vt:lpstr>Tahoma</vt:lpstr>
      <vt:lpstr>阿里巴巴普惠体 B</vt:lpstr>
      <vt:lpstr>微软雅黑</vt:lpstr>
      <vt:lpstr>阿里巴巴普惠体 R</vt:lpstr>
      <vt:lpstr>Arial</vt:lpstr>
      <vt:lpstr>Wingdings</vt:lpstr>
      <vt:lpstr>阿里巴巴普惠体 M</vt:lpstr>
      <vt:lpstr>Arial Unicode MS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办公资源网:www.bangongziyuan.com</Company>
  <LinksUpToDate>false</LinksUpToDate>
  <SharedDoc>false</SharedDoc>
  <HyperlinksChanged>false</HyperlinksChanged>
  <AppVersion>14.0000</AppVersion>
  <Manager>办公资源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L</cp:lastModifiedBy>
  <cp:revision>42</cp:revision>
  <dcterms:created xsi:type="dcterms:W3CDTF">2019-12-23T01:44:00Z</dcterms:created>
  <dcterms:modified xsi:type="dcterms:W3CDTF">2025-10-24T07:46:00Z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12956E5EDC204A489645D1214E0F4789_12</vt:lpwstr>
  </property>
  <property fmtid="{D5CDD505-2E9C-101B-9397-08002B2CF9AE}" pid="3" name="KSOProductBuildVer">
    <vt:lpwstr>2052-12.1.0.23125</vt:lpwstr>
  </property>
</Properties>
</file>