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</p:sldMasterIdLst>
  <p:notesMasterIdLst>
    <p:notesMasterId r:id="rId6"/>
  </p:notesMasterIdLst>
  <p:sldIdLst>
    <p:sldId id="256" r:id="rId5"/>
    <p:sldId id="257" r:id="rId7"/>
    <p:sldId id="261" r:id="rId8"/>
    <p:sldId id="319" r:id="rId9"/>
    <p:sldId id="11476" r:id="rId10"/>
    <p:sldId id="322" r:id="rId11"/>
    <p:sldId id="11478" r:id="rId12"/>
    <p:sldId id="270" r:id="rId13"/>
    <p:sldId id="11470" r:id="rId14"/>
    <p:sldId id="310" r:id="rId15"/>
    <p:sldId id="318" r:id="rId16"/>
    <p:sldId id="11479" r:id="rId17"/>
    <p:sldId id="11471" r:id="rId18"/>
    <p:sldId id="11472" r:id="rId19"/>
    <p:sldId id="11473" r:id="rId20"/>
    <p:sldId id="11474" r:id="rId21"/>
    <p:sldId id="311" r:id="rId22"/>
    <p:sldId id="3200" r:id="rId23"/>
    <p:sldId id="286" r:id="rId24"/>
    <p:sldId id="11497" r:id="rId25"/>
    <p:sldId id="11485" r:id="rId26"/>
    <p:sldId id="11510" r:id="rId27"/>
    <p:sldId id="11500" r:id="rId28"/>
    <p:sldId id="11486" r:id="rId29"/>
    <p:sldId id="11489" r:id="rId30"/>
    <p:sldId id="11488" r:id="rId31"/>
    <p:sldId id="11496" r:id="rId32"/>
    <p:sldId id="11501" r:id="rId33"/>
    <p:sldId id="11502" r:id="rId34"/>
    <p:sldId id="11503" r:id="rId35"/>
    <p:sldId id="11504" r:id="rId36"/>
    <p:sldId id="11505" r:id="rId37"/>
    <p:sldId id="11506" r:id="rId38"/>
    <p:sldId id="11507" r:id="rId39"/>
    <p:sldId id="11508" r:id="rId40"/>
    <p:sldId id="312" r:id="rId41"/>
    <p:sldId id="11468" r:id="rId42"/>
    <p:sldId id="11490" r:id="rId43"/>
    <p:sldId id="11512" r:id="rId44"/>
    <p:sldId id="11517" r:id="rId45"/>
    <p:sldId id="11518" r:id="rId46"/>
    <p:sldId id="11519" r:id="rId47"/>
    <p:sldId id="11520" r:id="rId48"/>
    <p:sldId id="11521" r:id="rId49"/>
    <p:sldId id="11522" r:id="rId50"/>
    <p:sldId id="313" r:id="rId51"/>
    <p:sldId id="317" r:id="rId52"/>
    <p:sldId id="11524" r:id="rId53"/>
    <p:sldId id="11523" r:id="rId54"/>
  </p:sldIdLst>
  <p:sldSz cx="12192000" cy="6858000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535FA9"/>
    <a:srgbClr val="234059"/>
    <a:srgbClr val="FFFFFF"/>
    <a:srgbClr val="989898"/>
    <a:srgbClr val="0070C0"/>
    <a:srgbClr val="010B49"/>
    <a:srgbClr val="000626"/>
    <a:srgbClr val="010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8" Type="http://schemas.openxmlformats.org/officeDocument/2006/relationships/tags" Target="tags/tag1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146AB-8543-4735-A789-19E48190B8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63FA1C-98BC-4C54-9D4B-183B0F6CF3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45B7F-2E7E-44C0-911B-5BE6897932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33C8F7-6362-4071-917B-283A1BAC63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58AAAD-FC08-490C-9223-BE0A3EF8B7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125BCD-232A-411F-BFC8-1275357BF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ṡḷïḍê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noFill/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sz="28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 advTm="3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96559-2FE7-48B8-BE5C-BA59D43BEDB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CED01C-7D85-4868-B023-7BB93669EE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4C556E-D11A-48D7-81C0-B1B5323EC13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95263E-7865-4889-9FDE-7A423744D6B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E08AEE-E483-419A-9605-2F9C96C6172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EE79BD-144A-4F35-97AA-7D05582D33F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0A6A-C536-4B7C-96A8-3E1B4CD7EB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EBD7-C5F2-4C7E-8B0E-160F5653DE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96559-2FE7-48B8-BE5C-BA59D43BED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ED01C-7D85-4868-B023-7BB93669EE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炫酷科技风商业计划书PPT背景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15661"/>
      </a:accent1>
      <a:accent2>
        <a:srgbClr val="1A2A74"/>
      </a:accent2>
      <a:accent3>
        <a:srgbClr val="A5A5A5"/>
      </a:accent3>
      <a:accent4>
        <a:srgbClr val="FEBA86"/>
      </a:accent4>
      <a:accent5>
        <a:srgbClr val="01E4F4"/>
      </a:accent5>
      <a:accent6>
        <a:srgbClr val="AD89B6"/>
      </a:accent6>
      <a:hlink>
        <a:srgbClr val="0563C1"/>
      </a:hlink>
      <a:folHlink>
        <a:srgbClr val="954F72"/>
      </a:folHlink>
    </a:clrScheme>
    <a:fontScheme name="0x2ehzm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9588"/>
      </a:accent1>
      <a:accent2>
        <a:srgbClr val="183845"/>
      </a:accent2>
      <a:accent3>
        <a:srgbClr val="129588"/>
      </a:accent3>
      <a:accent4>
        <a:srgbClr val="183845"/>
      </a:accent4>
      <a:accent5>
        <a:srgbClr val="129588"/>
      </a:accent5>
      <a:accent6>
        <a:srgbClr val="183845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B15661"/>
    </a:accent1>
    <a:accent2>
      <a:srgbClr val="1A2A74"/>
    </a:accent2>
    <a:accent3>
      <a:srgbClr val="A5A5A5"/>
    </a:accent3>
    <a:accent4>
      <a:srgbClr val="FEBA86"/>
    </a:accent4>
    <a:accent5>
      <a:srgbClr val="01E4F4"/>
    </a:accent5>
    <a:accent6>
      <a:srgbClr val="AD89B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B15661"/>
    </a:accent1>
    <a:accent2>
      <a:srgbClr val="1A2A74"/>
    </a:accent2>
    <a:accent3>
      <a:srgbClr val="A5A5A5"/>
    </a:accent3>
    <a:accent4>
      <a:srgbClr val="FEBA86"/>
    </a:accent4>
    <a:accent5>
      <a:srgbClr val="01E4F4"/>
    </a:accent5>
    <a:accent6>
      <a:srgbClr val="AD89B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49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49</vt:i4>
      </vt:variant>
    </vt:vector>
  </HeadingPairs>
  <TitlesOfParts>
    <vt:vector size="62" baseType="lpstr">
      <vt:lpstr>Arial</vt:lpstr>
      <vt:lpstr>宋体</vt:lpstr>
      <vt:lpstr>Wingdings</vt:lpstr>
      <vt:lpstr>等线</vt:lpstr>
      <vt:lpstr>Calibri</vt:lpstr>
      <vt:lpstr>字魂59号-创粗黑</vt:lpstr>
      <vt:lpstr>黑体</vt:lpstr>
      <vt:lpstr>微软雅黑</vt:lpstr>
      <vt:lpstr>Arial Unicode MS</vt:lpstr>
      <vt:lpstr>等线 Light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炫酷科技风商业计划书PPT背景</dc:title>
  <dc:creator>ZYK</dc:creator>
  <cp:lastModifiedBy>行小成</cp:lastModifiedBy>
  <cp:revision>53</cp:revision>
  <dcterms:created xsi:type="dcterms:W3CDTF">2026-05-27T10:51:00Z</dcterms:created>
  <dcterms:modified xsi:type="dcterms:W3CDTF">2026-05-28T05:57:39Z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FF5D29E0C6AF4676A9355096DB7E99A3_13</vt:lpwstr>
  </property>
  <property fmtid="{D5CDD505-2E9C-101B-9397-08002B2CF9AE}" pid="3" name="KSOProductBuildVer">
    <vt:lpwstr>2052-12.1.0.26375</vt:lpwstr>
  </property>
</Properties>
</file>